
<file path=[Content_Types].xml><?xml version="1.0" encoding="utf-8"?>
<Types xmlns="http://schemas.openxmlformats.org/package/2006/content-types">
  <Default Extension="jpeg" ContentType="image/jpeg"/>
  <Default Extension="emf" ContentType="image/x-em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6" r:id="rId5"/>
    <p:sldId id="258" r:id="rId6"/>
    <p:sldId id="262" r:id="rId7"/>
    <p:sldId id="263" r:id="rId8"/>
    <p:sldId id="264" r:id="rId9"/>
    <p:sldId id="265" r:id="rId10"/>
    <p:sldId id="259" r:id="rId11"/>
    <p:sldId id="266" r:id="rId12"/>
    <p:sldId id="267" r:id="rId13"/>
    <p:sldId id="268" r:id="rId14"/>
    <p:sldId id="269" r:id="rId15"/>
    <p:sldId id="270" r:id="rId16"/>
    <p:sldId id="261" r:id="rId17"/>
    <p:sldId id="271" r:id="rId18"/>
    <p:sldId id="272" r:id="rId19"/>
    <p:sldId id="273" r:id="rId20"/>
    <p:sldId id="274" r:id="rId21"/>
    <p:sldId id="275" r:id="rId22"/>
    <p:sldId id="260" r:id="rId23"/>
    <p:sldId id="276" r:id="rId24"/>
    <p:sldId id="277" r:id="rId25"/>
    <p:sldId id="278" r:id="rId26"/>
    <p:sldId id="279"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322B"/>
    <a:srgbClr val="F159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9" autoAdjust="0"/>
    <p:restoredTop sz="94660"/>
  </p:normalViewPr>
  <p:slideViewPr>
    <p:cSldViewPr snapToGrid="0" showGuides="1">
      <p:cViewPr>
        <p:scale>
          <a:sx n="60" d="100"/>
          <a:sy n="60" d="100"/>
        </p:scale>
        <p:origin x="-1206" y="-330"/>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8E4E9-4FBF-4B93-8B60-B3E5601867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E3C14-2842-4B3A-B294-62259881A8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8E3C14-2842-4B3A-B294-62259881A8B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C4D156-0231-46BA-A807-B74E2E885F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6722D3-3870-4D19-94D9-ADF3DC320E5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322B"/>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C4D156-0231-46BA-A807-B74E2E885F3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6722D3-3870-4D19-94D9-ADF3DC320E5B}" type="slidenum">
              <a:rPr lang="zh-CN" altLang="en-US" smtClean="0"/>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endPar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endPar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1.mp3"/><Relationship Id="rId8" Type="http://schemas.openxmlformats.org/officeDocument/2006/relationships/image" Target="../media/image3.emf"/><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emf"/><Relationship Id="rId13" Type="http://schemas.openxmlformats.org/officeDocument/2006/relationships/notesSlide" Target="../notesSlides/notesSlide1.xml"/><Relationship Id="rId12" Type="http://schemas.openxmlformats.org/officeDocument/2006/relationships/slideLayout" Target="../slideLayouts/slideLayout7.xml"/><Relationship Id="rId11" Type="http://schemas.openxmlformats.org/officeDocument/2006/relationships/image" Target="../media/image4.png"/><Relationship Id="rId10" Type="http://schemas.microsoft.com/office/2007/relationships/media"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7.xml"/><Relationship Id="rId7" Type="http://schemas.openxmlformats.org/officeDocument/2006/relationships/tags" Target="../tags/tag9.xml"/><Relationship Id="rId6" Type="http://schemas.openxmlformats.org/officeDocument/2006/relationships/image" Target="../media/image2.png"/><Relationship Id="rId5" Type="http://schemas.openxmlformats.org/officeDocument/2006/relationships/tags" Target="../tags/tag8.xml"/><Relationship Id="rId4" Type="http://schemas.openxmlformats.org/officeDocument/2006/relationships/image" Target="../media/image8.png"/><Relationship Id="rId3" Type="http://schemas.openxmlformats.org/officeDocument/2006/relationships/tags" Target="../tags/tag7.xml"/><Relationship Id="rId2" Type="http://schemas.openxmlformats.org/officeDocument/2006/relationships/image" Target="../media/image7.pn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7.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9.emf"/><Relationship Id="rId2" Type="http://schemas.openxmlformats.org/officeDocument/2006/relationships/tags" Target="../tags/tag10.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tags" Target="../tags/tag14.xml"/><Relationship Id="rId3" Type="http://schemas.openxmlformats.org/officeDocument/2006/relationships/image" Target="../media/image10.png"/><Relationship Id="rId2" Type="http://schemas.openxmlformats.org/officeDocument/2006/relationships/tags" Target="../tags/tag13.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2.png"/><Relationship Id="rId3" Type="http://schemas.openxmlformats.org/officeDocument/2006/relationships/tags" Target="../tags/tag17.xml"/><Relationship Id="rId2" Type="http://schemas.openxmlformats.org/officeDocument/2006/relationships/image" Target="../media/image12.emf"/><Relationship Id="rId11" Type="http://schemas.openxmlformats.org/officeDocument/2006/relationships/notesSlide" Target="../notesSlides/notesSlide6.xml"/><Relationship Id="rId10" Type="http://schemas.openxmlformats.org/officeDocument/2006/relationships/slideLayout" Target="../slideLayouts/slideLayout7.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3.emf"/><Relationship Id="rId2" Type="http://schemas.openxmlformats.org/officeDocument/2006/relationships/tags" Target="../tags/tag23.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7.xml"/><Relationship Id="rId6" Type="http://schemas.openxmlformats.org/officeDocument/2006/relationships/tags" Target="../tags/tag26.xml"/><Relationship Id="rId5" Type="http://schemas.openxmlformats.org/officeDocument/2006/relationships/image" Target="../media/image2.png"/><Relationship Id="rId4" Type="http://schemas.openxmlformats.org/officeDocument/2006/relationships/tags" Target="../tags/tag25.xml"/><Relationship Id="rId3" Type="http://schemas.openxmlformats.org/officeDocument/2006/relationships/image" Target="../media/image15.png"/><Relationship Id="rId2" Type="http://schemas.openxmlformats.org/officeDocument/2006/relationships/tags" Target="../tags/tag24.xml"/><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30.xml"/><Relationship Id="rId7" Type="http://schemas.openxmlformats.org/officeDocument/2006/relationships/image" Target="../media/image18.png"/><Relationship Id="rId6" Type="http://schemas.openxmlformats.org/officeDocument/2006/relationships/tags" Target="../tags/tag29.xml"/><Relationship Id="rId5" Type="http://schemas.openxmlformats.org/officeDocument/2006/relationships/image" Target="../media/image17.png"/><Relationship Id="rId4" Type="http://schemas.openxmlformats.org/officeDocument/2006/relationships/tags" Target="../tags/tag28.xml"/><Relationship Id="rId3" Type="http://schemas.openxmlformats.org/officeDocument/2006/relationships/image" Target="../media/image16.emf"/><Relationship Id="rId2" Type="http://schemas.openxmlformats.org/officeDocument/2006/relationships/tags" Target="../tags/tag27.xml"/><Relationship Id="rId11" Type="http://schemas.openxmlformats.org/officeDocument/2006/relationships/notesSlide" Target="../notesSlides/notesSlide9.xml"/><Relationship Id="rId10" Type="http://schemas.openxmlformats.org/officeDocument/2006/relationships/slideLayout" Target="../slideLayouts/slideLayout7.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7.xml"/><Relationship Id="rId7" Type="http://schemas.openxmlformats.org/officeDocument/2006/relationships/image" Target="../media/image21.png"/><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image" Target="../media/image2.png"/><Relationship Id="rId3" Type="http://schemas.openxmlformats.org/officeDocument/2006/relationships/tags" Target="../tags/tag32.xml"/><Relationship Id="rId2" Type="http://schemas.openxmlformats.org/officeDocument/2006/relationships/image" Target="../media/image20.emf"/><Relationship Id="rId1" Type="http://schemas.openxmlformats.org/officeDocument/2006/relationships/tags" Target="../tags/tag31.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tags" Target="../tags/tag36.xml"/><Relationship Id="rId3" Type="http://schemas.openxmlformats.org/officeDocument/2006/relationships/image" Target="../media/image22.emf"/><Relationship Id="rId2" Type="http://schemas.openxmlformats.org/officeDocument/2006/relationships/tags" Target="../tags/tag35.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1.xml"/><Relationship Id="rId7" Type="http://schemas.openxmlformats.org/officeDocument/2006/relationships/image" Target="../media/image25.emf"/><Relationship Id="rId6" Type="http://schemas.openxmlformats.org/officeDocument/2006/relationships/tags" Target="../tags/tag40.xml"/><Relationship Id="rId5" Type="http://schemas.openxmlformats.org/officeDocument/2006/relationships/image" Target="../media/image24.emf"/><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2.png"/><Relationship Id="rId10" Type="http://schemas.openxmlformats.org/officeDocument/2006/relationships/notesSlide" Target="../notesSlides/notesSlide12.xml"/><Relationship Id="rId1" Type="http://schemas.openxmlformats.org/officeDocument/2006/relationships/tags" Target="../tags/tag37.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7.xml"/><Relationship Id="rId7" Type="http://schemas.openxmlformats.org/officeDocument/2006/relationships/image" Target="../media/image28.png"/><Relationship Id="rId6" Type="http://schemas.openxmlformats.org/officeDocument/2006/relationships/tags" Target="../tags/tag44.xml"/><Relationship Id="rId5" Type="http://schemas.openxmlformats.org/officeDocument/2006/relationships/image" Target="../media/image27.png"/><Relationship Id="rId4" Type="http://schemas.openxmlformats.org/officeDocument/2006/relationships/tags" Target="../tags/tag43.xml"/><Relationship Id="rId3" Type="http://schemas.openxmlformats.org/officeDocument/2006/relationships/image" Target="../media/image26.png"/><Relationship Id="rId2" Type="http://schemas.openxmlformats.org/officeDocument/2006/relationships/tags" Target="../tags/tag4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image" Target="../media/image2.png"/><Relationship Id="rId5" Type="http://schemas.openxmlformats.org/officeDocument/2006/relationships/tags" Target="../tags/tag47.xml"/><Relationship Id="rId4" Type="http://schemas.openxmlformats.org/officeDocument/2006/relationships/image" Target="../media/image21.png"/><Relationship Id="rId3" Type="http://schemas.openxmlformats.org/officeDocument/2006/relationships/tags" Target="../tags/tag46.xml"/><Relationship Id="rId2" Type="http://schemas.openxmlformats.org/officeDocument/2006/relationships/image" Target="../media/image29.png"/><Relationship Id="rId11" Type="http://schemas.openxmlformats.org/officeDocument/2006/relationships/notesSlide" Target="../notesSlides/notesSlide14.xml"/><Relationship Id="rId10" Type="http://schemas.openxmlformats.org/officeDocument/2006/relationships/slideLayout" Target="../slideLayouts/slideLayout7.xml"/><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30.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tags" Target="../tags/tag52.xml"/><Relationship Id="rId2" Type="http://schemas.openxmlformats.org/officeDocument/2006/relationships/image" Target="../media/image2.png"/><Relationship Id="rId1" Type="http://schemas.openxmlformats.org/officeDocument/2006/relationships/tags" Target="../tags/tag51.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tags" Target="../tags/tag54.xml"/><Relationship Id="rId3" Type="http://schemas.openxmlformats.org/officeDocument/2006/relationships/image" Target="../media/image2.png"/><Relationship Id="rId2" Type="http://schemas.openxmlformats.org/officeDocument/2006/relationships/tags" Target="../tags/tag53.xml"/><Relationship Id="rId1" Type="http://schemas.openxmlformats.org/officeDocument/2006/relationships/image" Target="../media/image37.emf"/></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8.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image" Target="../media/image2.png"/><Relationship Id="rId5" Type="http://schemas.openxmlformats.org/officeDocument/2006/relationships/tags" Target="../tags/tag57.xml"/><Relationship Id="rId4" Type="http://schemas.openxmlformats.org/officeDocument/2006/relationships/image" Target="../media/image40.png"/><Relationship Id="rId3" Type="http://schemas.openxmlformats.org/officeDocument/2006/relationships/tags" Target="../tags/tag56.xml"/><Relationship Id="rId2" Type="http://schemas.openxmlformats.org/officeDocument/2006/relationships/image" Target="../media/image39.png"/><Relationship Id="rId11" Type="http://schemas.openxmlformats.org/officeDocument/2006/relationships/notesSlide" Target="../notesSlides/notesSlide20.xml"/><Relationship Id="rId10" Type="http://schemas.openxmlformats.org/officeDocument/2006/relationships/slideLayout" Target="../slideLayouts/slideLayout7.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41.emf"/><Relationship Id="rId2" Type="http://schemas.openxmlformats.org/officeDocument/2006/relationships/image" Target="../media/image9.emf"/><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tags" Target="../tags/tag62.xml"/><Relationship Id="rId3" Type="http://schemas.openxmlformats.org/officeDocument/2006/relationships/image" Target="../media/image2.png"/><Relationship Id="rId2" Type="http://schemas.openxmlformats.org/officeDocument/2006/relationships/tags" Target="../tags/tag61.xml"/><Relationship Id="rId1" Type="http://schemas.openxmlformats.org/officeDocument/2006/relationships/image" Target="../media/image42.emf"/></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7.xml"/><Relationship Id="rId7" Type="http://schemas.openxmlformats.org/officeDocument/2006/relationships/image" Target="../media/image5.png"/><Relationship Id="rId6" Type="http://schemas.openxmlformats.org/officeDocument/2006/relationships/image" Target="../media/image3.emf"/><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1.emf"/><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24" name="PA_库_图片 8023"/>
          <p:cNvPicPr>
            <a:picLocks noChangeAspect="1"/>
          </p:cNvPicPr>
          <p:nvPr>
            <p:custDataLst>
              <p:tags r:id="rId1"/>
            </p:custDataLst>
          </p:nvPr>
        </p:nvPicPr>
        <p:blipFill>
          <a:blip r:embed="rId2"/>
          <a:stretch>
            <a:fillRect/>
          </a:stretch>
        </p:blipFill>
        <p:spPr>
          <a:xfrm rot="18373119">
            <a:off x="7455681" y="1915626"/>
            <a:ext cx="2414767" cy="1328776"/>
          </a:xfrm>
          <a:prstGeom prst="rect">
            <a:avLst/>
          </a:prstGeom>
        </p:spPr>
      </p:pic>
      <p:pic>
        <p:nvPicPr>
          <p:cNvPr id="1878" name="PA_图片 1877"/>
          <p:cNvPicPr>
            <a:picLocks noChangeAspect="1"/>
          </p:cNvPicPr>
          <p:nvPr>
            <p:custDataLst>
              <p:tags r:id="rId3"/>
            </p:custDataLst>
          </p:nvPr>
        </p:nvPicPr>
        <p:blipFill>
          <a:blip r:embed="rId4"/>
          <a:stretch>
            <a:fillRect/>
          </a:stretch>
        </p:blipFill>
        <p:spPr>
          <a:xfrm>
            <a:off x="-3577" y="3382963"/>
            <a:ext cx="12199153" cy="3517697"/>
          </a:xfrm>
          <a:prstGeom prst="rect">
            <a:avLst/>
          </a:prstGeom>
        </p:spPr>
      </p:pic>
      <p:sp>
        <p:nvSpPr>
          <p:cNvPr id="8022" name="PA_库_文本框 8021"/>
          <p:cNvSpPr txBox="1"/>
          <p:nvPr>
            <p:custDataLst>
              <p:tags r:id="rId5"/>
            </p:custDataLst>
          </p:nvPr>
        </p:nvSpPr>
        <p:spPr>
          <a:xfrm>
            <a:off x="2834529" y="2131274"/>
            <a:ext cx="6522940" cy="1107996"/>
          </a:xfrm>
          <a:prstGeom prst="rect">
            <a:avLst/>
          </a:prstGeom>
          <a:noFill/>
        </p:spPr>
        <p:txBody>
          <a:bodyPr wrap="none" rtlCol="0">
            <a:spAutoFit/>
          </a:bodyPr>
          <a:lstStyle/>
          <a:p>
            <a:pPr algn="ctr"/>
            <a:r>
              <a:rPr lang="zh-CN" altLang="en-US" sz="6600" dirty="0" smtClean="0">
                <a:solidFill>
                  <a:schemeClr val="bg1"/>
                </a:solidFill>
                <a:latin typeface="方正喵呜体" panose="02010600010101010101" pitchFamily="2" charset="-122"/>
                <a:ea typeface="方正喵呜体" panose="02010600010101010101" pitchFamily="2" charset="-122"/>
              </a:rPr>
              <a:t>卡通缤纷插画</a:t>
            </a:r>
            <a:r>
              <a:rPr lang="en-US" altLang="zh-CN" sz="6600" dirty="0" smtClean="0">
                <a:solidFill>
                  <a:schemeClr val="bg1"/>
                </a:solidFill>
                <a:latin typeface="方正喵呜体" panose="02010600010101010101" pitchFamily="2" charset="-122"/>
                <a:ea typeface="方正喵呜体" panose="02010600010101010101" pitchFamily="2" charset="-122"/>
              </a:rPr>
              <a:t>PPT</a:t>
            </a:r>
            <a:endParaRPr lang="zh-CN" altLang="en-US" sz="6600" dirty="0">
              <a:solidFill>
                <a:schemeClr val="bg1"/>
              </a:solidFill>
              <a:latin typeface="方正喵呜体" panose="02010600010101010101" pitchFamily="2" charset="-122"/>
              <a:ea typeface="方正喵呜体" panose="02010600010101010101" pitchFamily="2" charset="-122"/>
            </a:endParaRPr>
          </a:p>
        </p:txBody>
      </p:sp>
      <p:sp>
        <p:nvSpPr>
          <p:cNvPr id="1881" name="PA_任意多边形 197"/>
          <p:cNvSpPr>
            <a:spLocks noEditPoints="1"/>
          </p:cNvSpPr>
          <p:nvPr>
            <p:custDataLst>
              <p:tags r:id="rId6"/>
            </p:custDataLst>
          </p:nvPr>
        </p:nvSpPr>
        <p:spPr bwMode="auto">
          <a:xfrm>
            <a:off x="2464526" y="144720"/>
            <a:ext cx="7262948" cy="3581223"/>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pic>
        <p:nvPicPr>
          <p:cNvPr id="1882" name="PA_库_图片 1881"/>
          <p:cNvPicPr>
            <a:picLocks noChangeAspect="1"/>
          </p:cNvPicPr>
          <p:nvPr>
            <p:custDataLst>
              <p:tags r:id="rId7"/>
            </p:custDataLst>
          </p:nvPr>
        </p:nvPicPr>
        <p:blipFill>
          <a:blip r:embed="rId8"/>
          <a:stretch>
            <a:fillRect/>
          </a:stretch>
        </p:blipFill>
        <p:spPr>
          <a:xfrm rot="10800000">
            <a:off x="4589053" y="940526"/>
            <a:ext cx="1490691" cy="1407104"/>
          </a:xfrm>
          <a:prstGeom prst="rect">
            <a:avLst/>
          </a:prstGeom>
        </p:spPr>
      </p:pic>
      <p:pic>
        <p:nvPicPr>
          <p:cNvPr id="2" name="佐藤利奈,大亀あすか - ごはんの練習">
            <a:hlinkClick r:id="" action="ppaction://media"/>
          </p:cNvPr>
          <p:cNvPicPr>
            <a:picLocks noChangeAspect="1"/>
          </p:cNvPicPr>
          <p:nvPr>
            <a:videoFile r:link="rId9"/>
            <p:extLst>
              <p:ext uri="{DAA4B4D4-6D71-4841-9C94-3DE7FCFB9230}">
                <p14:media xmlns:p14="http://schemas.microsoft.com/office/powerpoint/2010/main" r:embed="rId10"/>
              </p:ext>
            </p:extLst>
          </p:nvPr>
        </p:nvPicPr>
        <p:blipFill>
          <a:blip r:embed="rId11" cstate="print"/>
          <a:stretch>
            <a:fillRect/>
          </a:stretch>
        </p:blipFill>
        <p:spPr>
          <a:xfrm>
            <a:off x="-962526" y="-88632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fill="hold" grpId="0" nodeType="withEffect" p14:presetBounceEnd="40000">
                                      <p:stCondLst>
                                        <p:cond delay="0"/>
                                      </p:stCondLst>
                                      <p:childTnLst>
                                        <p:set>
                                          <p:cBhvr>
                                            <p:cTn id="8" dur="1" fill="hold">
                                              <p:stCondLst>
                                                <p:cond delay="0"/>
                                              </p:stCondLst>
                                            </p:cTn>
                                            <p:tgtEl>
                                              <p:spTgt spid="1881"/>
                                            </p:tgtEl>
                                            <p:attrNameLst>
                                              <p:attrName>style.visibility</p:attrName>
                                            </p:attrNameLst>
                                          </p:cBhvr>
                                          <p:to>
                                            <p:strVal val="visible"/>
                                          </p:to>
                                        </p:set>
                                        <p:anim calcmode="lin" valueType="num" p14:bounceEnd="40000">
                                          <p:cBhvr additive="base">
                                            <p:cTn id="9" dur="750" fill="hold"/>
                                            <p:tgtEl>
                                              <p:spTgt spid="1881"/>
                                            </p:tgtEl>
                                            <p:attrNameLst>
                                              <p:attrName>ppt_x</p:attrName>
                                            </p:attrNameLst>
                                          </p:cBhvr>
                                          <p:tavLst>
                                            <p:tav tm="0">
                                              <p:val>
                                                <p:strVal val="0-#ppt_w/2"/>
                                              </p:val>
                                            </p:tav>
                                            <p:tav tm="100000">
                                              <p:val>
                                                <p:strVal val="#ppt_x"/>
                                              </p:val>
                                            </p:tav>
                                          </p:tavLst>
                                        </p:anim>
                                        <p:anim calcmode="lin" valueType="num" p14:bounceEnd="40000">
                                          <p:cBhvr additive="base">
                                            <p:cTn id="10" dur="750" fill="hold"/>
                                            <p:tgtEl>
                                              <p:spTgt spid="1881"/>
                                            </p:tgtEl>
                                            <p:attrNameLst>
                                              <p:attrName>ppt_y</p:attrName>
                                            </p:attrNameLst>
                                          </p:cBhvr>
                                          <p:tavLst>
                                            <p:tav tm="0">
                                              <p:val>
                                                <p:strVal val="#ppt_y"/>
                                              </p:val>
                                            </p:tav>
                                            <p:tav tm="100000">
                                              <p:val>
                                                <p:strVal val="#ppt_y"/>
                                              </p:val>
                                            </p:tav>
                                          </p:tavLst>
                                        </p:anim>
                                      </p:childTnLst>
                                    </p:cTn>
                                  </p:par>
                                  <p:par>
                                    <p:cTn id="11" presetID="2" presetClass="entr" presetSubtype="8" decel="100000" fill="hold" grpId="0" nodeType="withEffect">
                                      <p:stCondLst>
                                        <p:cond delay="250"/>
                                      </p:stCondLst>
                                      <p:childTnLst>
                                        <p:set>
                                          <p:cBhvr>
                                            <p:cTn id="12" dur="1" fill="hold">
                                              <p:stCondLst>
                                                <p:cond delay="0"/>
                                              </p:stCondLst>
                                            </p:cTn>
                                            <p:tgtEl>
                                              <p:spTgt spid="8022"/>
                                            </p:tgtEl>
                                            <p:attrNameLst>
                                              <p:attrName>style.visibility</p:attrName>
                                            </p:attrNameLst>
                                          </p:cBhvr>
                                          <p:to>
                                            <p:strVal val="visible"/>
                                          </p:to>
                                        </p:set>
                                        <p:anim calcmode="lin" valueType="num">
                                          <p:cBhvr additive="base">
                                            <p:cTn id="13" dur="1500" fill="hold"/>
                                            <p:tgtEl>
                                              <p:spTgt spid="8022"/>
                                            </p:tgtEl>
                                            <p:attrNameLst>
                                              <p:attrName>ppt_x</p:attrName>
                                            </p:attrNameLst>
                                          </p:cBhvr>
                                          <p:tavLst>
                                            <p:tav tm="0">
                                              <p:val>
                                                <p:strVal val="0-#ppt_w/2"/>
                                              </p:val>
                                            </p:tav>
                                            <p:tav tm="100000">
                                              <p:val>
                                                <p:strVal val="#ppt_x"/>
                                              </p:val>
                                            </p:tav>
                                          </p:tavLst>
                                        </p:anim>
                                        <p:anim calcmode="lin" valueType="num">
                                          <p:cBhvr additive="base">
                                            <p:cTn id="14" dur="1500" fill="hold"/>
                                            <p:tgtEl>
                                              <p:spTgt spid="8022"/>
                                            </p:tgtEl>
                                            <p:attrNameLst>
                                              <p:attrName>ppt_y</p:attrName>
                                            </p:attrNameLst>
                                          </p:cBhvr>
                                          <p:tavLst>
                                            <p:tav tm="0">
                                              <p:val>
                                                <p:strVal val="#ppt_y"/>
                                              </p:val>
                                            </p:tav>
                                            <p:tav tm="100000">
                                              <p:val>
                                                <p:strVal val="#ppt_y"/>
                                              </p:val>
                                            </p:tav>
                                          </p:tavLst>
                                        </p:anim>
                                        <p:set>
                                          <p:cBhvr>
                                            <p:cTn id="15" dur="1" fill="hold">
                                              <p:stCondLst>
                                                <p:cond delay="0"/>
                                              </p:stCondLst>
                                            </p:cTn>
                                            <p:tgtEl>
                                              <p:spTgt spid="8022"/>
                                            </p:tgtEl>
                                            <p:attrNameLst>
                                              <p:attrName>style.visibility</p:attrName>
                                            </p:attrNameLst>
                                          </p:cBhvr>
                                          <p:to>
                                            <p:strVal val="visible"/>
                                          </p:to>
                                        </p:set>
                                        <p:anim to="" calcmode="lin" valueType="num">
                                          <p:cBhvr>
                                            <p:cTn id="16" dur="1500" fill="hold">
                                              <p:stCondLst>
                                                <p:cond delay="0"/>
                                              </p:stCondLst>
                                            </p:cTn>
                                            <p:tgtEl>
                                              <p:spTgt spid="8022"/>
                                            </p:tgtEl>
                                            <p:attrNameLst>
                                              <p:attrName>ppt_w</p:attrName>
                                            </p:attrNameLst>
                                          </p:cBhvr>
                                          <p:tavLst>
                                            <p:tav tm="0">
                                              <p:val>
                                                <p:fltVal val="0"/>
                                              </p:val>
                                            </p:tav>
                                            <p:tav tm="100000">
                                              <p:val>
                                                <p:strVal val="#ppt_w"/>
                                              </p:val>
                                            </p:tav>
                                          </p:tavLst>
                                        </p:anim>
                                        <p:anim to="" calcmode="lin" valueType="num">
                                          <p:cBhvr>
                                            <p:cTn id="17" dur="1500" fill="hold">
                                              <p:stCondLst>
                                                <p:cond delay="0"/>
                                              </p:stCondLst>
                                            </p:cTn>
                                            <p:tgtEl>
                                              <p:spTgt spid="8022"/>
                                            </p:tgtEl>
                                            <p:attrNameLst>
                                              <p:attrName>ppt_h</p:attrName>
                                            </p:attrNameLst>
                                          </p:cBhvr>
                                          <p:tavLst>
                                            <p:tav tm="0">
                                              <p:val>
                                                <p:fltVal val="0"/>
                                              </p:val>
                                            </p:tav>
                                            <p:tav tm="100000">
                                              <p:val>
                                                <p:strVal val="#ppt_h"/>
                                              </p:val>
                                            </p:tav>
                                          </p:tavLst>
                                        </p:anim>
                                        <p:animEffect filter="fade">
                                          <p:cBhvr>
                                            <p:cTn id="18" dur="1500">
                                              <p:stCondLst>
                                                <p:cond delay="0"/>
                                              </p:stCondLst>
                                            </p:cTn>
                                            <p:tgtEl>
                                              <p:spTgt spid="8022"/>
                                            </p:tgtEl>
                                          </p:cBhvr>
                                        </p:animEffect>
                                      </p:childTnLst>
                                    </p:cTn>
                                  </p:par>
                                  <p:par>
                                    <p:cTn id="19" presetID="2" presetClass="entr" presetSubtype="8" decel="100000" fill="hold" nodeType="withEffect">
                                      <p:stCondLst>
                                        <p:cond delay="250"/>
                                      </p:stCondLst>
                                      <p:childTnLst>
                                        <p:set>
                                          <p:cBhvr>
                                            <p:cTn id="20" dur="1" fill="hold">
                                              <p:stCondLst>
                                                <p:cond delay="0"/>
                                              </p:stCondLst>
                                            </p:cTn>
                                            <p:tgtEl>
                                              <p:spTgt spid="1882"/>
                                            </p:tgtEl>
                                            <p:attrNameLst>
                                              <p:attrName>style.visibility</p:attrName>
                                            </p:attrNameLst>
                                          </p:cBhvr>
                                          <p:to>
                                            <p:strVal val="visible"/>
                                          </p:to>
                                        </p:set>
                                        <p:anim calcmode="lin" valueType="num">
                                          <p:cBhvr additive="base">
                                            <p:cTn id="21" dur="1500" fill="hold"/>
                                            <p:tgtEl>
                                              <p:spTgt spid="1882"/>
                                            </p:tgtEl>
                                            <p:attrNameLst>
                                              <p:attrName>ppt_x</p:attrName>
                                            </p:attrNameLst>
                                          </p:cBhvr>
                                          <p:tavLst>
                                            <p:tav tm="0">
                                              <p:val>
                                                <p:strVal val="0-#ppt_w/2"/>
                                              </p:val>
                                            </p:tav>
                                            <p:tav tm="100000">
                                              <p:val>
                                                <p:strVal val="#ppt_x"/>
                                              </p:val>
                                            </p:tav>
                                          </p:tavLst>
                                        </p:anim>
                                        <p:anim calcmode="lin" valueType="num">
                                          <p:cBhvr additive="base">
                                            <p:cTn id="22" dur="1500" fill="hold"/>
                                            <p:tgtEl>
                                              <p:spTgt spid="1882"/>
                                            </p:tgtEl>
                                            <p:attrNameLst>
                                              <p:attrName>ppt_y</p:attrName>
                                            </p:attrNameLst>
                                          </p:cBhvr>
                                          <p:tavLst>
                                            <p:tav tm="0">
                                              <p:val>
                                                <p:strVal val="#ppt_y"/>
                                              </p:val>
                                            </p:tav>
                                            <p:tav tm="100000">
                                              <p:val>
                                                <p:strVal val="#ppt_y"/>
                                              </p:val>
                                            </p:tav>
                                          </p:tavLst>
                                        </p:anim>
                                        <p:set>
                                          <p:cBhvr>
                                            <p:cTn id="23" dur="1" fill="hold">
                                              <p:stCondLst>
                                                <p:cond delay="0"/>
                                              </p:stCondLst>
                                            </p:cTn>
                                            <p:tgtEl>
                                              <p:spTgt spid="1882"/>
                                            </p:tgtEl>
                                            <p:attrNameLst>
                                              <p:attrName>style.visibility</p:attrName>
                                            </p:attrNameLst>
                                          </p:cBhvr>
                                          <p:to>
                                            <p:strVal val="visible"/>
                                          </p:to>
                                        </p:set>
                                        <p:anim to="" calcmode="lin" valueType="num">
                                          <p:cBhvr>
                                            <p:cTn id="24" dur="1500" fill="hold">
                                              <p:stCondLst>
                                                <p:cond delay="0"/>
                                              </p:stCondLst>
                                            </p:cTn>
                                            <p:tgtEl>
                                              <p:spTgt spid="1882"/>
                                            </p:tgtEl>
                                            <p:attrNameLst>
                                              <p:attrName>ppt_w</p:attrName>
                                            </p:attrNameLst>
                                          </p:cBhvr>
                                          <p:tavLst>
                                            <p:tav tm="0">
                                              <p:val>
                                                <p:fltVal val="0"/>
                                              </p:val>
                                            </p:tav>
                                            <p:tav tm="100000">
                                              <p:val>
                                                <p:strVal val="#ppt_w"/>
                                              </p:val>
                                            </p:tav>
                                          </p:tavLst>
                                        </p:anim>
                                        <p:anim to="" calcmode="lin" valueType="num">
                                          <p:cBhvr>
                                            <p:cTn id="25" dur="1500" fill="hold">
                                              <p:stCondLst>
                                                <p:cond delay="0"/>
                                              </p:stCondLst>
                                            </p:cTn>
                                            <p:tgtEl>
                                              <p:spTgt spid="1882"/>
                                            </p:tgtEl>
                                            <p:attrNameLst>
                                              <p:attrName>ppt_h</p:attrName>
                                            </p:attrNameLst>
                                          </p:cBhvr>
                                          <p:tavLst>
                                            <p:tav tm="0">
                                              <p:val>
                                                <p:fltVal val="0"/>
                                              </p:val>
                                            </p:tav>
                                            <p:tav tm="100000">
                                              <p:val>
                                                <p:strVal val="#ppt_h"/>
                                              </p:val>
                                            </p:tav>
                                          </p:tavLst>
                                        </p:anim>
                                        <p:animEffect filter="fade">
                                          <p:cBhvr>
                                            <p:cTn id="26" dur="1500">
                                              <p:stCondLst>
                                                <p:cond delay="0"/>
                                              </p:stCondLst>
                                            </p:cTn>
                                            <p:tgtEl>
                                              <p:spTgt spid="1882"/>
                                            </p:tgtEl>
                                          </p:cBhvr>
                                        </p:animEffect>
                                      </p:childTnLst>
                                    </p:cTn>
                                  </p:par>
                                  <p:par>
                                    <p:cTn id="27" presetID="2" presetClass="entr" presetSubtype="8" decel="100000" fill="hold" nodeType="withEffect">
                                      <p:stCondLst>
                                        <p:cond delay="250"/>
                                      </p:stCondLst>
                                      <p:childTnLst>
                                        <p:set>
                                          <p:cBhvr>
                                            <p:cTn id="28" dur="1" fill="hold">
                                              <p:stCondLst>
                                                <p:cond delay="0"/>
                                              </p:stCondLst>
                                            </p:cTn>
                                            <p:tgtEl>
                                              <p:spTgt spid="8024"/>
                                            </p:tgtEl>
                                            <p:attrNameLst>
                                              <p:attrName>style.visibility</p:attrName>
                                            </p:attrNameLst>
                                          </p:cBhvr>
                                          <p:to>
                                            <p:strVal val="visible"/>
                                          </p:to>
                                        </p:set>
                                        <p:anim calcmode="lin" valueType="num">
                                          <p:cBhvr additive="base">
                                            <p:cTn id="29" dur="1500" fill="hold"/>
                                            <p:tgtEl>
                                              <p:spTgt spid="8024"/>
                                            </p:tgtEl>
                                            <p:attrNameLst>
                                              <p:attrName>ppt_x</p:attrName>
                                            </p:attrNameLst>
                                          </p:cBhvr>
                                          <p:tavLst>
                                            <p:tav tm="0">
                                              <p:val>
                                                <p:strVal val="0-#ppt_w/2"/>
                                              </p:val>
                                            </p:tav>
                                            <p:tav tm="100000">
                                              <p:val>
                                                <p:strVal val="#ppt_x"/>
                                              </p:val>
                                            </p:tav>
                                          </p:tavLst>
                                        </p:anim>
                                        <p:anim calcmode="lin" valueType="num">
                                          <p:cBhvr additive="base">
                                            <p:cTn id="30" dur="1500" fill="hold"/>
                                            <p:tgtEl>
                                              <p:spTgt spid="8024"/>
                                            </p:tgtEl>
                                            <p:attrNameLst>
                                              <p:attrName>ppt_y</p:attrName>
                                            </p:attrNameLst>
                                          </p:cBhvr>
                                          <p:tavLst>
                                            <p:tav tm="0">
                                              <p:val>
                                                <p:strVal val="#ppt_y"/>
                                              </p:val>
                                            </p:tav>
                                            <p:tav tm="100000">
                                              <p:val>
                                                <p:strVal val="#ppt_y"/>
                                              </p:val>
                                            </p:tav>
                                          </p:tavLst>
                                        </p:anim>
                                        <p:set>
                                          <p:cBhvr>
                                            <p:cTn id="31" dur="1" fill="hold">
                                              <p:stCondLst>
                                                <p:cond delay="0"/>
                                              </p:stCondLst>
                                            </p:cTn>
                                            <p:tgtEl>
                                              <p:spTgt spid="8024"/>
                                            </p:tgtEl>
                                            <p:attrNameLst>
                                              <p:attrName>style.visibility</p:attrName>
                                            </p:attrNameLst>
                                          </p:cBhvr>
                                          <p:to>
                                            <p:strVal val="visible"/>
                                          </p:to>
                                        </p:set>
                                        <p:anim to="" calcmode="lin" valueType="num">
                                          <p:cBhvr>
                                            <p:cTn id="32" dur="1500" fill="hold">
                                              <p:stCondLst>
                                                <p:cond delay="0"/>
                                              </p:stCondLst>
                                            </p:cTn>
                                            <p:tgtEl>
                                              <p:spTgt spid="8024"/>
                                            </p:tgtEl>
                                            <p:attrNameLst>
                                              <p:attrName>ppt_w</p:attrName>
                                            </p:attrNameLst>
                                          </p:cBhvr>
                                          <p:tavLst>
                                            <p:tav tm="0">
                                              <p:val>
                                                <p:fltVal val="0"/>
                                              </p:val>
                                            </p:tav>
                                            <p:tav tm="100000">
                                              <p:val>
                                                <p:strVal val="#ppt_w"/>
                                              </p:val>
                                            </p:tav>
                                          </p:tavLst>
                                        </p:anim>
                                        <p:anim to="" calcmode="lin" valueType="num">
                                          <p:cBhvr>
                                            <p:cTn id="33" dur="1500" fill="hold">
                                              <p:stCondLst>
                                                <p:cond delay="0"/>
                                              </p:stCondLst>
                                            </p:cTn>
                                            <p:tgtEl>
                                              <p:spTgt spid="8024"/>
                                            </p:tgtEl>
                                            <p:attrNameLst>
                                              <p:attrName>ppt_h</p:attrName>
                                            </p:attrNameLst>
                                          </p:cBhvr>
                                          <p:tavLst>
                                            <p:tav tm="0">
                                              <p:val>
                                                <p:fltVal val="0"/>
                                              </p:val>
                                            </p:tav>
                                            <p:tav tm="100000">
                                              <p:val>
                                                <p:strVal val="#ppt_h"/>
                                              </p:val>
                                            </p:tav>
                                          </p:tavLst>
                                        </p:anim>
                                        <p:animEffect filter="fade">
                                          <p:cBhvr>
                                            <p:cTn id="34" dur="1500">
                                              <p:stCondLst>
                                                <p:cond delay="0"/>
                                              </p:stCondLst>
                                            </p:cTn>
                                            <p:tgtEl>
                                              <p:spTgt spid="80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2"/>
                    </p:tgtEl>
                  </p:cMediaNode>
                </p:audio>
              </p:childTnLst>
            </p:cTn>
          </p:par>
        </p:tnLst>
        <p:bldLst>
          <p:bldP spid="8022" grpId="0" autoUpdateAnimBg="0"/>
          <p:bldP spid="188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fill="hold" grpId="0" nodeType="withEffect">
                                      <p:stCondLst>
                                        <p:cond delay="0"/>
                                      </p:stCondLst>
                                      <p:childTnLst>
                                        <p:set>
                                          <p:cBhvr>
                                            <p:cTn id="8" dur="1" fill="hold">
                                              <p:stCondLst>
                                                <p:cond delay="0"/>
                                              </p:stCondLst>
                                            </p:cTn>
                                            <p:tgtEl>
                                              <p:spTgt spid="1881"/>
                                            </p:tgtEl>
                                            <p:attrNameLst>
                                              <p:attrName>style.visibility</p:attrName>
                                            </p:attrNameLst>
                                          </p:cBhvr>
                                          <p:to>
                                            <p:strVal val="visible"/>
                                          </p:to>
                                        </p:set>
                                        <p:anim calcmode="lin" valueType="num">
                                          <p:cBhvr additive="base">
                                            <p:cTn id="9" dur="750" fill="hold"/>
                                            <p:tgtEl>
                                              <p:spTgt spid="1881"/>
                                            </p:tgtEl>
                                            <p:attrNameLst>
                                              <p:attrName>ppt_x</p:attrName>
                                            </p:attrNameLst>
                                          </p:cBhvr>
                                          <p:tavLst>
                                            <p:tav tm="0">
                                              <p:val>
                                                <p:strVal val="0-#ppt_w/2"/>
                                              </p:val>
                                            </p:tav>
                                            <p:tav tm="100000">
                                              <p:val>
                                                <p:strVal val="#ppt_x"/>
                                              </p:val>
                                            </p:tav>
                                          </p:tavLst>
                                        </p:anim>
                                        <p:anim calcmode="lin" valueType="num">
                                          <p:cBhvr additive="base">
                                            <p:cTn id="10" dur="750" fill="hold"/>
                                            <p:tgtEl>
                                              <p:spTgt spid="1881"/>
                                            </p:tgtEl>
                                            <p:attrNameLst>
                                              <p:attrName>ppt_y</p:attrName>
                                            </p:attrNameLst>
                                          </p:cBhvr>
                                          <p:tavLst>
                                            <p:tav tm="0">
                                              <p:val>
                                                <p:strVal val="#ppt_y"/>
                                              </p:val>
                                            </p:tav>
                                            <p:tav tm="100000">
                                              <p:val>
                                                <p:strVal val="#ppt_y"/>
                                              </p:val>
                                            </p:tav>
                                          </p:tavLst>
                                        </p:anim>
                                      </p:childTnLst>
                                    </p:cTn>
                                  </p:par>
                                  <p:par>
                                    <p:cTn id="11" presetID="2" presetClass="entr" presetSubtype="8" decel="100000" fill="hold" grpId="0" nodeType="withEffect">
                                      <p:stCondLst>
                                        <p:cond delay="250"/>
                                      </p:stCondLst>
                                      <p:childTnLst>
                                        <p:set>
                                          <p:cBhvr>
                                            <p:cTn id="12" dur="1" fill="hold">
                                              <p:stCondLst>
                                                <p:cond delay="0"/>
                                              </p:stCondLst>
                                            </p:cTn>
                                            <p:tgtEl>
                                              <p:spTgt spid="8022"/>
                                            </p:tgtEl>
                                            <p:attrNameLst>
                                              <p:attrName>style.visibility</p:attrName>
                                            </p:attrNameLst>
                                          </p:cBhvr>
                                          <p:to>
                                            <p:strVal val="visible"/>
                                          </p:to>
                                        </p:set>
                                        <p:anim calcmode="lin" valueType="num">
                                          <p:cBhvr additive="base">
                                            <p:cTn id="13" dur="1500" fill="hold"/>
                                            <p:tgtEl>
                                              <p:spTgt spid="8022"/>
                                            </p:tgtEl>
                                            <p:attrNameLst>
                                              <p:attrName>ppt_x</p:attrName>
                                            </p:attrNameLst>
                                          </p:cBhvr>
                                          <p:tavLst>
                                            <p:tav tm="0">
                                              <p:val>
                                                <p:strVal val="0-#ppt_w/2"/>
                                              </p:val>
                                            </p:tav>
                                            <p:tav tm="100000">
                                              <p:val>
                                                <p:strVal val="#ppt_x"/>
                                              </p:val>
                                            </p:tav>
                                          </p:tavLst>
                                        </p:anim>
                                        <p:anim calcmode="lin" valueType="num">
                                          <p:cBhvr additive="base">
                                            <p:cTn id="14" dur="1500" fill="hold"/>
                                            <p:tgtEl>
                                              <p:spTgt spid="8022"/>
                                            </p:tgtEl>
                                            <p:attrNameLst>
                                              <p:attrName>ppt_y</p:attrName>
                                            </p:attrNameLst>
                                          </p:cBhvr>
                                          <p:tavLst>
                                            <p:tav tm="0">
                                              <p:val>
                                                <p:strVal val="#ppt_y"/>
                                              </p:val>
                                            </p:tav>
                                            <p:tav tm="100000">
                                              <p:val>
                                                <p:strVal val="#ppt_y"/>
                                              </p:val>
                                            </p:tav>
                                          </p:tavLst>
                                        </p:anim>
                                        <p:set>
                                          <p:cBhvr>
                                            <p:cTn id="15" dur="1" fill="hold">
                                              <p:stCondLst>
                                                <p:cond delay="0"/>
                                              </p:stCondLst>
                                            </p:cTn>
                                            <p:tgtEl>
                                              <p:spTgt spid="8022"/>
                                            </p:tgtEl>
                                            <p:attrNameLst>
                                              <p:attrName>style.visibility</p:attrName>
                                            </p:attrNameLst>
                                          </p:cBhvr>
                                          <p:to>
                                            <p:strVal val="visible"/>
                                          </p:to>
                                        </p:set>
                                        <p:anim to="" calcmode="lin" valueType="num">
                                          <p:cBhvr>
                                            <p:cTn id="16" dur="1500" fill="hold">
                                              <p:stCondLst>
                                                <p:cond delay="0"/>
                                              </p:stCondLst>
                                            </p:cTn>
                                            <p:tgtEl>
                                              <p:spTgt spid="8022"/>
                                            </p:tgtEl>
                                            <p:attrNameLst>
                                              <p:attrName>ppt_w</p:attrName>
                                            </p:attrNameLst>
                                          </p:cBhvr>
                                          <p:tavLst>
                                            <p:tav tm="0">
                                              <p:val>
                                                <p:fltVal val="0"/>
                                              </p:val>
                                            </p:tav>
                                            <p:tav tm="100000">
                                              <p:val>
                                                <p:strVal val="#ppt_w"/>
                                              </p:val>
                                            </p:tav>
                                          </p:tavLst>
                                        </p:anim>
                                        <p:anim to="" calcmode="lin" valueType="num">
                                          <p:cBhvr>
                                            <p:cTn id="17" dur="1500" fill="hold">
                                              <p:stCondLst>
                                                <p:cond delay="0"/>
                                              </p:stCondLst>
                                            </p:cTn>
                                            <p:tgtEl>
                                              <p:spTgt spid="8022"/>
                                            </p:tgtEl>
                                            <p:attrNameLst>
                                              <p:attrName>ppt_h</p:attrName>
                                            </p:attrNameLst>
                                          </p:cBhvr>
                                          <p:tavLst>
                                            <p:tav tm="0">
                                              <p:val>
                                                <p:fltVal val="0"/>
                                              </p:val>
                                            </p:tav>
                                            <p:tav tm="100000">
                                              <p:val>
                                                <p:strVal val="#ppt_h"/>
                                              </p:val>
                                            </p:tav>
                                          </p:tavLst>
                                        </p:anim>
                                        <p:animEffect filter="fade">
                                          <p:cBhvr>
                                            <p:cTn id="18" dur="1500">
                                              <p:stCondLst>
                                                <p:cond delay="0"/>
                                              </p:stCondLst>
                                            </p:cTn>
                                            <p:tgtEl>
                                              <p:spTgt spid="8022"/>
                                            </p:tgtEl>
                                          </p:cBhvr>
                                        </p:animEffect>
                                      </p:childTnLst>
                                    </p:cTn>
                                  </p:par>
                                  <p:par>
                                    <p:cTn id="19" presetID="2" presetClass="entr" presetSubtype="8" decel="100000" fill="hold" nodeType="withEffect">
                                      <p:stCondLst>
                                        <p:cond delay="250"/>
                                      </p:stCondLst>
                                      <p:childTnLst>
                                        <p:set>
                                          <p:cBhvr>
                                            <p:cTn id="20" dur="1" fill="hold">
                                              <p:stCondLst>
                                                <p:cond delay="0"/>
                                              </p:stCondLst>
                                            </p:cTn>
                                            <p:tgtEl>
                                              <p:spTgt spid="1882"/>
                                            </p:tgtEl>
                                            <p:attrNameLst>
                                              <p:attrName>style.visibility</p:attrName>
                                            </p:attrNameLst>
                                          </p:cBhvr>
                                          <p:to>
                                            <p:strVal val="visible"/>
                                          </p:to>
                                        </p:set>
                                        <p:anim calcmode="lin" valueType="num">
                                          <p:cBhvr additive="base">
                                            <p:cTn id="21" dur="1500" fill="hold"/>
                                            <p:tgtEl>
                                              <p:spTgt spid="1882"/>
                                            </p:tgtEl>
                                            <p:attrNameLst>
                                              <p:attrName>ppt_x</p:attrName>
                                            </p:attrNameLst>
                                          </p:cBhvr>
                                          <p:tavLst>
                                            <p:tav tm="0">
                                              <p:val>
                                                <p:strVal val="0-#ppt_w/2"/>
                                              </p:val>
                                            </p:tav>
                                            <p:tav tm="100000">
                                              <p:val>
                                                <p:strVal val="#ppt_x"/>
                                              </p:val>
                                            </p:tav>
                                          </p:tavLst>
                                        </p:anim>
                                        <p:anim calcmode="lin" valueType="num">
                                          <p:cBhvr additive="base">
                                            <p:cTn id="22" dur="1500" fill="hold"/>
                                            <p:tgtEl>
                                              <p:spTgt spid="1882"/>
                                            </p:tgtEl>
                                            <p:attrNameLst>
                                              <p:attrName>ppt_y</p:attrName>
                                            </p:attrNameLst>
                                          </p:cBhvr>
                                          <p:tavLst>
                                            <p:tav tm="0">
                                              <p:val>
                                                <p:strVal val="#ppt_y"/>
                                              </p:val>
                                            </p:tav>
                                            <p:tav tm="100000">
                                              <p:val>
                                                <p:strVal val="#ppt_y"/>
                                              </p:val>
                                            </p:tav>
                                          </p:tavLst>
                                        </p:anim>
                                        <p:set>
                                          <p:cBhvr>
                                            <p:cTn id="23" dur="1" fill="hold">
                                              <p:stCondLst>
                                                <p:cond delay="0"/>
                                              </p:stCondLst>
                                            </p:cTn>
                                            <p:tgtEl>
                                              <p:spTgt spid="1882"/>
                                            </p:tgtEl>
                                            <p:attrNameLst>
                                              <p:attrName>style.visibility</p:attrName>
                                            </p:attrNameLst>
                                          </p:cBhvr>
                                          <p:to>
                                            <p:strVal val="visible"/>
                                          </p:to>
                                        </p:set>
                                        <p:anim to="" calcmode="lin" valueType="num">
                                          <p:cBhvr>
                                            <p:cTn id="24" dur="1500" fill="hold">
                                              <p:stCondLst>
                                                <p:cond delay="0"/>
                                              </p:stCondLst>
                                            </p:cTn>
                                            <p:tgtEl>
                                              <p:spTgt spid="1882"/>
                                            </p:tgtEl>
                                            <p:attrNameLst>
                                              <p:attrName>ppt_w</p:attrName>
                                            </p:attrNameLst>
                                          </p:cBhvr>
                                          <p:tavLst>
                                            <p:tav tm="0">
                                              <p:val>
                                                <p:fltVal val="0"/>
                                              </p:val>
                                            </p:tav>
                                            <p:tav tm="100000">
                                              <p:val>
                                                <p:strVal val="#ppt_w"/>
                                              </p:val>
                                            </p:tav>
                                          </p:tavLst>
                                        </p:anim>
                                        <p:anim to="" calcmode="lin" valueType="num">
                                          <p:cBhvr>
                                            <p:cTn id="25" dur="1500" fill="hold">
                                              <p:stCondLst>
                                                <p:cond delay="0"/>
                                              </p:stCondLst>
                                            </p:cTn>
                                            <p:tgtEl>
                                              <p:spTgt spid="1882"/>
                                            </p:tgtEl>
                                            <p:attrNameLst>
                                              <p:attrName>ppt_h</p:attrName>
                                            </p:attrNameLst>
                                          </p:cBhvr>
                                          <p:tavLst>
                                            <p:tav tm="0">
                                              <p:val>
                                                <p:fltVal val="0"/>
                                              </p:val>
                                            </p:tav>
                                            <p:tav tm="100000">
                                              <p:val>
                                                <p:strVal val="#ppt_h"/>
                                              </p:val>
                                            </p:tav>
                                          </p:tavLst>
                                        </p:anim>
                                        <p:animEffect filter="fade">
                                          <p:cBhvr>
                                            <p:cTn id="26" dur="1500">
                                              <p:stCondLst>
                                                <p:cond delay="0"/>
                                              </p:stCondLst>
                                            </p:cTn>
                                            <p:tgtEl>
                                              <p:spTgt spid="1882"/>
                                            </p:tgtEl>
                                          </p:cBhvr>
                                        </p:animEffect>
                                      </p:childTnLst>
                                    </p:cTn>
                                  </p:par>
                                  <p:par>
                                    <p:cTn id="27" presetID="2" presetClass="entr" presetSubtype="8" decel="100000" fill="hold" nodeType="withEffect">
                                      <p:stCondLst>
                                        <p:cond delay="250"/>
                                      </p:stCondLst>
                                      <p:childTnLst>
                                        <p:set>
                                          <p:cBhvr>
                                            <p:cTn id="28" dur="1" fill="hold">
                                              <p:stCondLst>
                                                <p:cond delay="0"/>
                                              </p:stCondLst>
                                            </p:cTn>
                                            <p:tgtEl>
                                              <p:spTgt spid="8024"/>
                                            </p:tgtEl>
                                            <p:attrNameLst>
                                              <p:attrName>style.visibility</p:attrName>
                                            </p:attrNameLst>
                                          </p:cBhvr>
                                          <p:to>
                                            <p:strVal val="visible"/>
                                          </p:to>
                                        </p:set>
                                        <p:anim calcmode="lin" valueType="num">
                                          <p:cBhvr additive="base">
                                            <p:cTn id="29" dur="1500" fill="hold"/>
                                            <p:tgtEl>
                                              <p:spTgt spid="8024"/>
                                            </p:tgtEl>
                                            <p:attrNameLst>
                                              <p:attrName>ppt_x</p:attrName>
                                            </p:attrNameLst>
                                          </p:cBhvr>
                                          <p:tavLst>
                                            <p:tav tm="0">
                                              <p:val>
                                                <p:strVal val="0-#ppt_w/2"/>
                                              </p:val>
                                            </p:tav>
                                            <p:tav tm="100000">
                                              <p:val>
                                                <p:strVal val="#ppt_x"/>
                                              </p:val>
                                            </p:tav>
                                          </p:tavLst>
                                        </p:anim>
                                        <p:anim calcmode="lin" valueType="num">
                                          <p:cBhvr additive="base">
                                            <p:cTn id="30" dur="1500" fill="hold"/>
                                            <p:tgtEl>
                                              <p:spTgt spid="8024"/>
                                            </p:tgtEl>
                                            <p:attrNameLst>
                                              <p:attrName>ppt_y</p:attrName>
                                            </p:attrNameLst>
                                          </p:cBhvr>
                                          <p:tavLst>
                                            <p:tav tm="0">
                                              <p:val>
                                                <p:strVal val="#ppt_y"/>
                                              </p:val>
                                            </p:tav>
                                            <p:tav tm="100000">
                                              <p:val>
                                                <p:strVal val="#ppt_y"/>
                                              </p:val>
                                            </p:tav>
                                          </p:tavLst>
                                        </p:anim>
                                        <p:set>
                                          <p:cBhvr>
                                            <p:cTn id="31" dur="1" fill="hold">
                                              <p:stCondLst>
                                                <p:cond delay="0"/>
                                              </p:stCondLst>
                                            </p:cTn>
                                            <p:tgtEl>
                                              <p:spTgt spid="8024"/>
                                            </p:tgtEl>
                                            <p:attrNameLst>
                                              <p:attrName>style.visibility</p:attrName>
                                            </p:attrNameLst>
                                          </p:cBhvr>
                                          <p:to>
                                            <p:strVal val="visible"/>
                                          </p:to>
                                        </p:set>
                                        <p:anim to="" calcmode="lin" valueType="num">
                                          <p:cBhvr>
                                            <p:cTn id="32" dur="1500" fill="hold">
                                              <p:stCondLst>
                                                <p:cond delay="0"/>
                                              </p:stCondLst>
                                            </p:cTn>
                                            <p:tgtEl>
                                              <p:spTgt spid="8024"/>
                                            </p:tgtEl>
                                            <p:attrNameLst>
                                              <p:attrName>ppt_w</p:attrName>
                                            </p:attrNameLst>
                                          </p:cBhvr>
                                          <p:tavLst>
                                            <p:tav tm="0">
                                              <p:val>
                                                <p:fltVal val="0"/>
                                              </p:val>
                                            </p:tav>
                                            <p:tav tm="100000">
                                              <p:val>
                                                <p:strVal val="#ppt_w"/>
                                              </p:val>
                                            </p:tav>
                                          </p:tavLst>
                                        </p:anim>
                                        <p:anim to="" calcmode="lin" valueType="num">
                                          <p:cBhvr>
                                            <p:cTn id="33" dur="1500" fill="hold">
                                              <p:stCondLst>
                                                <p:cond delay="0"/>
                                              </p:stCondLst>
                                            </p:cTn>
                                            <p:tgtEl>
                                              <p:spTgt spid="8024"/>
                                            </p:tgtEl>
                                            <p:attrNameLst>
                                              <p:attrName>ppt_h</p:attrName>
                                            </p:attrNameLst>
                                          </p:cBhvr>
                                          <p:tavLst>
                                            <p:tav tm="0">
                                              <p:val>
                                                <p:fltVal val="0"/>
                                              </p:val>
                                            </p:tav>
                                            <p:tav tm="100000">
                                              <p:val>
                                                <p:strVal val="#ppt_h"/>
                                              </p:val>
                                            </p:tav>
                                          </p:tavLst>
                                        </p:anim>
                                        <p:animEffect filter="fade">
                                          <p:cBhvr>
                                            <p:cTn id="34" dur="1500">
                                              <p:stCondLst>
                                                <p:cond delay="0"/>
                                              </p:stCondLst>
                                            </p:cTn>
                                            <p:tgtEl>
                                              <p:spTgt spid="80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2"/>
                    </p:tgtEl>
                  </p:cMediaNode>
                </p:audio>
              </p:childTnLst>
            </p:cTn>
          </p:par>
        </p:tnLst>
        <p:bldLst>
          <p:bldP spid="8022" grpId="0" autoUpdateAnimBg="0"/>
          <p:bldP spid="1881"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68" name="图片 5867"/>
          <p:cNvPicPr>
            <a:picLocks noChangeAspect="1"/>
          </p:cNvPicPr>
          <p:nvPr/>
        </p:nvPicPr>
        <p:blipFill>
          <a:blip r:embed="rId1"/>
          <a:stretch>
            <a:fillRect/>
          </a:stretch>
        </p:blipFill>
        <p:spPr>
          <a:xfrm>
            <a:off x="2519" y="0"/>
            <a:ext cx="12193057" cy="3853006"/>
          </a:xfrm>
          <a:prstGeom prst="rect">
            <a:avLst/>
          </a:prstGeom>
        </p:spPr>
      </p:pic>
      <p:sp>
        <p:nvSpPr>
          <p:cNvPr id="4401" name="Freeform 197"/>
          <p:cNvSpPr>
            <a:spLocks noEditPoints="1"/>
          </p:cNvSpPr>
          <p:nvPr/>
        </p:nvSpPr>
        <p:spPr bwMode="auto">
          <a:xfrm>
            <a:off x="583474" y="3392488"/>
            <a:ext cx="3690248" cy="1819592"/>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870" name="矩形 5869"/>
          <p:cNvSpPr/>
          <p:nvPr/>
        </p:nvSpPr>
        <p:spPr>
          <a:xfrm>
            <a:off x="1107246" y="4104084"/>
            <a:ext cx="1877437" cy="1107996"/>
          </a:xfrm>
          <a:prstGeom prst="rect">
            <a:avLst/>
          </a:prstGeom>
        </p:spPr>
        <p:txBody>
          <a:bodyPr wrap="none">
            <a:spAutoFit/>
          </a:bodyPr>
          <a:lstStyle/>
          <a:p>
            <a:r>
              <a:rPr lang="zh-CN" altLang="en-US" sz="6600" dirty="0" smtClean="0">
                <a:solidFill>
                  <a:schemeClr val="bg1"/>
                </a:solidFill>
                <a:latin typeface="方正喵呜体" panose="02010600010101010101" pitchFamily="2" charset="-122"/>
                <a:ea typeface="方正喵呜体" panose="02010600010101010101" pitchFamily="2" charset="-122"/>
              </a:rPr>
              <a:t>目录</a:t>
            </a:r>
            <a:endParaRPr lang="zh-CN" altLang="en-US" sz="6600" dirty="0"/>
          </a:p>
        </p:txBody>
      </p:sp>
      <p:pic>
        <p:nvPicPr>
          <p:cNvPr id="5871" name="图片 5870"/>
          <p:cNvPicPr>
            <a:picLocks noChangeAspect="1"/>
          </p:cNvPicPr>
          <p:nvPr/>
        </p:nvPicPr>
        <p:blipFill>
          <a:blip r:embed="rId2"/>
          <a:stretch>
            <a:fillRect/>
          </a:stretch>
        </p:blipFill>
        <p:spPr>
          <a:xfrm rot="10800000">
            <a:off x="3003989" y="3853006"/>
            <a:ext cx="1276168" cy="1204610"/>
          </a:xfrm>
          <a:prstGeom prst="rect">
            <a:avLst/>
          </a:prstGeom>
        </p:spPr>
      </p:pic>
      <p:pic>
        <p:nvPicPr>
          <p:cNvPr id="5872" name="图片 5871"/>
          <p:cNvPicPr>
            <a:picLocks noChangeAspect="1"/>
          </p:cNvPicPr>
          <p:nvPr/>
        </p:nvPicPr>
        <p:blipFill>
          <a:blip r:embed="rId3"/>
          <a:stretch>
            <a:fillRect/>
          </a:stretch>
        </p:blipFill>
        <p:spPr>
          <a:xfrm rot="10981826">
            <a:off x="4650962" y="3552379"/>
            <a:ext cx="920874" cy="1103408"/>
          </a:xfrm>
          <a:prstGeom prst="rect">
            <a:avLst/>
          </a:prstGeom>
        </p:spPr>
      </p:pic>
      <p:sp>
        <p:nvSpPr>
          <p:cNvPr id="5873" name="文本框 5872"/>
          <p:cNvSpPr txBox="1"/>
          <p:nvPr/>
        </p:nvSpPr>
        <p:spPr>
          <a:xfrm>
            <a:off x="4831001" y="3763101"/>
            <a:ext cx="574196" cy="769441"/>
          </a:xfrm>
          <a:prstGeom prst="rect">
            <a:avLst/>
          </a:prstGeom>
          <a:noFill/>
        </p:spPr>
        <p:txBody>
          <a:bodyPr wrap="none" rtlCol="0">
            <a:spAutoFit/>
          </a:bodyPr>
          <a:lstStyle/>
          <a:p>
            <a:pPr algn="ctr"/>
            <a:r>
              <a:rPr lang="en-US" altLang="zh-CN" sz="4400" b="1" dirty="0" smtClean="0">
                <a:solidFill>
                  <a:srgbClr val="F1594D"/>
                </a:solidFill>
                <a:latin typeface="方正喵呜体" panose="02010600010101010101" pitchFamily="2" charset="-122"/>
                <a:ea typeface="方正喵呜体" panose="02010600010101010101" pitchFamily="2" charset="-122"/>
              </a:rPr>
              <a:t>01</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pic>
        <p:nvPicPr>
          <p:cNvPr id="4402" name="图片 4401"/>
          <p:cNvPicPr>
            <a:picLocks noChangeAspect="1"/>
          </p:cNvPicPr>
          <p:nvPr/>
        </p:nvPicPr>
        <p:blipFill>
          <a:blip r:embed="rId3"/>
          <a:stretch>
            <a:fillRect/>
          </a:stretch>
        </p:blipFill>
        <p:spPr>
          <a:xfrm rot="10981826">
            <a:off x="4650963" y="5081186"/>
            <a:ext cx="920874" cy="1103408"/>
          </a:xfrm>
          <a:prstGeom prst="rect">
            <a:avLst/>
          </a:prstGeom>
        </p:spPr>
      </p:pic>
      <p:sp>
        <p:nvSpPr>
          <p:cNvPr id="4403" name="文本框 4402"/>
          <p:cNvSpPr txBox="1"/>
          <p:nvPr/>
        </p:nvSpPr>
        <p:spPr>
          <a:xfrm>
            <a:off x="4794133" y="5291908"/>
            <a:ext cx="647934" cy="769441"/>
          </a:xfrm>
          <a:prstGeom prst="rect">
            <a:avLst/>
          </a:prstGeom>
          <a:noFill/>
        </p:spPr>
        <p:txBody>
          <a:bodyPr wrap="none" rtlCol="0">
            <a:spAutoFit/>
          </a:bodyPr>
          <a:lstStyle/>
          <a:p>
            <a:pPr algn="ctr"/>
            <a:r>
              <a:rPr lang="en-US" altLang="zh-CN" sz="4400" b="1" dirty="0" smtClean="0">
                <a:solidFill>
                  <a:srgbClr val="F1594D"/>
                </a:solidFill>
                <a:latin typeface="方正喵呜体" panose="02010600010101010101" pitchFamily="2" charset="-122"/>
                <a:ea typeface="方正喵呜体" panose="02010600010101010101" pitchFamily="2" charset="-122"/>
              </a:rPr>
              <a:t>02</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4404" name="原创设计师QQ：178119980 喵小姐"/>
          <p:cNvSpPr/>
          <p:nvPr/>
        </p:nvSpPr>
        <p:spPr>
          <a:xfrm>
            <a:off x="5538270" y="3609717"/>
            <a:ext cx="2033060" cy="988732"/>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4405" name="原创设计师QQ：178119980 喵小姐"/>
          <p:cNvSpPr/>
          <p:nvPr/>
        </p:nvSpPr>
        <p:spPr>
          <a:xfrm>
            <a:off x="5520745" y="5072617"/>
            <a:ext cx="2033060" cy="988732"/>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pic>
        <p:nvPicPr>
          <p:cNvPr id="4406" name="图片 4405"/>
          <p:cNvPicPr>
            <a:picLocks noChangeAspect="1"/>
          </p:cNvPicPr>
          <p:nvPr/>
        </p:nvPicPr>
        <p:blipFill>
          <a:blip r:embed="rId3"/>
          <a:stretch>
            <a:fillRect/>
          </a:stretch>
        </p:blipFill>
        <p:spPr>
          <a:xfrm rot="10981826">
            <a:off x="8025449" y="3552379"/>
            <a:ext cx="920874" cy="1103408"/>
          </a:xfrm>
          <a:prstGeom prst="rect">
            <a:avLst/>
          </a:prstGeom>
        </p:spPr>
      </p:pic>
      <p:sp>
        <p:nvSpPr>
          <p:cNvPr id="4407" name="文本框 4406"/>
          <p:cNvSpPr txBox="1"/>
          <p:nvPr/>
        </p:nvSpPr>
        <p:spPr>
          <a:xfrm>
            <a:off x="8205488" y="3763101"/>
            <a:ext cx="574196" cy="769441"/>
          </a:xfrm>
          <a:prstGeom prst="rect">
            <a:avLst/>
          </a:prstGeom>
          <a:noFill/>
        </p:spPr>
        <p:txBody>
          <a:bodyPr wrap="none" rtlCol="0">
            <a:spAutoFit/>
          </a:bodyPr>
          <a:lstStyle/>
          <a:p>
            <a:pPr algn="ctr"/>
            <a:r>
              <a:rPr lang="en-US" altLang="zh-CN" sz="4400" b="1" dirty="0" smtClean="0">
                <a:solidFill>
                  <a:srgbClr val="F1594D"/>
                </a:solidFill>
                <a:latin typeface="方正喵呜体" panose="02010600010101010101" pitchFamily="2" charset="-122"/>
                <a:ea typeface="方正喵呜体" panose="02010600010101010101" pitchFamily="2" charset="-122"/>
              </a:rPr>
              <a:t>01</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pic>
        <p:nvPicPr>
          <p:cNvPr id="4408" name="图片 4407"/>
          <p:cNvPicPr>
            <a:picLocks noChangeAspect="1"/>
          </p:cNvPicPr>
          <p:nvPr/>
        </p:nvPicPr>
        <p:blipFill>
          <a:blip r:embed="rId3"/>
          <a:stretch>
            <a:fillRect/>
          </a:stretch>
        </p:blipFill>
        <p:spPr>
          <a:xfrm rot="10981826">
            <a:off x="8025450" y="5081186"/>
            <a:ext cx="920874" cy="1103408"/>
          </a:xfrm>
          <a:prstGeom prst="rect">
            <a:avLst/>
          </a:prstGeom>
        </p:spPr>
      </p:pic>
      <p:sp>
        <p:nvSpPr>
          <p:cNvPr id="4409" name="文本框 4408"/>
          <p:cNvSpPr txBox="1"/>
          <p:nvPr/>
        </p:nvSpPr>
        <p:spPr>
          <a:xfrm>
            <a:off x="8168620" y="5291908"/>
            <a:ext cx="647934" cy="769441"/>
          </a:xfrm>
          <a:prstGeom prst="rect">
            <a:avLst/>
          </a:prstGeom>
          <a:noFill/>
        </p:spPr>
        <p:txBody>
          <a:bodyPr wrap="none" rtlCol="0">
            <a:spAutoFit/>
          </a:bodyPr>
          <a:lstStyle/>
          <a:p>
            <a:pPr algn="ctr"/>
            <a:r>
              <a:rPr lang="en-US" altLang="zh-CN" sz="4400" b="1" dirty="0" smtClean="0">
                <a:solidFill>
                  <a:srgbClr val="F1594D"/>
                </a:solidFill>
                <a:latin typeface="方正喵呜体" panose="02010600010101010101" pitchFamily="2" charset="-122"/>
                <a:ea typeface="方正喵呜体" panose="02010600010101010101" pitchFamily="2" charset="-122"/>
              </a:rPr>
              <a:t>02</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4410" name="原创设计师QQ：178119980 喵小姐"/>
          <p:cNvSpPr/>
          <p:nvPr/>
        </p:nvSpPr>
        <p:spPr>
          <a:xfrm>
            <a:off x="8912757" y="3609717"/>
            <a:ext cx="2033060" cy="988732"/>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4411" name="原创设计师QQ：178119980 喵小姐"/>
          <p:cNvSpPr/>
          <p:nvPr/>
        </p:nvSpPr>
        <p:spPr>
          <a:xfrm>
            <a:off x="8895232" y="5072617"/>
            <a:ext cx="2033060" cy="988732"/>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4401"/>
                                            </p:tgtEl>
                                            <p:attrNameLst>
                                              <p:attrName>style.visibility</p:attrName>
                                            </p:attrNameLst>
                                          </p:cBhvr>
                                          <p:to>
                                            <p:strVal val="visible"/>
                                          </p:to>
                                        </p:set>
                                        <p:anim calcmode="lin" valueType="num" p14:bounceEnd="40000">
                                          <p:cBhvr additive="base">
                                            <p:cTn id="7" dur="750" fill="hold"/>
                                            <p:tgtEl>
                                              <p:spTgt spid="4401"/>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40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404"/>
                                            </p:tgtEl>
                                            <p:attrNameLst>
                                              <p:attrName>style.visibility</p:attrName>
                                            </p:attrNameLst>
                                          </p:cBhvr>
                                          <p:to>
                                            <p:strVal val="visible"/>
                                          </p:to>
                                        </p:set>
                                        <p:anim calcmode="lin" valueType="num">
                                          <p:cBhvr>
                                            <p:cTn id="12" dur="500" fill="hold"/>
                                            <p:tgtEl>
                                              <p:spTgt spid="440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404"/>
                                            </p:tgtEl>
                                            <p:attrNameLst>
                                              <p:attrName>ppt_y</p:attrName>
                                            </p:attrNameLst>
                                          </p:cBhvr>
                                          <p:tavLst>
                                            <p:tav tm="0">
                                              <p:val>
                                                <p:strVal val="#ppt_y"/>
                                              </p:val>
                                            </p:tav>
                                            <p:tav tm="100000">
                                              <p:val>
                                                <p:strVal val="#ppt_y"/>
                                              </p:val>
                                            </p:tav>
                                          </p:tavLst>
                                        </p:anim>
                                        <p:anim calcmode="lin" valueType="num">
                                          <p:cBhvr>
                                            <p:cTn id="14" dur="500" fill="hold"/>
                                            <p:tgtEl>
                                              <p:spTgt spid="440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40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404"/>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405"/>
                                            </p:tgtEl>
                                            <p:attrNameLst>
                                              <p:attrName>style.visibility</p:attrName>
                                            </p:attrNameLst>
                                          </p:cBhvr>
                                          <p:to>
                                            <p:strVal val="visible"/>
                                          </p:to>
                                        </p:set>
                                        <p:anim calcmode="lin" valueType="num">
                                          <p:cBhvr>
                                            <p:cTn id="20" dur="500" fill="hold"/>
                                            <p:tgtEl>
                                              <p:spTgt spid="440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405"/>
                                            </p:tgtEl>
                                            <p:attrNameLst>
                                              <p:attrName>ppt_y</p:attrName>
                                            </p:attrNameLst>
                                          </p:cBhvr>
                                          <p:tavLst>
                                            <p:tav tm="0">
                                              <p:val>
                                                <p:strVal val="#ppt_y"/>
                                              </p:val>
                                            </p:tav>
                                            <p:tav tm="100000">
                                              <p:val>
                                                <p:strVal val="#ppt_y"/>
                                              </p:val>
                                            </p:tav>
                                          </p:tavLst>
                                        </p:anim>
                                        <p:anim calcmode="lin" valueType="num">
                                          <p:cBhvr>
                                            <p:cTn id="22" dur="500" fill="hold"/>
                                            <p:tgtEl>
                                              <p:spTgt spid="440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40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405"/>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410"/>
                                            </p:tgtEl>
                                            <p:attrNameLst>
                                              <p:attrName>style.visibility</p:attrName>
                                            </p:attrNameLst>
                                          </p:cBhvr>
                                          <p:to>
                                            <p:strVal val="visible"/>
                                          </p:to>
                                        </p:set>
                                        <p:anim calcmode="lin" valueType="num">
                                          <p:cBhvr>
                                            <p:cTn id="28" dur="500" fill="hold"/>
                                            <p:tgtEl>
                                              <p:spTgt spid="44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410"/>
                                            </p:tgtEl>
                                            <p:attrNameLst>
                                              <p:attrName>ppt_y</p:attrName>
                                            </p:attrNameLst>
                                          </p:cBhvr>
                                          <p:tavLst>
                                            <p:tav tm="0">
                                              <p:val>
                                                <p:strVal val="#ppt_y"/>
                                              </p:val>
                                            </p:tav>
                                            <p:tav tm="100000">
                                              <p:val>
                                                <p:strVal val="#ppt_y"/>
                                              </p:val>
                                            </p:tav>
                                          </p:tavLst>
                                        </p:anim>
                                        <p:anim calcmode="lin" valueType="num">
                                          <p:cBhvr>
                                            <p:cTn id="30" dur="500" fill="hold"/>
                                            <p:tgtEl>
                                              <p:spTgt spid="44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4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410"/>
                                            </p:tgtEl>
                                          </p:cBhvr>
                                        </p:animEffect>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4411"/>
                                            </p:tgtEl>
                                            <p:attrNameLst>
                                              <p:attrName>style.visibility</p:attrName>
                                            </p:attrNameLst>
                                          </p:cBhvr>
                                          <p:to>
                                            <p:strVal val="visible"/>
                                          </p:to>
                                        </p:set>
                                        <p:anim calcmode="lin" valueType="num">
                                          <p:cBhvr>
                                            <p:cTn id="36" dur="500" fill="hold"/>
                                            <p:tgtEl>
                                              <p:spTgt spid="441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411"/>
                                            </p:tgtEl>
                                            <p:attrNameLst>
                                              <p:attrName>ppt_y</p:attrName>
                                            </p:attrNameLst>
                                          </p:cBhvr>
                                          <p:tavLst>
                                            <p:tav tm="0">
                                              <p:val>
                                                <p:strVal val="#ppt_y"/>
                                              </p:val>
                                            </p:tav>
                                            <p:tav tm="100000">
                                              <p:val>
                                                <p:strVal val="#ppt_y"/>
                                              </p:val>
                                            </p:tav>
                                          </p:tavLst>
                                        </p:anim>
                                        <p:anim calcmode="lin" valueType="num">
                                          <p:cBhvr>
                                            <p:cTn id="38" dur="500" fill="hold"/>
                                            <p:tgtEl>
                                              <p:spTgt spid="441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4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1" grpId="0" animBg="1"/>
          <p:bldP spid="4404" grpId="0"/>
          <p:bldP spid="4405" grpId="0"/>
          <p:bldP spid="4410" grpId="0"/>
          <p:bldP spid="44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401"/>
                                            </p:tgtEl>
                                            <p:attrNameLst>
                                              <p:attrName>style.visibility</p:attrName>
                                            </p:attrNameLst>
                                          </p:cBhvr>
                                          <p:to>
                                            <p:strVal val="visible"/>
                                          </p:to>
                                        </p:set>
                                        <p:anim calcmode="lin" valueType="num">
                                          <p:cBhvr additive="base">
                                            <p:cTn id="7" dur="750" fill="hold"/>
                                            <p:tgtEl>
                                              <p:spTgt spid="4401"/>
                                            </p:tgtEl>
                                            <p:attrNameLst>
                                              <p:attrName>ppt_x</p:attrName>
                                            </p:attrNameLst>
                                          </p:cBhvr>
                                          <p:tavLst>
                                            <p:tav tm="0">
                                              <p:val>
                                                <p:strVal val="0-#ppt_w/2"/>
                                              </p:val>
                                            </p:tav>
                                            <p:tav tm="100000">
                                              <p:val>
                                                <p:strVal val="#ppt_x"/>
                                              </p:val>
                                            </p:tav>
                                          </p:tavLst>
                                        </p:anim>
                                        <p:anim calcmode="lin" valueType="num">
                                          <p:cBhvr additive="base">
                                            <p:cTn id="8" dur="750" fill="hold"/>
                                            <p:tgtEl>
                                              <p:spTgt spid="440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404"/>
                                            </p:tgtEl>
                                            <p:attrNameLst>
                                              <p:attrName>style.visibility</p:attrName>
                                            </p:attrNameLst>
                                          </p:cBhvr>
                                          <p:to>
                                            <p:strVal val="visible"/>
                                          </p:to>
                                        </p:set>
                                        <p:anim calcmode="lin" valueType="num">
                                          <p:cBhvr>
                                            <p:cTn id="12" dur="500" fill="hold"/>
                                            <p:tgtEl>
                                              <p:spTgt spid="440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404"/>
                                            </p:tgtEl>
                                            <p:attrNameLst>
                                              <p:attrName>ppt_y</p:attrName>
                                            </p:attrNameLst>
                                          </p:cBhvr>
                                          <p:tavLst>
                                            <p:tav tm="0">
                                              <p:val>
                                                <p:strVal val="#ppt_y"/>
                                              </p:val>
                                            </p:tav>
                                            <p:tav tm="100000">
                                              <p:val>
                                                <p:strVal val="#ppt_y"/>
                                              </p:val>
                                            </p:tav>
                                          </p:tavLst>
                                        </p:anim>
                                        <p:anim calcmode="lin" valueType="num">
                                          <p:cBhvr>
                                            <p:cTn id="14" dur="500" fill="hold"/>
                                            <p:tgtEl>
                                              <p:spTgt spid="440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40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404"/>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405"/>
                                            </p:tgtEl>
                                            <p:attrNameLst>
                                              <p:attrName>style.visibility</p:attrName>
                                            </p:attrNameLst>
                                          </p:cBhvr>
                                          <p:to>
                                            <p:strVal val="visible"/>
                                          </p:to>
                                        </p:set>
                                        <p:anim calcmode="lin" valueType="num">
                                          <p:cBhvr>
                                            <p:cTn id="20" dur="500" fill="hold"/>
                                            <p:tgtEl>
                                              <p:spTgt spid="440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405"/>
                                            </p:tgtEl>
                                            <p:attrNameLst>
                                              <p:attrName>ppt_y</p:attrName>
                                            </p:attrNameLst>
                                          </p:cBhvr>
                                          <p:tavLst>
                                            <p:tav tm="0">
                                              <p:val>
                                                <p:strVal val="#ppt_y"/>
                                              </p:val>
                                            </p:tav>
                                            <p:tav tm="100000">
                                              <p:val>
                                                <p:strVal val="#ppt_y"/>
                                              </p:val>
                                            </p:tav>
                                          </p:tavLst>
                                        </p:anim>
                                        <p:anim calcmode="lin" valueType="num">
                                          <p:cBhvr>
                                            <p:cTn id="22" dur="500" fill="hold"/>
                                            <p:tgtEl>
                                              <p:spTgt spid="440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40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405"/>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410"/>
                                            </p:tgtEl>
                                            <p:attrNameLst>
                                              <p:attrName>style.visibility</p:attrName>
                                            </p:attrNameLst>
                                          </p:cBhvr>
                                          <p:to>
                                            <p:strVal val="visible"/>
                                          </p:to>
                                        </p:set>
                                        <p:anim calcmode="lin" valueType="num">
                                          <p:cBhvr>
                                            <p:cTn id="28" dur="500" fill="hold"/>
                                            <p:tgtEl>
                                              <p:spTgt spid="44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410"/>
                                            </p:tgtEl>
                                            <p:attrNameLst>
                                              <p:attrName>ppt_y</p:attrName>
                                            </p:attrNameLst>
                                          </p:cBhvr>
                                          <p:tavLst>
                                            <p:tav tm="0">
                                              <p:val>
                                                <p:strVal val="#ppt_y"/>
                                              </p:val>
                                            </p:tav>
                                            <p:tav tm="100000">
                                              <p:val>
                                                <p:strVal val="#ppt_y"/>
                                              </p:val>
                                            </p:tav>
                                          </p:tavLst>
                                        </p:anim>
                                        <p:anim calcmode="lin" valueType="num">
                                          <p:cBhvr>
                                            <p:cTn id="30" dur="500" fill="hold"/>
                                            <p:tgtEl>
                                              <p:spTgt spid="44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4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410"/>
                                            </p:tgtEl>
                                          </p:cBhvr>
                                        </p:animEffect>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4411"/>
                                            </p:tgtEl>
                                            <p:attrNameLst>
                                              <p:attrName>style.visibility</p:attrName>
                                            </p:attrNameLst>
                                          </p:cBhvr>
                                          <p:to>
                                            <p:strVal val="visible"/>
                                          </p:to>
                                        </p:set>
                                        <p:anim calcmode="lin" valueType="num">
                                          <p:cBhvr>
                                            <p:cTn id="36" dur="500" fill="hold"/>
                                            <p:tgtEl>
                                              <p:spTgt spid="441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411"/>
                                            </p:tgtEl>
                                            <p:attrNameLst>
                                              <p:attrName>ppt_y</p:attrName>
                                            </p:attrNameLst>
                                          </p:cBhvr>
                                          <p:tavLst>
                                            <p:tav tm="0">
                                              <p:val>
                                                <p:strVal val="#ppt_y"/>
                                              </p:val>
                                            </p:tav>
                                            <p:tav tm="100000">
                                              <p:val>
                                                <p:strVal val="#ppt_y"/>
                                              </p:val>
                                            </p:tav>
                                          </p:tavLst>
                                        </p:anim>
                                        <p:anim calcmode="lin" valueType="num">
                                          <p:cBhvr>
                                            <p:cTn id="38" dur="500" fill="hold"/>
                                            <p:tgtEl>
                                              <p:spTgt spid="441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4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1" grpId="0" animBg="1"/>
          <p:bldP spid="4404" grpId="0"/>
          <p:bldP spid="4405" grpId="0"/>
          <p:bldP spid="4410" grpId="0"/>
          <p:bldP spid="441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_库_图片 7"/>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6300317" y="149357"/>
            <a:ext cx="3544927" cy="6263087"/>
          </a:xfrm>
          <a:prstGeom prst="rect">
            <a:avLst/>
          </a:prstGeom>
        </p:spPr>
      </p:pic>
      <p:pic>
        <p:nvPicPr>
          <p:cNvPr id="2" name="PA_库_图片 1"/>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1267958" y="1106906"/>
            <a:ext cx="4253016" cy="3705844"/>
          </a:xfrm>
          <a:prstGeom prst="rect">
            <a:avLst/>
          </a:prstGeom>
        </p:spPr>
      </p:pic>
      <p:pic>
        <p:nvPicPr>
          <p:cNvPr id="3" name="PA_图片 1877"/>
          <p:cNvPicPr>
            <a:picLocks noChangeAspect="1"/>
          </p:cNvPicPr>
          <p:nvPr>
            <p:custDataLst>
              <p:tags r:id="rId5"/>
            </p:custDataLst>
          </p:nvPr>
        </p:nvPicPr>
        <p:blipFill>
          <a:blip r:embed="rId6"/>
          <a:stretch>
            <a:fillRect/>
          </a:stretch>
        </p:blipFill>
        <p:spPr>
          <a:xfrm>
            <a:off x="-3577" y="5141811"/>
            <a:ext cx="6099577" cy="1758849"/>
          </a:xfrm>
          <a:prstGeom prst="rect">
            <a:avLst/>
          </a:prstGeom>
        </p:spPr>
      </p:pic>
      <p:pic>
        <p:nvPicPr>
          <p:cNvPr id="5" name="PA_图片 1877"/>
          <p:cNvPicPr>
            <a:picLocks noChangeAspect="1"/>
          </p:cNvPicPr>
          <p:nvPr>
            <p:custDataLst>
              <p:tags r:id="rId7"/>
            </p:custDataLst>
          </p:nvPr>
        </p:nvPicPr>
        <p:blipFill>
          <a:blip r:embed="rId6"/>
          <a:stretch>
            <a:fillRect/>
          </a:stretch>
        </p:blipFill>
        <p:spPr>
          <a:xfrm>
            <a:off x="6096000" y="5099151"/>
            <a:ext cx="6099577" cy="1758849"/>
          </a:xfrm>
          <a:prstGeom prst="rect">
            <a:avLst/>
          </a:prstGeom>
        </p:spPr>
      </p:pic>
      <p:sp>
        <p:nvSpPr>
          <p:cNvPr id="6" name="文本框 5"/>
          <p:cNvSpPr txBox="1"/>
          <p:nvPr/>
        </p:nvSpPr>
        <p:spPr>
          <a:xfrm>
            <a:off x="2173619" y="2069781"/>
            <a:ext cx="2441694" cy="769441"/>
          </a:xfrm>
          <a:prstGeom prst="rect">
            <a:avLst/>
          </a:prstGeom>
          <a:noFill/>
        </p:spPr>
        <p:txBody>
          <a:bodyPr wrap="none" rtlCol="0">
            <a:spAutoFit/>
          </a:bodyPr>
          <a:lstStyle/>
          <a:p>
            <a:pPr algn="ctr"/>
            <a:r>
              <a:rPr lang="zh-CN" altLang="en-US" sz="4400" b="1" dirty="0" smtClean="0">
                <a:solidFill>
                  <a:srgbClr val="F1594D"/>
                </a:solidFill>
                <a:latin typeface="方正喵呜体" panose="02010600010101010101" pitchFamily="2" charset="-122"/>
                <a:ea typeface="方正喵呜体" panose="02010600010101010101" pitchFamily="2" charset="-122"/>
              </a:rPr>
              <a:t>第一部分</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7" name="原创设计师QQ：178119980 喵小姐"/>
          <p:cNvSpPr/>
          <p:nvPr/>
        </p:nvSpPr>
        <p:spPr>
          <a:xfrm>
            <a:off x="2377936" y="2845557"/>
            <a:ext cx="2033060" cy="465897"/>
          </a:xfrm>
          <a:prstGeom prst="rect">
            <a:avLst/>
          </a:prstGeom>
        </p:spPr>
        <p:txBody>
          <a:bodyPr wrap="square">
            <a:spAutoFit/>
          </a:bodyPr>
          <a:lstStyle/>
          <a:p>
            <a:pPr algn="ctr">
              <a:lnSpc>
                <a:spcPct val="130000"/>
              </a:lnSpc>
            </a:pPr>
            <a:r>
              <a:rPr lang="zh-CN" altLang="en-US" sz="2000" dirty="0" smtClean="0">
                <a:solidFill>
                  <a:srgbClr val="F1594D"/>
                </a:solidFill>
                <a:latin typeface="方正喵呜体" panose="02010600010101010101" pitchFamily="2" charset="-122"/>
                <a:ea typeface="方正喵呜体" panose="02010600010101010101" pitchFamily="2" charset="-122"/>
              </a:rPr>
              <a:t>添加</a:t>
            </a:r>
            <a:r>
              <a:rPr lang="zh-CN" altLang="en-US" sz="2000" dirty="0">
                <a:solidFill>
                  <a:srgbClr val="F1594D"/>
                </a:solidFill>
                <a:latin typeface="方正喵呜体" panose="02010600010101010101" pitchFamily="2" charset="-122"/>
                <a:ea typeface="方正喵呜体" panose="02010600010101010101" pitchFamily="2" charset="-122"/>
              </a:rPr>
              <a:t>您的小标题</a:t>
            </a:r>
            <a:endParaRPr lang="en-US" altLang="zh-CN" sz="2000" dirty="0">
              <a:solidFill>
                <a:srgbClr val="F1594D"/>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par>
                                <p:cTn id="12" presetID="2" presetClass="entr" presetSubtype="2" decel="100000"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1+#ppt_w/2"/>
                                          </p:val>
                                        </p:tav>
                                        <p:tav tm="100000">
                                          <p:val>
                                            <p:strVal val="#ppt_x"/>
                                          </p:val>
                                        </p:tav>
                                      </p:tavLst>
                                    </p:anim>
                                    <p:anim calcmode="lin" valueType="num">
                                      <p:cBhvr additive="base">
                                        <p:cTn id="15" dur="1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25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0-#ppt_w/2"/>
                                          </p:val>
                                        </p:tav>
                                        <p:tav tm="100000">
                                          <p:val>
                                            <p:strVal val="#ppt_x"/>
                                          </p:val>
                                        </p:tav>
                                      </p:tavLst>
                                    </p:anim>
                                    <p:anim calcmode="lin" valueType="num">
                                      <p:cBhvr additive="base">
                                        <p:cTn id="19" dur="1500" fill="hold"/>
                                        <p:tgtEl>
                                          <p:spTgt spid="2"/>
                                        </p:tgtEl>
                                        <p:attrNameLst>
                                          <p:attrName>ppt_y</p:attrName>
                                        </p:attrNameLst>
                                      </p:cBhvr>
                                      <p:tavLst>
                                        <p:tav tm="0">
                                          <p:val>
                                            <p:strVal val="#ppt_y"/>
                                          </p:val>
                                        </p:tav>
                                        <p:tav tm="100000">
                                          <p:val>
                                            <p:strVal val="#ppt_y"/>
                                          </p:val>
                                        </p:tav>
                                      </p:tavLst>
                                    </p:anim>
                                    <p:set>
                                      <p:cBhvr>
                                        <p:cTn id="20" dur="1" fill="hold">
                                          <p:stCondLst>
                                            <p:cond delay="0"/>
                                          </p:stCondLst>
                                        </p:cTn>
                                        <p:tgtEl>
                                          <p:spTgt spid="2"/>
                                        </p:tgtEl>
                                        <p:attrNameLst>
                                          <p:attrName>style.visibility</p:attrName>
                                        </p:attrNameLst>
                                      </p:cBhvr>
                                      <p:to>
                                        <p:strVal val="visible"/>
                                      </p:to>
                                    </p:set>
                                    <p:anim to="" calcmode="lin" valueType="num">
                                      <p:cBhvr>
                                        <p:cTn id="21" dur="1500" fill="hold">
                                          <p:stCondLst>
                                            <p:cond delay="0"/>
                                          </p:stCondLst>
                                        </p:cTn>
                                        <p:tgtEl>
                                          <p:spTgt spid="2"/>
                                        </p:tgtEl>
                                        <p:attrNameLst>
                                          <p:attrName>ppt_w</p:attrName>
                                        </p:attrNameLst>
                                      </p:cBhvr>
                                      <p:tavLst>
                                        <p:tav tm="0">
                                          <p:val>
                                            <p:fltVal val="0"/>
                                          </p:val>
                                        </p:tav>
                                        <p:tav tm="100000">
                                          <p:val>
                                            <p:strVal val="#ppt_w"/>
                                          </p:val>
                                        </p:tav>
                                      </p:tavLst>
                                    </p:anim>
                                    <p:anim to="" calcmode="lin" valueType="num">
                                      <p:cBhvr>
                                        <p:cTn id="22" dur="1500" fill="hold">
                                          <p:stCondLst>
                                            <p:cond delay="0"/>
                                          </p:stCondLst>
                                        </p:cTn>
                                        <p:tgtEl>
                                          <p:spTgt spid="2"/>
                                        </p:tgtEl>
                                        <p:attrNameLst>
                                          <p:attrName>ppt_h</p:attrName>
                                        </p:attrNameLst>
                                      </p:cBhvr>
                                      <p:tavLst>
                                        <p:tav tm="0">
                                          <p:val>
                                            <p:fltVal val="0"/>
                                          </p:val>
                                        </p:tav>
                                        <p:tav tm="100000">
                                          <p:val>
                                            <p:strVal val="#ppt_h"/>
                                          </p:val>
                                        </p:tav>
                                      </p:tavLst>
                                    </p:anim>
                                    <p:animEffect filter="fade">
                                      <p:cBhvr>
                                        <p:cTn id="23" dur="1500">
                                          <p:stCondLst>
                                            <p:cond delay="0"/>
                                          </p:stCondLst>
                                        </p:cTn>
                                        <p:tgtEl>
                                          <p:spTgt spid="2"/>
                                        </p:tgtEl>
                                      </p:cBhvr>
                                    </p:animEffect>
                                  </p:childTnLst>
                                </p:cTn>
                              </p:par>
                            </p:childTnLst>
                          </p:cTn>
                        </p:par>
                        <p:par>
                          <p:cTn id="24" fill="hold">
                            <p:stCondLst>
                              <p:cond delay="1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6" name="PA_库_图片 5"/>
          <p:cNvPicPr>
            <a:picLocks noChangeAspect="1"/>
          </p:cNvPicPr>
          <p:nvPr>
            <p:custDataLst>
              <p:tags r:id="rId2"/>
            </p:custDataLst>
          </p:nvPr>
        </p:nvPicPr>
        <p:blipFill>
          <a:blip r:embed="rId3"/>
          <a:stretch>
            <a:fillRect/>
          </a:stretch>
        </p:blipFill>
        <p:spPr>
          <a:xfrm>
            <a:off x="4312753" y="2538375"/>
            <a:ext cx="3772468" cy="4319625"/>
          </a:xfrm>
          <a:prstGeom prst="rect">
            <a:avLst/>
          </a:prstGeom>
        </p:spPr>
      </p:pic>
      <p:sp>
        <p:nvSpPr>
          <p:cNvPr id="7" name="PA_库_云形 6"/>
          <p:cNvSpPr/>
          <p:nvPr>
            <p:custDataLst>
              <p:tags r:id="rId4"/>
            </p:custDataLst>
          </p:nvPr>
        </p:nvSpPr>
        <p:spPr>
          <a:xfrm>
            <a:off x="183402" y="1569977"/>
            <a:ext cx="4343400" cy="3128210"/>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原创设计师QQ：178119980 喵小姐"/>
          <p:cNvSpPr/>
          <p:nvPr/>
        </p:nvSpPr>
        <p:spPr>
          <a:xfrm>
            <a:off x="993706" y="2345445"/>
            <a:ext cx="2722792" cy="1932837"/>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9" name="PA_库_云形 8"/>
          <p:cNvSpPr/>
          <p:nvPr>
            <p:custDataLst>
              <p:tags r:id="rId5"/>
            </p:custDataLst>
          </p:nvPr>
        </p:nvSpPr>
        <p:spPr>
          <a:xfrm flipH="1">
            <a:off x="7712239" y="1569977"/>
            <a:ext cx="3958391" cy="3386616"/>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原创设计师QQ：178119980 喵小姐"/>
          <p:cNvSpPr/>
          <p:nvPr/>
        </p:nvSpPr>
        <p:spPr>
          <a:xfrm>
            <a:off x="8437243" y="2603851"/>
            <a:ext cx="2722792" cy="1932837"/>
          </a:xfrm>
          <a:prstGeom prst="rect">
            <a:avLst/>
          </a:prstGeom>
        </p:spPr>
        <p:txBody>
          <a:bodyPr wrap="square">
            <a:spAutoFit/>
          </a:bodyPr>
          <a:lstStyle/>
          <a:p>
            <a:pPr algn="ctr">
              <a:lnSpc>
                <a:spcPct val="130000"/>
              </a:lnSpc>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20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par>
                                <p:cTn id="20" presetID="2" presetClass="entr" presetSubtype="4" decel="100000" fill="hold" nodeType="withEffect">
                                  <p:stCondLst>
                                    <p:cond delay="25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500" fill="hold"/>
                                        <p:tgtEl>
                                          <p:spTgt spid="6"/>
                                        </p:tgtEl>
                                        <p:attrNameLst>
                                          <p:attrName>ppt_x</p:attrName>
                                        </p:attrNameLst>
                                      </p:cBhvr>
                                      <p:tavLst>
                                        <p:tav tm="0">
                                          <p:val>
                                            <p:strVal val="#ppt_x"/>
                                          </p:val>
                                        </p:tav>
                                        <p:tav tm="100000">
                                          <p:val>
                                            <p:strVal val="#ppt_x"/>
                                          </p:val>
                                        </p:tav>
                                      </p:tavLst>
                                    </p:anim>
                                    <p:anim calcmode="lin" valueType="num">
                                      <p:cBhvr additive="base">
                                        <p:cTn id="23" dur="1500" fill="hold"/>
                                        <p:tgtEl>
                                          <p:spTgt spid="6"/>
                                        </p:tgtEl>
                                        <p:attrNameLst>
                                          <p:attrName>ppt_y</p:attrName>
                                        </p:attrNameLst>
                                      </p:cBhvr>
                                      <p:tavLst>
                                        <p:tav tm="0">
                                          <p:val>
                                            <p:strVal val="1+#ppt_h/2"/>
                                          </p:val>
                                        </p:tav>
                                        <p:tav tm="100000">
                                          <p:val>
                                            <p:strVal val="#ppt_y"/>
                                          </p:val>
                                        </p:tav>
                                      </p:tavLst>
                                    </p:anim>
                                  </p:childTnLst>
                                </p:cTn>
                              </p:par>
                              <p:par>
                                <p:cTn id="24" presetID="23" presetClass="entr" presetSubtype="1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a:ln>
            <a:noFill/>
          </a:ln>
          <a:extLst>
            <a:ext uri="{91240B29-F687-4F45-9708-019B960494DF}">
              <a14:hiddenLine xmlns:a14="http://schemas.microsoft.com/office/drawing/2010/main">
                <a:solidFill>
                  <a:srgbClr val="FF0000"/>
                </a:solidFill>
              </a14:hiddenLine>
            </a:ext>
          </a:extLst>
        </p:spPr>
      </p:pic>
      <p:pic>
        <p:nvPicPr>
          <p:cNvPr id="3" name="图片 2"/>
          <p:cNvPicPr>
            <a:picLocks noChangeAspect="1"/>
          </p:cNvPicPr>
          <p:nvPr/>
        </p:nvPicPr>
        <p:blipFill>
          <a:blip r:embed="rId1"/>
          <a:stretch>
            <a:fillRect/>
          </a:stretch>
        </p:blipFill>
        <p:spPr>
          <a:xfrm>
            <a:off x="6098519" y="0"/>
            <a:ext cx="6093481" cy="1925540"/>
          </a:xfrm>
          <a:prstGeom prst="rect">
            <a:avLst/>
          </a:prstGeom>
          <a:ln>
            <a:noFill/>
          </a:ln>
          <a:extLst>
            <a:ext uri="{91240B29-F687-4F45-9708-019B960494DF}">
              <a14:hiddenLine xmlns:a14="http://schemas.microsoft.com/office/drawing/2010/main">
                <a:solidFill>
                  <a:srgbClr val="FF0000"/>
                </a:solidFill>
              </a14:hiddenLine>
            </a:ext>
          </a:extLst>
        </p:spPr>
      </p:pic>
      <p:pic>
        <p:nvPicPr>
          <p:cNvPr id="4" name="PA_库_图片 3"/>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4380043" y="5091688"/>
            <a:ext cx="3431914" cy="4255814"/>
          </a:xfrm>
          <a:prstGeom prst="rect">
            <a:avLst/>
          </a:prstGeom>
        </p:spPr>
      </p:pic>
      <p:pic>
        <p:nvPicPr>
          <p:cNvPr id="7" name="PA_库_图片 6"/>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529389" y="1854798"/>
            <a:ext cx="4508048" cy="3510051"/>
          </a:xfrm>
          <a:prstGeom prst="rect">
            <a:avLst/>
          </a:prstGeom>
          <a:ln>
            <a:noFill/>
          </a:ln>
          <a:extLst>
            <a:ext uri="{91240B29-F687-4F45-9708-019B960494DF}">
              <a14:hiddenLine xmlns:a14="http://schemas.microsoft.com/office/drawing/2010/main">
                <a:solidFill>
                  <a:srgbClr val="FF0000"/>
                </a:solidFill>
              </a14:hiddenLine>
            </a:ext>
          </a:extLst>
        </p:spPr>
      </p:pic>
      <p:sp>
        <p:nvSpPr>
          <p:cNvPr id="8" name="原创设计师QQ：178119980 喵小姐"/>
          <p:cNvSpPr/>
          <p:nvPr/>
        </p:nvSpPr>
        <p:spPr>
          <a:xfrm>
            <a:off x="1174180" y="2670298"/>
            <a:ext cx="2722792" cy="1932837"/>
          </a:xfrm>
          <a:prstGeom prst="rect">
            <a:avLst/>
          </a:prstGeom>
        </p:spPr>
        <p:txBody>
          <a:bodyPr wrap="square">
            <a:spAutoFit/>
          </a:bodyPr>
          <a:lstStyle/>
          <a:p>
            <a:pPr algn="ctr">
              <a:lnSpc>
                <a:spcPct val="130000"/>
              </a:lnSpc>
            </a:pPr>
            <a:r>
              <a:rPr lang="zh-CN" altLang="en-US" sz="2800" b="1" dirty="0">
                <a:solidFill>
                  <a:srgbClr val="F1594D"/>
                </a:solidFill>
                <a:latin typeface="方正喵呜体" panose="02010600010101010101" pitchFamily="2" charset="-122"/>
                <a:ea typeface="方正喵呜体" panose="02010600010101010101" pitchFamily="2" charset="-122"/>
              </a:rPr>
              <a:t>添加</a:t>
            </a:r>
            <a:r>
              <a:rPr lang="zh-CN" altLang="en-US" sz="2800" b="1" dirty="0" smtClean="0">
                <a:solidFill>
                  <a:srgbClr val="F1594D"/>
                </a:solidFill>
                <a:latin typeface="方正喵呜体" panose="02010600010101010101" pitchFamily="2" charset="-122"/>
                <a:ea typeface="方正喵呜体" panose="02010600010101010101" pitchFamily="2" charset="-122"/>
              </a:rPr>
              <a:t>标题</a:t>
            </a:r>
            <a:endParaRPr lang="en-US" altLang="zh-CN" sz="2800" b="1" dirty="0" smtClean="0">
              <a:solidFill>
                <a:srgbClr val="F1594D"/>
              </a:solidFill>
              <a:latin typeface="方正喵呜体" panose="02010600010101010101" pitchFamily="2" charset="-122"/>
              <a:ea typeface="方正喵呜体" panose="02010600010101010101" pitchFamily="2" charset="-122"/>
            </a:endParaRPr>
          </a:p>
          <a:p>
            <a:pPr algn="ctr">
              <a:lnSpc>
                <a:spcPct val="130000"/>
              </a:lnSpc>
            </a:pPr>
            <a:r>
              <a:rPr lang="zh-CN" altLang="en-US" sz="1600" dirty="0" smtClean="0">
                <a:solidFill>
                  <a:srgbClr val="F1594D"/>
                </a:solidFill>
                <a:latin typeface="方正喵呜体" panose="02010600010101010101" pitchFamily="2" charset="-122"/>
                <a:ea typeface="方正喵呜体" panose="02010600010101010101" pitchFamily="2" charset="-122"/>
              </a:rPr>
              <a:t>添加</a:t>
            </a:r>
            <a:r>
              <a:rPr lang="zh-CN" altLang="en-US" sz="1600" dirty="0">
                <a:solidFill>
                  <a:srgbClr val="F1594D"/>
                </a:solidFill>
                <a:latin typeface="方正喵呜体" panose="02010600010101010101" pitchFamily="2" charset="-122"/>
                <a:ea typeface="方正喵呜体" panose="02010600010101010101" pitchFamily="2" charset="-122"/>
              </a:rPr>
              <a:t>您的小标题添加您的</a:t>
            </a:r>
            <a:r>
              <a:rPr lang="zh-CN" altLang="en-US" sz="1600" dirty="0" smtClean="0">
                <a:solidFill>
                  <a:srgbClr val="F1594D"/>
                </a:solidFill>
                <a:latin typeface="方正喵呜体" panose="02010600010101010101" pitchFamily="2" charset="-122"/>
                <a:ea typeface="方正喵呜体" panose="02010600010101010101" pitchFamily="2" charset="-122"/>
              </a:rPr>
              <a:t>小标题添加</a:t>
            </a:r>
            <a:r>
              <a:rPr lang="zh-CN" altLang="en-US" sz="1600" dirty="0">
                <a:solidFill>
                  <a:srgbClr val="F1594D"/>
                </a:solidFill>
                <a:latin typeface="方正喵呜体" panose="02010600010101010101" pitchFamily="2" charset="-122"/>
                <a:ea typeface="方正喵呜体" panose="02010600010101010101" pitchFamily="2" charset="-122"/>
              </a:rPr>
              <a:t>您的</a:t>
            </a:r>
            <a:r>
              <a:rPr lang="zh-CN" altLang="en-US" sz="1600" dirty="0" smtClean="0">
                <a:solidFill>
                  <a:srgbClr val="F1594D"/>
                </a:solidFill>
                <a:latin typeface="方正喵呜体" panose="02010600010101010101" pitchFamily="2" charset="-122"/>
                <a:ea typeface="方正喵呜体" panose="02010600010101010101" pitchFamily="2" charset="-122"/>
              </a:rPr>
              <a:t>小标题添加</a:t>
            </a:r>
            <a:r>
              <a:rPr lang="zh-CN" altLang="en-US" sz="1600" dirty="0">
                <a:solidFill>
                  <a:srgbClr val="F1594D"/>
                </a:solidFill>
                <a:latin typeface="方正喵呜体" panose="02010600010101010101" pitchFamily="2" charset="-122"/>
                <a:ea typeface="方正喵呜体" panose="02010600010101010101" pitchFamily="2" charset="-122"/>
              </a:rPr>
              <a:t>您的小标题</a:t>
            </a:r>
            <a:endParaRPr lang="en-US" altLang="zh-CN" sz="1600" dirty="0">
              <a:solidFill>
                <a:srgbClr val="F1594D"/>
              </a:solidFill>
              <a:latin typeface="方正喵呜体" panose="02010600010101010101" pitchFamily="2" charset="-122"/>
              <a:ea typeface="方正喵呜体" panose="02010600010101010101" pitchFamily="2" charset="-122"/>
            </a:endParaRPr>
          </a:p>
          <a:p>
            <a:pPr algn="ctr">
              <a:lnSpc>
                <a:spcPct val="130000"/>
              </a:lnSpc>
            </a:pPr>
            <a:endParaRPr lang="en-US" altLang="zh-CN" sz="1600" dirty="0">
              <a:solidFill>
                <a:srgbClr val="F1594D"/>
              </a:solidFill>
              <a:latin typeface="方正喵呜体" panose="02010600010101010101" pitchFamily="2" charset="-122"/>
              <a:ea typeface="方正喵呜体" panose="02010600010101010101" pitchFamily="2" charset="-122"/>
            </a:endParaRPr>
          </a:p>
        </p:txBody>
      </p:sp>
      <p:sp>
        <p:nvSpPr>
          <p:cNvPr id="10" name="PA_库_原创设计师QQ：178119980 喵小姐"/>
          <p:cNvSpPr/>
          <p:nvPr>
            <p:custDataLst>
              <p:tags r:id="rId6"/>
            </p:custDataLst>
          </p:nvPr>
        </p:nvSpPr>
        <p:spPr>
          <a:xfrm>
            <a:off x="7530768" y="2023967"/>
            <a:ext cx="3570273" cy="1612749"/>
          </a:xfrm>
          <a:prstGeom prst="rect">
            <a:avLst/>
          </a:prstGeom>
          <a:ln>
            <a:noFill/>
          </a:ln>
          <a:extLst>
            <a:ext uri="{91240B29-F687-4F45-9708-019B960494DF}">
              <a14:hiddenLine xmlns:a14="http://schemas.microsoft.com/office/drawing/2010/main">
                <a:solidFill>
                  <a:srgbClr val="FF0000"/>
                </a:solidFill>
              </a14:hiddenLine>
            </a:ext>
          </a:extLst>
        </p:spPr>
        <p:txBody>
          <a:bodyPr wrap="square">
            <a:spAutoFit/>
          </a:bodyPr>
          <a:lstStyle/>
          <a:p>
            <a:pPr marL="457200" indent="-457200">
              <a:lnSpc>
                <a:spcPct val="130000"/>
              </a:lnSpc>
              <a:buFont typeface="Arial" panose="020B0604020202020204" pitchFamily="34" charset="0"/>
              <a:buChar char="•"/>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a:p>
            <a:pPr marL="285750" indent="-285750">
              <a:lnSpc>
                <a:spcPct val="130000"/>
              </a:lnSpc>
              <a:buFont typeface="Arial" panose="020B0604020202020204" pitchFamily="34" charset="0"/>
              <a:buChar char="•"/>
            </a:pP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11" name="原创设计师QQ：178119980 喵小姐"/>
          <p:cNvSpPr/>
          <p:nvPr/>
        </p:nvSpPr>
        <p:spPr>
          <a:xfrm>
            <a:off x="7530767" y="3550127"/>
            <a:ext cx="3570273" cy="1612749"/>
          </a:xfrm>
          <a:prstGeom prst="rect">
            <a:avLst/>
          </a:prstGeom>
        </p:spPr>
        <p:txBody>
          <a:bodyPr wrap="square">
            <a:spAutoFit/>
          </a:bodyPr>
          <a:lstStyle/>
          <a:p>
            <a:pPr marL="457200" indent="-457200">
              <a:lnSpc>
                <a:spcPct val="130000"/>
              </a:lnSpc>
              <a:buFont typeface="Arial" panose="020B0604020202020204" pitchFamily="34" charset="0"/>
              <a:buChar char="•"/>
            </a:pPr>
            <a:r>
              <a:rPr lang="zh-CN" altLang="en-US" sz="2800" b="1" dirty="0">
                <a:solidFill>
                  <a:schemeClr val="bg1"/>
                </a:solidFill>
                <a:latin typeface="方正喵呜体" panose="02010600010101010101" pitchFamily="2" charset="-122"/>
                <a:ea typeface="方正喵呜体" panose="02010600010101010101" pitchFamily="2" charset="-122"/>
              </a:rPr>
              <a:t>添加</a:t>
            </a:r>
            <a:r>
              <a:rPr lang="zh-CN" altLang="en-US" sz="2800" b="1" dirty="0" smtClean="0">
                <a:solidFill>
                  <a:schemeClr val="bg1"/>
                </a:solidFill>
                <a:latin typeface="方正喵呜体" panose="02010600010101010101" pitchFamily="2" charset="-122"/>
                <a:ea typeface="方正喵呜体" panose="02010600010101010101" pitchFamily="2" charset="-122"/>
              </a:rPr>
              <a:t>标题</a:t>
            </a:r>
            <a:endParaRPr lang="en-US" altLang="zh-CN" sz="2800" b="1" dirty="0" smtClean="0">
              <a:solidFill>
                <a:schemeClr val="bg1"/>
              </a:solidFill>
              <a:latin typeface="方正喵呜体" panose="02010600010101010101" pitchFamily="2" charset="-122"/>
              <a:ea typeface="方正喵呜体" panose="02010600010101010101" pitchFamily="2" charset="-122"/>
            </a:endParaRPr>
          </a:p>
          <a:p>
            <a:pPr>
              <a:lnSpc>
                <a:spcPct val="130000"/>
              </a:lnSpc>
            </a:pPr>
            <a:r>
              <a:rPr lang="zh-CN" altLang="en-US" sz="1600" dirty="0" smtClean="0">
                <a:solidFill>
                  <a:schemeClr val="bg1"/>
                </a:solidFill>
                <a:latin typeface="方正喵呜体" panose="02010600010101010101" pitchFamily="2" charset="-122"/>
                <a:ea typeface="方正喵呜体" panose="02010600010101010101" pitchFamily="2" charset="-122"/>
              </a:rPr>
              <a:t>添加</a:t>
            </a:r>
            <a:r>
              <a:rPr lang="zh-CN" altLang="en-US" sz="16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a:t>
            </a:r>
            <a:r>
              <a:rPr lang="zh-CN" altLang="en-US" sz="16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600" dirty="0">
                <a:solidFill>
                  <a:schemeClr val="bg1"/>
                </a:solidFill>
                <a:latin typeface="方正喵呜体" panose="02010600010101010101" pitchFamily="2" charset="-122"/>
                <a:ea typeface="方正喵呜体" panose="02010600010101010101" pitchFamily="2" charset="-122"/>
              </a:rPr>
              <a:t>您的小标题</a:t>
            </a:r>
            <a:endParaRPr lang="en-US" altLang="zh-CN" sz="1600" dirty="0">
              <a:solidFill>
                <a:schemeClr val="bg1"/>
              </a:solidFill>
              <a:latin typeface="方正喵呜体" panose="02010600010101010101" pitchFamily="2" charset="-122"/>
              <a:ea typeface="方正喵呜体" panose="02010600010101010101" pitchFamily="2" charset="-122"/>
            </a:endParaRPr>
          </a:p>
          <a:p>
            <a:pPr marL="285750" indent="-285750">
              <a:lnSpc>
                <a:spcPct val="130000"/>
              </a:lnSpc>
              <a:buFont typeface="Arial" panose="020B0604020202020204" pitchFamily="34" charset="0"/>
              <a:buChar char="•"/>
            </a:pP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3" presetClass="entr" presetSubtype="288" fill="hold"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strVal val="4*#ppt_w"/>
                                          </p:val>
                                        </p:tav>
                                        <p:tav tm="100000">
                                          <p:val>
                                            <p:strVal val="#ppt_w"/>
                                          </p:val>
                                        </p:tav>
                                      </p:tavLst>
                                    </p:anim>
                                    <p:anim calcmode="lin" valueType="num">
                                      <p:cBhvr>
                                        <p:cTn id="16" dur="500" fill="hold"/>
                                        <p:tgtEl>
                                          <p:spTgt spid="7"/>
                                        </p:tgtEl>
                                        <p:attrNameLst>
                                          <p:attrName>ppt_h</p:attrName>
                                        </p:attrNameLst>
                                      </p:cBhvr>
                                      <p:tavLst>
                                        <p:tav tm="0">
                                          <p:val>
                                            <p:strVal val="4/3*#ppt_h"/>
                                          </p:val>
                                        </p:tav>
                                        <p:tav tm="100000">
                                          <p:val>
                                            <p:strVal val="#ppt_h"/>
                                          </p:val>
                                        </p:tav>
                                      </p:tavLst>
                                    </p:anim>
                                  </p:childTnLst>
                                </p:cTn>
                              </p:par>
                              <p:par>
                                <p:cTn id="17" presetID="2" presetClass="entr" presetSubtype="8" decel="100000" fill="hold" grpId="1" nodeType="withEffect">
                                  <p:stCondLst>
                                    <p:cond delay="250"/>
                                  </p:stCondLst>
                                  <p:childTnLst>
                                    <p:set>
                                      <p:cBhvr>
                                        <p:cTn id="18" dur="1" fill="hold">
                                          <p:stCondLst>
                                            <p:cond delay="0"/>
                                          </p:stCondLst>
                                        </p:cTn>
                                        <p:tgtEl>
                                          <p:spTgt spid="10">
                                            <p:txEl>
                                              <p:charRg st="4294967295" end="4294967295"/>
                                            </p:txEl>
                                          </p:spTgt>
                                        </p:tgtEl>
                                        <p:attrNameLst>
                                          <p:attrName>style.visibility</p:attrName>
                                        </p:attrNameLst>
                                      </p:cBhvr>
                                      <p:to>
                                        <p:strVal val="visible"/>
                                      </p:to>
                                    </p:set>
                                    <p:anim calcmode="lin" valueType="num">
                                      <p:cBhvr additive="base">
                                        <p:cTn id="19" dur="1500" fill="hold"/>
                                        <p:tgtEl>
                                          <p:spTgt spid="10">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20" dur="1500" fill="hold"/>
                                        <p:tgtEl>
                                          <p:spTgt spid="10">
                                            <p:txEl>
                                              <p:charRg st="4294967295" end="4294967295"/>
                                            </p:txEl>
                                          </p:spTgt>
                                        </p:tgtEl>
                                        <p:attrNameLst>
                                          <p:attrName>ppt_y</p:attrName>
                                        </p:attrNameLst>
                                      </p:cBhvr>
                                      <p:tavLst>
                                        <p:tav tm="0">
                                          <p:val>
                                            <p:strVal val="#ppt_y"/>
                                          </p:val>
                                        </p:tav>
                                        <p:tav tm="100000">
                                          <p:val>
                                            <p:strVal val="#ppt_y"/>
                                          </p:val>
                                        </p:tav>
                                      </p:tavLst>
                                    </p:anim>
                                    <p:set>
                                      <p:cBhvr>
                                        <p:cTn id="21" dur="1" fill="hold">
                                          <p:stCondLst>
                                            <p:cond delay="0"/>
                                          </p:stCondLst>
                                        </p:cTn>
                                        <p:tgtEl>
                                          <p:spTgt spid="10">
                                            <p:txEl>
                                              <p:charRg st="4294967295" end="4294967295"/>
                                            </p:txEl>
                                          </p:spTgt>
                                        </p:tgtEl>
                                        <p:attrNameLst>
                                          <p:attrName>style.visibility</p:attrName>
                                        </p:attrNameLst>
                                      </p:cBhvr>
                                      <p:to>
                                        <p:strVal val="visible"/>
                                      </p:to>
                                    </p:set>
                                    <p:anim to="" calcmode="lin" valueType="num">
                                      <p:cBhvr>
                                        <p:cTn id="22" dur="1500" fill="hold">
                                          <p:stCondLst>
                                            <p:cond delay="0"/>
                                          </p:stCondLst>
                                        </p:cTn>
                                        <p:tgtEl>
                                          <p:spTgt spid="10">
                                            <p:txEl>
                                              <p:charRg st="4294967295" end="4294967295"/>
                                            </p:txEl>
                                          </p:spTgt>
                                        </p:tgtEl>
                                        <p:attrNameLst>
                                          <p:attrName>ppt_w</p:attrName>
                                        </p:attrNameLst>
                                      </p:cBhvr>
                                      <p:tavLst>
                                        <p:tav tm="0">
                                          <p:val>
                                            <p:fltVal val="0"/>
                                          </p:val>
                                        </p:tav>
                                        <p:tav tm="100000">
                                          <p:val>
                                            <p:strVal val="#ppt_w"/>
                                          </p:val>
                                        </p:tav>
                                      </p:tavLst>
                                    </p:anim>
                                    <p:anim to="" calcmode="lin" valueType="num">
                                      <p:cBhvr>
                                        <p:cTn id="23" dur="1500" fill="hold">
                                          <p:stCondLst>
                                            <p:cond delay="0"/>
                                          </p:stCondLst>
                                        </p:cTn>
                                        <p:tgtEl>
                                          <p:spTgt spid="10">
                                            <p:txEl>
                                              <p:charRg st="4294967295" end="4294967295"/>
                                            </p:txEl>
                                          </p:spTgt>
                                        </p:tgtEl>
                                        <p:attrNameLst>
                                          <p:attrName>ppt_h</p:attrName>
                                        </p:attrNameLst>
                                      </p:cBhvr>
                                      <p:tavLst>
                                        <p:tav tm="0">
                                          <p:val>
                                            <p:fltVal val="0"/>
                                          </p:val>
                                        </p:tav>
                                        <p:tav tm="100000">
                                          <p:val>
                                            <p:strVal val="#ppt_h"/>
                                          </p:val>
                                        </p:tav>
                                      </p:tavLst>
                                    </p:anim>
                                    <p:animEffect filter="fade">
                                      <p:cBhvr>
                                        <p:cTn id="24" dur="1500">
                                          <p:stCondLst>
                                            <p:cond delay="0"/>
                                          </p:stCondLst>
                                        </p:cTn>
                                        <p:tgtEl>
                                          <p:spTgt spid="10">
                                            <p:txEl>
                                              <p:charRg st="4294967295" end="4294967295"/>
                                            </p:txEl>
                                          </p:spTgt>
                                        </p:tgtEl>
                                      </p:cBhvr>
                                    </p:animEffect>
                                  </p:childTnLst>
                                </p:cTn>
                              </p:par>
                              <p:par>
                                <p:cTn id="25" presetID="2" presetClass="entr" presetSubtype="8" decel="100000" fill="hold" grpId="0" nodeType="withEffect">
                                  <p:stCondLst>
                                    <p:cond delay="2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500" fill="hold"/>
                                        <p:tgtEl>
                                          <p:spTgt spid="11"/>
                                        </p:tgtEl>
                                        <p:attrNameLst>
                                          <p:attrName>ppt_x</p:attrName>
                                        </p:attrNameLst>
                                      </p:cBhvr>
                                      <p:tavLst>
                                        <p:tav tm="0">
                                          <p:val>
                                            <p:strVal val="0-#ppt_w/2"/>
                                          </p:val>
                                        </p:tav>
                                        <p:tav tm="100000">
                                          <p:val>
                                            <p:strVal val="#ppt_x"/>
                                          </p:val>
                                        </p:tav>
                                      </p:tavLst>
                                    </p:anim>
                                    <p:anim calcmode="lin" valueType="num">
                                      <p:cBhvr additive="base">
                                        <p:cTn id="28" dur="1500" fill="hold"/>
                                        <p:tgtEl>
                                          <p:spTgt spid="11"/>
                                        </p:tgtEl>
                                        <p:attrNameLst>
                                          <p:attrName>ppt_y</p:attrName>
                                        </p:attrNameLst>
                                      </p:cBhvr>
                                      <p:tavLst>
                                        <p:tav tm="0">
                                          <p:val>
                                            <p:strVal val="#ppt_y"/>
                                          </p:val>
                                        </p:tav>
                                        <p:tav tm="100000">
                                          <p:val>
                                            <p:strVal val="#ppt_y"/>
                                          </p:val>
                                        </p:tav>
                                      </p:tavLst>
                                    </p:anim>
                                    <p:set>
                                      <p:cBhvr>
                                        <p:cTn id="29" dur="1" fill="hold">
                                          <p:stCondLst>
                                            <p:cond delay="0"/>
                                          </p:stCondLst>
                                        </p:cTn>
                                        <p:tgtEl>
                                          <p:spTgt spid="11"/>
                                        </p:tgtEl>
                                        <p:attrNameLst>
                                          <p:attrName>style.visibility</p:attrName>
                                        </p:attrNameLst>
                                      </p:cBhvr>
                                      <p:to>
                                        <p:strVal val="visible"/>
                                      </p:to>
                                    </p:set>
                                    <p:anim to="" calcmode="lin" valueType="num">
                                      <p:cBhvr>
                                        <p:cTn id="30" dur="1500" fill="hold">
                                          <p:stCondLst>
                                            <p:cond delay="0"/>
                                          </p:stCondLst>
                                        </p:cTn>
                                        <p:tgtEl>
                                          <p:spTgt spid="11"/>
                                        </p:tgtEl>
                                        <p:attrNameLst>
                                          <p:attrName>ppt_w</p:attrName>
                                        </p:attrNameLst>
                                      </p:cBhvr>
                                      <p:tavLst>
                                        <p:tav tm="0">
                                          <p:val>
                                            <p:fltVal val="0"/>
                                          </p:val>
                                        </p:tav>
                                        <p:tav tm="100000">
                                          <p:val>
                                            <p:strVal val="#ppt_w"/>
                                          </p:val>
                                        </p:tav>
                                      </p:tavLst>
                                    </p:anim>
                                    <p:anim to="" calcmode="lin" valueType="num">
                                      <p:cBhvr>
                                        <p:cTn id="31" dur="1500" fill="hold">
                                          <p:stCondLst>
                                            <p:cond delay="0"/>
                                          </p:stCondLst>
                                        </p:cTn>
                                        <p:tgtEl>
                                          <p:spTgt spid="11"/>
                                        </p:tgtEl>
                                        <p:attrNameLst>
                                          <p:attrName>ppt_h</p:attrName>
                                        </p:attrNameLst>
                                      </p:cBhvr>
                                      <p:tavLst>
                                        <p:tav tm="0">
                                          <p:val>
                                            <p:fltVal val="0"/>
                                          </p:val>
                                        </p:tav>
                                        <p:tav tm="100000">
                                          <p:val>
                                            <p:strVal val="#ppt_h"/>
                                          </p:val>
                                        </p:tav>
                                      </p:tavLst>
                                    </p:anim>
                                    <p:animEffect filter="fade">
                                      <p:cBhvr>
                                        <p:cTn id="32" dur="15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utoUpdateAnimBg="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库_图片 3"/>
          <p:cNvPicPr>
            <a:picLocks noChangeAspect="1"/>
          </p:cNvPicPr>
          <p:nvPr>
            <p:custDataLst>
              <p:tags r:id="rId1"/>
            </p:custDataLst>
          </p:nvPr>
        </p:nvPicPr>
        <p:blipFill>
          <a:blip r:embed="rId2"/>
          <a:stretch>
            <a:fillRect/>
          </a:stretch>
        </p:blipFill>
        <p:spPr>
          <a:xfrm>
            <a:off x="866586" y="179234"/>
            <a:ext cx="3985838" cy="5842001"/>
          </a:xfrm>
          <a:prstGeom prst="rect">
            <a:avLst/>
          </a:prstGeom>
        </p:spPr>
      </p:pic>
      <p:pic>
        <p:nvPicPr>
          <p:cNvPr id="2" name="PA_图片 1877"/>
          <p:cNvPicPr>
            <a:picLocks noChangeAspect="1"/>
          </p:cNvPicPr>
          <p:nvPr>
            <p:custDataLst>
              <p:tags r:id="rId3"/>
            </p:custDataLst>
          </p:nvPr>
        </p:nvPicPr>
        <p:blipFill>
          <a:blip r:embed="rId4"/>
          <a:stretch>
            <a:fillRect/>
          </a:stretch>
        </p:blipFill>
        <p:spPr>
          <a:xfrm>
            <a:off x="-3577" y="5141811"/>
            <a:ext cx="6099577" cy="1758849"/>
          </a:xfrm>
          <a:prstGeom prst="rect">
            <a:avLst/>
          </a:prstGeom>
        </p:spPr>
      </p:pic>
      <p:pic>
        <p:nvPicPr>
          <p:cNvPr id="3" name="PA_图片 1877"/>
          <p:cNvPicPr>
            <a:picLocks noChangeAspect="1"/>
          </p:cNvPicPr>
          <p:nvPr>
            <p:custDataLst>
              <p:tags r:id="rId5"/>
            </p:custDataLst>
          </p:nvPr>
        </p:nvPicPr>
        <p:blipFill>
          <a:blip r:embed="rId4"/>
          <a:stretch>
            <a:fillRect/>
          </a:stretch>
        </p:blipFill>
        <p:spPr>
          <a:xfrm>
            <a:off x="6096000" y="5099151"/>
            <a:ext cx="6099577" cy="1758849"/>
          </a:xfrm>
          <a:prstGeom prst="rect">
            <a:avLst/>
          </a:prstGeom>
        </p:spPr>
      </p:pic>
      <p:sp>
        <p:nvSpPr>
          <p:cNvPr id="5" name="PA_库_云形 4"/>
          <p:cNvSpPr/>
          <p:nvPr>
            <p:custDataLst>
              <p:tags r:id="rId6"/>
            </p:custDataLst>
          </p:nvPr>
        </p:nvSpPr>
        <p:spPr>
          <a:xfrm>
            <a:off x="5128380" y="1239282"/>
            <a:ext cx="2583861" cy="1860952"/>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 name="原创设计师QQ：178119980 喵小姐"/>
          <p:cNvSpPr/>
          <p:nvPr/>
        </p:nvSpPr>
        <p:spPr>
          <a:xfrm>
            <a:off x="5674460" y="1518464"/>
            <a:ext cx="1619772" cy="1332673"/>
          </a:xfrm>
          <a:prstGeom prst="rect">
            <a:avLst/>
          </a:prstGeom>
        </p:spPr>
        <p:txBody>
          <a:bodyPr wrap="square">
            <a:spAutoFit/>
          </a:bodyPr>
          <a:lstStyle/>
          <a:p>
            <a:pPr algn="ctr">
              <a:lnSpc>
                <a:spcPct val="130000"/>
              </a:lnSpc>
            </a:pPr>
            <a:r>
              <a:rPr lang="zh-CN" altLang="en-US" b="1" dirty="0">
                <a:solidFill>
                  <a:schemeClr val="bg1"/>
                </a:solidFill>
                <a:latin typeface="方正喵呜体" panose="02010600010101010101" pitchFamily="2" charset="-122"/>
                <a:ea typeface="方正喵呜体" panose="02010600010101010101" pitchFamily="2" charset="-122"/>
              </a:rPr>
              <a:t>添加</a:t>
            </a:r>
            <a:r>
              <a:rPr lang="zh-CN" altLang="en-US" b="1" dirty="0" smtClean="0">
                <a:solidFill>
                  <a:schemeClr val="bg1"/>
                </a:solidFill>
                <a:latin typeface="方正喵呜体" panose="02010600010101010101" pitchFamily="2" charset="-122"/>
                <a:ea typeface="方正喵呜体" panose="02010600010101010101" pitchFamily="2" charset="-122"/>
              </a:rPr>
              <a:t>标题</a:t>
            </a:r>
            <a:endParaRPr lang="en-US" altLang="zh-CN"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chemeClr val="bg1"/>
                </a:solidFill>
                <a:latin typeface="方正喵呜体" panose="02010600010101010101" pitchFamily="2" charset="-122"/>
                <a:ea typeface="方正喵呜体" panose="02010600010101010101" pitchFamily="2" charset="-122"/>
              </a:rPr>
              <a:t>添加</a:t>
            </a:r>
            <a:r>
              <a:rPr lang="zh-CN" altLang="en-US" sz="11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您的小标题</a:t>
            </a:r>
            <a:endParaRPr lang="en-US" altLang="zh-CN" sz="11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chemeClr val="bg1"/>
              </a:solidFill>
              <a:latin typeface="方正喵呜体" panose="02010600010101010101" pitchFamily="2" charset="-122"/>
              <a:ea typeface="方正喵呜体" panose="02010600010101010101" pitchFamily="2" charset="-122"/>
            </a:endParaRPr>
          </a:p>
        </p:txBody>
      </p:sp>
      <p:sp>
        <p:nvSpPr>
          <p:cNvPr id="7" name="PA_库_云形 6"/>
          <p:cNvSpPr/>
          <p:nvPr>
            <p:custDataLst>
              <p:tags r:id="rId7"/>
            </p:custDataLst>
          </p:nvPr>
        </p:nvSpPr>
        <p:spPr>
          <a:xfrm>
            <a:off x="8842128" y="1308265"/>
            <a:ext cx="2583861" cy="1860952"/>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 name="原创设计师QQ：178119980 喵小姐"/>
          <p:cNvSpPr/>
          <p:nvPr/>
        </p:nvSpPr>
        <p:spPr>
          <a:xfrm>
            <a:off x="9388208" y="1587447"/>
            <a:ext cx="1619772" cy="1332673"/>
          </a:xfrm>
          <a:prstGeom prst="rect">
            <a:avLst/>
          </a:prstGeom>
        </p:spPr>
        <p:txBody>
          <a:bodyPr wrap="square">
            <a:spAutoFit/>
          </a:bodyPr>
          <a:lstStyle/>
          <a:p>
            <a:pPr algn="ctr">
              <a:lnSpc>
                <a:spcPct val="130000"/>
              </a:lnSpc>
            </a:pPr>
            <a:r>
              <a:rPr lang="zh-CN" altLang="en-US" b="1" dirty="0">
                <a:solidFill>
                  <a:schemeClr val="bg1"/>
                </a:solidFill>
                <a:latin typeface="方正喵呜体" panose="02010600010101010101" pitchFamily="2" charset="-122"/>
                <a:ea typeface="方正喵呜体" panose="02010600010101010101" pitchFamily="2" charset="-122"/>
              </a:rPr>
              <a:t>添加</a:t>
            </a:r>
            <a:r>
              <a:rPr lang="zh-CN" altLang="en-US" b="1" dirty="0" smtClean="0">
                <a:solidFill>
                  <a:schemeClr val="bg1"/>
                </a:solidFill>
                <a:latin typeface="方正喵呜体" panose="02010600010101010101" pitchFamily="2" charset="-122"/>
                <a:ea typeface="方正喵呜体" panose="02010600010101010101" pitchFamily="2" charset="-122"/>
              </a:rPr>
              <a:t>标题</a:t>
            </a:r>
            <a:endParaRPr lang="en-US" altLang="zh-CN"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chemeClr val="bg1"/>
                </a:solidFill>
                <a:latin typeface="方正喵呜体" panose="02010600010101010101" pitchFamily="2" charset="-122"/>
                <a:ea typeface="方正喵呜体" panose="02010600010101010101" pitchFamily="2" charset="-122"/>
              </a:rPr>
              <a:t>添加</a:t>
            </a:r>
            <a:r>
              <a:rPr lang="zh-CN" altLang="en-US" sz="11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您的小标题</a:t>
            </a:r>
            <a:endParaRPr lang="en-US" altLang="zh-CN" sz="11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chemeClr val="bg1"/>
              </a:solidFill>
              <a:latin typeface="方正喵呜体" panose="02010600010101010101" pitchFamily="2" charset="-122"/>
              <a:ea typeface="方正喵呜体" panose="02010600010101010101" pitchFamily="2" charset="-122"/>
            </a:endParaRPr>
          </a:p>
        </p:txBody>
      </p:sp>
      <p:sp>
        <p:nvSpPr>
          <p:cNvPr id="9" name="PA_库_云形 8"/>
          <p:cNvSpPr/>
          <p:nvPr>
            <p:custDataLst>
              <p:tags r:id="rId8"/>
            </p:custDataLst>
          </p:nvPr>
        </p:nvSpPr>
        <p:spPr>
          <a:xfrm>
            <a:off x="5128380" y="3448399"/>
            <a:ext cx="2583861" cy="1860952"/>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原创设计师QQ：178119980 喵小姐"/>
          <p:cNvSpPr/>
          <p:nvPr/>
        </p:nvSpPr>
        <p:spPr>
          <a:xfrm>
            <a:off x="5674460" y="3727581"/>
            <a:ext cx="1619772" cy="1332673"/>
          </a:xfrm>
          <a:prstGeom prst="rect">
            <a:avLst/>
          </a:prstGeom>
        </p:spPr>
        <p:txBody>
          <a:bodyPr wrap="square">
            <a:spAutoFit/>
          </a:bodyPr>
          <a:lstStyle/>
          <a:p>
            <a:pPr algn="ctr">
              <a:lnSpc>
                <a:spcPct val="130000"/>
              </a:lnSpc>
            </a:pPr>
            <a:r>
              <a:rPr lang="zh-CN" altLang="en-US" b="1" dirty="0">
                <a:solidFill>
                  <a:schemeClr val="bg1"/>
                </a:solidFill>
                <a:latin typeface="方正喵呜体" panose="02010600010101010101" pitchFamily="2" charset="-122"/>
                <a:ea typeface="方正喵呜体" panose="02010600010101010101" pitchFamily="2" charset="-122"/>
              </a:rPr>
              <a:t>添加</a:t>
            </a:r>
            <a:r>
              <a:rPr lang="zh-CN" altLang="en-US" b="1" dirty="0" smtClean="0">
                <a:solidFill>
                  <a:schemeClr val="bg1"/>
                </a:solidFill>
                <a:latin typeface="方正喵呜体" panose="02010600010101010101" pitchFamily="2" charset="-122"/>
                <a:ea typeface="方正喵呜体" panose="02010600010101010101" pitchFamily="2" charset="-122"/>
              </a:rPr>
              <a:t>标题</a:t>
            </a:r>
            <a:endParaRPr lang="en-US" altLang="zh-CN"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chemeClr val="bg1"/>
                </a:solidFill>
                <a:latin typeface="方正喵呜体" panose="02010600010101010101" pitchFamily="2" charset="-122"/>
                <a:ea typeface="方正喵呜体" panose="02010600010101010101" pitchFamily="2" charset="-122"/>
              </a:rPr>
              <a:t>添加</a:t>
            </a:r>
            <a:r>
              <a:rPr lang="zh-CN" altLang="en-US" sz="11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您的小标题</a:t>
            </a:r>
            <a:endParaRPr lang="en-US" altLang="zh-CN" sz="11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chemeClr val="bg1"/>
              </a:solidFill>
              <a:latin typeface="方正喵呜体" panose="02010600010101010101" pitchFamily="2" charset="-122"/>
              <a:ea typeface="方正喵呜体" panose="02010600010101010101" pitchFamily="2" charset="-122"/>
            </a:endParaRPr>
          </a:p>
        </p:txBody>
      </p:sp>
      <p:sp>
        <p:nvSpPr>
          <p:cNvPr id="11" name="PA_库_云形 10"/>
          <p:cNvSpPr/>
          <p:nvPr>
            <p:custDataLst>
              <p:tags r:id="rId9"/>
            </p:custDataLst>
          </p:nvPr>
        </p:nvSpPr>
        <p:spPr>
          <a:xfrm>
            <a:off x="8842128" y="3517382"/>
            <a:ext cx="2583861" cy="1860952"/>
          </a:xfrm>
          <a:prstGeom prst="cloud">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 name="原创设计师QQ：178119980 喵小姐"/>
          <p:cNvSpPr/>
          <p:nvPr/>
        </p:nvSpPr>
        <p:spPr>
          <a:xfrm>
            <a:off x="9388208" y="3796564"/>
            <a:ext cx="1619772" cy="1332673"/>
          </a:xfrm>
          <a:prstGeom prst="rect">
            <a:avLst/>
          </a:prstGeom>
        </p:spPr>
        <p:txBody>
          <a:bodyPr wrap="square">
            <a:spAutoFit/>
          </a:bodyPr>
          <a:lstStyle/>
          <a:p>
            <a:pPr algn="ctr">
              <a:lnSpc>
                <a:spcPct val="130000"/>
              </a:lnSpc>
            </a:pPr>
            <a:r>
              <a:rPr lang="zh-CN" altLang="en-US" b="1" dirty="0">
                <a:solidFill>
                  <a:schemeClr val="bg1"/>
                </a:solidFill>
                <a:latin typeface="方正喵呜体" panose="02010600010101010101" pitchFamily="2" charset="-122"/>
                <a:ea typeface="方正喵呜体" panose="02010600010101010101" pitchFamily="2" charset="-122"/>
              </a:rPr>
              <a:t>添加</a:t>
            </a:r>
            <a:r>
              <a:rPr lang="zh-CN" altLang="en-US" b="1" dirty="0" smtClean="0">
                <a:solidFill>
                  <a:schemeClr val="bg1"/>
                </a:solidFill>
                <a:latin typeface="方正喵呜体" panose="02010600010101010101" pitchFamily="2" charset="-122"/>
                <a:ea typeface="方正喵呜体" panose="02010600010101010101" pitchFamily="2" charset="-122"/>
              </a:rPr>
              <a:t>标题</a:t>
            </a:r>
            <a:endParaRPr lang="en-US" altLang="zh-CN"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100" dirty="0" smtClean="0">
                <a:solidFill>
                  <a:schemeClr val="bg1"/>
                </a:solidFill>
                <a:latin typeface="方正喵呜体" panose="02010600010101010101" pitchFamily="2" charset="-122"/>
                <a:ea typeface="方正喵呜体" panose="02010600010101010101" pitchFamily="2" charset="-122"/>
              </a:rPr>
              <a:t>添加</a:t>
            </a:r>
            <a:r>
              <a:rPr lang="zh-CN" altLang="en-US" sz="11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a:t>
            </a:r>
            <a:r>
              <a:rPr lang="zh-CN" altLang="en-US" sz="11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100" dirty="0">
                <a:solidFill>
                  <a:schemeClr val="bg1"/>
                </a:solidFill>
                <a:latin typeface="方正喵呜体" panose="02010600010101010101" pitchFamily="2" charset="-122"/>
                <a:ea typeface="方正喵呜体" panose="02010600010101010101" pitchFamily="2" charset="-122"/>
              </a:rPr>
              <a:t>您的小标题</a:t>
            </a:r>
            <a:endParaRPr lang="en-US" altLang="zh-CN" sz="11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1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2049"/>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4099"/>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par>
                          <p:cTn id="28" fill="hold">
                            <p:stCondLst>
                              <p:cond delay="614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2"/>
                                        </p:tgtEl>
                                        <p:attrNameLst>
                                          <p:attrName>ppt_y</p:attrName>
                                        </p:attrNameLst>
                                      </p:cBhvr>
                                      <p:tavLst>
                                        <p:tav tm="0">
                                          <p:val>
                                            <p:strVal val="#ppt_y"/>
                                          </p:val>
                                        </p:tav>
                                        <p:tav tm="100000">
                                          <p:val>
                                            <p:strVal val="#ppt_y"/>
                                          </p:val>
                                        </p:tav>
                                      </p:tavLst>
                                    </p:anim>
                                    <p:anim calcmode="lin" valueType="num">
                                      <p:cBhvr>
                                        <p:cTn id="3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2"/>
                                        </p:tgtEl>
                                      </p:cBhvr>
                                    </p:animEffect>
                                  </p:childTnLst>
                                </p:cTn>
                              </p:par>
                              <p:par>
                                <p:cTn id="36" presetID="23" presetClass="entr" presetSubtype="16" fill="hold" grpId="0" nodeType="withEffect">
                                  <p:stCondLst>
                                    <p:cond delay="25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25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childTnLst>
                                </p:cTn>
                              </p:par>
                              <p:par>
                                <p:cTn id="52" presetID="2" presetClass="entr" presetSubtype="8" decel="100000" fill="hold" nodeType="withEffect">
                                  <p:stCondLst>
                                    <p:cond delay="25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1500" fill="hold"/>
                                        <p:tgtEl>
                                          <p:spTgt spid="4"/>
                                        </p:tgtEl>
                                        <p:attrNameLst>
                                          <p:attrName>ppt_x</p:attrName>
                                        </p:attrNameLst>
                                      </p:cBhvr>
                                      <p:tavLst>
                                        <p:tav tm="0">
                                          <p:val>
                                            <p:strVal val="0-#ppt_w/2"/>
                                          </p:val>
                                        </p:tav>
                                        <p:tav tm="100000">
                                          <p:val>
                                            <p:strVal val="#ppt_x"/>
                                          </p:val>
                                        </p:tav>
                                      </p:tavLst>
                                    </p:anim>
                                    <p:anim calcmode="lin" valueType="num">
                                      <p:cBhvr additive="base">
                                        <p:cTn id="55" dur="1500" fill="hold"/>
                                        <p:tgtEl>
                                          <p:spTgt spid="4"/>
                                        </p:tgtEl>
                                        <p:attrNameLst>
                                          <p:attrName>ppt_y</p:attrName>
                                        </p:attrNameLst>
                                      </p:cBhvr>
                                      <p:tavLst>
                                        <p:tav tm="0">
                                          <p:val>
                                            <p:strVal val="#ppt_y"/>
                                          </p:val>
                                        </p:tav>
                                        <p:tav tm="100000">
                                          <p:val>
                                            <p:strVal val="#ppt_y"/>
                                          </p:val>
                                        </p:tav>
                                      </p:tavLst>
                                    </p:anim>
                                    <p:set>
                                      <p:cBhvr>
                                        <p:cTn id="56" dur="1" fill="hold">
                                          <p:stCondLst>
                                            <p:cond delay="0"/>
                                          </p:stCondLst>
                                        </p:cTn>
                                        <p:tgtEl>
                                          <p:spTgt spid="4"/>
                                        </p:tgtEl>
                                        <p:attrNameLst>
                                          <p:attrName>style.visibility</p:attrName>
                                        </p:attrNameLst>
                                      </p:cBhvr>
                                      <p:to>
                                        <p:strVal val="visible"/>
                                      </p:to>
                                    </p:set>
                                    <p:anim to="" calcmode="lin" valueType="num">
                                      <p:cBhvr>
                                        <p:cTn id="57"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58"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59" dur="15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4" name="PA_库_图片 3"/>
          <p:cNvPicPr>
            <a:picLocks noChangeAspect="1"/>
          </p:cNvPicPr>
          <p:nvPr>
            <p:custDataLst>
              <p:tags r:id="rId2"/>
            </p:custDataLst>
          </p:nvPr>
        </p:nvPicPr>
        <p:blipFill>
          <a:blip r:embed="rId3"/>
          <a:stretch>
            <a:fillRect/>
          </a:stretch>
        </p:blipFill>
        <p:spPr>
          <a:xfrm>
            <a:off x="396855" y="2419351"/>
            <a:ext cx="3313069" cy="3848100"/>
          </a:xfrm>
          <a:prstGeom prst="rect">
            <a:avLst/>
          </a:prstGeom>
        </p:spPr>
      </p:pic>
      <p:grpSp>
        <p:nvGrpSpPr>
          <p:cNvPr id="6" name="淘宝网Chenying0907出品 448"/>
          <p:cNvGrpSpPr/>
          <p:nvPr/>
        </p:nvGrpSpPr>
        <p:grpSpPr>
          <a:xfrm rot="21252514" flipH="1">
            <a:off x="4293115" y="5005541"/>
            <a:ext cx="2185114" cy="404652"/>
            <a:chOff x="4811714" y="3189288"/>
            <a:chExt cx="2571750" cy="476251"/>
          </a:xfrm>
          <a:solidFill>
            <a:schemeClr val="bg1">
              <a:lumMod val="85000"/>
            </a:schemeClr>
          </a:solidFill>
        </p:grpSpPr>
        <p:sp>
          <p:nvSpPr>
            <p:cNvPr id="7" name="淘宝网Chenying0907出品 5"/>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淘宝网Chenying0907出品 6"/>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淘宝网Chenying0907出品 7"/>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淘宝网Chenying0907出品 8"/>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淘宝网Chenying0907出品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淘宝网Chenying0907出品 10"/>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淘宝网Chenying0907出品 11"/>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淘宝网Chenying0907出品 12"/>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淘宝网Chenying0907出品 13"/>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淘宝网Chenying0907出品 14"/>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淘宝网Chenying0907出品 15"/>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淘宝网Chenying0907出品 16"/>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淘宝网Chenying0907出品 17"/>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淘宝网Chenying0907出品 18"/>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淘宝网Chenying0907出品 19"/>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淘宝网Chenying0907出品 20"/>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淘宝网Chenying0907出品 21"/>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淘宝网Chenying0907出品 22"/>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淘宝网Chenying0907出品 23"/>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淘宝网Chenying0907出品 24"/>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淘宝网Chenying0907出品 25"/>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淘宝网Chenying0907出品 26"/>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淘宝网Chenying0907出品 27"/>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淘宝网Chenying0907出品 28"/>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淘宝网Chenying0907出品 29"/>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淘宝网Chenying0907出品 30"/>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淘宝网Chenying0907出品 31"/>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淘宝网Chenying0907出品 32"/>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淘宝网Chenying0907出品 33"/>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淘宝网Chenying0907出品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淘宝网Chenying0907出品 35"/>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淘宝网Chenying0907出品 36"/>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淘宝网Chenying0907出品 37"/>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淘宝网Chenying0907出品 38"/>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淘宝网Chenying0907出品 39"/>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淘宝网Chenying0907出品 40"/>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淘宝网Chenying0907出品 41"/>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淘宝网Chenying0907出品 42"/>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淘宝网Chenying0907出品 43"/>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淘宝网Chenying0907出品 44"/>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淘宝网Chenying0907出品 45"/>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淘宝网Chenying0907出品 46"/>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淘宝网Chenying0907出品 47"/>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淘宝网Chenying0907出品 48"/>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淘宝网Chenying0907出品 49"/>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淘宝网Chenying0907出品 50"/>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淘宝网Chenying0907出品 51"/>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淘宝网Chenying0907出品 52"/>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5" name="淘宝网Chenying0907出品 53"/>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6" name="淘宝网Chenying0907出品 54"/>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淘宝网Chenying0907出品 55"/>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8" name="淘宝网Chenying0907出品 56"/>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淘宝网Chenying0907出品 57"/>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淘宝网Chenying0907出品 58"/>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淘宝网Chenying0907出品 59"/>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淘宝网Chenying0907出品 60"/>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淘宝网Chenying0907出品 61"/>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淘宝网Chenying0907出品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淘宝网Chenying0907出品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淘宝网Chenying0907出品 64"/>
            <p:cNvSpPr>
              <a:spLocks noEditPoints="1"/>
            </p:cNvSpPr>
            <p:nvPr/>
          </p:nvSpPr>
          <p:spPr bwMode="auto">
            <a:xfrm>
              <a:off x="4811714" y="3516311"/>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淘宝网Chenying0907出品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淘宝网Chenying0907出品 66"/>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9" name="淘宝网Chenying0907出品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0" name="淘宝网Chenying0907出品 68"/>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1" name="淘宝网Chenying0907出品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2" name="淘宝网Chenying0907出品 70"/>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 name="淘宝网Chenying0907出品 71"/>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74" name="原创设计师QQ：178119980 喵小姐"/>
          <p:cNvSpPr/>
          <p:nvPr/>
        </p:nvSpPr>
        <p:spPr>
          <a:xfrm>
            <a:off x="6323847" y="2302157"/>
            <a:ext cx="2145322" cy="1692771"/>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您的小标题</a:t>
            </a:r>
            <a:endParaRPr lang="en-US" altLang="zh-CN" sz="14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75" name="淘宝网Chenying0907出品 5"/>
          <p:cNvSpPr>
            <a:spLocks noEditPoints="1"/>
          </p:cNvSpPr>
          <p:nvPr/>
        </p:nvSpPr>
        <p:spPr bwMode="auto">
          <a:xfrm rot="2284057">
            <a:off x="8889190" y="2768062"/>
            <a:ext cx="823913" cy="512763"/>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6" name="原创设计师QQ：178119980 喵小姐"/>
          <p:cNvSpPr/>
          <p:nvPr/>
        </p:nvSpPr>
        <p:spPr>
          <a:xfrm>
            <a:off x="9354175" y="3529624"/>
            <a:ext cx="2145322" cy="1692771"/>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您的小标题</a:t>
            </a:r>
            <a:endParaRPr lang="en-US" altLang="zh-CN" sz="14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77" name="淘宝网Chenying0907出品 5"/>
          <p:cNvSpPr>
            <a:spLocks noEditPoints="1"/>
          </p:cNvSpPr>
          <p:nvPr/>
        </p:nvSpPr>
        <p:spPr bwMode="auto">
          <a:xfrm rot="9099188">
            <a:off x="9530589" y="5080662"/>
            <a:ext cx="823913" cy="512763"/>
          </a:xfrm>
          <a:custGeom>
            <a:avLst/>
            <a:gdLst>
              <a:gd name="T0" fmla="*/ 182 w 252"/>
              <a:gd name="T1" fmla="*/ 43 h 157"/>
              <a:gd name="T2" fmla="*/ 181 w 252"/>
              <a:gd name="T3" fmla="*/ 155 h 157"/>
              <a:gd name="T4" fmla="*/ 185 w 252"/>
              <a:gd name="T5" fmla="*/ 151 h 157"/>
              <a:gd name="T6" fmla="*/ 33 w 252"/>
              <a:gd name="T7" fmla="*/ 58 h 157"/>
              <a:gd name="T8" fmla="*/ 239 w 252"/>
              <a:gd name="T9" fmla="*/ 88 h 157"/>
              <a:gd name="T10" fmla="*/ 56 w 252"/>
              <a:gd name="T11" fmla="*/ 71 h 157"/>
              <a:gd name="T12" fmla="*/ 181 w 252"/>
              <a:gd name="T13" fmla="*/ 51 h 157"/>
              <a:gd name="T14" fmla="*/ 193 w 252"/>
              <a:gd name="T15" fmla="*/ 124 h 157"/>
              <a:gd name="T16" fmla="*/ 223 w 252"/>
              <a:gd name="T17" fmla="*/ 86 h 157"/>
              <a:gd name="T18" fmla="*/ 154 w 252"/>
              <a:gd name="T19" fmla="*/ 87 h 157"/>
              <a:gd name="T20" fmla="*/ 166 w 252"/>
              <a:gd name="T21" fmla="*/ 49 h 157"/>
              <a:gd name="T22" fmla="*/ 89 w 252"/>
              <a:gd name="T23" fmla="*/ 64 h 157"/>
              <a:gd name="T24" fmla="*/ 21 w 252"/>
              <a:gd name="T25" fmla="*/ 51 h 157"/>
              <a:gd name="T26" fmla="*/ 224 w 252"/>
              <a:gd name="T27" fmla="*/ 63 h 157"/>
              <a:gd name="T28" fmla="*/ 59 w 252"/>
              <a:gd name="T29" fmla="*/ 59 h 157"/>
              <a:gd name="T30" fmla="*/ 155 w 252"/>
              <a:gd name="T31" fmla="*/ 59 h 157"/>
              <a:gd name="T32" fmla="*/ 32 w 252"/>
              <a:gd name="T33" fmla="*/ 76 h 157"/>
              <a:gd name="T34" fmla="*/ 37 w 252"/>
              <a:gd name="T35" fmla="*/ 85 h 157"/>
              <a:gd name="T36" fmla="*/ 76 w 252"/>
              <a:gd name="T37" fmla="*/ 50 h 157"/>
              <a:gd name="T38" fmla="*/ 134 w 252"/>
              <a:gd name="T39" fmla="*/ 85 h 157"/>
              <a:gd name="T40" fmla="*/ 161 w 252"/>
              <a:gd name="T41" fmla="*/ 60 h 157"/>
              <a:gd name="T42" fmla="*/ 201 w 252"/>
              <a:gd name="T43" fmla="*/ 32 h 157"/>
              <a:gd name="T44" fmla="*/ 154 w 252"/>
              <a:gd name="T45" fmla="*/ 48 h 157"/>
              <a:gd name="T46" fmla="*/ 87 w 252"/>
              <a:gd name="T47" fmla="*/ 75 h 157"/>
              <a:gd name="T48" fmla="*/ 10 w 252"/>
              <a:gd name="T49" fmla="*/ 44 h 157"/>
              <a:gd name="T50" fmla="*/ 133 w 252"/>
              <a:gd name="T51" fmla="*/ 73 h 157"/>
              <a:gd name="T52" fmla="*/ 202 w 252"/>
              <a:gd name="T53" fmla="*/ 56 h 157"/>
              <a:gd name="T54" fmla="*/ 140 w 252"/>
              <a:gd name="T55" fmla="*/ 92 h 157"/>
              <a:gd name="T56" fmla="*/ 93 w 252"/>
              <a:gd name="T57" fmla="*/ 86 h 157"/>
              <a:gd name="T58" fmla="*/ 144 w 252"/>
              <a:gd name="T59" fmla="*/ 70 h 157"/>
              <a:gd name="T60" fmla="*/ 105 w 252"/>
              <a:gd name="T61" fmla="*/ 66 h 157"/>
              <a:gd name="T62" fmla="*/ 152 w 252"/>
              <a:gd name="T63" fmla="*/ 75 h 157"/>
              <a:gd name="T64" fmla="*/ 116 w 252"/>
              <a:gd name="T65" fmla="*/ 66 h 157"/>
              <a:gd name="T66" fmla="*/ 123 w 252"/>
              <a:gd name="T67" fmla="*/ 72 h 157"/>
              <a:gd name="T68" fmla="*/ 86 w 252"/>
              <a:gd name="T69" fmla="*/ 50 h 157"/>
              <a:gd name="T70" fmla="*/ 78 w 252"/>
              <a:gd name="T71" fmla="*/ 64 h 157"/>
              <a:gd name="T72" fmla="*/ 119 w 252"/>
              <a:gd name="T73" fmla="*/ 74 h 157"/>
              <a:gd name="T74" fmla="*/ 22 w 252"/>
              <a:gd name="T75" fmla="*/ 67 h 157"/>
              <a:gd name="T76" fmla="*/ 27 w 252"/>
              <a:gd name="T77" fmla="*/ 60 h 157"/>
              <a:gd name="T78" fmla="*/ 91 w 252"/>
              <a:gd name="T79" fmla="*/ 57 h 157"/>
              <a:gd name="T80" fmla="*/ 162 w 252"/>
              <a:gd name="T81" fmla="*/ 63 h 157"/>
              <a:gd name="T82" fmla="*/ 27 w 252"/>
              <a:gd name="T83" fmla="*/ 47 h 157"/>
              <a:gd name="T84" fmla="*/ 184 w 252"/>
              <a:gd name="T85" fmla="*/ 92 h 157"/>
              <a:gd name="T86" fmla="*/ 201 w 252"/>
              <a:gd name="T87" fmla="*/ 91 h 157"/>
              <a:gd name="T88" fmla="*/ 107 w 252"/>
              <a:gd name="T89" fmla="*/ 76 h 157"/>
              <a:gd name="T90" fmla="*/ 24 w 252"/>
              <a:gd name="T91" fmla="*/ 79 h 157"/>
              <a:gd name="T92" fmla="*/ 39 w 252"/>
              <a:gd name="T93" fmla="*/ 49 h 157"/>
              <a:gd name="T94" fmla="*/ 189 w 252"/>
              <a:gd name="T95" fmla="*/ 94 h 157"/>
              <a:gd name="T96" fmla="*/ 174 w 252"/>
              <a:gd name="T97" fmla="*/ 88 h 157"/>
              <a:gd name="T98" fmla="*/ 13 w 252"/>
              <a:gd name="T99" fmla="*/ 81 h 157"/>
              <a:gd name="T100" fmla="*/ 21 w 252"/>
              <a:gd name="T101" fmla="*/ 74 h 157"/>
              <a:gd name="T102" fmla="*/ 179 w 252"/>
              <a:gd name="T103" fmla="*/ 90 h 157"/>
              <a:gd name="T104" fmla="*/ 126 w 252"/>
              <a:gd name="T105" fmla="*/ 59 h 157"/>
              <a:gd name="T106" fmla="*/ 66 w 252"/>
              <a:gd name="T107" fmla="*/ 65 h 157"/>
              <a:gd name="T108" fmla="*/ 198 w 252"/>
              <a:gd name="T109" fmla="*/ 83 h 157"/>
              <a:gd name="T110" fmla="*/ 47 w 252"/>
              <a:gd name="T111" fmla="*/ 90 h 157"/>
              <a:gd name="T112" fmla="*/ 136 w 252"/>
              <a:gd name="T113" fmla="*/ 79 h 157"/>
              <a:gd name="T114" fmla="*/ 73 w 252"/>
              <a:gd name="T115" fmla="*/ 54 h 157"/>
              <a:gd name="T116" fmla="*/ 187 w 252"/>
              <a:gd name="T117" fmla="*/ 85 h 157"/>
              <a:gd name="T118" fmla="*/ 200 w 252"/>
              <a:gd name="T119" fmla="*/ 44 h 157"/>
              <a:gd name="T120" fmla="*/ 96 w 252"/>
              <a:gd name="T121" fmla="*/ 67 h 157"/>
              <a:gd name="T122" fmla="*/ 29 w 252"/>
              <a:gd name="T123"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2" h="157">
                <a:moveTo>
                  <a:pt x="176" y="100"/>
                </a:moveTo>
                <a:cubicBezTo>
                  <a:pt x="176" y="100"/>
                  <a:pt x="175" y="100"/>
                  <a:pt x="174" y="100"/>
                </a:cubicBezTo>
                <a:cubicBezTo>
                  <a:pt x="149" y="100"/>
                  <a:pt x="123" y="100"/>
                  <a:pt x="97" y="100"/>
                </a:cubicBezTo>
                <a:cubicBezTo>
                  <a:pt x="84" y="100"/>
                  <a:pt x="70" y="100"/>
                  <a:pt x="57" y="100"/>
                </a:cubicBezTo>
                <a:cubicBezTo>
                  <a:pt x="51" y="100"/>
                  <a:pt x="45" y="99"/>
                  <a:pt x="39" y="99"/>
                </a:cubicBezTo>
                <a:cubicBezTo>
                  <a:pt x="34" y="99"/>
                  <a:pt x="29" y="99"/>
                  <a:pt x="24" y="99"/>
                </a:cubicBezTo>
                <a:cubicBezTo>
                  <a:pt x="21" y="100"/>
                  <a:pt x="17" y="100"/>
                  <a:pt x="14" y="101"/>
                </a:cubicBezTo>
                <a:cubicBezTo>
                  <a:pt x="13" y="101"/>
                  <a:pt x="11" y="101"/>
                  <a:pt x="10" y="102"/>
                </a:cubicBezTo>
                <a:cubicBezTo>
                  <a:pt x="8" y="103"/>
                  <a:pt x="6" y="102"/>
                  <a:pt x="6" y="100"/>
                </a:cubicBezTo>
                <a:cubicBezTo>
                  <a:pt x="5" y="98"/>
                  <a:pt x="5" y="96"/>
                  <a:pt x="5" y="94"/>
                </a:cubicBezTo>
                <a:cubicBezTo>
                  <a:pt x="4" y="88"/>
                  <a:pt x="4" y="83"/>
                  <a:pt x="3" y="78"/>
                </a:cubicBezTo>
                <a:cubicBezTo>
                  <a:pt x="3" y="71"/>
                  <a:pt x="2" y="65"/>
                  <a:pt x="2" y="58"/>
                </a:cubicBezTo>
                <a:cubicBezTo>
                  <a:pt x="1" y="54"/>
                  <a:pt x="1" y="50"/>
                  <a:pt x="1" y="45"/>
                </a:cubicBezTo>
                <a:cubicBezTo>
                  <a:pt x="1" y="44"/>
                  <a:pt x="0" y="43"/>
                  <a:pt x="0" y="42"/>
                </a:cubicBezTo>
                <a:cubicBezTo>
                  <a:pt x="0" y="41"/>
                  <a:pt x="0" y="40"/>
                  <a:pt x="0" y="40"/>
                </a:cubicBezTo>
                <a:cubicBezTo>
                  <a:pt x="1" y="38"/>
                  <a:pt x="2" y="37"/>
                  <a:pt x="3" y="38"/>
                </a:cubicBezTo>
                <a:cubicBezTo>
                  <a:pt x="6" y="38"/>
                  <a:pt x="8" y="38"/>
                  <a:pt x="10" y="38"/>
                </a:cubicBezTo>
                <a:cubicBezTo>
                  <a:pt x="17" y="39"/>
                  <a:pt x="24" y="40"/>
                  <a:pt x="31" y="41"/>
                </a:cubicBezTo>
                <a:cubicBezTo>
                  <a:pt x="35" y="41"/>
                  <a:pt x="38" y="41"/>
                  <a:pt x="42" y="41"/>
                </a:cubicBezTo>
                <a:cubicBezTo>
                  <a:pt x="65" y="41"/>
                  <a:pt x="89" y="41"/>
                  <a:pt x="112" y="41"/>
                </a:cubicBezTo>
                <a:cubicBezTo>
                  <a:pt x="123" y="41"/>
                  <a:pt x="135" y="41"/>
                  <a:pt x="146" y="42"/>
                </a:cubicBezTo>
                <a:cubicBezTo>
                  <a:pt x="151" y="43"/>
                  <a:pt x="157" y="44"/>
                  <a:pt x="162" y="44"/>
                </a:cubicBezTo>
                <a:cubicBezTo>
                  <a:pt x="164" y="44"/>
                  <a:pt x="167" y="44"/>
                  <a:pt x="169" y="44"/>
                </a:cubicBezTo>
                <a:cubicBezTo>
                  <a:pt x="173" y="44"/>
                  <a:pt x="177" y="44"/>
                  <a:pt x="181" y="43"/>
                </a:cubicBezTo>
                <a:cubicBezTo>
                  <a:pt x="182" y="43"/>
                  <a:pt x="182" y="43"/>
                  <a:pt x="182" y="43"/>
                </a:cubicBezTo>
                <a:cubicBezTo>
                  <a:pt x="182" y="43"/>
                  <a:pt x="182" y="42"/>
                  <a:pt x="182" y="42"/>
                </a:cubicBezTo>
                <a:cubicBezTo>
                  <a:pt x="182" y="38"/>
                  <a:pt x="182" y="35"/>
                  <a:pt x="182" y="31"/>
                </a:cubicBezTo>
                <a:cubicBezTo>
                  <a:pt x="182" y="26"/>
                  <a:pt x="182" y="21"/>
                  <a:pt x="182" y="16"/>
                </a:cubicBezTo>
                <a:cubicBezTo>
                  <a:pt x="182" y="12"/>
                  <a:pt x="183" y="8"/>
                  <a:pt x="183" y="4"/>
                </a:cubicBezTo>
                <a:cubicBezTo>
                  <a:pt x="183" y="4"/>
                  <a:pt x="183" y="4"/>
                  <a:pt x="183" y="3"/>
                </a:cubicBezTo>
                <a:cubicBezTo>
                  <a:pt x="183" y="2"/>
                  <a:pt x="183" y="1"/>
                  <a:pt x="185" y="2"/>
                </a:cubicBezTo>
                <a:cubicBezTo>
                  <a:pt x="185" y="1"/>
                  <a:pt x="186" y="0"/>
                  <a:pt x="187" y="1"/>
                </a:cubicBezTo>
                <a:cubicBezTo>
                  <a:pt x="188" y="1"/>
                  <a:pt x="188" y="1"/>
                  <a:pt x="188" y="1"/>
                </a:cubicBezTo>
                <a:cubicBezTo>
                  <a:pt x="189" y="1"/>
                  <a:pt x="189" y="1"/>
                  <a:pt x="190" y="1"/>
                </a:cubicBezTo>
                <a:cubicBezTo>
                  <a:pt x="190" y="1"/>
                  <a:pt x="191" y="2"/>
                  <a:pt x="192" y="1"/>
                </a:cubicBezTo>
                <a:cubicBezTo>
                  <a:pt x="193" y="1"/>
                  <a:pt x="193" y="2"/>
                  <a:pt x="194" y="2"/>
                </a:cubicBezTo>
                <a:cubicBezTo>
                  <a:pt x="195" y="3"/>
                  <a:pt x="195" y="4"/>
                  <a:pt x="196" y="4"/>
                </a:cubicBezTo>
                <a:cubicBezTo>
                  <a:pt x="200" y="9"/>
                  <a:pt x="203" y="15"/>
                  <a:pt x="207" y="20"/>
                </a:cubicBezTo>
                <a:cubicBezTo>
                  <a:pt x="212" y="28"/>
                  <a:pt x="218" y="37"/>
                  <a:pt x="223" y="45"/>
                </a:cubicBezTo>
                <a:cubicBezTo>
                  <a:pt x="227" y="50"/>
                  <a:pt x="230" y="55"/>
                  <a:pt x="233" y="60"/>
                </a:cubicBezTo>
                <a:cubicBezTo>
                  <a:pt x="236" y="64"/>
                  <a:pt x="239" y="68"/>
                  <a:pt x="242" y="72"/>
                </a:cubicBezTo>
                <a:cubicBezTo>
                  <a:pt x="243" y="73"/>
                  <a:pt x="244" y="74"/>
                  <a:pt x="245" y="75"/>
                </a:cubicBezTo>
                <a:cubicBezTo>
                  <a:pt x="246" y="77"/>
                  <a:pt x="248" y="79"/>
                  <a:pt x="249" y="80"/>
                </a:cubicBezTo>
                <a:cubicBezTo>
                  <a:pt x="252" y="84"/>
                  <a:pt x="252" y="88"/>
                  <a:pt x="249" y="92"/>
                </a:cubicBezTo>
                <a:cubicBezTo>
                  <a:pt x="248" y="95"/>
                  <a:pt x="246" y="97"/>
                  <a:pt x="243" y="100"/>
                </a:cubicBezTo>
                <a:cubicBezTo>
                  <a:pt x="234" y="110"/>
                  <a:pt x="225" y="119"/>
                  <a:pt x="215" y="128"/>
                </a:cubicBezTo>
                <a:cubicBezTo>
                  <a:pt x="208" y="134"/>
                  <a:pt x="201" y="141"/>
                  <a:pt x="193" y="147"/>
                </a:cubicBezTo>
                <a:cubicBezTo>
                  <a:pt x="191" y="149"/>
                  <a:pt x="189" y="151"/>
                  <a:pt x="186" y="153"/>
                </a:cubicBezTo>
                <a:cubicBezTo>
                  <a:pt x="185" y="154"/>
                  <a:pt x="183" y="155"/>
                  <a:pt x="182" y="155"/>
                </a:cubicBezTo>
                <a:cubicBezTo>
                  <a:pt x="181" y="155"/>
                  <a:pt x="181" y="155"/>
                  <a:pt x="181" y="155"/>
                </a:cubicBezTo>
                <a:cubicBezTo>
                  <a:pt x="180" y="156"/>
                  <a:pt x="180" y="157"/>
                  <a:pt x="179" y="156"/>
                </a:cubicBezTo>
                <a:cubicBezTo>
                  <a:pt x="178" y="156"/>
                  <a:pt x="178" y="155"/>
                  <a:pt x="178" y="154"/>
                </a:cubicBezTo>
                <a:cubicBezTo>
                  <a:pt x="178" y="154"/>
                  <a:pt x="178" y="153"/>
                  <a:pt x="177" y="152"/>
                </a:cubicBezTo>
                <a:cubicBezTo>
                  <a:pt x="176" y="152"/>
                  <a:pt x="176" y="151"/>
                  <a:pt x="176" y="151"/>
                </a:cubicBezTo>
                <a:cubicBezTo>
                  <a:pt x="176" y="148"/>
                  <a:pt x="176" y="145"/>
                  <a:pt x="176" y="142"/>
                </a:cubicBezTo>
                <a:cubicBezTo>
                  <a:pt x="176" y="141"/>
                  <a:pt x="176" y="141"/>
                  <a:pt x="176" y="140"/>
                </a:cubicBezTo>
                <a:cubicBezTo>
                  <a:pt x="175" y="139"/>
                  <a:pt x="175" y="138"/>
                  <a:pt x="175" y="138"/>
                </a:cubicBezTo>
                <a:cubicBezTo>
                  <a:pt x="175" y="126"/>
                  <a:pt x="176" y="115"/>
                  <a:pt x="176" y="104"/>
                </a:cubicBezTo>
                <a:cubicBezTo>
                  <a:pt x="176" y="103"/>
                  <a:pt x="176" y="102"/>
                  <a:pt x="176" y="100"/>
                </a:cubicBezTo>
                <a:close/>
                <a:moveTo>
                  <a:pt x="224" y="54"/>
                </a:moveTo>
                <a:cubicBezTo>
                  <a:pt x="223" y="54"/>
                  <a:pt x="223" y="53"/>
                  <a:pt x="223" y="53"/>
                </a:cubicBezTo>
                <a:cubicBezTo>
                  <a:pt x="223" y="53"/>
                  <a:pt x="223" y="53"/>
                  <a:pt x="223" y="53"/>
                </a:cubicBezTo>
                <a:cubicBezTo>
                  <a:pt x="223" y="54"/>
                  <a:pt x="223" y="54"/>
                  <a:pt x="224" y="54"/>
                </a:cubicBezTo>
                <a:cubicBezTo>
                  <a:pt x="224" y="55"/>
                  <a:pt x="224" y="55"/>
                  <a:pt x="225" y="56"/>
                </a:cubicBezTo>
                <a:cubicBezTo>
                  <a:pt x="225" y="56"/>
                  <a:pt x="225" y="56"/>
                  <a:pt x="225" y="56"/>
                </a:cubicBezTo>
                <a:cubicBezTo>
                  <a:pt x="227" y="59"/>
                  <a:pt x="228" y="61"/>
                  <a:pt x="230" y="64"/>
                </a:cubicBezTo>
                <a:cubicBezTo>
                  <a:pt x="230" y="64"/>
                  <a:pt x="230" y="64"/>
                  <a:pt x="231" y="64"/>
                </a:cubicBezTo>
                <a:cubicBezTo>
                  <a:pt x="232" y="66"/>
                  <a:pt x="233" y="67"/>
                  <a:pt x="234" y="68"/>
                </a:cubicBezTo>
                <a:cubicBezTo>
                  <a:pt x="235" y="68"/>
                  <a:pt x="235" y="68"/>
                  <a:pt x="235" y="69"/>
                </a:cubicBezTo>
                <a:cubicBezTo>
                  <a:pt x="232" y="65"/>
                  <a:pt x="228" y="60"/>
                  <a:pt x="225" y="56"/>
                </a:cubicBezTo>
                <a:cubicBezTo>
                  <a:pt x="225" y="56"/>
                  <a:pt x="225" y="56"/>
                  <a:pt x="225" y="56"/>
                </a:cubicBezTo>
                <a:cubicBezTo>
                  <a:pt x="224" y="55"/>
                  <a:pt x="224" y="55"/>
                  <a:pt x="224" y="54"/>
                </a:cubicBezTo>
                <a:close/>
                <a:moveTo>
                  <a:pt x="183" y="152"/>
                </a:moveTo>
                <a:cubicBezTo>
                  <a:pt x="183" y="152"/>
                  <a:pt x="183" y="152"/>
                  <a:pt x="183" y="152"/>
                </a:cubicBezTo>
                <a:cubicBezTo>
                  <a:pt x="184" y="152"/>
                  <a:pt x="185" y="151"/>
                  <a:pt x="185" y="151"/>
                </a:cubicBezTo>
                <a:cubicBezTo>
                  <a:pt x="187" y="149"/>
                  <a:pt x="189" y="148"/>
                  <a:pt x="191" y="146"/>
                </a:cubicBezTo>
                <a:cubicBezTo>
                  <a:pt x="199" y="139"/>
                  <a:pt x="206" y="133"/>
                  <a:pt x="214" y="126"/>
                </a:cubicBezTo>
                <a:cubicBezTo>
                  <a:pt x="224" y="117"/>
                  <a:pt x="233" y="108"/>
                  <a:pt x="242" y="98"/>
                </a:cubicBezTo>
                <a:cubicBezTo>
                  <a:pt x="244" y="96"/>
                  <a:pt x="246" y="93"/>
                  <a:pt x="247" y="91"/>
                </a:cubicBezTo>
                <a:cubicBezTo>
                  <a:pt x="248" y="89"/>
                  <a:pt x="248" y="88"/>
                  <a:pt x="249" y="87"/>
                </a:cubicBezTo>
                <a:cubicBezTo>
                  <a:pt x="249" y="85"/>
                  <a:pt x="248" y="84"/>
                  <a:pt x="248" y="83"/>
                </a:cubicBezTo>
                <a:cubicBezTo>
                  <a:pt x="248" y="84"/>
                  <a:pt x="248" y="85"/>
                  <a:pt x="247" y="85"/>
                </a:cubicBezTo>
                <a:cubicBezTo>
                  <a:pt x="247" y="88"/>
                  <a:pt x="246" y="91"/>
                  <a:pt x="243" y="93"/>
                </a:cubicBezTo>
                <a:cubicBezTo>
                  <a:pt x="239" y="97"/>
                  <a:pt x="235" y="102"/>
                  <a:pt x="230" y="106"/>
                </a:cubicBezTo>
                <a:cubicBezTo>
                  <a:pt x="219" y="116"/>
                  <a:pt x="208" y="125"/>
                  <a:pt x="198" y="136"/>
                </a:cubicBezTo>
                <a:cubicBezTo>
                  <a:pt x="196" y="138"/>
                  <a:pt x="194" y="140"/>
                  <a:pt x="193" y="142"/>
                </a:cubicBezTo>
                <a:cubicBezTo>
                  <a:pt x="191" y="143"/>
                  <a:pt x="190" y="145"/>
                  <a:pt x="189" y="146"/>
                </a:cubicBezTo>
                <a:cubicBezTo>
                  <a:pt x="188" y="147"/>
                  <a:pt x="187" y="147"/>
                  <a:pt x="186" y="147"/>
                </a:cubicBezTo>
                <a:cubicBezTo>
                  <a:pt x="186" y="147"/>
                  <a:pt x="186" y="147"/>
                  <a:pt x="185" y="148"/>
                </a:cubicBezTo>
                <a:cubicBezTo>
                  <a:pt x="185" y="149"/>
                  <a:pt x="184" y="150"/>
                  <a:pt x="183" y="152"/>
                </a:cubicBezTo>
                <a:close/>
                <a:moveTo>
                  <a:pt x="31" y="47"/>
                </a:moveTo>
                <a:cubicBezTo>
                  <a:pt x="30" y="49"/>
                  <a:pt x="29" y="51"/>
                  <a:pt x="29" y="52"/>
                </a:cubicBezTo>
                <a:cubicBezTo>
                  <a:pt x="28" y="52"/>
                  <a:pt x="28" y="53"/>
                  <a:pt x="28" y="53"/>
                </a:cubicBezTo>
                <a:cubicBezTo>
                  <a:pt x="29" y="54"/>
                  <a:pt x="29" y="55"/>
                  <a:pt x="30" y="56"/>
                </a:cubicBezTo>
                <a:cubicBezTo>
                  <a:pt x="30" y="55"/>
                  <a:pt x="31" y="55"/>
                  <a:pt x="31" y="54"/>
                </a:cubicBezTo>
                <a:cubicBezTo>
                  <a:pt x="31" y="54"/>
                  <a:pt x="32" y="53"/>
                  <a:pt x="33" y="52"/>
                </a:cubicBezTo>
                <a:cubicBezTo>
                  <a:pt x="33" y="51"/>
                  <a:pt x="33" y="51"/>
                  <a:pt x="34" y="51"/>
                </a:cubicBezTo>
                <a:cubicBezTo>
                  <a:pt x="35" y="50"/>
                  <a:pt x="36" y="51"/>
                  <a:pt x="36" y="52"/>
                </a:cubicBezTo>
                <a:cubicBezTo>
                  <a:pt x="36" y="52"/>
                  <a:pt x="36" y="53"/>
                  <a:pt x="35" y="53"/>
                </a:cubicBezTo>
                <a:cubicBezTo>
                  <a:pt x="35" y="55"/>
                  <a:pt x="34" y="57"/>
                  <a:pt x="33" y="58"/>
                </a:cubicBezTo>
                <a:cubicBezTo>
                  <a:pt x="32" y="59"/>
                  <a:pt x="32" y="60"/>
                  <a:pt x="33" y="60"/>
                </a:cubicBezTo>
                <a:cubicBezTo>
                  <a:pt x="33" y="60"/>
                  <a:pt x="33" y="61"/>
                  <a:pt x="34" y="61"/>
                </a:cubicBezTo>
                <a:cubicBezTo>
                  <a:pt x="35" y="59"/>
                  <a:pt x="36" y="58"/>
                  <a:pt x="37" y="56"/>
                </a:cubicBezTo>
                <a:cubicBezTo>
                  <a:pt x="37" y="56"/>
                  <a:pt x="37" y="55"/>
                  <a:pt x="37" y="55"/>
                </a:cubicBezTo>
                <a:cubicBezTo>
                  <a:pt x="37" y="53"/>
                  <a:pt x="37" y="51"/>
                  <a:pt x="37" y="50"/>
                </a:cubicBezTo>
                <a:cubicBezTo>
                  <a:pt x="37" y="49"/>
                  <a:pt x="36" y="48"/>
                  <a:pt x="36" y="47"/>
                </a:cubicBezTo>
                <a:cubicBezTo>
                  <a:pt x="34" y="47"/>
                  <a:pt x="32" y="47"/>
                  <a:pt x="31" y="47"/>
                </a:cubicBezTo>
                <a:close/>
                <a:moveTo>
                  <a:pt x="7" y="46"/>
                </a:moveTo>
                <a:cubicBezTo>
                  <a:pt x="7" y="46"/>
                  <a:pt x="7" y="46"/>
                  <a:pt x="7" y="46"/>
                </a:cubicBezTo>
                <a:cubicBezTo>
                  <a:pt x="7" y="54"/>
                  <a:pt x="7" y="61"/>
                  <a:pt x="7" y="68"/>
                </a:cubicBezTo>
                <a:cubicBezTo>
                  <a:pt x="7" y="69"/>
                  <a:pt x="7" y="70"/>
                  <a:pt x="7" y="71"/>
                </a:cubicBezTo>
                <a:cubicBezTo>
                  <a:pt x="8" y="74"/>
                  <a:pt x="9" y="77"/>
                  <a:pt x="10" y="81"/>
                </a:cubicBezTo>
                <a:cubicBezTo>
                  <a:pt x="10" y="82"/>
                  <a:pt x="10" y="83"/>
                  <a:pt x="9" y="83"/>
                </a:cubicBezTo>
                <a:cubicBezTo>
                  <a:pt x="9" y="84"/>
                  <a:pt x="8" y="84"/>
                  <a:pt x="8" y="84"/>
                </a:cubicBezTo>
                <a:cubicBezTo>
                  <a:pt x="9" y="85"/>
                  <a:pt x="9" y="86"/>
                  <a:pt x="10" y="87"/>
                </a:cubicBezTo>
                <a:cubicBezTo>
                  <a:pt x="10" y="87"/>
                  <a:pt x="10" y="86"/>
                  <a:pt x="10" y="86"/>
                </a:cubicBezTo>
                <a:cubicBezTo>
                  <a:pt x="10" y="83"/>
                  <a:pt x="10" y="79"/>
                  <a:pt x="10" y="76"/>
                </a:cubicBezTo>
                <a:cubicBezTo>
                  <a:pt x="10" y="76"/>
                  <a:pt x="10" y="76"/>
                  <a:pt x="10" y="75"/>
                </a:cubicBezTo>
                <a:cubicBezTo>
                  <a:pt x="9" y="75"/>
                  <a:pt x="9" y="74"/>
                  <a:pt x="9" y="73"/>
                </a:cubicBezTo>
                <a:cubicBezTo>
                  <a:pt x="10" y="72"/>
                  <a:pt x="10" y="72"/>
                  <a:pt x="10" y="71"/>
                </a:cubicBezTo>
                <a:cubicBezTo>
                  <a:pt x="9" y="69"/>
                  <a:pt x="9" y="66"/>
                  <a:pt x="9" y="63"/>
                </a:cubicBezTo>
                <a:cubicBezTo>
                  <a:pt x="8" y="60"/>
                  <a:pt x="8" y="56"/>
                  <a:pt x="8" y="53"/>
                </a:cubicBezTo>
                <a:cubicBezTo>
                  <a:pt x="7" y="51"/>
                  <a:pt x="7" y="48"/>
                  <a:pt x="7" y="46"/>
                </a:cubicBezTo>
                <a:close/>
                <a:moveTo>
                  <a:pt x="239" y="89"/>
                </a:moveTo>
                <a:cubicBezTo>
                  <a:pt x="239" y="88"/>
                  <a:pt x="239" y="88"/>
                  <a:pt x="239" y="88"/>
                </a:cubicBezTo>
                <a:cubicBezTo>
                  <a:pt x="238" y="88"/>
                  <a:pt x="237" y="88"/>
                  <a:pt x="236" y="88"/>
                </a:cubicBezTo>
                <a:cubicBezTo>
                  <a:pt x="236" y="88"/>
                  <a:pt x="236" y="88"/>
                  <a:pt x="235" y="88"/>
                </a:cubicBezTo>
                <a:cubicBezTo>
                  <a:pt x="234" y="89"/>
                  <a:pt x="234" y="88"/>
                  <a:pt x="233" y="88"/>
                </a:cubicBezTo>
                <a:cubicBezTo>
                  <a:pt x="233" y="88"/>
                  <a:pt x="233" y="88"/>
                  <a:pt x="232" y="87"/>
                </a:cubicBezTo>
                <a:cubicBezTo>
                  <a:pt x="232" y="88"/>
                  <a:pt x="232" y="88"/>
                  <a:pt x="232" y="88"/>
                </a:cubicBezTo>
                <a:cubicBezTo>
                  <a:pt x="230" y="91"/>
                  <a:pt x="228" y="93"/>
                  <a:pt x="226" y="96"/>
                </a:cubicBezTo>
                <a:cubicBezTo>
                  <a:pt x="225" y="97"/>
                  <a:pt x="225" y="98"/>
                  <a:pt x="225" y="99"/>
                </a:cubicBezTo>
                <a:cubicBezTo>
                  <a:pt x="225" y="99"/>
                  <a:pt x="225" y="98"/>
                  <a:pt x="226" y="98"/>
                </a:cubicBezTo>
                <a:cubicBezTo>
                  <a:pt x="227" y="97"/>
                  <a:pt x="227" y="96"/>
                  <a:pt x="229" y="96"/>
                </a:cubicBezTo>
                <a:cubicBezTo>
                  <a:pt x="229" y="96"/>
                  <a:pt x="229" y="96"/>
                  <a:pt x="229" y="96"/>
                </a:cubicBezTo>
                <a:cubicBezTo>
                  <a:pt x="232" y="94"/>
                  <a:pt x="236" y="91"/>
                  <a:pt x="239" y="89"/>
                </a:cubicBezTo>
                <a:close/>
                <a:moveTo>
                  <a:pt x="64" y="83"/>
                </a:moveTo>
                <a:cubicBezTo>
                  <a:pt x="64" y="83"/>
                  <a:pt x="64" y="83"/>
                  <a:pt x="65" y="83"/>
                </a:cubicBezTo>
                <a:cubicBezTo>
                  <a:pt x="66" y="83"/>
                  <a:pt x="67" y="83"/>
                  <a:pt x="68" y="83"/>
                </a:cubicBezTo>
                <a:cubicBezTo>
                  <a:pt x="69" y="83"/>
                  <a:pt x="69" y="82"/>
                  <a:pt x="70" y="82"/>
                </a:cubicBezTo>
                <a:cubicBezTo>
                  <a:pt x="71" y="79"/>
                  <a:pt x="73" y="76"/>
                  <a:pt x="74" y="74"/>
                </a:cubicBezTo>
                <a:cubicBezTo>
                  <a:pt x="75" y="73"/>
                  <a:pt x="75" y="73"/>
                  <a:pt x="75" y="73"/>
                </a:cubicBezTo>
                <a:cubicBezTo>
                  <a:pt x="74" y="72"/>
                  <a:pt x="73" y="72"/>
                  <a:pt x="73" y="72"/>
                </a:cubicBezTo>
                <a:cubicBezTo>
                  <a:pt x="72" y="72"/>
                  <a:pt x="71" y="72"/>
                  <a:pt x="71" y="73"/>
                </a:cubicBezTo>
                <a:cubicBezTo>
                  <a:pt x="69" y="76"/>
                  <a:pt x="67" y="79"/>
                  <a:pt x="64" y="82"/>
                </a:cubicBezTo>
                <a:cubicBezTo>
                  <a:pt x="64" y="82"/>
                  <a:pt x="64" y="83"/>
                  <a:pt x="64" y="83"/>
                </a:cubicBezTo>
                <a:close/>
                <a:moveTo>
                  <a:pt x="53" y="83"/>
                </a:moveTo>
                <a:cubicBezTo>
                  <a:pt x="56" y="79"/>
                  <a:pt x="59" y="74"/>
                  <a:pt x="62" y="70"/>
                </a:cubicBezTo>
                <a:cubicBezTo>
                  <a:pt x="60" y="70"/>
                  <a:pt x="59" y="69"/>
                  <a:pt x="58" y="69"/>
                </a:cubicBezTo>
                <a:cubicBezTo>
                  <a:pt x="57" y="70"/>
                  <a:pt x="57" y="71"/>
                  <a:pt x="56" y="71"/>
                </a:cubicBezTo>
                <a:cubicBezTo>
                  <a:pt x="55" y="74"/>
                  <a:pt x="53" y="77"/>
                  <a:pt x="52" y="80"/>
                </a:cubicBezTo>
                <a:cubicBezTo>
                  <a:pt x="52" y="80"/>
                  <a:pt x="51" y="80"/>
                  <a:pt x="52" y="81"/>
                </a:cubicBezTo>
                <a:cubicBezTo>
                  <a:pt x="52" y="81"/>
                  <a:pt x="52" y="82"/>
                  <a:pt x="53" y="83"/>
                </a:cubicBezTo>
                <a:close/>
                <a:moveTo>
                  <a:pt x="44" y="52"/>
                </a:moveTo>
                <a:cubicBezTo>
                  <a:pt x="45" y="53"/>
                  <a:pt x="46" y="55"/>
                  <a:pt x="47" y="56"/>
                </a:cubicBezTo>
                <a:cubicBezTo>
                  <a:pt x="49" y="54"/>
                  <a:pt x="50" y="53"/>
                  <a:pt x="51" y="51"/>
                </a:cubicBezTo>
                <a:cubicBezTo>
                  <a:pt x="51" y="51"/>
                  <a:pt x="51" y="51"/>
                  <a:pt x="51" y="50"/>
                </a:cubicBezTo>
                <a:cubicBezTo>
                  <a:pt x="51" y="49"/>
                  <a:pt x="51" y="48"/>
                  <a:pt x="51" y="47"/>
                </a:cubicBezTo>
                <a:cubicBezTo>
                  <a:pt x="50" y="47"/>
                  <a:pt x="48" y="47"/>
                  <a:pt x="47" y="47"/>
                </a:cubicBezTo>
                <a:cubicBezTo>
                  <a:pt x="46" y="49"/>
                  <a:pt x="45" y="50"/>
                  <a:pt x="44" y="52"/>
                </a:cubicBezTo>
                <a:close/>
                <a:moveTo>
                  <a:pt x="38" y="73"/>
                </a:moveTo>
                <a:cubicBezTo>
                  <a:pt x="37" y="74"/>
                  <a:pt x="37" y="74"/>
                  <a:pt x="36" y="75"/>
                </a:cubicBezTo>
                <a:cubicBezTo>
                  <a:pt x="35" y="77"/>
                  <a:pt x="33" y="79"/>
                  <a:pt x="33" y="81"/>
                </a:cubicBezTo>
                <a:cubicBezTo>
                  <a:pt x="33" y="81"/>
                  <a:pt x="32" y="81"/>
                  <a:pt x="32" y="81"/>
                </a:cubicBezTo>
                <a:cubicBezTo>
                  <a:pt x="32" y="82"/>
                  <a:pt x="31" y="83"/>
                  <a:pt x="31" y="83"/>
                </a:cubicBezTo>
                <a:cubicBezTo>
                  <a:pt x="31" y="84"/>
                  <a:pt x="32" y="85"/>
                  <a:pt x="32" y="85"/>
                </a:cubicBezTo>
                <a:cubicBezTo>
                  <a:pt x="33" y="86"/>
                  <a:pt x="34" y="86"/>
                  <a:pt x="34" y="85"/>
                </a:cubicBezTo>
                <a:cubicBezTo>
                  <a:pt x="35" y="83"/>
                  <a:pt x="36" y="81"/>
                  <a:pt x="37" y="79"/>
                </a:cubicBezTo>
                <a:cubicBezTo>
                  <a:pt x="38" y="78"/>
                  <a:pt x="39" y="76"/>
                  <a:pt x="39" y="75"/>
                </a:cubicBezTo>
                <a:cubicBezTo>
                  <a:pt x="39" y="74"/>
                  <a:pt x="39" y="74"/>
                  <a:pt x="38" y="73"/>
                </a:cubicBezTo>
                <a:close/>
                <a:moveTo>
                  <a:pt x="170" y="51"/>
                </a:moveTo>
                <a:cubicBezTo>
                  <a:pt x="172" y="50"/>
                  <a:pt x="173" y="51"/>
                  <a:pt x="174" y="52"/>
                </a:cubicBezTo>
                <a:cubicBezTo>
                  <a:pt x="176" y="53"/>
                  <a:pt x="177" y="54"/>
                  <a:pt x="179" y="55"/>
                </a:cubicBezTo>
                <a:cubicBezTo>
                  <a:pt x="179" y="55"/>
                  <a:pt x="180" y="55"/>
                  <a:pt x="180" y="56"/>
                </a:cubicBezTo>
                <a:cubicBezTo>
                  <a:pt x="181" y="54"/>
                  <a:pt x="181" y="53"/>
                  <a:pt x="181" y="51"/>
                </a:cubicBezTo>
                <a:cubicBezTo>
                  <a:pt x="177" y="49"/>
                  <a:pt x="173" y="48"/>
                  <a:pt x="169" y="49"/>
                </a:cubicBezTo>
                <a:cubicBezTo>
                  <a:pt x="169" y="49"/>
                  <a:pt x="170" y="50"/>
                  <a:pt x="170" y="51"/>
                </a:cubicBezTo>
                <a:close/>
                <a:moveTo>
                  <a:pt x="161" y="81"/>
                </a:moveTo>
                <a:cubicBezTo>
                  <a:pt x="160" y="80"/>
                  <a:pt x="159" y="81"/>
                  <a:pt x="159" y="81"/>
                </a:cubicBezTo>
                <a:cubicBezTo>
                  <a:pt x="158" y="82"/>
                  <a:pt x="157" y="84"/>
                  <a:pt x="156" y="85"/>
                </a:cubicBezTo>
                <a:cubicBezTo>
                  <a:pt x="157" y="87"/>
                  <a:pt x="159" y="90"/>
                  <a:pt x="161" y="92"/>
                </a:cubicBezTo>
                <a:cubicBezTo>
                  <a:pt x="161" y="91"/>
                  <a:pt x="161" y="82"/>
                  <a:pt x="161" y="81"/>
                </a:cubicBezTo>
                <a:close/>
                <a:moveTo>
                  <a:pt x="11" y="99"/>
                </a:moveTo>
                <a:cubicBezTo>
                  <a:pt x="11" y="97"/>
                  <a:pt x="11" y="96"/>
                  <a:pt x="11" y="94"/>
                </a:cubicBezTo>
                <a:cubicBezTo>
                  <a:pt x="11" y="93"/>
                  <a:pt x="11" y="93"/>
                  <a:pt x="10" y="92"/>
                </a:cubicBezTo>
                <a:cubicBezTo>
                  <a:pt x="9" y="91"/>
                  <a:pt x="9" y="89"/>
                  <a:pt x="8" y="88"/>
                </a:cubicBezTo>
                <a:cubicBezTo>
                  <a:pt x="7" y="88"/>
                  <a:pt x="7" y="87"/>
                  <a:pt x="7" y="87"/>
                </a:cubicBezTo>
                <a:cubicBezTo>
                  <a:pt x="7" y="88"/>
                  <a:pt x="7" y="89"/>
                  <a:pt x="7" y="90"/>
                </a:cubicBezTo>
                <a:cubicBezTo>
                  <a:pt x="7" y="93"/>
                  <a:pt x="7" y="96"/>
                  <a:pt x="8" y="99"/>
                </a:cubicBezTo>
                <a:cubicBezTo>
                  <a:pt x="8" y="99"/>
                  <a:pt x="8" y="99"/>
                  <a:pt x="8" y="100"/>
                </a:cubicBezTo>
                <a:cubicBezTo>
                  <a:pt x="9" y="99"/>
                  <a:pt x="10" y="99"/>
                  <a:pt x="11" y="99"/>
                </a:cubicBezTo>
                <a:close/>
                <a:moveTo>
                  <a:pt x="223" y="73"/>
                </a:moveTo>
                <a:cubicBezTo>
                  <a:pt x="222" y="74"/>
                  <a:pt x="221" y="76"/>
                  <a:pt x="220" y="77"/>
                </a:cubicBezTo>
                <a:cubicBezTo>
                  <a:pt x="219" y="78"/>
                  <a:pt x="218" y="80"/>
                  <a:pt x="219" y="82"/>
                </a:cubicBezTo>
                <a:cubicBezTo>
                  <a:pt x="219" y="82"/>
                  <a:pt x="219" y="83"/>
                  <a:pt x="219" y="83"/>
                </a:cubicBezTo>
                <a:cubicBezTo>
                  <a:pt x="219" y="83"/>
                  <a:pt x="219" y="84"/>
                  <a:pt x="219" y="84"/>
                </a:cubicBezTo>
                <a:cubicBezTo>
                  <a:pt x="221" y="82"/>
                  <a:pt x="223" y="80"/>
                  <a:pt x="224" y="79"/>
                </a:cubicBezTo>
                <a:cubicBezTo>
                  <a:pt x="224" y="79"/>
                  <a:pt x="225" y="78"/>
                  <a:pt x="225" y="78"/>
                </a:cubicBezTo>
                <a:cubicBezTo>
                  <a:pt x="225" y="76"/>
                  <a:pt x="225" y="75"/>
                  <a:pt x="223" y="73"/>
                </a:cubicBezTo>
                <a:close/>
                <a:moveTo>
                  <a:pt x="193" y="124"/>
                </a:moveTo>
                <a:cubicBezTo>
                  <a:pt x="193" y="125"/>
                  <a:pt x="193" y="125"/>
                  <a:pt x="193" y="125"/>
                </a:cubicBezTo>
                <a:cubicBezTo>
                  <a:pt x="193" y="124"/>
                  <a:pt x="193" y="124"/>
                  <a:pt x="193" y="124"/>
                </a:cubicBezTo>
                <a:cubicBezTo>
                  <a:pt x="195" y="121"/>
                  <a:pt x="197" y="118"/>
                  <a:pt x="199" y="116"/>
                </a:cubicBezTo>
                <a:cubicBezTo>
                  <a:pt x="200" y="115"/>
                  <a:pt x="200" y="114"/>
                  <a:pt x="199" y="113"/>
                </a:cubicBezTo>
                <a:cubicBezTo>
                  <a:pt x="199" y="113"/>
                  <a:pt x="198" y="113"/>
                  <a:pt x="198" y="113"/>
                </a:cubicBezTo>
                <a:cubicBezTo>
                  <a:pt x="196" y="114"/>
                  <a:pt x="195" y="116"/>
                  <a:pt x="193" y="118"/>
                </a:cubicBezTo>
                <a:cubicBezTo>
                  <a:pt x="193" y="118"/>
                  <a:pt x="193" y="118"/>
                  <a:pt x="193" y="119"/>
                </a:cubicBezTo>
                <a:cubicBezTo>
                  <a:pt x="193" y="121"/>
                  <a:pt x="193" y="123"/>
                  <a:pt x="193" y="124"/>
                </a:cubicBezTo>
                <a:close/>
                <a:moveTo>
                  <a:pt x="142" y="45"/>
                </a:moveTo>
                <a:cubicBezTo>
                  <a:pt x="142" y="45"/>
                  <a:pt x="142" y="45"/>
                  <a:pt x="142" y="45"/>
                </a:cubicBezTo>
                <a:cubicBezTo>
                  <a:pt x="141" y="45"/>
                  <a:pt x="141" y="44"/>
                  <a:pt x="141" y="44"/>
                </a:cubicBezTo>
                <a:cubicBezTo>
                  <a:pt x="137" y="44"/>
                  <a:pt x="132" y="44"/>
                  <a:pt x="128" y="44"/>
                </a:cubicBezTo>
                <a:cubicBezTo>
                  <a:pt x="118" y="43"/>
                  <a:pt x="107" y="43"/>
                  <a:pt x="97" y="43"/>
                </a:cubicBezTo>
                <a:cubicBezTo>
                  <a:pt x="97" y="43"/>
                  <a:pt x="96" y="43"/>
                  <a:pt x="96" y="43"/>
                </a:cubicBezTo>
                <a:cubicBezTo>
                  <a:pt x="95" y="43"/>
                  <a:pt x="95" y="44"/>
                  <a:pt x="96" y="44"/>
                </a:cubicBezTo>
                <a:cubicBezTo>
                  <a:pt x="96" y="44"/>
                  <a:pt x="97" y="44"/>
                  <a:pt x="98" y="44"/>
                </a:cubicBezTo>
                <a:cubicBezTo>
                  <a:pt x="109" y="44"/>
                  <a:pt x="121" y="44"/>
                  <a:pt x="133" y="45"/>
                </a:cubicBezTo>
                <a:cubicBezTo>
                  <a:pt x="136" y="45"/>
                  <a:pt x="139" y="45"/>
                  <a:pt x="142" y="45"/>
                </a:cubicBezTo>
                <a:close/>
                <a:moveTo>
                  <a:pt x="217" y="97"/>
                </a:moveTo>
                <a:cubicBezTo>
                  <a:pt x="219" y="96"/>
                  <a:pt x="220" y="95"/>
                  <a:pt x="221" y="93"/>
                </a:cubicBezTo>
                <a:cubicBezTo>
                  <a:pt x="222" y="92"/>
                  <a:pt x="223" y="91"/>
                  <a:pt x="224" y="90"/>
                </a:cubicBezTo>
                <a:cubicBezTo>
                  <a:pt x="224" y="89"/>
                  <a:pt x="224" y="87"/>
                  <a:pt x="224" y="86"/>
                </a:cubicBezTo>
                <a:cubicBezTo>
                  <a:pt x="224" y="86"/>
                  <a:pt x="224" y="86"/>
                  <a:pt x="224" y="86"/>
                </a:cubicBezTo>
                <a:cubicBezTo>
                  <a:pt x="224" y="86"/>
                  <a:pt x="224" y="85"/>
                  <a:pt x="224" y="85"/>
                </a:cubicBezTo>
                <a:cubicBezTo>
                  <a:pt x="224" y="85"/>
                  <a:pt x="224" y="86"/>
                  <a:pt x="223" y="86"/>
                </a:cubicBezTo>
                <a:cubicBezTo>
                  <a:pt x="221" y="88"/>
                  <a:pt x="219" y="91"/>
                  <a:pt x="217" y="94"/>
                </a:cubicBezTo>
                <a:cubicBezTo>
                  <a:pt x="217" y="95"/>
                  <a:pt x="216" y="95"/>
                  <a:pt x="217" y="96"/>
                </a:cubicBezTo>
                <a:cubicBezTo>
                  <a:pt x="217" y="97"/>
                  <a:pt x="217" y="97"/>
                  <a:pt x="217" y="97"/>
                </a:cubicBezTo>
                <a:close/>
                <a:moveTo>
                  <a:pt x="214" y="62"/>
                </a:moveTo>
                <a:cubicBezTo>
                  <a:pt x="214" y="62"/>
                  <a:pt x="214" y="62"/>
                  <a:pt x="214" y="62"/>
                </a:cubicBezTo>
                <a:cubicBezTo>
                  <a:pt x="212" y="64"/>
                  <a:pt x="209" y="66"/>
                  <a:pt x="207" y="69"/>
                </a:cubicBezTo>
                <a:cubicBezTo>
                  <a:pt x="208" y="70"/>
                  <a:pt x="209" y="71"/>
                  <a:pt x="209" y="72"/>
                </a:cubicBezTo>
                <a:cubicBezTo>
                  <a:pt x="211" y="70"/>
                  <a:pt x="212" y="68"/>
                  <a:pt x="214" y="66"/>
                </a:cubicBezTo>
                <a:cubicBezTo>
                  <a:pt x="214" y="66"/>
                  <a:pt x="214" y="66"/>
                  <a:pt x="214" y="66"/>
                </a:cubicBezTo>
                <a:cubicBezTo>
                  <a:pt x="214" y="64"/>
                  <a:pt x="214" y="63"/>
                  <a:pt x="214" y="62"/>
                </a:cubicBezTo>
                <a:close/>
                <a:moveTo>
                  <a:pt x="44" y="90"/>
                </a:moveTo>
                <a:cubicBezTo>
                  <a:pt x="42" y="90"/>
                  <a:pt x="42" y="90"/>
                  <a:pt x="41" y="91"/>
                </a:cubicBezTo>
                <a:cubicBezTo>
                  <a:pt x="40" y="92"/>
                  <a:pt x="38" y="92"/>
                  <a:pt x="37" y="91"/>
                </a:cubicBezTo>
                <a:cubicBezTo>
                  <a:pt x="35" y="91"/>
                  <a:pt x="34" y="91"/>
                  <a:pt x="32" y="91"/>
                </a:cubicBezTo>
                <a:cubicBezTo>
                  <a:pt x="31" y="91"/>
                  <a:pt x="30" y="91"/>
                  <a:pt x="29" y="91"/>
                </a:cubicBezTo>
                <a:cubicBezTo>
                  <a:pt x="28" y="91"/>
                  <a:pt x="26" y="91"/>
                  <a:pt x="25" y="92"/>
                </a:cubicBezTo>
                <a:cubicBezTo>
                  <a:pt x="25" y="92"/>
                  <a:pt x="25" y="92"/>
                  <a:pt x="25" y="92"/>
                </a:cubicBezTo>
                <a:cubicBezTo>
                  <a:pt x="27" y="92"/>
                  <a:pt x="30" y="93"/>
                  <a:pt x="32" y="93"/>
                </a:cubicBezTo>
                <a:cubicBezTo>
                  <a:pt x="34" y="93"/>
                  <a:pt x="37" y="93"/>
                  <a:pt x="39" y="93"/>
                </a:cubicBezTo>
                <a:cubicBezTo>
                  <a:pt x="40" y="93"/>
                  <a:pt x="41" y="93"/>
                  <a:pt x="42" y="93"/>
                </a:cubicBezTo>
                <a:cubicBezTo>
                  <a:pt x="42" y="93"/>
                  <a:pt x="43" y="93"/>
                  <a:pt x="43" y="92"/>
                </a:cubicBezTo>
                <a:cubicBezTo>
                  <a:pt x="43" y="91"/>
                  <a:pt x="44" y="91"/>
                  <a:pt x="44" y="90"/>
                </a:cubicBezTo>
                <a:close/>
                <a:moveTo>
                  <a:pt x="148" y="92"/>
                </a:moveTo>
                <a:cubicBezTo>
                  <a:pt x="151" y="93"/>
                  <a:pt x="157" y="93"/>
                  <a:pt x="158" y="92"/>
                </a:cubicBezTo>
                <a:cubicBezTo>
                  <a:pt x="157" y="90"/>
                  <a:pt x="155" y="89"/>
                  <a:pt x="154" y="87"/>
                </a:cubicBezTo>
                <a:cubicBezTo>
                  <a:pt x="152" y="89"/>
                  <a:pt x="150" y="90"/>
                  <a:pt x="148" y="92"/>
                </a:cubicBezTo>
                <a:close/>
                <a:moveTo>
                  <a:pt x="51" y="68"/>
                </a:moveTo>
                <a:cubicBezTo>
                  <a:pt x="50" y="67"/>
                  <a:pt x="50" y="65"/>
                  <a:pt x="49" y="64"/>
                </a:cubicBezTo>
                <a:cubicBezTo>
                  <a:pt x="47" y="66"/>
                  <a:pt x="46" y="68"/>
                  <a:pt x="45" y="70"/>
                </a:cubicBezTo>
                <a:cubicBezTo>
                  <a:pt x="46" y="71"/>
                  <a:pt x="47" y="72"/>
                  <a:pt x="47" y="73"/>
                </a:cubicBezTo>
                <a:cubicBezTo>
                  <a:pt x="49" y="71"/>
                  <a:pt x="50" y="70"/>
                  <a:pt x="51" y="68"/>
                </a:cubicBezTo>
                <a:close/>
                <a:moveTo>
                  <a:pt x="81" y="81"/>
                </a:moveTo>
                <a:cubicBezTo>
                  <a:pt x="82" y="79"/>
                  <a:pt x="84" y="77"/>
                  <a:pt x="85" y="74"/>
                </a:cubicBezTo>
                <a:cubicBezTo>
                  <a:pt x="84" y="74"/>
                  <a:pt x="83" y="74"/>
                  <a:pt x="81" y="74"/>
                </a:cubicBezTo>
                <a:cubicBezTo>
                  <a:pt x="81" y="74"/>
                  <a:pt x="81" y="74"/>
                  <a:pt x="81" y="74"/>
                </a:cubicBezTo>
                <a:cubicBezTo>
                  <a:pt x="80" y="75"/>
                  <a:pt x="79" y="77"/>
                  <a:pt x="78" y="78"/>
                </a:cubicBezTo>
                <a:cubicBezTo>
                  <a:pt x="79" y="79"/>
                  <a:pt x="80" y="80"/>
                  <a:pt x="81" y="81"/>
                </a:cubicBezTo>
                <a:close/>
                <a:moveTo>
                  <a:pt x="144" y="82"/>
                </a:moveTo>
                <a:cubicBezTo>
                  <a:pt x="144" y="82"/>
                  <a:pt x="144" y="82"/>
                  <a:pt x="144" y="82"/>
                </a:cubicBezTo>
                <a:cubicBezTo>
                  <a:pt x="143" y="83"/>
                  <a:pt x="142" y="84"/>
                  <a:pt x="142" y="85"/>
                </a:cubicBezTo>
                <a:cubicBezTo>
                  <a:pt x="141" y="85"/>
                  <a:pt x="140" y="86"/>
                  <a:pt x="139" y="87"/>
                </a:cubicBezTo>
                <a:cubicBezTo>
                  <a:pt x="141" y="89"/>
                  <a:pt x="142" y="91"/>
                  <a:pt x="143" y="92"/>
                </a:cubicBezTo>
                <a:cubicBezTo>
                  <a:pt x="144" y="88"/>
                  <a:pt x="144" y="85"/>
                  <a:pt x="144" y="82"/>
                </a:cubicBezTo>
                <a:close/>
                <a:moveTo>
                  <a:pt x="164" y="90"/>
                </a:moveTo>
                <a:cubicBezTo>
                  <a:pt x="164" y="91"/>
                  <a:pt x="164" y="92"/>
                  <a:pt x="164" y="93"/>
                </a:cubicBezTo>
                <a:cubicBezTo>
                  <a:pt x="165" y="93"/>
                  <a:pt x="166" y="93"/>
                  <a:pt x="168" y="93"/>
                </a:cubicBezTo>
                <a:cubicBezTo>
                  <a:pt x="168" y="92"/>
                  <a:pt x="169" y="90"/>
                  <a:pt x="170" y="89"/>
                </a:cubicBezTo>
                <a:cubicBezTo>
                  <a:pt x="169" y="88"/>
                  <a:pt x="169" y="87"/>
                  <a:pt x="168" y="87"/>
                </a:cubicBezTo>
                <a:cubicBezTo>
                  <a:pt x="167" y="88"/>
                  <a:pt x="166" y="90"/>
                  <a:pt x="164" y="90"/>
                </a:cubicBezTo>
                <a:close/>
                <a:moveTo>
                  <a:pt x="166" y="49"/>
                </a:moveTo>
                <a:cubicBezTo>
                  <a:pt x="164" y="49"/>
                  <a:pt x="161" y="49"/>
                  <a:pt x="158" y="49"/>
                </a:cubicBezTo>
                <a:cubicBezTo>
                  <a:pt x="158" y="49"/>
                  <a:pt x="158" y="49"/>
                  <a:pt x="159" y="49"/>
                </a:cubicBezTo>
                <a:cubicBezTo>
                  <a:pt x="160" y="49"/>
                  <a:pt x="160" y="50"/>
                  <a:pt x="160" y="51"/>
                </a:cubicBezTo>
                <a:cubicBezTo>
                  <a:pt x="160" y="51"/>
                  <a:pt x="160" y="52"/>
                  <a:pt x="160" y="52"/>
                </a:cubicBezTo>
                <a:cubicBezTo>
                  <a:pt x="162" y="52"/>
                  <a:pt x="164" y="52"/>
                  <a:pt x="166" y="52"/>
                </a:cubicBezTo>
                <a:cubicBezTo>
                  <a:pt x="166" y="51"/>
                  <a:pt x="166" y="50"/>
                  <a:pt x="166" y="49"/>
                </a:cubicBezTo>
                <a:close/>
                <a:moveTo>
                  <a:pt x="145" y="48"/>
                </a:moveTo>
                <a:cubicBezTo>
                  <a:pt x="143" y="48"/>
                  <a:pt x="137" y="48"/>
                  <a:pt x="135" y="48"/>
                </a:cubicBezTo>
                <a:cubicBezTo>
                  <a:pt x="136" y="49"/>
                  <a:pt x="135" y="50"/>
                  <a:pt x="135" y="51"/>
                </a:cubicBezTo>
                <a:cubicBezTo>
                  <a:pt x="135" y="51"/>
                  <a:pt x="136" y="51"/>
                  <a:pt x="136" y="51"/>
                </a:cubicBezTo>
                <a:cubicBezTo>
                  <a:pt x="138" y="51"/>
                  <a:pt x="139" y="51"/>
                  <a:pt x="141" y="51"/>
                </a:cubicBezTo>
                <a:cubicBezTo>
                  <a:pt x="141" y="50"/>
                  <a:pt x="142" y="50"/>
                  <a:pt x="142" y="50"/>
                </a:cubicBezTo>
                <a:cubicBezTo>
                  <a:pt x="143" y="49"/>
                  <a:pt x="143" y="49"/>
                  <a:pt x="144" y="49"/>
                </a:cubicBezTo>
                <a:cubicBezTo>
                  <a:pt x="144" y="49"/>
                  <a:pt x="144" y="49"/>
                  <a:pt x="145" y="49"/>
                </a:cubicBezTo>
                <a:cubicBezTo>
                  <a:pt x="145" y="49"/>
                  <a:pt x="145" y="49"/>
                  <a:pt x="145" y="48"/>
                </a:cubicBezTo>
                <a:close/>
                <a:moveTo>
                  <a:pt x="10" y="46"/>
                </a:moveTo>
                <a:cubicBezTo>
                  <a:pt x="9" y="49"/>
                  <a:pt x="10" y="57"/>
                  <a:pt x="11" y="58"/>
                </a:cubicBezTo>
                <a:cubicBezTo>
                  <a:pt x="11" y="57"/>
                  <a:pt x="11" y="56"/>
                  <a:pt x="12" y="55"/>
                </a:cubicBezTo>
                <a:cubicBezTo>
                  <a:pt x="12" y="54"/>
                  <a:pt x="12" y="53"/>
                  <a:pt x="13" y="52"/>
                </a:cubicBezTo>
                <a:cubicBezTo>
                  <a:pt x="13" y="51"/>
                  <a:pt x="13" y="51"/>
                  <a:pt x="13" y="50"/>
                </a:cubicBezTo>
                <a:cubicBezTo>
                  <a:pt x="12" y="49"/>
                  <a:pt x="12" y="48"/>
                  <a:pt x="12" y="48"/>
                </a:cubicBezTo>
                <a:cubicBezTo>
                  <a:pt x="12" y="47"/>
                  <a:pt x="13" y="47"/>
                  <a:pt x="13" y="47"/>
                </a:cubicBezTo>
                <a:cubicBezTo>
                  <a:pt x="12" y="47"/>
                  <a:pt x="11" y="47"/>
                  <a:pt x="10" y="46"/>
                </a:cubicBezTo>
                <a:close/>
                <a:moveTo>
                  <a:pt x="90" y="63"/>
                </a:moveTo>
                <a:cubicBezTo>
                  <a:pt x="90" y="63"/>
                  <a:pt x="89" y="63"/>
                  <a:pt x="89" y="64"/>
                </a:cubicBezTo>
                <a:cubicBezTo>
                  <a:pt x="88" y="65"/>
                  <a:pt x="87" y="67"/>
                  <a:pt x="86" y="68"/>
                </a:cubicBezTo>
                <a:cubicBezTo>
                  <a:pt x="85" y="69"/>
                  <a:pt x="84" y="70"/>
                  <a:pt x="84" y="72"/>
                </a:cubicBezTo>
                <a:cubicBezTo>
                  <a:pt x="85" y="72"/>
                  <a:pt x="86" y="72"/>
                  <a:pt x="86" y="72"/>
                </a:cubicBezTo>
                <a:cubicBezTo>
                  <a:pt x="88" y="70"/>
                  <a:pt x="89" y="67"/>
                  <a:pt x="91" y="64"/>
                </a:cubicBezTo>
                <a:cubicBezTo>
                  <a:pt x="91" y="64"/>
                  <a:pt x="90" y="63"/>
                  <a:pt x="90" y="63"/>
                </a:cubicBezTo>
                <a:close/>
                <a:moveTo>
                  <a:pt x="42" y="63"/>
                </a:moveTo>
                <a:cubicBezTo>
                  <a:pt x="42" y="63"/>
                  <a:pt x="42" y="63"/>
                  <a:pt x="42" y="63"/>
                </a:cubicBezTo>
                <a:cubicBezTo>
                  <a:pt x="43" y="62"/>
                  <a:pt x="44" y="60"/>
                  <a:pt x="46" y="58"/>
                </a:cubicBezTo>
                <a:cubicBezTo>
                  <a:pt x="45" y="57"/>
                  <a:pt x="44" y="56"/>
                  <a:pt x="43" y="54"/>
                </a:cubicBezTo>
                <a:cubicBezTo>
                  <a:pt x="42" y="56"/>
                  <a:pt x="41" y="57"/>
                  <a:pt x="41" y="58"/>
                </a:cubicBezTo>
                <a:cubicBezTo>
                  <a:pt x="41" y="58"/>
                  <a:pt x="41" y="58"/>
                  <a:pt x="41" y="58"/>
                </a:cubicBezTo>
                <a:cubicBezTo>
                  <a:pt x="41" y="60"/>
                  <a:pt x="41" y="62"/>
                  <a:pt x="42" y="63"/>
                </a:cubicBezTo>
                <a:close/>
                <a:moveTo>
                  <a:pt x="75" y="64"/>
                </a:moveTo>
                <a:cubicBezTo>
                  <a:pt x="75" y="63"/>
                  <a:pt x="74" y="62"/>
                  <a:pt x="74" y="62"/>
                </a:cubicBezTo>
                <a:cubicBezTo>
                  <a:pt x="73" y="62"/>
                  <a:pt x="72" y="62"/>
                  <a:pt x="71" y="63"/>
                </a:cubicBezTo>
                <a:cubicBezTo>
                  <a:pt x="71" y="64"/>
                  <a:pt x="70" y="65"/>
                  <a:pt x="70" y="65"/>
                </a:cubicBezTo>
                <a:cubicBezTo>
                  <a:pt x="70" y="66"/>
                  <a:pt x="69" y="66"/>
                  <a:pt x="69" y="67"/>
                </a:cubicBezTo>
                <a:cubicBezTo>
                  <a:pt x="70" y="67"/>
                  <a:pt x="70" y="68"/>
                  <a:pt x="70" y="69"/>
                </a:cubicBezTo>
                <a:cubicBezTo>
                  <a:pt x="70" y="69"/>
                  <a:pt x="71" y="69"/>
                  <a:pt x="71" y="69"/>
                </a:cubicBezTo>
                <a:cubicBezTo>
                  <a:pt x="72" y="67"/>
                  <a:pt x="74" y="65"/>
                  <a:pt x="75" y="64"/>
                </a:cubicBezTo>
                <a:close/>
                <a:moveTo>
                  <a:pt x="18" y="61"/>
                </a:moveTo>
                <a:cubicBezTo>
                  <a:pt x="20" y="59"/>
                  <a:pt x="21" y="57"/>
                  <a:pt x="22" y="55"/>
                </a:cubicBezTo>
                <a:cubicBezTo>
                  <a:pt x="22" y="55"/>
                  <a:pt x="22" y="54"/>
                  <a:pt x="22" y="54"/>
                </a:cubicBezTo>
                <a:cubicBezTo>
                  <a:pt x="22" y="53"/>
                  <a:pt x="22" y="52"/>
                  <a:pt x="21" y="50"/>
                </a:cubicBezTo>
                <a:cubicBezTo>
                  <a:pt x="21" y="51"/>
                  <a:pt x="21" y="51"/>
                  <a:pt x="21" y="51"/>
                </a:cubicBezTo>
                <a:cubicBezTo>
                  <a:pt x="20" y="53"/>
                  <a:pt x="18" y="56"/>
                  <a:pt x="17" y="59"/>
                </a:cubicBezTo>
                <a:cubicBezTo>
                  <a:pt x="17" y="59"/>
                  <a:pt x="17" y="59"/>
                  <a:pt x="17" y="60"/>
                </a:cubicBezTo>
                <a:cubicBezTo>
                  <a:pt x="18" y="60"/>
                  <a:pt x="18" y="60"/>
                  <a:pt x="18" y="61"/>
                </a:cubicBezTo>
                <a:close/>
                <a:moveTo>
                  <a:pt x="243" y="85"/>
                </a:moveTo>
                <a:cubicBezTo>
                  <a:pt x="245" y="84"/>
                  <a:pt x="245" y="84"/>
                  <a:pt x="244" y="82"/>
                </a:cubicBezTo>
                <a:cubicBezTo>
                  <a:pt x="244" y="82"/>
                  <a:pt x="244" y="82"/>
                  <a:pt x="244" y="82"/>
                </a:cubicBezTo>
                <a:cubicBezTo>
                  <a:pt x="241" y="79"/>
                  <a:pt x="239" y="77"/>
                  <a:pt x="237" y="74"/>
                </a:cubicBezTo>
                <a:cubicBezTo>
                  <a:pt x="237" y="74"/>
                  <a:pt x="237" y="74"/>
                  <a:pt x="236" y="73"/>
                </a:cubicBezTo>
                <a:cubicBezTo>
                  <a:pt x="238" y="78"/>
                  <a:pt x="240" y="82"/>
                  <a:pt x="243" y="85"/>
                </a:cubicBezTo>
                <a:close/>
                <a:moveTo>
                  <a:pt x="210" y="31"/>
                </a:moveTo>
                <a:cubicBezTo>
                  <a:pt x="210" y="31"/>
                  <a:pt x="210" y="31"/>
                  <a:pt x="210" y="31"/>
                </a:cubicBezTo>
                <a:cubicBezTo>
                  <a:pt x="210" y="30"/>
                  <a:pt x="209" y="30"/>
                  <a:pt x="209" y="30"/>
                </a:cubicBezTo>
                <a:cubicBezTo>
                  <a:pt x="207" y="27"/>
                  <a:pt x="206" y="24"/>
                  <a:pt x="204" y="21"/>
                </a:cubicBezTo>
                <a:cubicBezTo>
                  <a:pt x="203" y="18"/>
                  <a:pt x="201" y="16"/>
                  <a:pt x="199" y="13"/>
                </a:cubicBezTo>
                <a:cubicBezTo>
                  <a:pt x="198" y="13"/>
                  <a:pt x="198" y="13"/>
                  <a:pt x="197" y="12"/>
                </a:cubicBezTo>
                <a:cubicBezTo>
                  <a:pt x="197" y="12"/>
                  <a:pt x="197" y="12"/>
                  <a:pt x="197" y="12"/>
                </a:cubicBezTo>
                <a:cubicBezTo>
                  <a:pt x="198" y="13"/>
                  <a:pt x="198" y="14"/>
                  <a:pt x="199" y="15"/>
                </a:cubicBezTo>
                <a:cubicBezTo>
                  <a:pt x="200" y="15"/>
                  <a:pt x="200" y="16"/>
                  <a:pt x="200" y="17"/>
                </a:cubicBezTo>
                <a:cubicBezTo>
                  <a:pt x="200" y="17"/>
                  <a:pt x="200" y="18"/>
                  <a:pt x="201" y="18"/>
                </a:cubicBezTo>
                <a:cubicBezTo>
                  <a:pt x="204" y="22"/>
                  <a:pt x="206" y="26"/>
                  <a:pt x="209" y="30"/>
                </a:cubicBezTo>
                <a:cubicBezTo>
                  <a:pt x="209" y="31"/>
                  <a:pt x="209" y="31"/>
                  <a:pt x="210" y="31"/>
                </a:cubicBezTo>
                <a:close/>
                <a:moveTo>
                  <a:pt x="234" y="82"/>
                </a:moveTo>
                <a:cubicBezTo>
                  <a:pt x="234" y="81"/>
                  <a:pt x="234" y="80"/>
                  <a:pt x="234" y="80"/>
                </a:cubicBezTo>
                <a:cubicBezTo>
                  <a:pt x="232" y="77"/>
                  <a:pt x="231" y="74"/>
                  <a:pt x="229" y="72"/>
                </a:cubicBezTo>
                <a:cubicBezTo>
                  <a:pt x="227" y="69"/>
                  <a:pt x="226" y="66"/>
                  <a:pt x="224" y="63"/>
                </a:cubicBezTo>
                <a:cubicBezTo>
                  <a:pt x="224" y="63"/>
                  <a:pt x="224" y="62"/>
                  <a:pt x="224" y="62"/>
                </a:cubicBezTo>
                <a:cubicBezTo>
                  <a:pt x="223" y="63"/>
                  <a:pt x="223" y="63"/>
                  <a:pt x="222" y="64"/>
                </a:cubicBezTo>
                <a:cubicBezTo>
                  <a:pt x="223" y="65"/>
                  <a:pt x="224" y="66"/>
                  <a:pt x="225" y="67"/>
                </a:cubicBezTo>
                <a:cubicBezTo>
                  <a:pt x="225" y="67"/>
                  <a:pt x="225" y="67"/>
                  <a:pt x="225" y="67"/>
                </a:cubicBezTo>
                <a:cubicBezTo>
                  <a:pt x="226" y="67"/>
                  <a:pt x="227" y="68"/>
                  <a:pt x="227" y="69"/>
                </a:cubicBezTo>
                <a:cubicBezTo>
                  <a:pt x="227" y="70"/>
                  <a:pt x="228" y="71"/>
                  <a:pt x="228" y="72"/>
                </a:cubicBezTo>
                <a:cubicBezTo>
                  <a:pt x="230" y="75"/>
                  <a:pt x="232" y="78"/>
                  <a:pt x="233" y="81"/>
                </a:cubicBezTo>
                <a:cubicBezTo>
                  <a:pt x="233" y="81"/>
                  <a:pt x="234" y="81"/>
                  <a:pt x="234" y="82"/>
                </a:cubicBezTo>
                <a:close/>
                <a:moveTo>
                  <a:pt x="222" y="59"/>
                </a:moveTo>
                <a:cubicBezTo>
                  <a:pt x="219" y="56"/>
                  <a:pt x="217" y="54"/>
                  <a:pt x="214" y="51"/>
                </a:cubicBezTo>
                <a:cubicBezTo>
                  <a:pt x="214" y="51"/>
                  <a:pt x="214" y="52"/>
                  <a:pt x="213" y="52"/>
                </a:cubicBezTo>
                <a:cubicBezTo>
                  <a:pt x="214" y="53"/>
                  <a:pt x="215" y="54"/>
                  <a:pt x="216" y="55"/>
                </a:cubicBezTo>
                <a:cubicBezTo>
                  <a:pt x="216" y="55"/>
                  <a:pt x="216" y="55"/>
                  <a:pt x="216" y="55"/>
                </a:cubicBezTo>
                <a:cubicBezTo>
                  <a:pt x="217" y="56"/>
                  <a:pt x="217" y="56"/>
                  <a:pt x="217" y="57"/>
                </a:cubicBezTo>
                <a:cubicBezTo>
                  <a:pt x="217" y="57"/>
                  <a:pt x="217" y="57"/>
                  <a:pt x="218" y="58"/>
                </a:cubicBezTo>
                <a:cubicBezTo>
                  <a:pt x="218" y="59"/>
                  <a:pt x="219" y="60"/>
                  <a:pt x="220" y="61"/>
                </a:cubicBezTo>
                <a:cubicBezTo>
                  <a:pt x="221" y="60"/>
                  <a:pt x="221" y="60"/>
                  <a:pt x="222" y="59"/>
                </a:cubicBezTo>
                <a:close/>
                <a:moveTo>
                  <a:pt x="220" y="67"/>
                </a:moveTo>
                <a:cubicBezTo>
                  <a:pt x="219" y="67"/>
                  <a:pt x="219" y="68"/>
                  <a:pt x="218" y="69"/>
                </a:cubicBezTo>
                <a:cubicBezTo>
                  <a:pt x="218" y="70"/>
                  <a:pt x="217" y="71"/>
                  <a:pt x="218" y="72"/>
                </a:cubicBezTo>
                <a:cubicBezTo>
                  <a:pt x="218" y="73"/>
                  <a:pt x="218" y="74"/>
                  <a:pt x="218" y="75"/>
                </a:cubicBezTo>
                <a:cubicBezTo>
                  <a:pt x="220" y="73"/>
                  <a:pt x="221" y="72"/>
                  <a:pt x="222" y="71"/>
                </a:cubicBezTo>
                <a:cubicBezTo>
                  <a:pt x="222" y="69"/>
                  <a:pt x="221" y="68"/>
                  <a:pt x="220" y="67"/>
                </a:cubicBezTo>
                <a:close/>
                <a:moveTo>
                  <a:pt x="56" y="63"/>
                </a:moveTo>
                <a:cubicBezTo>
                  <a:pt x="57" y="61"/>
                  <a:pt x="58" y="60"/>
                  <a:pt x="59" y="59"/>
                </a:cubicBezTo>
                <a:cubicBezTo>
                  <a:pt x="58" y="57"/>
                  <a:pt x="57" y="55"/>
                  <a:pt x="55" y="53"/>
                </a:cubicBezTo>
                <a:cubicBezTo>
                  <a:pt x="55" y="53"/>
                  <a:pt x="55" y="54"/>
                  <a:pt x="55" y="55"/>
                </a:cubicBezTo>
                <a:cubicBezTo>
                  <a:pt x="55" y="55"/>
                  <a:pt x="55" y="56"/>
                  <a:pt x="55" y="56"/>
                </a:cubicBezTo>
                <a:cubicBezTo>
                  <a:pt x="55" y="58"/>
                  <a:pt x="56" y="60"/>
                  <a:pt x="56" y="63"/>
                </a:cubicBezTo>
                <a:close/>
                <a:moveTo>
                  <a:pt x="64" y="48"/>
                </a:moveTo>
                <a:cubicBezTo>
                  <a:pt x="64" y="48"/>
                  <a:pt x="64" y="48"/>
                  <a:pt x="64" y="48"/>
                </a:cubicBezTo>
                <a:cubicBezTo>
                  <a:pt x="62" y="48"/>
                  <a:pt x="61" y="48"/>
                  <a:pt x="60" y="47"/>
                </a:cubicBezTo>
                <a:cubicBezTo>
                  <a:pt x="59" y="47"/>
                  <a:pt x="58" y="48"/>
                  <a:pt x="58" y="49"/>
                </a:cubicBezTo>
                <a:cubicBezTo>
                  <a:pt x="57" y="50"/>
                  <a:pt x="57" y="50"/>
                  <a:pt x="57" y="51"/>
                </a:cubicBezTo>
                <a:cubicBezTo>
                  <a:pt x="59" y="51"/>
                  <a:pt x="62" y="51"/>
                  <a:pt x="64" y="51"/>
                </a:cubicBezTo>
                <a:cubicBezTo>
                  <a:pt x="64" y="50"/>
                  <a:pt x="64" y="49"/>
                  <a:pt x="64" y="48"/>
                </a:cubicBezTo>
                <a:close/>
                <a:moveTo>
                  <a:pt x="102" y="50"/>
                </a:moveTo>
                <a:cubicBezTo>
                  <a:pt x="103" y="51"/>
                  <a:pt x="103" y="51"/>
                  <a:pt x="104" y="51"/>
                </a:cubicBezTo>
                <a:cubicBezTo>
                  <a:pt x="106" y="51"/>
                  <a:pt x="107" y="51"/>
                  <a:pt x="109" y="51"/>
                </a:cubicBezTo>
                <a:cubicBezTo>
                  <a:pt x="110" y="51"/>
                  <a:pt x="110" y="51"/>
                  <a:pt x="111" y="50"/>
                </a:cubicBezTo>
                <a:cubicBezTo>
                  <a:pt x="111" y="50"/>
                  <a:pt x="112" y="49"/>
                  <a:pt x="112" y="48"/>
                </a:cubicBezTo>
                <a:cubicBezTo>
                  <a:pt x="109" y="48"/>
                  <a:pt x="107" y="48"/>
                  <a:pt x="104" y="48"/>
                </a:cubicBezTo>
                <a:cubicBezTo>
                  <a:pt x="103" y="49"/>
                  <a:pt x="103" y="50"/>
                  <a:pt x="102" y="50"/>
                </a:cubicBezTo>
                <a:close/>
                <a:moveTo>
                  <a:pt x="152" y="64"/>
                </a:moveTo>
                <a:cubicBezTo>
                  <a:pt x="152" y="64"/>
                  <a:pt x="152" y="65"/>
                  <a:pt x="153" y="65"/>
                </a:cubicBezTo>
                <a:cubicBezTo>
                  <a:pt x="153" y="65"/>
                  <a:pt x="153" y="66"/>
                  <a:pt x="153" y="66"/>
                </a:cubicBezTo>
                <a:cubicBezTo>
                  <a:pt x="154" y="66"/>
                  <a:pt x="155" y="66"/>
                  <a:pt x="155" y="66"/>
                </a:cubicBezTo>
                <a:cubicBezTo>
                  <a:pt x="156" y="65"/>
                  <a:pt x="157" y="65"/>
                  <a:pt x="156" y="64"/>
                </a:cubicBezTo>
                <a:cubicBezTo>
                  <a:pt x="156" y="63"/>
                  <a:pt x="156" y="62"/>
                  <a:pt x="156" y="61"/>
                </a:cubicBezTo>
                <a:cubicBezTo>
                  <a:pt x="156" y="60"/>
                  <a:pt x="155" y="60"/>
                  <a:pt x="155" y="59"/>
                </a:cubicBezTo>
                <a:cubicBezTo>
                  <a:pt x="154" y="60"/>
                  <a:pt x="153" y="62"/>
                  <a:pt x="152" y="64"/>
                </a:cubicBezTo>
                <a:close/>
                <a:moveTo>
                  <a:pt x="210" y="79"/>
                </a:moveTo>
                <a:cubicBezTo>
                  <a:pt x="209" y="81"/>
                  <a:pt x="207" y="82"/>
                  <a:pt x="207" y="85"/>
                </a:cubicBezTo>
                <a:cubicBezTo>
                  <a:pt x="206" y="86"/>
                  <a:pt x="206" y="87"/>
                  <a:pt x="207" y="88"/>
                </a:cubicBezTo>
                <a:cubicBezTo>
                  <a:pt x="209" y="86"/>
                  <a:pt x="210" y="84"/>
                  <a:pt x="212" y="82"/>
                </a:cubicBezTo>
                <a:cubicBezTo>
                  <a:pt x="211" y="81"/>
                  <a:pt x="211" y="80"/>
                  <a:pt x="210" y="79"/>
                </a:cubicBezTo>
                <a:close/>
                <a:moveTo>
                  <a:pt x="163" y="77"/>
                </a:moveTo>
                <a:cubicBezTo>
                  <a:pt x="164" y="77"/>
                  <a:pt x="164" y="78"/>
                  <a:pt x="165" y="78"/>
                </a:cubicBezTo>
                <a:cubicBezTo>
                  <a:pt x="166" y="78"/>
                  <a:pt x="167" y="78"/>
                  <a:pt x="168" y="78"/>
                </a:cubicBezTo>
                <a:cubicBezTo>
                  <a:pt x="168" y="78"/>
                  <a:pt x="168" y="78"/>
                  <a:pt x="168" y="78"/>
                </a:cubicBezTo>
                <a:cubicBezTo>
                  <a:pt x="169" y="77"/>
                  <a:pt x="169" y="76"/>
                  <a:pt x="169" y="76"/>
                </a:cubicBezTo>
                <a:cubicBezTo>
                  <a:pt x="169" y="75"/>
                  <a:pt x="168" y="74"/>
                  <a:pt x="168" y="73"/>
                </a:cubicBezTo>
                <a:cubicBezTo>
                  <a:pt x="167" y="74"/>
                  <a:pt x="166" y="74"/>
                  <a:pt x="166" y="74"/>
                </a:cubicBezTo>
                <a:cubicBezTo>
                  <a:pt x="165" y="75"/>
                  <a:pt x="164" y="76"/>
                  <a:pt x="163" y="77"/>
                </a:cubicBezTo>
                <a:close/>
                <a:moveTo>
                  <a:pt x="92" y="43"/>
                </a:moveTo>
                <a:cubicBezTo>
                  <a:pt x="83" y="43"/>
                  <a:pt x="74" y="43"/>
                  <a:pt x="66" y="43"/>
                </a:cubicBezTo>
                <a:cubicBezTo>
                  <a:pt x="72" y="44"/>
                  <a:pt x="78" y="44"/>
                  <a:pt x="84" y="44"/>
                </a:cubicBezTo>
                <a:cubicBezTo>
                  <a:pt x="86" y="44"/>
                  <a:pt x="88" y="44"/>
                  <a:pt x="91" y="44"/>
                </a:cubicBezTo>
                <a:cubicBezTo>
                  <a:pt x="91" y="44"/>
                  <a:pt x="92" y="44"/>
                  <a:pt x="92" y="43"/>
                </a:cubicBezTo>
                <a:close/>
                <a:moveTo>
                  <a:pt x="32" y="76"/>
                </a:moveTo>
                <a:cubicBezTo>
                  <a:pt x="34" y="74"/>
                  <a:pt x="35" y="72"/>
                  <a:pt x="37" y="71"/>
                </a:cubicBezTo>
                <a:cubicBezTo>
                  <a:pt x="36" y="70"/>
                  <a:pt x="35" y="69"/>
                  <a:pt x="35" y="68"/>
                </a:cubicBezTo>
                <a:cubicBezTo>
                  <a:pt x="34" y="70"/>
                  <a:pt x="33" y="71"/>
                  <a:pt x="32" y="73"/>
                </a:cubicBezTo>
                <a:cubicBezTo>
                  <a:pt x="32" y="73"/>
                  <a:pt x="32" y="74"/>
                  <a:pt x="32" y="74"/>
                </a:cubicBezTo>
                <a:cubicBezTo>
                  <a:pt x="32" y="75"/>
                  <a:pt x="32" y="75"/>
                  <a:pt x="32" y="76"/>
                </a:cubicBezTo>
                <a:close/>
                <a:moveTo>
                  <a:pt x="133" y="48"/>
                </a:moveTo>
                <a:cubicBezTo>
                  <a:pt x="133" y="48"/>
                  <a:pt x="133" y="48"/>
                  <a:pt x="133" y="48"/>
                </a:cubicBezTo>
                <a:cubicBezTo>
                  <a:pt x="131" y="48"/>
                  <a:pt x="128" y="48"/>
                  <a:pt x="126" y="48"/>
                </a:cubicBezTo>
                <a:cubicBezTo>
                  <a:pt x="126" y="48"/>
                  <a:pt x="125" y="48"/>
                  <a:pt x="125" y="48"/>
                </a:cubicBezTo>
                <a:cubicBezTo>
                  <a:pt x="125" y="49"/>
                  <a:pt x="124" y="50"/>
                  <a:pt x="124" y="51"/>
                </a:cubicBezTo>
                <a:cubicBezTo>
                  <a:pt x="125" y="51"/>
                  <a:pt x="126" y="51"/>
                  <a:pt x="127" y="51"/>
                </a:cubicBezTo>
                <a:cubicBezTo>
                  <a:pt x="127" y="51"/>
                  <a:pt x="127" y="51"/>
                  <a:pt x="127" y="51"/>
                </a:cubicBezTo>
                <a:cubicBezTo>
                  <a:pt x="128" y="50"/>
                  <a:pt x="128" y="50"/>
                  <a:pt x="129" y="49"/>
                </a:cubicBezTo>
                <a:cubicBezTo>
                  <a:pt x="130" y="49"/>
                  <a:pt x="130" y="49"/>
                  <a:pt x="131" y="50"/>
                </a:cubicBezTo>
                <a:cubicBezTo>
                  <a:pt x="132" y="49"/>
                  <a:pt x="132" y="49"/>
                  <a:pt x="133" y="48"/>
                </a:cubicBezTo>
                <a:close/>
                <a:moveTo>
                  <a:pt x="80" y="56"/>
                </a:moveTo>
                <a:cubicBezTo>
                  <a:pt x="80" y="56"/>
                  <a:pt x="80" y="55"/>
                  <a:pt x="80" y="55"/>
                </a:cubicBezTo>
                <a:cubicBezTo>
                  <a:pt x="80" y="54"/>
                  <a:pt x="77" y="54"/>
                  <a:pt x="77" y="55"/>
                </a:cubicBezTo>
                <a:cubicBezTo>
                  <a:pt x="77" y="55"/>
                  <a:pt x="76" y="55"/>
                  <a:pt x="76" y="55"/>
                </a:cubicBezTo>
                <a:cubicBezTo>
                  <a:pt x="76" y="56"/>
                  <a:pt x="75" y="57"/>
                  <a:pt x="75" y="57"/>
                </a:cubicBezTo>
                <a:cubicBezTo>
                  <a:pt x="75" y="58"/>
                  <a:pt x="75" y="58"/>
                  <a:pt x="75" y="58"/>
                </a:cubicBezTo>
                <a:cubicBezTo>
                  <a:pt x="75" y="59"/>
                  <a:pt x="75" y="59"/>
                  <a:pt x="76" y="59"/>
                </a:cubicBezTo>
                <a:cubicBezTo>
                  <a:pt x="77" y="59"/>
                  <a:pt x="78" y="58"/>
                  <a:pt x="79" y="58"/>
                </a:cubicBezTo>
                <a:cubicBezTo>
                  <a:pt x="80" y="58"/>
                  <a:pt x="80" y="57"/>
                  <a:pt x="80" y="56"/>
                </a:cubicBezTo>
                <a:close/>
                <a:moveTo>
                  <a:pt x="62" y="79"/>
                </a:moveTo>
                <a:cubicBezTo>
                  <a:pt x="62" y="80"/>
                  <a:pt x="62" y="80"/>
                  <a:pt x="62" y="80"/>
                </a:cubicBezTo>
                <a:cubicBezTo>
                  <a:pt x="65" y="77"/>
                  <a:pt x="67" y="75"/>
                  <a:pt x="69" y="72"/>
                </a:cubicBezTo>
                <a:cubicBezTo>
                  <a:pt x="68" y="71"/>
                  <a:pt x="67" y="71"/>
                  <a:pt x="66" y="71"/>
                </a:cubicBezTo>
                <a:cubicBezTo>
                  <a:pt x="65" y="74"/>
                  <a:pt x="63" y="77"/>
                  <a:pt x="62" y="79"/>
                </a:cubicBezTo>
                <a:close/>
                <a:moveTo>
                  <a:pt x="37" y="85"/>
                </a:moveTo>
                <a:cubicBezTo>
                  <a:pt x="37" y="85"/>
                  <a:pt x="37" y="85"/>
                  <a:pt x="37" y="85"/>
                </a:cubicBezTo>
                <a:cubicBezTo>
                  <a:pt x="37" y="85"/>
                  <a:pt x="38" y="85"/>
                  <a:pt x="38" y="85"/>
                </a:cubicBezTo>
                <a:cubicBezTo>
                  <a:pt x="39" y="83"/>
                  <a:pt x="41" y="81"/>
                  <a:pt x="42" y="79"/>
                </a:cubicBezTo>
                <a:cubicBezTo>
                  <a:pt x="43" y="78"/>
                  <a:pt x="43" y="77"/>
                  <a:pt x="43" y="75"/>
                </a:cubicBezTo>
                <a:cubicBezTo>
                  <a:pt x="43" y="75"/>
                  <a:pt x="42" y="76"/>
                  <a:pt x="42" y="76"/>
                </a:cubicBezTo>
                <a:cubicBezTo>
                  <a:pt x="42" y="76"/>
                  <a:pt x="41" y="77"/>
                  <a:pt x="41" y="77"/>
                </a:cubicBezTo>
                <a:cubicBezTo>
                  <a:pt x="40" y="79"/>
                  <a:pt x="38" y="82"/>
                  <a:pt x="37" y="85"/>
                </a:cubicBezTo>
                <a:cubicBezTo>
                  <a:pt x="37" y="85"/>
                  <a:pt x="37" y="85"/>
                  <a:pt x="37" y="85"/>
                </a:cubicBezTo>
                <a:close/>
                <a:moveTo>
                  <a:pt x="135" y="59"/>
                </a:moveTo>
                <a:cubicBezTo>
                  <a:pt x="134" y="57"/>
                  <a:pt x="134" y="57"/>
                  <a:pt x="133" y="57"/>
                </a:cubicBezTo>
                <a:cubicBezTo>
                  <a:pt x="132" y="57"/>
                  <a:pt x="132" y="57"/>
                  <a:pt x="131" y="57"/>
                </a:cubicBezTo>
                <a:cubicBezTo>
                  <a:pt x="130" y="57"/>
                  <a:pt x="130" y="57"/>
                  <a:pt x="130" y="58"/>
                </a:cubicBezTo>
                <a:cubicBezTo>
                  <a:pt x="130" y="59"/>
                  <a:pt x="130" y="61"/>
                  <a:pt x="131" y="62"/>
                </a:cubicBezTo>
                <a:cubicBezTo>
                  <a:pt x="131" y="62"/>
                  <a:pt x="131" y="63"/>
                  <a:pt x="131" y="63"/>
                </a:cubicBezTo>
                <a:cubicBezTo>
                  <a:pt x="132" y="62"/>
                  <a:pt x="134" y="60"/>
                  <a:pt x="135" y="59"/>
                </a:cubicBezTo>
                <a:close/>
                <a:moveTo>
                  <a:pt x="53" y="66"/>
                </a:moveTo>
                <a:cubicBezTo>
                  <a:pt x="54" y="66"/>
                  <a:pt x="54" y="65"/>
                  <a:pt x="54" y="64"/>
                </a:cubicBezTo>
                <a:cubicBezTo>
                  <a:pt x="53" y="62"/>
                  <a:pt x="53" y="60"/>
                  <a:pt x="53" y="58"/>
                </a:cubicBezTo>
                <a:cubicBezTo>
                  <a:pt x="53" y="58"/>
                  <a:pt x="53" y="58"/>
                  <a:pt x="53" y="57"/>
                </a:cubicBezTo>
                <a:cubicBezTo>
                  <a:pt x="52" y="59"/>
                  <a:pt x="51" y="60"/>
                  <a:pt x="50" y="61"/>
                </a:cubicBezTo>
                <a:cubicBezTo>
                  <a:pt x="50" y="61"/>
                  <a:pt x="50" y="62"/>
                  <a:pt x="50" y="62"/>
                </a:cubicBezTo>
                <a:cubicBezTo>
                  <a:pt x="51" y="63"/>
                  <a:pt x="52" y="65"/>
                  <a:pt x="53" y="66"/>
                </a:cubicBezTo>
                <a:close/>
                <a:moveTo>
                  <a:pt x="70" y="50"/>
                </a:moveTo>
                <a:cubicBezTo>
                  <a:pt x="70" y="50"/>
                  <a:pt x="70" y="50"/>
                  <a:pt x="70" y="50"/>
                </a:cubicBezTo>
                <a:cubicBezTo>
                  <a:pt x="72" y="50"/>
                  <a:pt x="74" y="50"/>
                  <a:pt x="76" y="50"/>
                </a:cubicBezTo>
                <a:cubicBezTo>
                  <a:pt x="76" y="50"/>
                  <a:pt x="76" y="50"/>
                  <a:pt x="77" y="50"/>
                </a:cubicBezTo>
                <a:cubicBezTo>
                  <a:pt x="77" y="50"/>
                  <a:pt x="78" y="49"/>
                  <a:pt x="78" y="48"/>
                </a:cubicBezTo>
                <a:cubicBezTo>
                  <a:pt x="76" y="48"/>
                  <a:pt x="73" y="48"/>
                  <a:pt x="71" y="48"/>
                </a:cubicBezTo>
                <a:cubicBezTo>
                  <a:pt x="71" y="49"/>
                  <a:pt x="70" y="49"/>
                  <a:pt x="70" y="50"/>
                </a:cubicBezTo>
                <a:close/>
                <a:moveTo>
                  <a:pt x="71" y="57"/>
                </a:moveTo>
                <a:cubicBezTo>
                  <a:pt x="71" y="56"/>
                  <a:pt x="70" y="55"/>
                  <a:pt x="69" y="54"/>
                </a:cubicBezTo>
                <a:cubicBezTo>
                  <a:pt x="69" y="54"/>
                  <a:pt x="68" y="53"/>
                  <a:pt x="68" y="54"/>
                </a:cubicBezTo>
                <a:cubicBezTo>
                  <a:pt x="67" y="54"/>
                  <a:pt x="67" y="54"/>
                  <a:pt x="67" y="55"/>
                </a:cubicBezTo>
                <a:cubicBezTo>
                  <a:pt x="67" y="57"/>
                  <a:pt x="68" y="58"/>
                  <a:pt x="68" y="60"/>
                </a:cubicBezTo>
                <a:cubicBezTo>
                  <a:pt x="70" y="60"/>
                  <a:pt x="70" y="58"/>
                  <a:pt x="71" y="57"/>
                </a:cubicBezTo>
                <a:close/>
                <a:moveTo>
                  <a:pt x="143" y="65"/>
                </a:moveTo>
                <a:cubicBezTo>
                  <a:pt x="144" y="63"/>
                  <a:pt x="144" y="63"/>
                  <a:pt x="144" y="61"/>
                </a:cubicBezTo>
                <a:cubicBezTo>
                  <a:pt x="144" y="60"/>
                  <a:pt x="144" y="60"/>
                  <a:pt x="143" y="59"/>
                </a:cubicBezTo>
                <a:cubicBezTo>
                  <a:pt x="143" y="59"/>
                  <a:pt x="143" y="58"/>
                  <a:pt x="143" y="57"/>
                </a:cubicBezTo>
                <a:cubicBezTo>
                  <a:pt x="142" y="59"/>
                  <a:pt x="141" y="60"/>
                  <a:pt x="140" y="61"/>
                </a:cubicBezTo>
                <a:cubicBezTo>
                  <a:pt x="141" y="62"/>
                  <a:pt x="142" y="63"/>
                  <a:pt x="143" y="65"/>
                </a:cubicBezTo>
                <a:close/>
                <a:moveTo>
                  <a:pt x="47" y="77"/>
                </a:moveTo>
                <a:cubicBezTo>
                  <a:pt x="46" y="78"/>
                  <a:pt x="46" y="79"/>
                  <a:pt x="45" y="80"/>
                </a:cubicBezTo>
                <a:cubicBezTo>
                  <a:pt x="45" y="81"/>
                  <a:pt x="45" y="83"/>
                  <a:pt x="45" y="85"/>
                </a:cubicBezTo>
                <a:cubicBezTo>
                  <a:pt x="46" y="85"/>
                  <a:pt x="46" y="85"/>
                  <a:pt x="47" y="84"/>
                </a:cubicBezTo>
                <a:cubicBezTo>
                  <a:pt x="47" y="83"/>
                  <a:pt x="47" y="83"/>
                  <a:pt x="47" y="83"/>
                </a:cubicBezTo>
                <a:cubicBezTo>
                  <a:pt x="48" y="82"/>
                  <a:pt x="48" y="81"/>
                  <a:pt x="48" y="80"/>
                </a:cubicBezTo>
                <a:cubicBezTo>
                  <a:pt x="48" y="79"/>
                  <a:pt x="47" y="79"/>
                  <a:pt x="47" y="77"/>
                </a:cubicBezTo>
                <a:close/>
                <a:moveTo>
                  <a:pt x="134" y="86"/>
                </a:moveTo>
                <a:cubicBezTo>
                  <a:pt x="134" y="86"/>
                  <a:pt x="134" y="85"/>
                  <a:pt x="134" y="85"/>
                </a:cubicBezTo>
                <a:cubicBezTo>
                  <a:pt x="134" y="85"/>
                  <a:pt x="134" y="84"/>
                  <a:pt x="134" y="83"/>
                </a:cubicBezTo>
                <a:cubicBezTo>
                  <a:pt x="134" y="83"/>
                  <a:pt x="133" y="82"/>
                  <a:pt x="133" y="82"/>
                </a:cubicBezTo>
                <a:cubicBezTo>
                  <a:pt x="133" y="81"/>
                  <a:pt x="132" y="81"/>
                  <a:pt x="132" y="81"/>
                </a:cubicBezTo>
                <a:cubicBezTo>
                  <a:pt x="131" y="81"/>
                  <a:pt x="130" y="82"/>
                  <a:pt x="130" y="83"/>
                </a:cubicBezTo>
                <a:cubicBezTo>
                  <a:pt x="130" y="84"/>
                  <a:pt x="130" y="84"/>
                  <a:pt x="130" y="85"/>
                </a:cubicBezTo>
                <a:cubicBezTo>
                  <a:pt x="131" y="85"/>
                  <a:pt x="132" y="86"/>
                  <a:pt x="134" y="86"/>
                </a:cubicBezTo>
                <a:close/>
                <a:moveTo>
                  <a:pt x="215" y="73"/>
                </a:moveTo>
                <a:cubicBezTo>
                  <a:pt x="215" y="73"/>
                  <a:pt x="215" y="73"/>
                  <a:pt x="215" y="73"/>
                </a:cubicBezTo>
                <a:cubicBezTo>
                  <a:pt x="214" y="74"/>
                  <a:pt x="213" y="76"/>
                  <a:pt x="212" y="77"/>
                </a:cubicBezTo>
                <a:cubicBezTo>
                  <a:pt x="213" y="78"/>
                  <a:pt x="213" y="79"/>
                  <a:pt x="214" y="80"/>
                </a:cubicBezTo>
                <a:cubicBezTo>
                  <a:pt x="214" y="79"/>
                  <a:pt x="215" y="78"/>
                  <a:pt x="216" y="78"/>
                </a:cubicBezTo>
                <a:cubicBezTo>
                  <a:pt x="216" y="77"/>
                  <a:pt x="216" y="77"/>
                  <a:pt x="216" y="77"/>
                </a:cubicBezTo>
                <a:cubicBezTo>
                  <a:pt x="216" y="76"/>
                  <a:pt x="216" y="74"/>
                  <a:pt x="215" y="73"/>
                </a:cubicBezTo>
                <a:close/>
                <a:moveTo>
                  <a:pt x="113" y="57"/>
                </a:moveTo>
                <a:cubicBezTo>
                  <a:pt x="113" y="57"/>
                  <a:pt x="113" y="57"/>
                  <a:pt x="113" y="57"/>
                </a:cubicBezTo>
                <a:cubicBezTo>
                  <a:pt x="111" y="57"/>
                  <a:pt x="110" y="57"/>
                  <a:pt x="109" y="57"/>
                </a:cubicBezTo>
                <a:cubicBezTo>
                  <a:pt x="109" y="57"/>
                  <a:pt x="108" y="58"/>
                  <a:pt x="108" y="58"/>
                </a:cubicBezTo>
                <a:cubicBezTo>
                  <a:pt x="108" y="58"/>
                  <a:pt x="107" y="59"/>
                  <a:pt x="107" y="60"/>
                </a:cubicBezTo>
                <a:cubicBezTo>
                  <a:pt x="107" y="61"/>
                  <a:pt x="108" y="61"/>
                  <a:pt x="108" y="62"/>
                </a:cubicBezTo>
                <a:cubicBezTo>
                  <a:pt x="110" y="60"/>
                  <a:pt x="111" y="59"/>
                  <a:pt x="113" y="57"/>
                </a:cubicBezTo>
                <a:close/>
                <a:moveTo>
                  <a:pt x="158" y="55"/>
                </a:moveTo>
                <a:cubicBezTo>
                  <a:pt x="157" y="55"/>
                  <a:pt x="157" y="56"/>
                  <a:pt x="157" y="57"/>
                </a:cubicBezTo>
                <a:cubicBezTo>
                  <a:pt x="158" y="58"/>
                  <a:pt x="158" y="60"/>
                  <a:pt x="158" y="62"/>
                </a:cubicBezTo>
                <a:cubicBezTo>
                  <a:pt x="158" y="62"/>
                  <a:pt x="158" y="62"/>
                  <a:pt x="158" y="62"/>
                </a:cubicBezTo>
                <a:cubicBezTo>
                  <a:pt x="159" y="61"/>
                  <a:pt x="160" y="61"/>
                  <a:pt x="161" y="60"/>
                </a:cubicBezTo>
                <a:cubicBezTo>
                  <a:pt x="160" y="58"/>
                  <a:pt x="159" y="56"/>
                  <a:pt x="158" y="55"/>
                </a:cubicBezTo>
                <a:close/>
                <a:moveTo>
                  <a:pt x="168" y="68"/>
                </a:moveTo>
                <a:cubicBezTo>
                  <a:pt x="168" y="67"/>
                  <a:pt x="169" y="67"/>
                  <a:pt x="169" y="66"/>
                </a:cubicBezTo>
                <a:cubicBezTo>
                  <a:pt x="168" y="64"/>
                  <a:pt x="168" y="62"/>
                  <a:pt x="168" y="60"/>
                </a:cubicBezTo>
                <a:cubicBezTo>
                  <a:pt x="167" y="61"/>
                  <a:pt x="166" y="62"/>
                  <a:pt x="166" y="63"/>
                </a:cubicBezTo>
                <a:cubicBezTo>
                  <a:pt x="165" y="63"/>
                  <a:pt x="165" y="63"/>
                  <a:pt x="166" y="63"/>
                </a:cubicBezTo>
                <a:cubicBezTo>
                  <a:pt x="166" y="65"/>
                  <a:pt x="167" y="66"/>
                  <a:pt x="168" y="68"/>
                </a:cubicBezTo>
                <a:close/>
                <a:moveTo>
                  <a:pt x="121" y="78"/>
                </a:moveTo>
                <a:cubicBezTo>
                  <a:pt x="121" y="78"/>
                  <a:pt x="122" y="78"/>
                  <a:pt x="122" y="78"/>
                </a:cubicBezTo>
                <a:cubicBezTo>
                  <a:pt x="122" y="79"/>
                  <a:pt x="123" y="79"/>
                  <a:pt x="124" y="79"/>
                </a:cubicBezTo>
                <a:cubicBezTo>
                  <a:pt x="124" y="79"/>
                  <a:pt x="125" y="79"/>
                  <a:pt x="125" y="79"/>
                </a:cubicBezTo>
                <a:cubicBezTo>
                  <a:pt x="125" y="79"/>
                  <a:pt x="125" y="79"/>
                  <a:pt x="125" y="79"/>
                </a:cubicBezTo>
                <a:cubicBezTo>
                  <a:pt x="126" y="78"/>
                  <a:pt x="126" y="77"/>
                  <a:pt x="127" y="76"/>
                </a:cubicBezTo>
                <a:cubicBezTo>
                  <a:pt x="126" y="76"/>
                  <a:pt x="125" y="76"/>
                  <a:pt x="123" y="75"/>
                </a:cubicBezTo>
                <a:cubicBezTo>
                  <a:pt x="123" y="76"/>
                  <a:pt x="122" y="77"/>
                  <a:pt x="121" y="78"/>
                </a:cubicBezTo>
                <a:close/>
                <a:moveTo>
                  <a:pt x="217" y="103"/>
                </a:moveTo>
                <a:cubicBezTo>
                  <a:pt x="217" y="102"/>
                  <a:pt x="217" y="102"/>
                  <a:pt x="217" y="102"/>
                </a:cubicBezTo>
                <a:cubicBezTo>
                  <a:pt x="214" y="104"/>
                  <a:pt x="209" y="110"/>
                  <a:pt x="209" y="111"/>
                </a:cubicBezTo>
                <a:cubicBezTo>
                  <a:pt x="212" y="108"/>
                  <a:pt x="215" y="106"/>
                  <a:pt x="217" y="103"/>
                </a:cubicBezTo>
                <a:close/>
                <a:moveTo>
                  <a:pt x="118" y="82"/>
                </a:moveTo>
                <a:cubicBezTo>
                  <a:pt x="118" y="83"/>
                  <a:pt x="119" y="84"/>
                  <a:pt x="119" y="84"/>
                </a:cubicBezTo>
                <a:cubicBezTo>
                  <a:pt x="120" y="85"/>
                  <a:pt x="120" y="86"/>
                  <a:pt x="121" y="86"/>
                </a:cubicBezTo>
                <a:cubicBezTo>
                  <a:pt x="122" y="85"/>
                  <a:pt x="123" y="83"/>
                  <a:pt x="124" y="82"/>
                </a:cubicBezTo>
                <a:cubicBezTo>
                  <a:pt x="122" y="82"/>
                  <a:pt x="120" y="82"/>
                  <a:pt x="118" y="82"/>
                </a:cubicBezTo>
                <a:close/>
                <a:moveTo>
                  <a:pt x="201" y="32"/>
                </a:moveTo>
                <a:cubicBezTo>
                  <a:pt x="201" y="34"/>
                  <a:pt x="206" y="42"/>
                  <a:pt x="208" y="44"/>
                </a:cubicBezTo>
                <a:cubicBezTo>
                  <a:pt x="208" y="44"/>
                  <a:pt x="209" y="44"/>
                  <a:pt x="209" y="44"/>
                </a:cubicBezTo>
                <a:cubicBezTo>
                  <a:pt x="206" y="40"/>
                  <a:pt x="204" y="36"/>
                  <a:pt x="201" y="32"/>
                </a:cubicBezTo>
                <a:close/>
                <a:moveTo>
                  <a:pt x="89" y="73"/>
                </a:moveTo>
                <a:cubicBezTo>
                  <a:pt x="90" y="73"/>
                  <a:pt x="90" y="73"/>
                  <a:pt x="91" y="73"/>
                </a:cubicBezTo>
                <a:cubicBezTo>
                  <a:pt x="91" y="73"/>
                  <a:pt x="92" y="73"/>
                  <a:pt x="92" y="73"/>
                </a:cubicBezTo>
                <a:cubicBezTo>
                  <a:pt x="93" y="72"/>
                  <a:pt x="93" y="71"/>
                  <a:pt x="94" y="70"/>
                </a:cubicBezTo>
                <a:cubicBezTo>
                  <a:pt x="93" y="69"/>
                  <a:pt x="93" y="69"/>
                  <a:pt x="92" y="68"/>
                </a:cubicBezTo>
                <a:cubicBezTo>
                  <a:pt x="91" y="69"/>
                  <a:pt x="90" y="71"/>
                  <a:pt x="89" y="73"/>
                </a:cubicBezTo>
                <a:close/>
                <a:moveTo>
                  <a:pt x="84" y="65"/>
                </a:moveTo>
                <a:cubicBezTo>
                  <a:pt x="84" y="65"/>
                  <a:pt x="84" y="65"/>
                  <a:pt x="84" y="65"/>
                </a:cubicBezTo>
                <a:cubicBezTo>
                  <a:pt x="86" y="64"/>
                  <a:pt x="87" y="62"/>
                  <a:pt x="88" y="61"/>
                </a:cubicBezTo>
                <a:cubicBezTo>
                  <a:pt x="88" y="59"/>
                  <a:pt x="88" y="59"/>
                  <a:pt x="87" y="60"/>
                </a:cubicBezTo>
                <a:cubicBezTo>
                  <a:pt x="86" y="60"/>
                  <a:pt x="85" y="60"/>
                  <a:pt x="85" y="61"/>
                </a:cubicBezTo>
                <a:cubicBezTo>
                  <a:pt x="85" y="61"/>
                  <a:pt x="84" y="62"/>
                  <a:pt x="84" y="62"/>
                </a:cubicBezTo>
                <a:cubicBezTo>
                  <a:pt x="84" y="62"/>
                  <a:pt x="84" y="63"/>
                  <a:pt x="84" y="63"/>
                </a:cubicBezTo>
                <a:cubicBezTo>
                  <a:pt x="84" y="64"/>
                  <a:pt x="84" y="65"/>
                  <a:pt x="84" y="65"/>
                </a:cubicBezTo>
                <a:close/>
                <a:moveTo>
                  <a:pt x="99" y="63"/>
                </a:moveTo>
                <a:cubicBezTo>
                  <a:pt x="99" y="63"/>
                  <a:pt x="100" y="63"/>
                  <a:pt x="100" y="63"/>
                </a:cubicBezTo>
                <a:cubicBezTo>
                  <a:pt x="101" y="62"/>
                  <a:pt x="102" y="61"/>
                  <a:pt x="103" y="59"/>
                </a:cubicBezTo>
                <a:cubicBezTo>
                  <a:pt x="103" y="59"/>
                  <a:pt x="103" y="58"/>
                  <a:pt x="102" y="58"/>
                </a:cubicBezTo>
                <a:cubicBezTo>
                  <a:pt x="101" y="58"/>
                  <a:pt x="100" y="58"/>
                  <a:pt x="99" y="58"/>
                </a:cubicBezTo>
                <a:cubicBezTo>
                  <a:pt x="99" y="60"/>
                  <a:pt x="99" y="61"/>
                  <a:pt x="99" y="62"/>
                </a:cubicBezTo>
                <a:cubicBezTo>
                  <a:pt x="99" y="62"/>
                  <a:pt x="99" y="63"/>
                  <a:pt x="99" y="63"/>
                </a:cubicBezTo>
                <a:close/>
                <a:moveTo>
                  <a:pt x="154" y="48"/>
                </a:moveTo>
                <a:cubicBezTo>
                  <a:pt x="154" y="48"/>
                  <a:pt x="154" y="48"/>
                  <a:pt x="153" y="48"/>
                </a:cubicBezTo>
                <a:cubicBezTo>
                  <a:pt x="153" y="49"/>
                  <a:pt x="152" y="50"/>
                  <a:pt x="151" y="50"/>
                </a:cubicBezTo>
                <a:cubicBezTo>
                  <a:pt x="150" y="50"/>
                  <a:pt x="149" y="49"/>
                  <a:pt x="149" y="49"/>
                </a:cubicBezTo>
                <a:cubicBezTo>
                  <a:pt x="148" y="50"/>
                  <a:pt x="148" y="50"/>
                  <a:pt x="147" y="51"/>
                </a:cubicBezTo>
                <a:cubicBezTo>
                  <a:pt x="149" y="51"/>
                  <a:pt x="153" y="52"/>
                  <a:pt x="154" y="51"/>
                </a:cubicBezTo>
                <a:cubicBezTo>
                  <a:pt x="154" y="50"/>
                  <a:pt x="154" y="49"/>
                  <a:pt x="154" y="48"/>
                </a:cubicBezTo>
                <a:close/>
                <a:moveTo>
                  <a:pt x="39" y="61"/>
                </a:moveTo>
                <a:cubicBezTo>
                  <a:pt x="39" y="61"/>
                  <a:pt x="39" y="61"/>
                  <a:pt x="38" y="61"/>
                </a:cubicBezTo>
                <a:cubicBezTo>
                  <a:pt x="38" y="63"/>
                  <a:pt x="37" y="64"/>
                  <a:pt x="36" y="65"/>
                </a:cubicBezTo>
                <a:cubicBezTo>
                  <a:pt x="37" y="66"/>
                  <a:pt x="37" y="67"/>
                  <a:pt x="38" y="68"/>
                </a:cubicBezTo>
                <a:cubicBezTo>
                  <a:pt x="39" y="68"/>
                  <a:pt x="39" y="67"/>
                  <a:pt x="39" y="67"/>
                </a:cubicBezTo>
                <a:cubicBezTo>
                  <a:pt x="40" y="66"/>
                  <a:pt x="40" y="66"/>
                  <a:pt x="40" y="66"/>
                </a:cubicBezTo>
                <a:cubicBezTo>
                  <a:pt x="39" y="64"/>
                  <a:pt x="39" y="63"/>
                  <a:pt x="39" y="61"/>
                </a:cubicBezTo>
                <a:close/>
                <a:moveTo>
                  <a:pt x="102" y="86"/>
                </a:moveTo>
                <a:cubicBezTo>
                  <a:pt x="104" y="86"/>
                  <a:pt x="106" y="86"/>
                  <a:pt x="107" y="86"/>
                </a:cubicBezTo>
                <a:cubicBezTo>
                  <a:pt x="107" y="85"/>
                  <a:pt x="107" y="84"/>
                  <a:pt x="107" y="83"/>
                </a:cubicBezTo>
                <a:cubicBezTo>
                  <a:pt x="107" y="83"/>
                  <a:pt x="106" y="83"/>
                  <a:pt x="106" y="83"/>
                </a:cubicBezTo>
                <a:cubicBezTo>
                  <a:pt x="105" y="83"/>
                  <a:pt x="105" y="83"/>
                  <a:pt x="105" y="83"/>
                </a:cubicBezTo>
                <a:cubicBezTo>
                  <a:pt x="104" y="84"/>
                  <a:pt x="103" y="85"/>
                  <a:pt x="102" y="86"/>
                </a:cubicBezTo>
                <a:close/>
                <a:moveTo>
                  <a:pt x="87" y="75"/>
                </a:moveTo>
                <a:cubicBezTo>
                  <a:pt x="86" y="77"/>
                  <a:pt x="85" y="79"/>
                  <a:pt x="84" y="81"/>
                </a:cubicBezTo>
                <a:cubicBezTo>
                  <a:pt x="85" y="81"/>
                  <a:pt x="85" y="81"/>
                  <a:pt x="86" y="81"/>
                </a:cubicBezTo>
                <a:cubicBezTo>
                  <a:pt x="87" y="79"/>
                  <a:pt x="88" y="77"/>
                  <a:pt x="89" y="76"/>
                </a:cubicBezTo>
                <a:cubicBezTo>
                  <a:pt x="89" y="76"/>
                  <a:pt x="90" y="75"/>
                  <a:pt x="90" y="75"/>
                </a:cubicBezTo>
                <a:cubicBezTo>
                  <a:pt x="89" y="75"/>
                  <a:pt x="88" y="75"/>
                  <a:pt x="87" y="75"/>
                </a:cubicBezTo>
                <a:close/>
                <a:moveTo>
                  <a:pt x="155" y="78"/>
                </a:moveTo>
                <a:cubicBezTo>
                  <a:pt x="156" y="78"/>
                  <a:pt x="157" y="78"/>
                  <a:pt x="158" y="78"/>
                </a:cubicBezTo>
                <a:cubicBezTo>
                  <a:pt x="158" y="78"/>
                  <a:pt x="159" y="78"/>
                  <a:pt x="159" y="77"/>
                </a:cubicBezTo>
                <a:cubicBezTo>
                  <a:pt x="160" y="77"/>
                  <a:pt x="161" y="76"/>
                  <a:pt x="161" y="75"/>
                </a:cubicBezTo>
                <a:cubicBezTo>
                  <a:pt x="162" y="75"/>
                  <a:pt x="162" y="74"/>
                  <a:pt x="162" y="74"/>
                </a:cubicBezTo>
                <a:cubicBezTo>
                  <a:pt x="162" y="74"/>
                  <a:pt x="161" y="74"/>
                  <a:pt x="161" y="74"/>
                </a:cubicBezTo>
                <a:cubicBezTo>
                  <a:pt x="160" y="74"/>
                  <a:pt x="159" y="74"/>
                  <a:pt x="159" y="75"/>
                </a:cubicBezTo>
                <a:cubicBezTo>
                  <a:pt x="158" y="76"/>
                  <a:pt x="158" y="76"/>
                  <a:pt x="157" y="76"/>
                </a:cubicBezTo>
                <a:cubicBezTo>
                  <a:pt x="157" y="76"/>
                  <a:pt x="157" y="76"/>
                  <a:pt x="156" y="75"/>
                </a:cubicBezTo>
                <a:cubicBezTo>
                  <a:pt x="156" y="76"/>
                  <a:pt x="155" y="77"/>
                  <a:pt x="155" y="78"/>
                </a:cubicBezTo>
                <a:close/>
                <a:moveTo>
                  <a:pt x="211" y="60"/>
                </a:moveTo>
                <a:cubicBezTo>
                  <a:pt x="212" y="59"/>
                  <a:pt x="212" y="59"/>
                  <a:pt x="213" y="58"/>
                </a:cubicBezTo>
                <a:cubicBezTo>
                  <a:pt x="214" y="58"/>
                  <a:pt x="214" y="57"/>
                  <a:pt x="213" y="56"/>
                </a:cubicBezTo>
                <a:cubicBezTo>
                  <a:pt x="213" y="55"/>
                  <a:pt x="212" y="55"/>
                  <a:pt x="212" y="54"/>
                </a:cubicBezTo>
                <a:cubicBezTo>
                  <a:pt x="211" y="55"/>
                  <a:pt x="211" y="55"/>
                  <a:pt x="210" y="56"/>
                </a:cubicBezTo>
                <a:cubicBezTo>
                  <a:pt x="210" y="56"/>
                  <a:pt x="210" y="57"/>
                  <a:pt x="210" y="57"/>
                </a:cubicBezTo>
                <a:cubicBezTo>
                  <a:pt x="210" y="58"/>
                  <a:pt x="211" y="59"/>
                  <a:pt x="211" y="60"/>
                </a:cubicBezTo>
                <a:close/>
                <a:moveTo>
                  <a:pt x="230" y="84"/>
                </a:moveTo>
                <a:cubicBezTo>
                  <a:pt x="229" y="84"/>
                  <a:pt x="229" y="83"/>
                  <a:pt x="229" y="82"/>
                </a:cubicBezTo>
                <a:cubicBezTo>
                  <a:pt x="228" y="82"/>
                  <a:pt x="228" y="81"/>
                  <a:pt x="227" y="81"/>
                </a:cubicBezTo>
                <a:cubicBezTo>
                  <a:pt x="227" y="81"/>
                  <a:pt x="226" y="86"/>
                  <a:pt x="227" y="87"/>
                </a:cubicBezTo>
                <a:cubicBezTo>
                  <a:pt x="228" y="86"/>
                  <a:pt x="229" y="86"/>
                  <a:pt x="230" y="84"/>
                </a:cubicBezTo>
                <a:close/>
                <a:moveTo>
                  <a:pt x="21" y="43"/>
                </a:moveTo>
                <a:cubicBezTo>
                  <a:pt x="17" y="43"/>
                  <a:pt x="14" y="43"/>
                  <a:pt x="11" y="43"/>
                </a:cubicBezTo>
                <a:cubicBezTo>
                  <a:pt x="11" y="43"/>
                  <a:pt x="11" y="44"/>
                  <a:pt x="10" y="44"/>
                </a:cubicBezTo>
                <a:cubicBezTo>
                  <a:pt x="11" y="44"/>
                  <a:pt x="11" y="44"/>
                  <a:pt x="11" y="44"/>
                </a:cubicBezTo>
                <a:cubicBezTo>
                  <a:pt x="14" y="44"/>
                  <a:pt x="17" y="45"/>
                  <a:pt x="19" y="45"/>
                </a:cubicBezTo>
                <a:cubicBezTo>
                  <a:pt x="20" y="45"/>
                  <a:pt x="20" y="45"/>
                  <a:pt x="21" y="43"/>
                </a:cubicBezTo>
                <a:close/>
                <a:moveTo>
                  <a:pt x="73" y="91"/>
                </a:moveTo>
                <a:cubicBezTo>
                  <a:pt x="73" y="90"/>
                  <a:pt x="73" y="89"/>
                  <a:pt x="73" y="88"/>
                </a:cubicBezTo>
                <a:cubicBezTo>
                  <a:pt x="70" y="88"/>
                  <a:pt x="69" y="88"/>
                  <a:pt x="68" y="90"/>
                </a:cubicBezTo>
                <a:cubicBezTo>
                  <a:pt x="68" y="91"/>
                  <a:pt x="69" y="91"/>
                  <a:pt x="69" y="91"/>
                </a:cubicBezTo>
                <a:cubicBezTo>
                  <a:pt x="70" y="91"/>
                  <a:pt x="71" y="91"/>
                  <a:pt x="73" y="91"/>
                </a:cubicBezTo>
                <a:close/>
                <a:moveTo>
                  <a:pt x="103" y="77"/>
                </a:moveTo>
                <a:cubicBezTo>
                  <a:pt x="102" y="77"/>
                  <a:pt x="102" y="77"/>
                  <a:pt x="101" y="77"/>
                </a:cubicBezTo>
                <a:cubicBezTo>
                  <a:pt x="99" y="77"/>
                  <a:pt x="99" y="77"/>
                  <a:pt x="98" y="78"/>
                </a:cubicBezTo>
                <a:cubicBezTo>
                  <a:pt x="98" y="79"/>
                  <a:pt x="97" y="79"/>
                  <a:pt x="97" y="80"/>
                </a:cubicBezTo>
                <a:cubicBezTo>
                  <a:pt x="97" y="80"/>
                  <a:pt x="97" y="80"/>
                  <a:pt x="97" y="80"/>
                </a:cubicBezTo>
                <a:cubicBezTo>
                  <a:pt x="98" y="80"/>
                  <a:pt x="99" y="80"/>
                  <a:pt x="101" y="80"/>
                </a:cubicBezTo>
                <a:cubicBezTo>
                  <a:pt x="101" y="80"/>
                  <a:pt x="101" y="80"/>
                  <a:pt x="101" y="80"/>
                </a:cubicBezTo>
                <a:cubicBezTo>
                  <a:pt x="102" y="79"/>
                  <a:pt x="102" y="78"/>
                  <a:pt x="103" y="77"/>
                </a:cubicBezTo>
                <a:close/>
                <a:moveTo>
                  <a:pt x="53" y="71"/>
                </a:moveTo>
                <a:cubicBezTo>
                  <a:pt x="51" y="72"/>
                  <a:pt x="50" y="74"/>
                  <a:pt x="49" y="75"/>
                </a:cubicBezTo>
                <a:cubicBezTo>
                  <a:pt x="49" y="76"/>
                  <a:pt x="49" y="77"/>
                  <a:pt x="50" y="78"/>
                </a:cubicBezTo>
                <a:cubicBezTo>
                  <a:pt x="51" y="76"/>
                  <a:pt x="52" y="74"/>
                  <a:pt x="53" y="72"/>
                </a:cubicBezTo>
                <a:cubicBezTo>
                  <a:pt x="53" y="71"/>
                  <a:pt x="53" y="71"/>
                  <a:pt x="53" y="71"/>
                </a:cubicBezTo>
                <a:close/>
                <a:moveTo>
                  <a:pt x="138" y="69"/>
                </a:moveTo>
                <a:cubicBezTo>
                  <a:pt x="138" y="69"/>
                  <a:pt x="137" y="69"/>
                  <a:pt x="137" y="69"/>
                </a:cubicBezTo>
                <a:cubicBezTo>
                  <a:pt x="135" y="69"/>
                  <a:pt x="135" y="69"/>
                  <a:pt x="134" y="71"/>
                </a:cubicBezTo>
                <a:cubicBezTo>
                  <a:pt x="133" y="71"/>
                  <a:pt x="133" y="72"/>
                  <a:pt x="133" y="73"/>
                </a:cubicBezTo>
                <a:cubicBezTo>
                  <a:pt x="134" y="73"/>
                  <a:pt x="134" y="73"/>
                  <a:pt x="135" y="73"/>
                </a:cubicBezTo>
                <a:cubicBezTo>
                  <a:pt x="135" y="73"/>
                  <a:pt x="135" y="73"/>
                  <a:pt x="136" y="72"/>
                </a:cubicBezTo>
                <a:cubicBezTo>
                  <a:pt x="137" y="71"/>
                  <a:pt x="137" y="70"/>
                  <a:pt x="138" y="69"/>
                </a:cubicBezTo>
                <a:close/>
                <a:moveTo>
                  <a:pt x="196" y="90"/>
                </a:moveTo>
                <a:cubicBezTo>
                  <a:pt x="196" y="90"/>
                  <a:pt x="196" y="90"/>
                  <a:pt x="196" y="90"/>
                </a:cubicBezTo>
                <a:cubicBezTo>
                  <a:pt x="195" y="91"/>
                  <a:pt x="193" y="92"/>
                  <a:pt x="194" y="94"/>
                </a:cubicBezTo>
                <a:cubicBezTo>
                  <a:pt x="194" y="95"/>
                  <a:pt x="194" y="95"/>
                  <a:pt x="194" y="96"/>
                </a:cubicBezTo>
                <a:cubicBezTo>
                  <a:pt x="194" y="96"/>
                  <a:pt x="194" y="97"/>
                  <a:pt x="194" y="97"/>
                </a:cubicBezTo>
                <a:cubicBezTo>
                  <a:pt x="195" y="96"/>
                  <a:pt x="195" y="95"/>
                  <a:pt x="196" y="94"/>
                </a:cubicBezTo>
                <a:cubicBezTo>
                  <a:pt x="196" y="94"/>
                  <a:pt x="196" y="94"/>
                  <a:pt x="196" y="93"/>
                </a:cubicBezTo>
                <a:cubicBezTo>
                  <a:pt x="196" y="92"/>
                  <a:pt x="196" y="91"/>
                  <a:pt x="196" y="90"/>
                </a:cubicBezTo>
                <a:close/>
                <a:moveTo>
                  <a:pt x="59" y="67"/>
                </a:moveTo>
                <a:cubicBezTo>
                  <a:pt x="60" y="67"/>
                  <a:pt x="61" y="67"/>
                  <a:pt x="62" y="68"/>
                </a:cubicBezTo>
                <a:cubicBezTo>
                  <a:pt x="63" y="68"/>
                  <a:pt x="63" y="68"/>
                  <a:pt x="64" y="67"/>
                </a:cubicBezTo>
                <a:cubicBezTo>
                  <a:pt x="63" y="66"/>
                  <a:pt x="63" y="65"/>
                  <a:pt x="62" y="64"/>
                </a:cubicBezTo>
                <a:cubicBezTo>
                  <a:pt x="60" y="64"/>
                  <a:pt x="60" y="66"/>
                  <a:pt x="59" y="67"/>
                </a:cubicBezTo>
                <a:close/>
                <a:moveTo>
                  <a:pt x="15" y="90"/>
                </a:moveTo>
                <a:cubicBezTo>
                  <a:pt x="16" y="89"/>
                  <a:pt x="16" y="88"/>
                  <a:pt x="16" y="88"/>
                </a:cubicBezTo>
                <a:cubicBezTo>
                  <a:pt x="17" y="86"/>
                  <a:pt x="16" y="86"/>
                  <a:pt x="16" y="85"/>
                </a:cubicBezTo>
                <a:cubicBezTo>
                  <a:pt x="15" y="85"/>
                  <a:pt x="15" y="85"/>
                  <a:pt x="15" y="86"/>
                </a:cubicBezTo>
                <a:cubicBezTo>
                  <a:pt x="14" y="86"/>
                  <a:pt x="14" y="85"/>
                  <a:pt x="14" y="85"/>
                </a:cubicBezTo>
                <a:cubicBezTo>
                  <a:pt x="13" y="86"/>
                  <a:pt x="13" y="87"/>
                  <a:pt x="13" y="89"/>
                </a:cubicBezTo>
                <a:cubicBezTo>
                  <a:pt x="14" y="89"/>
                  <a:pt x="15" y="89"/>
                  <a:pt x="15" y="90"/>
                </a:cubicBezTo>
                <a:close/>
                <a:moveTo>
                  <a:pt x="204" y="52"/>
                </a:moveTo>
                <a:cubicBezTo>
                  <a:pt x="204" y="54"/>
                  <a:pt x="202" y="54"/>
                  <a:pt x="202" y="56"/>
                </a:cubicBezTo>
                <a:cubicBezTo>
                  <a:pt x="203" y="57"/>
                  <a:pt x="204" y="57"/>
                  <a:pt x="205" y="57"/>
                </a:cubicBezTo>
                <a:cubicBezTo>
                  <a:pt x="205" y="57"/>
                  <a:pt x="206" y="56"/>
                  <a:pt x="206" y="56"/>
                </a:cubicBezTo>
                <a:cubicBezTo>
                  <a:pt x="206" y="55"/>
                  <a:pt x="205" y="53"/>
                  <a:pt x="204" y="52"/>
                </a:cubicBezTo>
                <a:close/>
                <a:moveTo>
                  <a:pt x="121" y="61"/>
                </a:moveTo>
                <a:cubicBezTo>
                  <a:pt x="120" y="60"/>
                  <a:pt x="119" y="59"/>
                  <a:pt x="119" y="57"/>
                </a:cubicBezTo>
                <a:cubicBezTo>
                  <a:pt x="118" y="58"/>
                  <a:pt x="117" y="59"/>
                  <a:pt x="117" y="60"/>
                </a:cubicBezTo>
                <a:cubicBezTo>
                  <a:pt x="117" y="61"/>
                  <a:pt x="118" y="62"/>
                  <a:pt x="118" y="64"/>
                </a:cubicBezTo>
                <a:cubicBezTo>
                  <a:pt x="119" y="63"/>
                  <a:pt x="120" y="62"/>
                  <a:pt x="121" y="61"/>
                </a:cubicBezTo>
                <a:close/>
                <a:moveTo>
                  <a:pt x="171" y="87"/>
                </a:moveTo>
                <a:cubicBezTo>
                  <a:pt x="173" y="84"/>
                  <a:pt x="174" y="82"/>
                  <a:pt x="175" y="80"/>
                </a:cubicBezTo>
                <a:cubicBezTo>
                  <a:pt x="175" y="80"/>
                  <a:pt x="175" y="79"/>
                  <a:pt x="175" y="79"/>
                </a:cubicBezTo>
                <a:cubicBezTo>
                  <a:pt x="173" y="81"/>
                  <a:pt x="172" y="83"/>
                  <a:pt x="170" y="85"/>
                </a:cubicBezTo>
                <a:cubicBezTo>
                  <a:pt x="170" y="85"/>
                  <a:pt x="171" y="86"/>
                  <a:pt x="171" y="87"/>
                </a:cubicBezTo>
                <a:close/>
                <a:moveTo>
                  <a:pt x="91" y="50"/>
                </a:moveTo>
                <a:cubicBezTo>
                  <a:pt x="93" y="50"/>
                  <a:pt x="94" y="50"/>
                  <a:pt x="96" y="50"/>
                </a:cubicBezTo>
                <a:cubicBezTo>
                  <a:pt x="96" y="50"/>
                  <a:pt x="96" y="49"/>
                  <a:pt x="97" y="49"/>
                </a:cubicBezTo>
                <a:cubicBezTo>
                  <a:pt x="97" y="49"/>
                  <a:pt x="98" y="49"/>
                  <a:pt x="98" y="49"/>
                </a:cubicBezTo>
                <a:cubicBezTo>
                  <a:pt x="99" y="49"/>
                  <a:pt x="99" y="49"/>
                  <a:pt x="99" y="48"/>
                </a:cubicBezTo>
                <a:cubicBezTo>
                  <a:pt x="97" y="48"/>
                  <a:pt x="95" y="48"/>
                  <a:pt x="93" y="48"/>
                </a:cubicBezTo>
                <a:cubicBezTo>
                  <a:pt x="93" y="48"/>
                  <a:pt x="93" y="48"/>
                  <a:pt x="93" y="49"/>
                </a:cubicBezTo>
                <a:cubicBezTo>
                  <a:pt x="92" y="49"/>
                  <a:pt x="92" y="50"/>
                  <a:pt x="91" y="50"/>
                </a:cubicBezTo>
                <a:close/>
                <a:moveTo>
                  <a:pt x="140" y="92"/>
                </a:moveTo>
                <a:cubicBezTo>
                  <a:pt x="139" y="91"/>
                  <a:pt x="138" y="90"/>
                  <a:pt x="137" y="89"/>
                </a:cubicBezTo>
                <a:cubicBezTo>
                  <a:pt x="136" y="90"/>
                  <a:pt x="135" y="91"/>
                  <a:pt x="134" y="92"/>
                </a:cubicBezTo>
                <a:cubicBezTo>
                  <a:pt x="136" y="92"/>
                  <a:pt x="138" y="92"/>
                  <a:pt x="140" y="92"/>
                </a:cubicBezTo>
                <a:close/>
                <a:moveTo>
                  <a:pt x="166" y="97"/>
                </a:moveTo>
                <a:cubicBezTo>
                  <a:pt x="163" y="97"/>
                  <a:pt x="140" y="97"/>
                  <a:pt x="131" y="97"/>
                </a:cubicBezTo>
                <a:cubicBezTo>
                  <a:pt x="143" y="97"/>
                  <a:pt x="155" y="97"/>
                  <a:pt x="166" y="97"/>
                </a:cubicBezTo>
                <a:close/>
                <a:moveTo>
                  <a:pt x="145" y="72"/>
                </a:moveTo>
                <a:cubicBezTo>
                  <a:pt x="149" y="73"/>
                  <a:pt x="150" y="72"/>
                  <a:pt x="151" y="70"/>
                </a:cubicBezTo>
                <a:cubicBezTo>
                  <a:pt x="150" y="70"/>
                  <a:pt x="149" y="70"/>
                  <a:pt x="148" y="70"/>
                </a:cubicBezTo>
                <a:cubicBezTo>
                  <a:pt x="147" y="71"/>
                  <a:pt x="147" y="71"/>
                  <a:pt x="146" y="72"/>
                </a:cubicBezTo>
                <a:cubicBezTo>
                  <a:pt x="146" y="72"/>
                  <a:pt x="145" y="72"/>
                  <a:pt x="145" y="72"/>
                </a:cubicBezTo>
                <a:close/>
                <a:moveTo>
                  <a:pt x="147" y="90"/>
                </a:moveTo>
                <a:cubicBezTo>
                  <a:pt x="147" y="90"/>
                  <a:pt x="147" y="90"/>
                  <a:pt x="147" y="91"/>
                </a:cubicBezTo>
                <a:cubicBezTo>
                  <a:pt x="149" y="89"/>
                  <a:pt x="151" y="87"/>
                  <a:pt x="153" y="85"/>
                </a:cubicBezTo>
                <a:cubicBezTo>
                  <a:pt x="152" y="84"/>
                  <a:pt x="152" y="83"/>
                  <a:pt x="151" y="83"/>
                </a:cubicBezTo>
                <a:cubicBezTo>
                  <a:pt x="150" y="85"/>
                  <a:pt x="148" y="88"/>
                  <a:pt x="147" y="90"/>
                </a:cubicBezTo>
                <a:close/>
                <a:moveTo>
                  <a:pt x="76" y="66"/>
                </a:moveTo>
                <a:cubicBezTo>
                  <a:pt x="75" y="67"/>
                  <a:pt x="74" y="68"/>
                  <a:pt x="73" y="70"/>
                </a:cubicBezTo>
                <a:cubicBezTo>
                  <a:pt x="75" y="70"/>
                  <a:pt x="75" y="70"/>
                  <a:pt x="76" y="70"/>
                </a:cubicBezTo>
                <a:cubicBezTo>
                  <a:pt x="77" y="69"/>
                  <a:pt x="77" y="69"/>
                  <a:pt x="78" y="68"/>
                </a:cubicBezTo>
                <a:cubicBezTo>
                  <a:pt x="77" y="67"/>
                  <a:pt x="77" y="67"/>
                  <a:pt x="76" y="66"/>
                </a:cubicBezTo>
                <a:close/>
                <a:moveTo>
                  <a:pt x="93" y="86"/>
                </a:moveTo>
                <a:cubicBezTo>
                  <a:pt x="94" y="86"/>
                  <a:pt x="95" y="86"/>
                  <a:pt x="96" y="86"/>
                </a:cubicBezTo>
                <a:cubicBezTo>
                  <a:pt x="97" y="86"/>
                  <a:pt x="98" y="86"/>
                  <a:pt x="97" y="85"/>
                </a:cubicBezTo>
                <a:cubicBezTo>
                  <a:pt x="97" y="84"/>
                  <a:pt x="96" y="83"/>
                  <a:pt x="95" y="84"/>
                </a:cubicBezTo>
                <a:cubicBezTo>
                  <a:pt x="95" y="84"/>
                  <a:pt x="94" y="84"/>
                  <a:pt x="94" y="84"/>
                </a:cubicBezTo>
                <a:cubicBezTo>
                  <a:pt x="93" y="84"/>
                  <a:pt x="93" y="84"/>
                  <a:pt x="93" y="85"/>
                </a:cubicBezTo>
                <a:cubicBezTo>
                  <a:pt x="93" y="85"/>
                  <a:pt x="93" y="86"/>
                  <a:pt x="93" y="86"/>
                </a:cubicBezTo>
                <a:close/>
                <a:moveTo>
                  <a:pt x="59" y="53"/>
                </a:moveTo>
                <a:cubicBezTo>
                  <a:pt x="59" y="55"/>
                  <a:pt x="60" y="56"/>
                  <a:pt x="61" y="57"/>
                </a:cubicBezTo>
                <a:cubicBezTo>
                  <a:pt x="62" y="56"/>
                  <a:pt x="63" y="54"/>
                  <a:pt x="63" y="53"/>
                </a:cubicBezTo>
                <a:cubicBezTo>
                  <a:pt x="62" y="53"/>
                  <a:pt x="60" y="53"/>
                  <a:pt x="59" y="53"/>
                </a:cubicBezTo>
                <a:close/>
                <a:moveTo>
                  <a:pt x="192" y="84"/>
                </a:moveTo>
                <a:cubicBezTo>
                  <a:pt x="192" y="84"/>
                  <a:pt x="192" y="84"/>
                  <a:pt x="191" y="84"/>
                </a:cubicBezTo>
                <a:cubicBezTo>
                  <a:pt x="190" y="86"/>
                  <a:pt x="188" y="88"/>
                  <a:pt x="186" y="90"/>
                </a:cubicBezTo>
                <a:cubicBezTo>
                  <a:pt x="186" y="91"/>
                  <a:pt x="187" y="91"/>
                  <a:pt x="187" y="91"/>
                </a:cubicBezTo>
                <a:cubicBezTo>
                  <a:pt x="188" y="90"/>
                  <a:pt x="190" y="88"/>
                  <a:pt x="191" y="86"/>
                </a:cubicBezTo>
                <a:cubicBezTo>
                  <a:pt x="191" y="86"/>
                  <a:pt x="191" y="86"/>
                  <a:pt x="191" y="86"/>
                </a:cubicBezTo>
                <a:cubicBezTo>
                  <a:pt x="192" y="85"/>
                  <a:pt x="192" y="85"/>
                  <a:pt x="192" y="84"/>
                </a:cubicBezTo>
                <a:close/>
                <a:moveTo>
                  <a:pt x="185" y="69"/>
                </a:moveTo>
                <a:cubicBezTo>
                  <a:pt x="186" y="72"/>
                  <a:pt x="185" y="73"/>
                  <a:pt x="182" y="73"/>
                </a:cubicBezTo>
                <a:cubicBezTo>
                  <a:pt x="183" y="74"/>
                  <a:pt x="183" y="75"/>
                  <a:pt x="183" y="75"/>
                </a:cubicBezTo>
                <a:cubicBezTo>
                  <a:pt x="184" y="74"/>
                  <a:pt x="185" y="73"/>
                  <a:pt x="186" y="72"/>
                </a:cubicBezTo>
                <a:cubicBezTo>
                  <a:pt x="186" y="71"/>
                  <a:pt x="186" y="71"/>
                  <a:pt x="186" y="71"/>
                </a:cubicBezTo>
                <a:cubicBezTo>
                  <a:pt x="186" y="70"/>
                  <a:pt x="186" y="69"/>
                  <a:pt x="186" y="67"/>
                </a:cubicBezTo>
                <a:cubicBezTo>
                  <a:pt x="186" y="67"/>
                  <a:pt x="186" y="67"/>
                  <a:pt x="186" y="67"/>
                </a:cubicBezTo>
                <a:cubicBezTo>
                  <a:pt x="185" y="68"/>
                  <a:pt x="185" y="68"/>
                  <a:pt x="185" y="69"/>
                </a:cubicBezTo>
                <a:close/>
                <a:moveTo>
                  <a:pt x="144" y="70"/>
                </a:moveTo>
                <a:cubicBezTo>
                  <a:pt x="143" y="69"/>
                  <a:pt x="143" y="69"/>
                  <a:pt x="143" y="69"/>
                </a:cubicBezTo>
                <a:cubicBezTo>
                  <a:pt x="142" y="69"/>
                  <a:pt x="142" y="69"/>
                  <a:pt x="141" y="70"/>
                </a:cubicBezTo>
                <a:cubicBezTo>
                  <a:pt x="141" y="70"/>
                  <a:pt x="140" y="71"/>
                  <a:pt x="139" y="72"/>
                </a:cubicBezTo>
                <a:cubicBezTo>
                  <a:pt x="139" y="73"/>
                  <a:pt x="139" y="73"/>
                  <a:pt x="139" y="73"/>
                </a:cubicBezTo>
                <a:cubicBezTo>
                  <a:pt x="142" y="73"/>
                  <a:pt x="142" y="73"/>
                  <a:pt x="144" y="70"/>
                </a:cubicBezTo>
                <a:close/>
                <a:moveTo>
                  <a:pt x="195" y="130"/>
                </a:moveTo>
                <a:cubicBezTo>
                  <a:pt x="197" y="127"/>
                  <a:pt x="199" y="125"/>
                  <a:pt x="201" y="123"/>
                </a:cubicBezTo>
                <a:cubicBezTo>
                  <a:pt x="201" y="122"/>
                  <a:pt x="201" y="122"/>
                  <a:pt x="202" y="121"/>
                </a:cubicBezTo>
                <a:cubicBezTo>
                  <a:pt x="202" y="121"/>
                  <a:pt x="201" y="121"/>
                  <a:pt x="201" y="121"/>
                </a:cubicBezTo>
                <a:cubicBezTo>
                  <a:pt x="200" y="122"/>
                  <a:pt x="199" y="124"/>
                  <a:pt x="198" y="125"/>
                </a:cubicBezTo>
                <a:cubicBezTo>
                  <a:pt x="196" y="126"/>
                  <a:pt x="196" y="128"/>
                  <a:pt x="195" y="130"/>
                </a:cubicBezTo>
                <a:close/>
                <a:moveTo>
                  <a:pt x="208" y="102"/>
                </a:moveTo>
                <a:cubicBezTo>
                  <a:pt x="208" y="102"/>
                  <a:pt x="209" y="101"/>
                  <a:pt x="209" y="101"/>
                </a:cubicBezTo>
                <a:cubicBezTo>
                  <a:pt x="211" y="99"/>
                  <a:pt x="212" y="97"/>
                  <a:pt x="213" y="95"/>
                </a:cubicBezTo>
                <a:cubicBezTo>
                  <a:pt x="214" y="95"/>
                  <a:pt x="214" y="94"/>
                  <a:pt x="214" y="94"/>
                </a:cubicBezTo>
                <a:cubicBezTo>
                  <a:pt x="213" y="94"/>
                  <a:pt x="213" y="94"/>
                  <a:pt x="213" y="94"/>
                </a:cubicBezTo>
                <a:cubicBezTo>
                  <a:pt x="213" y="94"/>
                  <a:pt x="213" y="95"/>
                  <a:pt x="213" y="95"/>
                </a:cubicBezTo>
                <a:cubicBezTo>
                  <a:pt x="211" y="96"/>
                  <a:pt x="210" y="98"/>
                  <a:pt x="209" y="99"/>
                </a:cubicBezTo>
                <a:cubicBezTo>
                  <a:pt x="208" y="100"/>
                  <a:pt x="208" y="101"/>
                  <a:pt x="208" y="102"/>
                </a:cubicBezTo>
                <a:close/>
                <a:moveTo>
                  <a:pt x="181" y="76"/>
                </a:moveTo>
                <a:cubicBezTo>
                  <a:pt x="180" y="77"/>
                  <a:pt x="179" y="78"/>
                  <a:pt x="178" y="79"/>
                </a:cubicBezTo>
                <a:cubicBezTo>
                  <a:pt x="178" y="80"/>
                  <a:pt x="178" y="81"/>
                  <a:pt x="178" y="82"/>
                </a:cubicBezTo>
                <a:cubicBezTo>
                  <a:pt x="180" y="80"/>
                  <a:pt x="181" y="79"/>
                  <a:pt x="182" y="77"/>
                </a:cubicBezTo>
                <a:cubicBezTo>
                  <a:pt x="181" y="77"/>
                  <a:pt x="181" y="76"/>
                  <a:pt x="181" y="76"/>
                </a:cubicBezTo>
                <a:close/>
                <a:moveTo>
                  <a:pt x="163" y="58"/>
                </a:moveTo>
                <a:cubicBezTo>
                  <a:pt x="164" y="57"/>
                  <a:pt x="165" y="56"/>
                  <a:pt x="166" y="55"/>
                </a:cubicBezTo>
                <a:cubicBezTo>
                  <a:pt x="164" y="55"/>
                  <a:pt x="163" y="54"/>
                  <a:pt x="161" y="55"/>
                </a:cubicBezTo>
                <a:cubicBezTo>
                  <a:pt x="162" y="56"/>
                  <a:pt x="162" y="57"/>
                  <a:pt x="163" y="58"/>
                </a:cubicBezTo>
                <a:close/>
                <a:moveTo>
                  <a:pt x="105" y="66"/>
                </a:moveTo>
                <a:cubicBezTo>
                  <a:pt x="105" y="66"/>
                  <a:pt x="105" y="66"/>
                  <a:pt x="105" y="66"/>
                </a:cubicBezTo>
                <a:cubicBezTo>
                  <a:pt x="104" y="66"/>
                  <a:pt x="103" y="66"/>
                  <a:pt x="102" y="66"/>
                </a:cubicBezTo>
                <a:cubicBezTo>
                  <a:pt x="102" y="66"/>
                  <a:pt x="102" y="66"/>
                  <a:pt x="102" y="67"/>
                </a:cubicBezTo>
                <a:cubicBezTo>
                  <a:pt x="101" y="67"/>
                  <a:pt x="100" y="68"/>
                  <a:pt x="100" y="69"/>
                </a:cubicBezTo>
                <a:cubicBezTo>
                  <a:pt x="101" y="69"/>
                  <a:pt x="101" y="70"/>
                  <a:pt x="101" y="70"/>
                </a:cubicBezTo>
                <a:cubicBezTo>
                  <a:pt x="102" y="70"/>
                  <a:pt x="102" y="70"/>
                  <a:pt x="102" y="69"/>
                </a:cubicBezTo>
                <a:cubicBezTo>
                  <a:pt x="103" y="68"/>
                  <a:pt x="104" y="67"/>
                  <a:pt x="105" y="66"/>
                </a:cubicBezTo>
                <a:close/>
                <a:moveTo>
                  <a:pt x="43" y="69"/>
                </a:moveTo>
                <a:cubicBezTo>
                  <a:pt x="43" y="69"/>
                  <a:pt x="43" y="69"/>
                  <a:pt x="43" y="69"/>
                </a:cubicBezTo>
                <a:cubicBezTo>
                  <a:pt x="44" y="66"/>
                  <a:pt x="46" y="64"/>
                  <a:pt x="47" y="62"/>
                </a:cubicBezTo>
                <a:cubicBezTo>
                  <a:pt x="47" y="61"/>
                  <a:pt x="47" y="61"/>
                  <a:pt x="47" y="61"/>
                </a:cubicBezTo>
                <a:cubicBezTo>
                  <a:pt x="47" y="61"/>
                  <a:pt x="46" y="61"/>
                  <a:pt x="46" y="62"/>
                </a:cubicBezTo>
                <a:cubicBezTo>
                  <a:pt x="45" y="63"/>
                  <a:pt x="44" y="64"/>
                  <a:pt x="43" y="66"/>
                </a:cubicBezTo>
                <a:cubicBezTo>
                  <a:pt x="42" y="67"/>
                  <a:pt x="42" y="68"/>
                  <a:pt x="43" y="69"/>
                </a:cubicBezTo>
                <a:close/>
                <a:moveTo>
                  <a:pt x="49" y="92"/>
                </a:moveTo>
                <a:cubicBezTo>
                  <a:pt x="49" y="92"/>
                  <a:pt x="49" y="92"/>
                  <a:pt x="49" y="92"/>
                </a:cubicBezTo>
                <a:cubicBezTo>
                  <a:pt x="51" y="92"/>
                  <a:pt x="52" y="92"/>
                  <a:pt x="53" y="92"/>
                </a:cubicBezTo>
                <a:cubicBezTo>
                  <a:pt x="53" y="91"/>
                  <a:pt x="53" y="91"/>
                  <a:pt x="53" y="90"/>
                </a:cubicBezTo>
                <a:cubicBezTo>
                  <a:pt x="53" y="90"/>
                  <a:pt x="52" y="90"/>
                  <a:pt x="51" y="90"/>
                </a:cubicBezTo>
                <a:cubicBezTo>
                  <a:pt x="51" y="90"/>
                  <a:pt x="51" y="90"/>
                  <a:pt x="50" y="90"/>
                </a:cubicBezTo>
                <a:cubicBezTo>
                  <a:pt x="50" y="91"/>
                  <a:pt x="50" y="91"/>
                  <a:pt x="49" y="92"/>
                </a:cubicBezTo>
                <a:close/>
                <a:moveTo>
                  <a:pt x="149" y="76"/>
                </a:moveTo>
                <a:cubicBezTo>
                  <a:pt x="149" y="77"/>
                  <a:pt x="150" y="77"/>
                  <a:pt x="150" y="77"/>
                </a:cubicBezTo>
                <a:cubicBezTo>
                  <a:pt x="151" y="78"/>
                  <a:pt x="152" y="78"/>
                  <a:pt x="152" y="77"/>
                </a:cubicBezTo>
                <a:cubicBezTo>
                  <a:pt x="153" y="77"/>
                  <a:pt x="153" y="76"/>
                  <a:pt x="154" y="75"/>
                </a:cubicBezTo>
                <a:cubicBezTo>
                  <a:pt x="153" y="75"/>
                  <a:pt x="152" y="75"/>
                  <a:pt x="152" y="75"/>
                </a:cubicBezTo>
                <a:cubicBezTo>
                  <a:pt x="150" y="75"/>
                  <a:pt x="150" y="75"/>
                  <a:pt x="149" y="76"/>
                </a:cubicBezTo>
                <a:close/>
                <a:moveTo>
                  <a:pt x="202" y="86"/>
                </a:moveTo>
                <a:cubicBezTo>
                  <a:pt x="201" y="86"/>
                  <a:pt x="201" y="85"/>
                  <a:pt x="201" y="85"/>
                </a:cubicBezTo>
                <a:cubicBezTo>
                  <a:pt x="201" y="85"/>
                  <a:pt x="201" y="85"/>
                  <a:pt x="201" y="85"/>
                </a:cubicBezTo>
                <a:cubicBezTo>
                  <a:pt x="198" y="87"/>
                  <a:pt x="198" y="87"/>
                  <a:pt x="199" y="90"/>
                </a:cubicBezTo>
                <a:cubicBezTo>
                  <a:pt x="200" y="89"/>
                  <a:pt x="201" y="88"/>
                  <a:pt x="202" y="86"/>
                </a:cubicBezTo>
                <a:close/>
                <a:moveTo>
                  <a:pt x="116" y="48"/>
                </a:moveTo>
                <a:cubicBezTo>
                  <a:pt x="117" y="49"/>
                  <a:pt x="117" y="50"/>
                  <a:pt x="118" y="50"/>
                </a:cubicBezTo>
                <a:cubicBezTo>
                  <a:pt x="118" y="51"/>
                  <a:pt x="118" y="51"/>
                  <a:pt x="119" y="50"/>
                </a:cubicBezTo>
                <a:cubicBezTo>
                  <a:pt x="120" y="50"/>
                  <a:pt x="120" y="49"/>
                  <a:pt x="121" y="48"/>
                </a:cubicBezTo>
                <a:cubicBezTo>
                  <a:pt x="119" y="48"/>
                  <a:pt x="118" y="48"/>
                  <a:pt x="116" y="48"/>
                </a:cubicBezTo>
                <a:close/>
                <a:moveTo>
                  <a:pt x="146" y="86"/>
                </a:moveTo>
                <a:cubicBezTo>
                  <a:pt x="148" y="84"/>
                  <a:pt x="149" y="82"/>
                  <a:pt x="150" y="81"/>
                </a:cubicBezTo>
                <a:cubicBezTo>
                  <a:pt x="149" y="81"/>
                  <a:pt x="148" y="81"/>
                  <a:pt x="147" y="81"/>
                </a:cubicBezTo>
                <a:cubicBezTo>
                  <a:pt x="147" y="82"/>
                  <a:pt x="147" y="84"/>
                  <a:pt x="146" y="86"/>
                </a:cubicBezTo>
                <a:close/>
                <a:moveTo>
                  <a:pt x="15" y="70"/>
                </a:moveTo>
                <a:cubicBezTo>
                  <a:pt x="15" y="71"/>
                  <a:pt x="14" y="72"/>
                  <a:pt x="14" y="73"/>
                </a:cubicBezTo>
                <a:cubicBezTo>
                  <a:pt x="14" y="74"/>
                  <a:pt x="15" y="74"/>
                  <a:pt x="15" y="75"/>
                </a:cubicBezTo>
                <a:cubicBezTo>
                  <a:pt x="16" y="74"/>
                  <a:pt x="17" y="72"/>
                  <a:pt x="15" y="70"/>
                </a:cubicBezTo>
                <a:close/>
                <a:moveTo>
                  <a:pt x="116" y="66"/>
                </a:moveTo>
                <a:cubicBezTo>
                  <a:pt x="116" y="66"/>
                  <a:pt x="116" y="66"/>
                  <a:pt x="116" y="66"/>
                </a:cubicBezTo>
                <a:cubicBezTo>
                  <a:pt x="115" y="66"/>
                  <a:pt x="115" y="66"/>
                  <a:pt x="114" y="66"/>
                </a:cubicBezTo>
                <a:cubicBezTo>
                  <a:pt x="113" y="66"/>
                  <a:pt x="112" y="66"/>
                  <a:pt x="112" y="67"/>
                </a:cubicBezTo>
                <a:cubicBezTo>
                  <a:pt x="112" y="68"/>
                  <a:pt x="113" y="69"/>
                  <a:pt x="114" y="69"/>
                </a:cubicBezTo>
                <a:cubicBezTo>
                  <a:pt x="114" y="68"/>
                  <a:pt x="115" y="67"/>
                  <a:pt x="116" y="66"/>
                </a:cubicBezTo>
                <a:close/>
                <a:moveTo>
                  <a:pt x="212" y="103"/>
                </a:moveTo>
                <a:cubicBezTo>
                  <a:pt x="213" y="102"/>
                  <a:pt x="214" y="100"/>
                  <a:pt x="216" y="99"/>
                </a:cubicBezTo>
                <a:cubicBezTo>
                  <a:pt x="215" y="99"/>
                  <a:pt x="215" y="98"/>
                  <a:pt x="215" y="97"/>
                </a:cubicBezTo>
                <a:cubicBezTo>
                  <a:pt x="214" y="98"/>
                  <a:pt x="213" y="99"/>
                  <a:pt x="213" y="100"/>
                </a:cubicBezTo>
                <a:cubicBezTo>
                  <a:pt x="212" y="101"/>
                  <a:pt x="212" y="102"/>
                  <a:pt x="212" y="103"/>
                </a:cubicBezTo>
                <a:close/>
                <a:moveTo>
                  <a:pt x="97" y="60"/>
                </a:moveTo>
                <a:cubicBezTo>
                  <a:pt x="95" y="62"/>
                  <a:pt x="94" y="64"/>
                  <a:pt x="94" y="65"/>
                </a:cubicBezTo>
                <a:cubicBezTo>
                  <a:pt x="95" y="65"/>
                  <a:pt x="96" y="64"/>
                  <a:pt x="97" y="64"/>
                </a:cubicBezTo>
                <a:cubicBezTo>
                  <a:pt x="97" y="63"/>
                  <a:pt x="97" y="62"/>
                  <a:pt x="97" y="60"/>
                </a:cubicBezTo>
                <a:close/>
                <a:moveTo>
                  <a:pt x="104" y="94"/>
                </a:moveTo>
                <a:cubicBezTo>
                  <a:pt x="104" y="93"/>
                  <a:pt x="104" y="93"/>
                  <a:pt x="104" y="93"/>
                </a:cubicBezTo>
                <a:cubicBezTo>
                  <a:pt x="103" y="93"/>
                  <a:pt x="103" y="93"/>
                  <a:pt x="103" y="93"/>
                </a:cubicBezTo>
                <a:cubicBezTo>
                  <a:pt x="100" y="93"/>
                  <a:pt x="96" y="93"/>
                  <a:pt x="93" y="93"/>
                </a:cubicBezTo>
                <a:cubicBezTo>
                  <a:pt x="93" y="93"/>
                  <a:pt x="93" y="93"/>
                  <a:pt x="93" y="93"/>
                </a:cubicBezTo>
                <a:cubicBezTo>
                  <a:pt x="92" y="93"/>
                  <a:pt x="92" y="93"/>
                  <a:pt x="92" y="93"/>
                </a:cubicBezTo>
                <a:cubicBezTo>
                  <a:pt x="96" y="93"/>
                  <a:pt x="100" y="94"/>
                  <a:pt x="104" y="94"/>
                </a:cubicBezTo>
                <a:close/>
                <a:moveTo>
                  <a:pt x="208" y="48"/>
                </a:moveTo>
                <a:cubicBezTo>
                  <a:pt x="207" y="49"/>
                  <a:pt x="207" y="49"/>
                  <a:pt x="207" y="50"/>
                </a:cubicBezTo>
                <a:cubicBezTo>
                  <a:pt x="207" y="51"/>
                  <a:pt x="208" y="52"/>
                  <a:pt x="208" y="54"/>
                </a:cubicBezTo>
                <a:cubicBezTo>
                  <a:pt x="209" y="53"/>
                  <a:pt x="209" y="52"/>
                  <a:pt x="210" y="52"/>
                </a:cubicBezTo>
                <a:cubicBezTo>
                  <a:pt x="209" y="51"/>
                  <a:pt x="208" y="50"/>
                  <a:pt x="208" y="48"/>
                </a:cubicBezTo>
                <a:close/>
                <a:moveTo>
                  <a:pt x="125" y="69"/>
                </a:moveTo>
                <a:cubicBezTo>
                  <a:pt x="122" y="69"/>
                  <a:pt x="122" y="69"/>
                  <a:pt x="121" y="71"/>
                </a:cubicBezTo>
                <a:cubicBezTo>
                  <a:pt x="121" y="72"/>
                  <a:pt x="122" y="72"/>
                  <a:pt x="122" y="72"/>
                </a:cubicBezTo>
                <a:cubicBezTo>
                  <a:pt x="123" y="72"/>
                  <a:pt x="123" y="72"/>
                  <a:pt x="123" y="72"/>
                </a:cubicBezTo>
                <a:cubicBezTo>
                  <a:pt x="124" y="71"/>
                  <a:pt x="125" y="70"/>
                  <a:pt x="125" y="69"/>
                </a:cubicBezTo>
                <a:close/>
                <a:moveTo>
                  <a:pt x="189" y="62"/>
                </a:moveTo>
                <a:cubicBezTo>
                  <a:pt x="189" y="63"/>
                  <a:pt x="188" y="63"/>
                  <a:pt x="188" y="64"/>
                </a:cubicBezTo>
                <a:cubicBezTo>
                  <a:pt x="188" y="65"/>
                  <a:pt x="188" y="67"/>
                  <a:pt x="189" y="68"/>
                </a:cubicBezTo>
                <a:cubicBezTo>
                  <a:pt x="189" y="68"/>
                  <a:pt x="190" y="67"/>
                  <a:pt x="190" y="66"/>
                </a:cubicBezTo>
                <a:cubicBezTo>
                  <a:pt x="190" y="66"/>
                  <a:pt x="190" y="66"/>
                  <a:pt x="190" y="65"/>
                </a:cubicBezTo>
                <a:cubicBezTo>
                  <a:pt x="190" y="65"/>
                  <a:pt x="189" y="64"/>
                  <a:pt x="189" y="62"/>
                </a:cubicBezTo>
                <a:close/>
                <a:moveTo>
                  <a:pt x="61" y="90"/>
                </a:moveTo>
                <a:cubicBezTo>
                  <a:pt x="61" y="90"/>
                  <a:pt x="61" y="91"/>
                  <a:pt x="61" y="92"/>
                </a:cubicBezTo>
                <a:cubicBezTo>
                  <a:pt x="63" y="92"/>
                  <a:pt x="64" y="91"/>
                  <a:pt x="66" y="91"/>
                </a:cubicBezTo>
                <a:cubicBezTo>
                  <a:pt x="65" y="91"/>
                  <a:pt x="65" y="90"/>
                  <a:pt x="64" y="90"/>
                </a:cubicBezTo>
                <a:cubicBezTo>
                  <a:pt x="63" y="90"/>
                  <a:pt x="62" y="90"/>
                  <a:pt x="61" y="90"/>
                </a:cubicBezTo>
                <a:close/>
                <a:moveTo>
                  <a:pt x="107" y="71"/>
                </a:moveTo>
                <a:cubicBezTo>
                  <a:pt x="108" y="70"/>
                  <a:pt x="108" y="68"/>
                  <a:pt x="109" y="67"/>
                </a:cubicBezTo>
                <a:cubicBezTo>
                  <a:pt x="109" y="67"/>
                  <a:pt x="108" y="67"/>
                  <a:pt x="108" y="66"/>
                </a:cubicBezTo>
                <a:cubicBezTo>
                  <a:pt x="107" y="68"/>
                  <a:pt x="106" y="69"/>
                  <a:pt x="105" y="70"/>
                </a:cubicBezTo>
                <a:cubicBezTo>
                  <a:pt x="106" y="70"/>
                  <a:pt x="106" y="71"/>
                  <a:pt x="107" y="71"/>
                </a:cubicBezTo>
                <a:close/>
                <a:moveTo>
                  <a:pt x="23" y="45"/>
                </a:moveTo>
                <a:cubicBezTo>
                  <a:pt x="27" y="45"/>
                  <a:pt x="30" y="45"/>
                  <a:pt x="34" y="45"/>
                </a:cubicBezTo>
                <a:cubicBezTo>
                  <a:pt x="31" y="44"/>
                  <a:pt x="28" y="44"/>
                  <a:pt x="24" y="44"/>
                </a:cubicBezTo>
                <a:cubicBezTo>
                  <a:pt x="24" y="44"/>
                  <a:pt x="24" y="44"/>
                  <a:pt x="23" y="45"/>
                </a:cubicBezTo>
                <a:close/>
                <a:moveTo>
                  <a:pt x="88" y="48"/>
                </a:moveTo>
                <a:cubicBezTo>
                  <a:pt x="86" y="48"/>
                  <a:pt x="85" y="48"/>
                  <a:pt x="83" y="48"/>
                </a:cubicBezTo>
                <a:cubicBezTo>
                  <a:pt x="84" y="49"/>
                  <a:pt x="84" y="49"/>
                  <a:pt x="84" y="50"/>
                </a:cubicBezTo>
                <a:cubicBezTo>
                  <a:pt x="85" y="51"/>
                  <a:pt x="86" y="51"/>
                  <a:pt x="86" y="50"/>
                </a:cubicBezTo>
                <a:cubicBezTo>
                  <a:pt x="87" y="50"/>
                  <a:pt x="87" y="49"/>
                  <a:pt x="88" y="48"/>
                </a:cubicBezTo>
                <a:close/>
                <a:moveTo>
                  <a:pt x="192" y="69"/>
                </a:moveTo>
                <a:cubicBezTo>
                  <a:pt x="191" y="70"/>
                  <a:pt x="190" y="71"/>
                  <a:pt x="190" y="71"/>
                </a:cubicBezTo>
                <a:cubicBezTo>
                  <a:pt x="189" y="72"/>
                  <a:pt x="189" y="73"/>
                  <a:pt x="189" y="74"/>
                </a:cubicBezTo>
                <a:cubicBezTo>
                  <a:pt x="191" y="73"/>
                  <a:pt x="193" y="72"/>
                  <a:pt x="192" y="69"/>
                </a:cubicBezTo>
                <a:close/>
                <a:moveTo>
                  <a:pt x="112" y="75"/>
                </a:moveTo>
                <a:cubicBezTo>
                  <a:pt x="112" y="76"/>
                  <a:pt x="112" y="76"/>
                  <a:pt x="113" y="76"/>
                </a:cubicBezTo>
                <a:cubicBezTo>
                  <a:pt x="114" y="77"/>
                  <a:pt x="114" y="77"/>
                  <a:pt x="115" y="76"/>
                </a:cubicBezTo>
                <a:cubicBezTo>
                  <a:pt x="115" y="76"/>
                  <a:pt x="115" y="75"/>
                  <a:pt x="115" y="75"/>
                </a:cubicBezTo>
                <a:cubicBezTo>
                  <a:pt x="114" y="73"/>
                  <a:pt x="113" y="73"/>
                  <a:pt x="112" y="75"/>
                </a:cubicBezTo>
                <a:close/>
                <a:moveTo>
                  <a:pt x="213" y="49"/>
                </a:moveTo>
                <a:cubicBezTo>
                  <a:pt x="212" y="47"/>
                  <a:pt x="211" y="46"/>
                  <a:pt x="210" y="45"/>
                </a:cubicBezTo>
                <a:cubicBezTo>
                  <a:pt x="210" y="45"/>
                  <a:pt x="209" y="46"/>
                  <a:pt x="209" y="46"/>
                </a:cubicBezTo>
                <a:cubicBezTo>
                  <a:pt x="209" y="46"/>
                  <a:pt x="209" y="47"/>
                  <a:pt x="209" y="47"/>
                </a:cubicBezTo>
                <a:cubicBezTo>
                  <a:pt x="210" y="48"/>
                  <a:pt x="211" y="49"/>
                  <a:pt x="212" y="50"/>
                </a:cubicBezTo>
                <a:cubicBezTo>
                  <a:pt x="212" y="50"/>
                  <a:pt x="212" y="49"/>
                  <a:pt x="213" y="49"/>
                </a:cubicBezTo>
                <a:close/>
                <a:moveTo>
                  <a:pt x="16" y="47"/>
                </a:moveTo>
                <a:cubicBezTo>
                  <a:pt x="17" y="48"/>
                  <a:pt x="17" y="49"/>
                  <a:pt x="16" y="50"/>
                </a:cubicBezTo>
                <a:cubicBezTo>
                  <a:pt x="16" y="51"/>
                  <a:pt x="15" y="53"/>
                  <a:pt x="15" y="54"/>
                </a:cubicBezTo>
                <a:cubicBezTo>
                  <a:pt x="15" y="54"/>
                  <a:pt x="14" y="55"/>
                  <a:pt x="14" y="55"/>
                </a:cubicBezTo>
                <a:cubicBezTo>
                  <a:pt x="14" y="55"/>
                  <a:pt x="15" y="55"/>
                  <a:pt x="15" y="55"/>
                </a:cubicBezTo>
                <a:cubicBezTo>
                  <a:pt x="16" y="52"/>
                  <a:pt x="17" y="50"/>
                  <a:pt x="19" y="47"/>
                </a:cubicBezTo>
                <a:cubicBezTo>
                  <a:pt x="18" y="47"/>
                  <a:pt x="17" y="47"/>
                  <a:pt x="16" y="47"/>
                </a:cubicBezTo>
                <a:close/>
                <a:moveTo>
                  <a:pt x="81" y="60"/>
                </a:moveTo>
                <a:cubicBezTo>
                  <a:pt x="80" y="62"/>
                  <a:pt x="79" y="63"/>
                  <a:pt x="78" y="64"/>
                </a:cubicBezTo>
                <a:cubicBezTo>
                  <a:pt x="78" y="64"/>
                  <a:pt x="79" y="65"/>
                  <a:pt x="79" y="66"/>
                </a:cubicBezTo>
                <a:cubicBezTo>
                  <a:pt x="80" y="65"/>
                  <a:pt x="80" y="64"/>
                  <a:pt x="81" y="63"/>
                </a:cubicBezTo>
                <a:cubicBezTo>
                  <a:pt x="81" y="62"/>
                  <a:pt x="81" y="62"/>
                  <a:pt x="81" y="60"/>
                </a:cubicBezTo>
                <a:close/>
                <a:moveTo>
                  <a:pt x="29" y="67"/>
                </a:moveTo>
                <a:cubicBezTo>
                  <a:pt x="29" y="67"/>
                  <a:pt x="29" y="67"/>
                  <a:pt x="30" y="67"/>
                </a:cubicBezTo>
                <a:cubicBezTo>
                  <a:pt x="30" y="66"/>
                  <a:pt x="31" y="65"/>
                  <a:pt x="32" y="63"/>
                </a:cubicBezTo>
                <a:cubicBezTo>
                  <a:pt x="32" y="63"/>
                  <a:pt x="31" y="62"/>
                  <a:pt x="31" y="62"/>
                </a:cubicBezTo>
                <a:cubicBezTo>
                  <a:pt x="30" y="63"/>
                  <a:pt x="30" y="65"/>
                  <a:pt x="29" y="66"/>
                </a:cubicBezTo>
                <a:cubicBezTo>
                  <a:pt x="29" y="66"/>
                  <a:pt x="29" y="67"/>
                  <a:pt x="29" y="67"/>
                </a:cubicBezTo>
                <a:close/>
                <a:moveTo>
                  <a:pt x="104" y="75"/>
                </a:moveTo>
                <a:cubicBezTo>
                  <a:pt x="105" y="74"/>
                  <a:pt x="105" y="74"/>
                  <a:pt x="105" y="73"/>
                </a:cubicBezTo>
                <a:cubicBezTo>
                  <a:pt x="105" y="73"/>
                  <a:pt x="104" y="73"/>
                  <a:pt x="103" y="72"/>
                </a:cubicBezTo>
                <a:cubicBezTo>
                  <a:pt x="102" y="73"/>
                  <a:pt x="102" y="74"/>
                  <a:pt x="101" y="75"/>
                </a:cubicBezTo>
                <a:cubicBezTo>
                  <a:pt x="102" y="75"/>
                  <a:pt x="103" y="75"/>
                  <a:pt x="104" y="75"/>
                </a:cubicBezTo>
                <a:close/>
                <a:moveTo>
                  <a:pt x="195" y="17"/>
                </a:moveTo>
                <a:cubicBezTo>
                  <a:pt x="195" y="15"/>
                  <a:pt x="195" y="13"/>
                  <a:pt x="193" y="12"/>
                </a:cubicBezTo>
                <a:cubicBezTo>
                  <a:pt x="193" y="14"/>
                  <a:pt x="193" y="15"/>
                  <a:pt x="193" y="16"/>
                </a:cubicBezTo>
                <a:cubicBezTo>
                  <a:pt x="194" y="17"/>
                  <a:pt x="194" y="17"/>
                  <a:pt x="195" y="17"/>
                </a:cubicBezTo>
                <a:close/>
                <a:moveTo>
                  <a:pt x="216" y="87"/>
                </a:moveTo>
                <a:cubicBezTo>
                  <a:pt x="215" y="87"/>
                  <a:pt x="215" y="86"/>
                  <a:pt x="214" y="85"/>
                </a:cubicBezTo>
                <a:cubicBezTo>
                  <a:pt x="214" y="86"/>
                  <a:pt x="213" y="86"/>
                  <a:pt x="213" y="87"/>
                </a:cubicBezTo>
                <a:cubicBezTo>
                  <a:pt x="214" y="88"/>
                  <a:pt x="214" y="88"/>
                  <a:pt x="214" y="89"/>
                </a:cubicBezTo>
                <a:cubicBezTo>
                  <a:pt x="215" y="89"/>
                  <a:pt x="216" y="88"/>
                  <a:pt x="216" y="87"/>
                </a:cubicBezTo>
                <a:close/>
                <a:moveTo>
                  <a:pt x="121" y="74"/>
                </a:moveTo>
                <a:cubicBezTo>
                  <a:pt x="120" y="74"/>
                  <a:pt x="120" y="74"/>
                  <a:pt x="119" y="74"/>
                </a:cubicBezTo>
                <a:cubicBezTo>
                  <a:pt x="119" y="74"/>
                  <a:pt x="119" y="74"/>
                  <a:pt x="118" y="75"/>
                </a:cubicBezTo>
                <a:cubicBezTo>
                  <a:pt x="118" y="75"/>
                  <a:pt x="117" y="76"/>
                  <a:pt x="117" y="77"/>
                </a:cubicBezTo>
                <a:cubicBezTo>
                  <a:pt x="118" y="77"/>
                  <a:pt x="118" y="78"/>
                  <a:pt x="119" y="77"/>
                </a:cubicBezTo>
                <a:cubicBezTo>
                  <a:pt x="119" y="76"/>
                  <a:pt x="120" y="75"/>
                  <a:pt x="121" y="74"/>
                </a:cubicBezTo>
                <a:close/>
                <a:moveTo>
                  <a:pt x="65" y="58"/>
                </a:moveTo>
                <a:cubicBezTo>
                  <a:pt x="65" y="58"/>
                  <a:pt x="65" y="58"/>
                  <a:pt x="65" y="58"/>
                </a:cubicBezTo>
                <a:cubicBezTo>
                  <a:pt x="64" y="58"/>
                  <a:pt x="64" y="59"/>
                  <a:pt x="63" y="60"/>
                </a:cubicBezTo>
                <a:cubicBezTo>
                  <a:pt x="63" y="61"/>
                  <a:pt x="63" y="61"/>
                  <a:pt x="64" y="61"/>
                </a:cubicBezTo>
                <a:cubicBezTo>
                  <a:pt x="64" y="61"/>
                  <a:pt x="65" y="61"/>
                  <a:pt x="66" y="61"/>
                </a:cubicBezTo>
                <a:cubicBezTo>
                  <a:pt x="66" y="60"/>
                  <a:pt x="65" y="59"/>
                  <a:pt x="65" y="58"/>
                </a:cubicBezTo>
                <a:close/>
                <a:moveTo>
                  <a:pt x="182" y="61"/>
                </a:moveTo>
                <a:cubicBezTo>
                  <a:pt x="181" y="62"/>
                  <a:pt x="180" y="63"/>
                  <a:pt x="179" y="64"/>
                </a:cubicBezTo>
                <a:cubicBezTo>
                  <a:pt x="179" y="65"/>
                  <a:pt x="179" y="66"/>
                  <a:pt x="179" y="66"/>
                </a:cubicBezTo>
                <a:cubicBezTo>
                  <a:pt x="181" y="65"/>
                  <a:pt x="182" y="63"/>
                  <a:pt x="182" y="61"/>
                </a:cubicBezTo>
                <a:close/>
                <a:moveTo>
                  <a:pt x="138" y="85"/>
                </a:moveTo>
                <a:cubicBezTo>
                  <a:pt x="139" y="84"/>
                  <a:pt x="140" y="82"/>
                  <a:pt x="141" y="81"/>
                </a:cubicBezTo>
                <a:cubicBezTo>
                  <a:pt x="140" y="81"/>
                  <a:pt x="139" y="81"/>
                  <a:pt x="139" y="82"/>
                </a:cubicBezTo>
                <a:cubicBezTo>
                  <a:pt x="138" y="83"/>
                  <a:pt x="138" y="83"/>
                  <a:pt x="138" y="84"/>
                </a:cubicBezTo>
                <a:cubicBezTo>
                  <a:pt x="137" y="84"/>
                  <a:pt x="137" y="85"/>
                  <a:pt x="138" y="85"/>
                </a:cubicBezTo>
                <a:close/>
                <a:moveTo>
                  <a:pt x="133" y="64"/>
                </a:moveTo>
                <a:cubicBezTo>
                  <a:pt x="135" y="65"/>
                  <a:pt x="135" y="64"/>
                  <a:pt x="136" y="63"/>
                </a:cubicBezTo>
                <a:cubicBezTo>
                  <a:pt x="136" y="63"/>
                  <a:pt x="136" y="62"/>
                  <a:pt x="137" y="62"/>
                </a:cubicBezTo>
                <a:cubicBezTo>
                  <a:pt x="137" y="61"/>
                  <a:pt x="137" y="61"/>
                  <a:pt x="136" y="61"/>
                </a:cubicBezTo>
                <a:cubicBezTo>
                  <a:pt x="135" y="62"/>
                  <a:pt x="134" y="63"/>
                  <a:pt x="133" y="64"/>
                </a:cubicBezTo>
                <a:close/>
                <a:moveTo>
                  <a:pt x="22" y="67"/>
                </a:moveTo>
                <a:cubicBezTo>
                  <a:pt x="22" y="67"/>
                  <a:pt x="23" y="67"/>
                  <a:pt x="23" y="67"/>
                </a:cubicBezTo>
                <a:cubicBezTo>
                  <a:pt x="23" y="66"/>
                  <a:pt x="24" y="65"/>
                  <a:pt x="25" y="64"/>
                </a:cubicBezTo>
                <a:cubicBezTo>
                  <a:pt x="25" y="63"/>
                  <a:pt x="25" y="62"/>
                  <a:pt x="24" y="61"/>
                </a:cubicBezTo>
                <a:cubicBezTo>
                  <a:pt x="24" y="63"/>
                  <a:pt x="23" y="64"/>
                  <a:pt x="22" y="66"/>
                </a:cubicBezTo>
                <a:cubicBezTo>
                  <a:pt x="22" y="66"/>
                  <a:pt x="22" y="66"/>
                  <a:pt x="22" y="67"/>
                </a:cubicBezTo>
                <a:close/>
                <a:moveTo>
                  <a:pt x="209" y="62"/>
                </a:moveTo>
                <a:cubicBezTo>
                  <a:pt x="209" y="61"/>
                  <a:pt x="208" y="60"/>
                  <a:pt x="208" y="59"/>
                </a:cubicBezTo>
                <a:cubicBezTo>
                  <a:pt x="207" y="59"/>
                  <a:pt x="207" y="60"/>
                  <a:pt x="207" y="60"/>
                </a:cubicBezTo>
                <a:cubicBezTo>
                  <a:pt x="207" y="61"/>
                  <a:pt x="207" y="62"/>
                  <a:pt x="208" y="63"/>
                </a:cubicBezTo>
                <a:cubicBezTo>
                  <a:pt x="208" y="63"/>
                  <a:pt x="209" y="62"/>
                  <a:pt x="209" y="62"/>
                </a:cubicBezTo>
                <a:close/>
                <a:moveTo>
                  <a:pt x="197" y="104"/>
                </a:moveTo>
                <a:cubicBezTo>
                  <a:pt x="195" y="106"/>
                  <a:pt x="194" y="107"/>
                  <a:pt x="194" y="109"/>
                </a:cubicBezTo>
                <a:cubicBezTo>
                  <a:pt x="195" y="108"/>
                  <a:pt x="196" y="107"/>
                  <a:pt x="196" y="106"/>
                </a:cubicBezTo>
                <a:cubicBezTo>
                  <a:pt x="197" y="105"/>
                  <a:pt x="197" y="105"/>
                  <a:pt x="197" y="104"/>
                </a:cubicBezTo>
                <a:close/>
                <a:moveTo>
                  <a:pt x="165" y="82"/>
                </a:moveTo>
                <a:cubicBezTo>
                  <a:pt x="165" y="82"/>
                  <a:pt x="164" y="81"/>
                  <a:pt x="163" y="81"/>
                </a:cubicBezTo>
                <a:cubicBezTo>
                  <a:pt x="163" y="82"/>
                  <a:pt x="163" y="84"/>
                  <a:pt x="164" y="85"/>
                </a:cubicBezTo>
                <a:cubicBezTo>
                  <a:pt x="164" y="84"/>
                  <a:pt x="165" y="83"/>
                  <a:pt x="165" y="82"/>
                </a:cubicBezTo>
                <a:close/>
                <a:moveTo>
                  <a:pt x="194" y="55"/>
                </a:moveTo>
                <a:cubicBezTo>
                  <a:pt x="193" y="56"/>
                  <a:pt x="194" y="57"/>
                  <a:pt x="194" y="58"/>
                </a:cubicBezTo>
                <a:cubicBezTo>
                  <a:pt x="194" y="59"/>
                  <a:pt x="194" y="60"/>
                  <a:pt x="194" y="61"/>
                </a:cubicBezTo>
                <a:cubicBezTo>
                  <a:pt x="194" y="61"/>
                  <a:pt x="195" y="60"/>
                  <a:pt x="195" y="60"/>
                </a:cubicBezTo>
                <a:cubicBezTo>
                  <a:pt x="195" y="58"/>
                  <a:pt x="195" y="57"/>
                  <a:pt x="194" y="55"/>
                </a:cubicBezTo>
                <a:close/>
                <a:moveTo>
                  <a:pt x="27" y="56"/>
                </a:moveTo>
                <a:cubicBezTo>
                  <a:pt x="26" y="58"/>
                  <a:pt x="26" y="58"/>
                  <a:pt x="27" y="60"/>
                </a:cubicBezTo>
                <a:cubicBezTo>
                  <a:pt x="28" y="59"/>
                  <a:pt x="28" y="58"/>
                  <a:pt x="28" y="58"/>
                </a:cubicBezTo>
                <a:cubicBezTo>
                  <a:pt x="28" y="57"/>
                  <a:pt x="28" y="56"/>
                  <a:pt x="27" y="56"/>
                </a:cubicBezTo>
                <a:close/>
                <a:moveTo>
                  <a:pt x="198" y="73"/>
                </a:moveTo>
                <a:cubicBezTo>
                  <a:pt x="200" y="72"/>
                  <a:pt x="201" y="71"/>
                  <a:pt x="200" y="69"/>
                </a:cubicBezTo>
                <a:cubicBezTo>
                  <a:pt x="199" y="70"/>
                  <a:pt x="197" y="71"/>
                  <a:pt x="198" y="73"/>
                </a:cubicBezTo>
                <a:close/>
                <a:moveTo>
                  <a:pt x="206" y="81"/>
                </a:moveTo>
                <a:cubicBezTo>
                  <a:pt x="207" y="79"/>
                  <a:pt x="208" y="78"/>
                  <a:pt x="209" y="77"/>
                </a:cubicBezTo>
                <a:cubicBezTo>
                  <a:pt x="209" y="77"/>
                  <a:pt x="209" y="76"/>
                  <a:pt x="208" y="76"/>
                </a:cubicBezTo>
                <a:cubicBezTo>
                  <a:pt x="208" y="77"/>
                  <a:pt x="207" y="77"/>
                  <a:pt x="206" y="78"/>
                </a:cubicBezTo>
                <a:cubicBezTo>
                  <a:pt x="206" y="79"/>
                  <a:pt x="206" y="80"/>
                  <a:pt x="206" y="81"/>
                </a:cubicBezTo>
                <a:close/>
                <a:moveTo>
                  <a:pt x="219" y="101"/>
                </a:moveTo>
                <a:cubicBezTo>
                  <a:pt x="220" y="99"/>
                  <a:pt x="222" y="97"/>
                  <a:pt x="223" y="96"/>
                </a:cubicBezTo>
                <a:cubicBezTo>
                  <a:pt x="223" y="96"/>
                  <a:pt x="223" y="95"/>
                  <a:pt x="223" y="95"/>
                </a:cubicBezTo>
                <a:cubicBezTo>
                  <a:pt x="221" y="96"/>
                  <a:pt x="220" y="98"/>
                  <a:pt x="219" y="99"/>
                </a:cubicBezTo>
                <a:cubicBezTo>
                  <a:pt x="218" y="100"/>
                  <a:pt x="219" y="100"/>
                  <a:pt x="219" y="101"/>
                </a:cubicBezTo>
                <a:close/>
                <a:moveTo>
                  <a:pt x="210" y="94"/>
                </a:moveTo>
                <a:cubicBezTo>
                  <a:pt x="210" y="94"/>
                  <a:pt x="210" y="94"/>
                  <a:pt x="210" y="94"/>
                </a:cubicBezTo>
                <a:cubicBezTo>
                  <a:pt x="211" y="93"/>
                  <a:pt x="212" y="92"/>
                  <a:pt x="212" y="92"/>
                </a:cubicBezTo>
                <a:cubicBezTo>
                  <a:pt x="212" y="91"/>
                  <a:pt x="212" y="91"/>
                  <a:pt x="212" y="91"/>
                </a:cubicBezTo>
                <a:cubicBezTo>
                  <a:pt x="212" y="90"/>
                  <a:pt x="212" y="90"/>
                  <a:pt x="211" y="89"/>
                </a:cubicBezTo>
                <a:cubicBezTo>
                  <a:pt x="211" y="91"/>
                  <a:pt x="210" y="92"/>
                  <a:pt x="210" y="94"/>
                </a:cubicBezTo>
                <a:close/>
                <a:moveTo>
                  <a:pt x="93" y="55"/>
                </a:moveTo>
                <a:cubicBezTo>
                  <a:pt x="91" y="55"/>
                  <a:pt x="90" y="55"/>
                  <a:pt x="88" y="55"/>
                </a:cubicBezTo>
                <a:cubicBezTo>
                  <a:pt x="89" y="57"/>
                  <a:pt x="89" y="57"/>
                  <a:pt x="90" y="57"/>
                </a:cubicBezTo>
                <a:cubicBezTo>
                  <a:pt x="90" y="57"/>
                  <a:pt x="91" y="57"/>
                  <a:pt x="91" y="57"/>
                </a:cubicBezTo>
                <a:cubicBezTo>
                  <a:pt x="92" y="57"/>
                  <a:pt x="92" y="56"/>
                  <a:pt x="93" y="55"/>
                </a:cubicBezTo>
                <a:close/>
                <a:moveTo>
                  <a:pt x="146" y="75"/>
                </a:moveTo>
                <a:cubicBezTo>
                  <a:pt x="146" y="75"/>
                  <a:pt x="146" y="75"/>
                  <a:pt x="146" y="75"/>
                </a:cubicBezTo>
                <a:cubicBezTo>
                  <a:pt x="146" y="75"/>
                  <a:pt x="146" y="75"/>
                  <a:pt x="146" y="75"/>
                </a:cubicBezTo>
                <a:cubicBezTo>
                  <a:pt x="146" y="75"/>
                  <a:pt x="145" y="75"/>
                  <a:pt x="144" y="75"/>
                </a:cubicBezTo>
                <a:cubicBezTo>
                  <a:pt x="143" y="75"/>
                  <a:pt x="143" y="75"/>
                  <a:pt x="143" y="77"/>
                </a:cubicBezTo>
                <a:cubicBezTo>
                  <a:pt x="143" y="77"/>
                  <a:pt x="144" y="77"/>
                  <a:pt x="145" y="77"/>
                </a:cubicBezTo>
                <a:cubicBezTo>
                  <a:pt x="145" y="77"/>
                  <a:pt x="145" y="77"/>
                  <a:pt x="144" y="77"/>
                </a:cubicBezTo>
                <a:cubicBezTo>
                  <a:pt x="145" y="76"/>
                  <a:pt x="146" y="75"/>
                  <a:pt x="146" y="75"/>
                </a:cubicBezTo>
                <a:close/>
                <a:moveTo>
                  <a:pt x="60" y="78"/>
                </a:moveTo>
                <a:cubicBezTo>
                  <a:pt x="58" y="80"/>
                  <a:pt x="57" y="82"/>
                  <a:pt x="55" y="84"/>
                </a:cubicBezTo>
                <a:cubicBezTo>
                  <a:pt x="56" y="84"/>
                  <a:pt x="57" y="84"/>
                  <a:pt x="57" y="83"/>
                </a:cubicBezTo>
                <a:cubicBezTo>
                  <a:pt x="58" y="81"/>
                  <a:pt x="59" y="80"/>
                  <a:pt x="60" y="78"/>
                </a:cubicBezTo>
                <a:close/>
                <a:moveTo>
                  <a:pt x="196" y="35"/>
                </a:moveTo>
                <a:cubicBezTo>
                  <a:pt x="195" y="34"/>
                  <a:pt x="195" y="33"/>
                  <a:pt x="195" y="32"/>
                </a:cubicBezTo>
                <a:cubicBezTo>
                  <a:pt x="194" y="34"/>
                  <a:pt x="193" y="35"/>
                  <a:pt x="193" y="36"/>
                </a:cubicBezTo>
                <a:cubicBezTo>
                  <a:pt x="193" y="36"/>
                  <a:pt x="193" y="36"/>
                  <a:pt x="193" y="36"/>
                </a:cubicBezTo>
                <a:cubicBezTo>
                  <a:pt x="194" y="36"/>
                  <a:pt x="195" y="35"/>
                  <a:pt x="196" y="35"/>
                </a:cubicBezTo>
                <a:close/>
                <a:moveTo>
                  <a:pt x="184" y="143"/>
                </a:moveTo>
                <a:cubicBezTo>
                  <a:pt x="184" y="143"/>
                  <a:pt x="183" y="144"/>
                  <a:pt x="183" y="144"/>
                </a:cubicBezTo>
                <a:cubicBezTo>
                  <a:pt x="183" y="145"/>
                  <a:pt x="183" y="146"/>
                  <a:pt x="183" y="147"/>
                </a:cubicBezTo>
                <a:cubicBezTo>
                  <a:pt x="184" y="145"/>
                  <a:pt x="184" y="145"/>
                  <a:pt x="184" y="143"/>
                </a:cubicBezTo>
                <a:close/>
                <a:moveTo>
                  <a:pt x="159" y="67"/>
                </a:moveTo>
                <a:cubicBezTo>
                  <a:pt x="159" y="67"/>
                  <a:pt x="160" y="67"/>
                  <a:pt x="160" y="67"/>
                </a:cubicBezTo>
                <a:cubicBezTo>
                  <a:pt x="161" y="65"/>
                  <a:pt x="161" y="64"/>
                  <a:pt x="162" y="63"/>
                </a:cubicBezTo>
                <a:cubicBezTo>
                  <a:pt x="162" y="63"/>
                  <a:pt x="162" y="63"/>
                  <a:pt x="162" y="62"/>
                </a:cubicBezTo>
                <a:cubicBezTo>
                  <a:pt x="162" y="63"/>
                  <a:pt x="161" y="63"/>
                  <a:pt x="161" y="63"/>
                </a:cubicBezTo>
                <a:cubicBezTo>
                  <a:pt x="161" y="64"/>
                  <a:pt x="160" y="65"/>
                  <a:pt x="159" y="65"/>
                </a:cubicBezTo>
                <a:cubicBezTo>
                  <a:pt x="159" y="66"/>
                  <a:pt x="159" y="66"/>
                  <a:pt x="159" y="67"/>
                </a:cubicBezTo>
                <a:close/>
                <a:moveTo>
                  <a:pt x="116" y="84"/>
                </a:moveTo>
                <a:cubicBezTo>
                  <a:pt x="115" y="85"/>
                  <a:pt x="115" y="86"/>
                  <a:pt x="114" y="86"/>
                </a:cubicBezTo>
                <a:cubicBezTo>
                  <a:pt x="115" y="86"/>
                  <a:pt x="116" y="86"/>
                  <a:pt x="118" y="86"/>
                </a:cubicBezTo>
                <a:cubicBezTo>
                  <a:pt x="117" y="86"/>
                  <a:pt x="117" y="85"/>
                  <a:pt x="116" y="84"/>
                </a:cubicBezTo>
                <a:close/>
                <a:moveTo>
                  <a:pt x="171" y="79"/>
                </a:moveTo>
                <a:cubicBezTo>
                  <a:pt x="171" y="79"/>
                  <a:pt x="171" y="79"/>
                  <a:pt x="172" y="78"/>
                </a:cubicBezTo>
                <a:cubicBezTo>
                  <a:pt x="172" y="78"/>
                  <a:pt x="173" y="77"/>
                  <a:pt x="174" y="76"/>
                </a:cubicBezTo>
                <a:cubicBezTo>
                  <a:pt x="174" y="75"/>
                  <a:pt x="174" y="74"/>
                  <a:pt x="174" y="74"/>
                </a:cubicBezTo>
                <a:cubicBezTo>
                  <a:pt x="173" y="75"/>
                  <a:pt x="171" y="78"/>
                  <a:pt x="171" y="79"/>
                </a:cubicBezTo>
                <a:close/>
                <a:moveTo>
                  <a:pt x="207" y="95"/>
                </a:moveTo>
                <a:cubicBezTo>
                  <a:pt x="206" y="96"/>
                  <a:pt x="206" y="97"/>
                  <a:pt x="205" y="97"/>
                </a:cubicBezTo>
                <a:cubicBezTo>
                  <a:pt x="205" y="98"/>
                  <a:pt x="204" y="99"/>
                  <a:pt x="205" y="100"/>
                </a:cubicBezTo>
                <a:cubicBezTo>
                  <a:pt x="206" y="99"/>
                  <a:pt x="207" y="98"/>
                  <a:pt x="207" y="95"/>
                </a:cubicBezTo>
                <a:close/>
                <a:moveTo>
                  <a:pt x="121" y="57"/>
                </a:moveTo>
                <a:cubicBezTo>
                  <a:pt x="121" y="57"/>
                  <a:pt x="121" y="57"/>
                  <a:pt x="121" y="57"/>
                </a:cubicBezTo>
                <a:cubicBezTo>
                  <a:pt x="122" y="57"/>
                  <a:pt x="122" y="58"/>
                  <a:pt x="123" y="59"/>
                </a:cubicBezTo>
                <a:cubicBezTo>
                  <a:pt x="123" y="58"/>
                  <a:pt x="124" y="58"/>
                  <a:pt x="125" y="57"/>
                </a:cubicBezTo>
                <a:cubicBezTo>
                  <a:pt x="123" y="57"/>
                  <a:pt x="122" y="57"/>
                  <a:pt x="121" y="57"/>
                </a:cubicBezTo>
                <a:close/>
                <a:moveTo>
                  <a:pt x="24" y="47"/>
                </a:moveTo>
                <a:cubicBezTo>
                  <a:pt x="24" y="48"/>
                  <a:pt x="25" y="49"/>
                  <a:pt x="26" y="50"/>
                </a:cubicBezTo>
                <a:cubicBezTo>
                  <a:pt x="26" y="49"/>
                  <a:pt x="27" y="48"/>
                  <a:pt x="27" y="47"/>
                </a:cubicBezTo>
                <a:cubicBezTo>
                  <a:pt x="26" y="47"/>
                  <a:pt x="25" y="47"/>
                  <a:pt x="24" y="47"/>
                </a:cubicBezTo>
                <a:close/>
                <a:moveTo>
                  <a:pt x="97" y="74"/>
                </a:moveTo>
                <a:cubicBezTo>
                  <a:pt x="97" y="74"/>
                  <a:pt x="98" y="74"/>
                  <a:pt x="98" y="74"/>
                </a:cubicBezTo>
                <a:cubicBezTo>
                  <a:pt x="99" y="73"/>
                  <a:pt x="100" y="73"/>
                  <a:pt x="100" y="72"/>
                </a:cubicBezTo>
                <a:cubicBezTo>
                  <a:pt x="99" y="71"/>
                  <a:pt x="98" y="72"/>
                  <a:pt x="97" y="74"/>
                </a:cubicBezTo>
                <a:close/>
                <a:moveTo>
                  <a:pt x="186" y="107"/>
                </a:moveTo>
                <a:cubicBezTo>
                  <a:pt x="187" y="104"/>
                  <a:pt x="187" y="102"/>
                  <a:pt x="186" y="100"/>
                </a:cubicBezTo>
                <a:cubicBezTo>
                  <a:pt x="186" y="102"/>
                  <a:pt x="186" y="105"/>
                  <a:pt x="186" y="107"/>
                </a:cubicBezTo>
                <a:close/>
                <a:moveTo>
                  <a:pt x="131" y="69"/>
                </a:moveTo>
                <a:cubicBezTo>
                  <a:pt x="130" y="70"/>
                  <a:pt x="130" y="70"/>
                  <a:pt x="130" y="70"/>
                </a:cubicBezTo>
                <a:cubicBezTo>
                  <a:pt x="130" y="72"/>
                  <a:pt x="128" y="73"/>
                  <a:pt x="127" y="71"/>
                </a:cubicBezTo>
                <a:cubicBezTo>
                  <a:pt x="127" y="71"/>
                  <a:pt x="127" y="71"/>
                  <a:pt x="127" y="71"/>
                </a:cubicBezTo>
                <a:cubicBezTo>
                  <a:pt x="127" y="72"/>
                  <a:pt x="126" y="72"/>
                  <a:pt x="126" y="72"/>
                </a:cubicBezTo>
                <a:cubicBezTo>
                  <a:pt x="127" y="72"/>
                  <a:pt x="128" y="72"/>
                  <a:pt x="129" y="72"/>
                </a:cubicBezTo>
                <a:cubicBezTo>
                  <a:pt x="130" y="72"/>
                  <a:pt x="130" y="72"/>
                  <a:pt x="130" y="72"/>
                </a:cubicBezTo>
                <a:cubicBezTo>
                  <a:pt x="131" y="71"/>
                  <a:pt x="131" y="70"/>
                  <a:pt x="132" y="69"/>
                </a:cubicBezTo>
                <a:cubicBezTo>
                  <a:pt x="132" y="69"/>
                  <a:pt x="132" y="69"/>
                  <a:pt x="132" y="69"/>
                </a:cubicBezTo>
                <a:cubicBezTo>
                  <a:pt x="131" y="69"/>
                  <a:pt x="131" y="69"/>
                  <a:pt x="131" y="69"/>
                </a:cubicBezTo>
                <a:close/>
                <a:moveTo>
                  <a:pt x="140" y="75"/>
                </a:moveTo>
                <a:cubicBezTo>
                  <a:pt x="139" y="75"/>
                  <a:pt x="138" y="75"/>
                  <a:pt x="137" y="75"/>
                </a:cubicBezTo>
                <a:cubicBezTo>
                  <a:pt x="136" y="75"/>
                  <a:pt x="136" y="75"/>
                  <a:pt x="136" y="76"/>
                </a:cubicBezTo>
                <a:cubicBezTo>
                  <a:pt x="137" y="76"/>
                  <a:pt x="138" y="76"/>
                  <a:pt x="139" y="76"/>
                </a:cubicBezTo>
                <a:cubicBezTo>
                  <a:pt x="140" y="76"/>
                  <a:pt x="140" y="76"/>
                  <a:pt x="140" y="75"/>
                </a:cubicBezTo>
                <a:close/>
                <a:moveTo>
                  <a:pt x="184" y="95"/>
                </a:moveTo>
                <a:cubicBezTo>
                  <a:pt x="185" y="93"/>
                  <a:pt x="185" y="93"/>
                  <a:pt x="184" y="92"/>
                </a:cubicBezTo>
                <a:cubicBezTo>
                  <a:pt x="184" y="93"/>
                  <a:pt x="183" y="94"/>
                  <a:pt x="182" y="95"/>
                </a:cubicBezTo>
                <a:cubicBezTo>
                  <a:pt x="183" y="95"/>
                  <a:pt x="184" y="95"/>
                  <a:pt x="184" y="95"/>
                </a:cubicBezTo>
                <a:close/>
                <a:moveTo>
                  <a:pt x="92" y="62"/>
                </a:moveTo>
                <a:cubicBezTo>
                  <a:pt x="93" y="61"/>
                  <a:pt x="94" y="60"/>
                  <a:pt x="94" y="59"/>
                </a:cubicBezTo>
                <a:cubicBezTo>
                  <a:pt x="93" y="59"/>
                  <a:pt x="92" y="60"/>
                  <a:pt x="91" y="61"/>
                </a:cubicBezTo>
                <a:cubicBezTo>
                  <a:pt x="92" y="61"/>
                  <a:pt x="92" y="62"/>
                  <a:pt x="92" y="62"/>
                </a:cubicBezTo>
                <a:close/>
                <a:moveTo>
                  <a:pt x="188" y="131"/>
                </a:moveTo>
                <a:cubicBezTo>
                  <a:pt x="189" y="130"/>
                  <a:pt x="189" y="129"/>
                  <a:pt x="189" y="128"/>
                </a:cubicBezTo>
                <a:cubicBezTo>
                  <a:pt x="189" y="128"/>
                  <a:pt x="189" y="127"/>
                  <a:pt x="188" y="127"/>
                </a:cubicBezTo>
                <a:cubicBezTo>
                  <a:pt x="188" y="128"/>
                  <a:pt x="188" y="130"/>
                  <a:pt x="188" y="131"/>
                </a:cubicBezTo>
                <a:close/>
                <a:moveTo>
                  <a:pt x="81" y="90"/>
                </a:moveTo>
                <a:cubicBezTo>
                  <a:pt x="82" y="90"/>
                  <a:pt x="82" y="91"/>
                  <a:pt x="83" y="90"/>
                </a:cubicBezTo>
                <a:cubicBezTo>
                  <a:pt x="83" y="90"/>
                  <a:pt x="84" y="90"/>
                  <a:pt x="84" y="90"/>
                </a:cubicBezTo>
                <a:cubicBezTo>
                  <a:pt x="84" y="90"/>
                  <a:pt x="84" y="89"/>
                  <a:pt x="84" y="89"/>
                </a:cubicBezTo>
                <a:cubicBezTo>
                  <a:pt x="83" y="89"/>
                  <a:pt x="82" y="89"/>
                  <a:pt x="82" y="89"/>
                </a:cubicBezTo>
                <a:cubicBezTo>
                  <a:pt x="82" y="89"/>
                  <a:pt x="81" y="90"/>
                  <a:pt x="81" y="90"/>
                </a:cubicBezTo>
                <a:close/>
                <a:moveTo>
                  <a:pt x="25" y="86"/>
                </a:moveTo>
                <a:cubicBezTo>
                  <a:pt x="25" y="86"/>
                  <a:pt x="25" y="86"/>
                  <a:pt x="25" y="86"/>
                </a:cubicBezTo>
                <a:cubicBezTo>
                  <a:pt x="26" y="86"/>
                  <a:pt x="27" y="84"/>
                  <a:pt x="27" y="83"/>
                </a:cubicBezTo>
                <a:cubicBezTo>
                  <a:pt x="27" y="83"/>
                  <a:pt x="27" y="83"/>
                  <a:pt x="27" y="83"/>
                </a:cubicBezTo>
                <a:cubicBezTo>
                  <a:pt x="27" y="83"/>
                  <a:pt x="27" y="83"/>
                  <a:pt x="27" y="82"/>
                </a:cubicBezTo>
                <a:cubicBezTo>
                  <a:pt x="26" y="84"/>
                  <a:pt x="25" y="85"/>
                  <a:pt x="25" y="86"/>
                </a:cubicBezTo>
                <a:close/>
                <a:moveTo>
                  <a:pt x="201" y="91"/>
                </a:moveTo>
                <a:cubicBezTo>
                  <a:pt x="199" y="93"/>
                  <a:pt x="199" y="93"/>
                  <a:pt x="200" y="95"/>
                </a:cubicBezTo>
                <a:cubicBezTo>
                  <a:pt x="201" y="95"/>
                  <a:pt x="201" y="94"/>
                  <a:pt x="201" y="91"/>
                </a:cubicBezTo>
                <a:close/>
                <a:moveTo>
                  <a:pt x="200" y="78"/>
                </a:moveTo>
                <a:cubicBezTo>
                  <a:pt x="200" y="79"/>
                  <a:pt x="201" y="79"/>
                  <a:pt x="201" y="80"/>
                </a:cubicBezTo>
                <a:cubicBezTo>
                  <a:pt x="202" y="80"/>
                  <a:pt x="202" y="79"/>
                  <a:pt x="202" y="79"/>
                </a:cubicBezTo>
                <a:cubicBezTo>
                  <a:pt x="202" y="78"/>
                  <a:pt x="202" y="77"/>
                  <a:pt x="201" y="76"/>
                </a:cubicBezTo>
                <a:cubicBezTo>
                  <a:pt x="201" y="77"/>
                  <a:pt x="200" y="78"/>
                  <a:pt x="200" y="78"/>
                </a:cubicBezTo>
                <a:close/>
                <a:moveTo>
                  <a:pt x="128" y="64"/>
                </a:moveTo>
                <a:cubicBezTo>
                  <a:pt x="128" y="63"/>
                  <a:pt x="128" y="62"/>
                  <a:pt x="128" y="61"/>
                </a:cubicBezTo>
                <a:cubicBezTo>
                  <a:pt x="128" y="61"/>
                  <a:pt x="128" y="61"/>
                  <a:pt x="128" y="61"/>
                </a:cubicBezTo>
                <a:cubicBezTo>
                  <a:pt x="127" y="62"/>
                  <a:pt x="126" y="63"/>
                  <a:pt x="126" y="64"/>
                </a:cubicBezTo>
                <a:cubicBezTo>
                  <a:pt x="127" y="64"/>
                  <a:pt x="127" y="64"/>
                  <a:pt x="128" y="64"/>
                </a:cubicBezTo>
                <a:close/>
                <a:moveTo>
                  <a:pt x="187" y="75"/>
                </a:moveTo>
                <a:cubicBezTo>
                  <a:pt x="186" y="76"/>
                  <a:pt x="186" y="77"/>
                  <a:pt x="185" y="78"/>
                </a:cubicBezTo>
                <a:cubicBezTo>
                  <a:pt x="185" y="78"/>
                  <a:pt x="185" y="79"/>
                  <a:pt x="185" y="79"/>
                </a:cubicBezTo>
                <a:cubicBezTo>
                  <a:pt x="185" y="79"/>
                  <a:pt x="186" y="79"/>
                  <a:pt x="186" y="79"/>
                </a:cubicBezTo>
                <a:cubicBezTo>
                  <a:pt x="186" y="78"/>
                  <a:pt x="188" y="77"/>
                  <a:pt x="187" y="75"/>
                </a:cubicBezTo>
                <a:close/>
                <a:moveTo>
                  <a:pt x="77" y="91"/>
                </a:moveTo>
                <a:cubicBezTo>
                  <a:pt x="77" y="90"/>
                  <a:pt x="77" y="89"/>
                  <a:pt x="77" y="89"/>
                </a:cubicBezTo>
                <a:cubicBezTo>
                  <a:pt x="77" y="89"/>
                  <a:pt x="76" y="89"/>
                  <a:pt x="75" y="89"/>
                </a:cubicBezTo>
                <a:cubicBezTo>
                  <a:pt x="75" y="89"/>
                  <a:pt x="75" y="90"/>
                  <a:pt x="75" y="91"/>
                </a:cubicBezTo>
                <a:cubicBezTo>
                  <a:pt x="76" y="91"/>
                  <a:pt x="76" y="91"/>
                  <a:pt x="77" y="91"/>
                </a:cubicBezTo>
                <a:close/>
                <a:moveTo>
                  <a:pt x="107" y="76"/>
                </a:moveTo>
                <a:cubicBezTo>
                  <a:pt x="107" y="76"/>
                  <a:pt x="108" y="76"/>
                  <a:pt x="108" y="75"/>
                </a:cubicBezTo>
                <a:cubicBezTo>
                  <a:pt x="109" y="75"/>
                  <a:pt x="109" y="74"/>
                  <a:pt x="110" y="74"/>
                </a:cubicBezTo>
                <a:cubicBezTo>
                  <a:pt x="108" y="73"/>
                  <a:pt x="108" y="73"/>
                  <a:pt x="107" y="74"/>
                </a:cubicBezTo>
                <a:cubicBezTo>
                  <a:pt x="107" y="75"/>
                  <a:pt x="107" y="75"/>
                  <a:pt x="107" y="76"/>
                </a:cubicBezTo>
                <a:close/>
                <a:moveTo>
                  <a:pt x="3" y="43"/>
                </a:moveTo>
                <a:cubicBezTo>
                  <a:pt x="3" y="41"/>
                  <a:pt x="5" y="41"/>
                  <a:pt x="6" y="40"/>
                </a:cubicBezTo>
                <a:cubicBezTo>
                  <a:pt x="5" y="40"/>
                  <a:pt x="4" y="40"/>
                  <a:pt x="3" y="40"/>
                </a:cubicBezTo>
                <a:cubicBezTo>
                  <a:pt x="3" y="41"/>
                  <a:pt x="3" y="42"/>
                  <a:pt x="3" y="43"/>
                </a:cubicBezTo>
                <a:close/>
                <a:moveTo>
                  <a:pt x="189" y="83"/>
                </a:moveTo>
                <a:cubicBezTo>
                  <a:pt x="190" y="82"/>
                  <a:pt x="191" y="81"/>
                  <a:pt x="192" y="80"/>
                </a:cubicBezTo>
                <a:cubicBezTo>
                  <a:pt x="192" y="80"/>
                  <a:pt x="192" y="79"/>
                  <a:pt x="192" y="78"/>
                </a:cubicBezTo>
                <a:cubicBezTo>
                  <a:pt x="191" y="80"/>
                  <a:pt x="189" y="81"/>
                  <a:pt x="189" y="83"/>
                </a:cubicBezTo>
                <a:close/>
                <a:moveTo>
                  <a:pt x="197" y="46"/>
                </a:moveTo>
                <a:cubicBezTo>
                  <a:pt x="197" y="46"/>
                  <a:pt x="197" y="46"/>
                  <a:pt x="197" y="46"/>
                </a:cubicBezTo>
                <a:cubicBezTo>
                  <a:pt x="197" y="45"/>
                  <a:pt x="197" y="44"/>
                  <a:pt x="197" y="43"/>
                </a:cubicBezTo>
                <a:cubicBezTo>
                  <a:pt x="197" y="42"/>
                  <a:pt x="197" y="42"/>
                  <a:pt x="197" y="41"/>
                </a:cubicBezTo>
                <a:cubicBezTo>
                  <a:pt x="197" y="41"/>
                  <a:pt x="196" y="41"/>
                  <a:pt x="196" y="41"/>
                </a:cubicBezTo>
                <a:cubicBezTo>
                  <a:pt x="196" y="41"/>
                  <a:pt x="196" y="42"/>
                  <a:pt x="195" y="42"/>
                </a:cubicBezTo>
                <a:cubicBezTo>
                  <a:pt x="196" y="43"/>
                  <a:pt x="196" y="45"/>
                  <a:pt x="197" y="46"/>
                </a:cubicBezTo>
                <a:close/>
                <a:moveTo>
                  <a:pt x="19" y="67"/>
                </a:moveTo>
                <a:cubicBezTo>
                  <a:pt x="19" y="66"/>
                  <a:pt x="19" y="66"/>
                  <a:pt x="19" y="66"/>
                </a:cubicBezTo>
                <a:cubicBezTo>
                  <a:pt x="19" y="66"/>
                  <a:pt x="19" y="66"/>
                  <a:pt x="18" y="66"/>
                </a:cubicBezTo>
                <a:cubicBezTo>
                  <a:pt x="17" y="67"/>
                  <a:pt x="17" y="68"/>
                  <a:pt x="18" y="69"/>
                </a:cubicBezTo>
                <a:cubicBezTo>
                  <a:pt x="18" y="68"/>
                  <a:pt x="19" y="67"/>
                  <a:pt x="19" y="67"/>
                </a:cubicBezTo>
                <a:close/>
                <a:moveTo>
                  <a:pt x="24" y="79"/>
                </a:moveTo>
                <a:cubicBezTo>
                  <a:pt x="24" y="80"/>
                  <a:pt x="24" y="80"/>
                  <a:pt x="23" y="81"/>
                </a:cubicBezTo>
                <a:cubicBezTo>
                  <a:pt x="23" y="82"/>
                  <a:pt x="23" y="82"/>
                  <a:pt x="24" y="83"/>
                </a:cubicBezTo>
                <a:cubicBezTo>
                  <a:pt x="24" y="82"/>
                  <a:pt x="24" y="81"/>
                  <a:pt x="25" y="81"/>
                </a:cubicBezTo>
                <a:cubicBezTo>
                  <a:pt x="25" y="80"/>
                  <a:pt x="25" y="80"/>
                  <a:pt x="24" y="79"/>
                </a:cubicBezTo>
                <a:close/>
                <a:moveTo>
                  <a:pt x="18" y="79"/>
                </a:moveTo>
                <a:cubicBezTo>
                  <a:pt x="18" y="80"/>
                  <a:pt x="19" y="80"/>
                  <a:pt x="19" y="81"/>
                </a:cubicBezTo>
                <a:cubicBezTo>
                  <a:pt x="20" y="80"/>
                  <a:pt x="19" y="79"/>
                  <a:pt x="19" y="78"/>
                </a:cubicBezTo>
                <a:cubicBezTo>
                  <a:pt x="18" y="78"/>
                  <a:pt x="18" y="79"/>
                  <a:pt x="18" y="79"/>
                </a:cubicBezTo>
                <a:close/>
                <a:moveTo>
                  <a:pt x="20" y="64"/>
                </a:moveTo>
                <a:cubicBezTo>
                  <a:pt x="20" y="64"/>
                  <a:pt x="20" y="64"/>
                  <a:pt x="21" y="64"/>
                </a:cubicBezTo>
                <a:cubicBezTo>
                  <a:pt x="21" y="62"/>
                  <a:pt x="22" y="61"/>
                  <a:pt x="23" y="59"/>
                </a:cubicBezTo>
                <a:cubicBezTo>
                  <a:pt x="23" y="59"/>
                  <a:pt x="23" y="59"/>
                  <a:pt x="22" y="59"/>
                </a:cubicBezTo>
                <a:cubicBezTo>
                  <a:pt x="22" y="60"/>
                  <a:pt x="21" y="61"/>
                  <a:pt x="20" y="63"/>
                </a:cubicBezTo>
                <a:cubicBezTo>
                  <a:pt x="20" y="63"/>
                  <a:pt x="20" y="63"/>
                  <a:pt x="20" y="64"/>
                </a:cubicBezTo>
                <a:close/>
                <a:moveTo>
                  <a:pt x="214" y="70"/>
                </a:moveTo>
                <a:cubicBezTo>
                  <a:pt x="214" y="70"/>
                  <a:pt x="214" y="70"/>
                  <a:pt x="214" y="70"/>
                </a:cubicBezTo>
                <a:cubicBezTo>
                  <a:pt x="213" y="71"/>
                  <a:pt x="212" y="72"/>
                  <a:pt x="211" y="74"/>
                </a:cubicBezTo>
                <a:cubicBezTo>
                  <a:pt x="210" y="74"/>
                  <a:pt x="210" y="74"/>
                  <a:pt x="211" y="75"/>
                </a:cubicBezTo>
                <a:cubicBezTo>
                  <a:pt x="212" y="73"/>
                  <a:pt x="213" y="72"/>
                  <a:pt x="214" y="70"/>
                </a:cubicBezTo>
                <a:close/>
                <a:moveTo>
                  <a:pt x="200" y="131"/>
                </a:moveTo>
                <a:cubicBezTo>
                  <a:pt x="201" y="130"/>
                  <a:pt x="203" y="128"/>
                  <a:pt x="204" y="127"/>
                </a:cubicBezTo>
                <a:cubicBezTo>
                  <a:pt x="202" y="127"/>
                  <a:pt x="201" y="129"/>
                  <a:pt x="200" y="131"/>
                </a:cubicBezTo>
                <a:close/>
                <a:moveTo>
                  <a:pt x="108" y="53"/>
                </a:moveTo>
                <a:cubicBezTo>
                  <a:pt x="106" y="53"/>
                  <a:pt x="103" y="53"/>
                  <a:pt x="102" y="53"/>
                </a:cubicBezTo>
                <a:cubicBezTo>
                  <a:pt x="103" y="53"/>
                  <a:pt x="107" y="54"/>
                  <a:pt x="108" y="54"/>
                </a:cubicBezTo>
                <a:cubicBezTo>
                  <a:pt x="108" y="54"/>
                  <a:pt x="108" y="53"/>
                  <a:pt x="108" y="53"/>
                </a:cubicBezTo>
                <a:close/>
                <a:moveTo>
                  <a:pt x="41" y="51"/>
                </a:moveTo>
                <a:cubicBezTo>
                  <a:pt x="40" y="50"/>
                  <a:pt x="40" y="50"/>
                  <a:pt x="39" y="49"/>
                </a:cubicBezTo>
                <a:cubicBezTo>
                  <a:pt x="39" y="49"/>
                  <a:pt x="39" y="49"/>
                  <a:pt x="39" y="49"/>
                </a:cubicBezTo>
                <a:cubicBezTo>
                  <a:pt x="39" y="50"/>
                  <a:pt x="39" y="51"/>
                  <a:pt x="40" y="53"/>
                </a:cubicBezTo>
                <a:cubicBezTo>
                  <a:pt x="40" y="52"/>
                  <a:pt x="40" y="51"/>
                  <a:pt x="41" y="51"/>
                </a:cubicBezTo>
                <a:close/>
                <a:moveTo>
                  <a:pt x="154" y="83"/>
                </a:moveTo>
                <a:cubicBezTo>
                  <a:pt x="155" y="82"/>
                  <a:pt x="155" y="81"/>
                  <a:pt x="156" y="81"/>
                </a:cubicBezTo>
                <a:cubicBezTo>
                  <a:pt x="155" y="81"/>
                  <a:pt x="154" y="81"/>
                  <a:pt x="153" y="81"/>
                </a:cubicBezTo>
                <a:cubicBezTo>
                  <a:pt x="153" y="81"/>
                  <a:pt x="154" y="82"/>
                  <a:pt x="154" y="83"/>
                </a:cubicBezTo>
                <a:close/>
                <a:moveTo>
                  <a:pt x="114" y="60"/>
                </a:moveTo>
                <a:cubicBezTo>
                  <a:pt x="114" y="60"/>
                  <a:pt x="114" y="60"/>
                  <a:pt x="114" y="60"/>
                </a:cubicBezTo>
                <a:cubicBezTo>
                  <a:pt x="113" y="60"/>
                  <a:pt x="113" y="61"/>
                  <a:pt x="112" y="61"/>
                </a:cubicBezTo>
                <a:cubicBezTo>
                  <a:pt x="112" y="62"/>
                  <a:pt x="111" y="63"/>
                  <a:pt x="111" y="63"/>
                </a:cubicBezTo>
                <a:cubicBezTo>
                  <a:pt x="111" y="64"/>
                  <a:pt x="112" y="63"/>
                  <a:pt x="112" y="63"/>
                </a:cubicBezTo>
                <a:cubicBezTo>
                  <a:pt x="113" y="62"/>
                  <a:pt x="113" y="61"/>
                  <a:pt x="114" y="60"/>
                </a:cubicBezTo>
                <a:close/>
                <a:moveTo>
                  <a:pt x="128" y="82"/>
                </a:moveTo>
                <a:cubicBezTo>
                  <a:pt x="128" y="82"/>
                  <a:pt x="128" y="81"/>
                  <a:pt x="127" y="81"/>
                </a:cubicBezTo>
                <a:cubicBezTo>
                  <a:pt x="127" y="81"/>
                  <a:pt x="127" y="81"/>
                  <a:pt x="127" y="82"/>
                </a:cubicBezTo>
                <a:cubicBezTo>
                  <a:pt x="126" y="83"/>
                  <a:pt x="125" y="84"/>
                  <a:pt x="124" y="85"/>
                </a:cubicBezTo>
                <a:cubicBezTo>
                  <a:pt x="124" y="85"/>
                  <a:pt x="124" y="85"/>
                  <a:pt x="125" y="85"/>
                </a:cubicBezTo>
                <a:cubicBezTo>
                  <a:pt x="126" y="84"/>
                  <a:pt x="127" y="83"/>
                  <a:pt x="128" y="82"/>
                </a:cubicBezTo>
                <a:close/>
                <a:moveTo>
                  <a:pt x="195" y="38"/>
                </a:moveTo>
                <a:cubicBezTo>
                  <a:pt x="195" y="38"/>
                  <a:pt x="195" y="38"/>
                  <a:pt x="195" y="38"/>
                </a:cubicBezTo>
                <a:cubicBezTo>
                  <a:pt x="194" y="38"/>
                  <a:pt x="194" y="39"/>
                  <a:pt x="193" y="39"/>
                </a:cubicBezTo>
                <a:cubicBezTo>
                  <a:pt x="193" y="40"/>
                  <a:pt x="193" y="40"/>
                  <a:pt x="193" y="41"/>
                </a:cubicBezTo>
                <a:cubicBezTo>
                  <a:pt x="194" y="40"/>
                  <a:pt x="195" y="39"/>
                  <a:pt x="195" y="38"/>
                </a:cubicBezTo>
                <a:close/>
                <a:moveTo>
                  <a:pt x="191" y="90"/>
                </a:moveTo>
                <a:cubicBezTo>
                  <a:pt x="190" y="91"/>
                  <a:pt x="189" y="93"/>
                  <a:pt x="189" y="94"/>
                </a:cubicBezTo>
                <a:cubicBezTo>
                  <a:pt x="190" y="93"/>
                  <a:pt x="191" y="92"/>
                  <a:pt x="191" y="90"/>
                </a:cubicBezTo>
                <a:close/>
                <a:moveTo>
                  <a:pt x="204" y="28"/>
                </a:moveTo>
                <a:cubicBezTo>
                  <a:pt x="205" y="30"/>
                  <a:pt x="206" y="31"/>
                  <a:pt x="207" y="33"/>
                </a:cubicBezTo>
                <a:cubicBezTo>
                  <a:pt x="207" y="31"/>
                  <a:pt x="205" y="29"/>
                  <a:pt x="204" y="28"/>
                </a:cubicBezTo>
                <a:close/>
                <a:moveTo>
                  <a:pt x="76" y="80"/>
                </a:moveTo>
                <a:cubicBezTo>
                  <a:pt x="76" y="81"/>
                  <a:pt x="76" y="81"/>
                  <a:pt x="76" y="82"/>
                </a:cubicBezTo>
                <a:cubicBezTo>
                  <a:pt x="77" y="82"/>
                  <a:pt x="77" y="82"/>
                  <a:pt x="78" y="82"/>
                </a:cubicBezTo>
                <a:cubicBezTo>
                  <a:pt x="77" y="81"/>
                  <a:pt x="77" y="81"/>
                  <a:pt x="76" y="80"/>
                </a:cubicBezTo>
                <a:close/>
                <a:moveTo>
                  <a:pt x="195" y="68"/>
                </a:moveTo>
                <a:cubicBezTo>
                  <a:pt x="195" y="67"/>
                  <a:pt x="195" y="66"/>
                  <a:pt x="195" y="65"/>
                </a:cubicBezTo>
                <a:cubicBezTo>
                  <a:pt x="194" y="66"/>
                  <a:pt x="194" y="66"/>
                  <a:pt x="195" y="68"/>
                </a:cubicBezTo>
                <a:close/>
                <a:moveTo>
                  <a:pt x="21" y="95"/>
                </a:moveTo>
                <a:cubicBezTo>
                  <a:pt x="24" y="96"/>
                  <a:pt x="25" y="96"/>
                  <a:pt x="27" y="95"/>
                </a:cubicBezTo>
                <a:cubicBezTo>
                  <a:pt x="25" y="95"/>
                  <a:pt x="23" y="95"/>
                  <a:pt x="21" y="95"/>
                </a:cubicBezTo>
                <a:close/>
                <a:moveTo>
                  <a:pt x="164" y="65"/>
                </a:moveTo>
                <a:cubicBezTo>
                  <a:pt x="163" y="66"/>
                  <a:pt x="163" y="66"/>
                  <a:pt x="162" y="67"/>
                </a:cubicBezTo>
                <a:cubicBezTo>
                  <a:pt x="163" y="67"/>
                  <a:pt x="164" y="67"/>
                  <a:pt x="165" y="67"/>
                </a:cubicBezTo>
                <a:cubicBezTo>
                  <a:pt x="164" y="67"/>
                  <a:pt x="164" y="66"/>
                  <a:pt x="164" y="65"/>
                </a:cubicBezTo>
                <a:close/>
                <a:moveTo>
                  <a:pt x="216" y="61"/>
                </a:moveTo>
                <a:cubicBezTo>
                  <a:pt x="216" y="61"/>
                  <a:pt x="216" y="61"/>
                  <a:pt x="216" y="61"/>
                </a:cubicBezTo>
                <a:cubicBezTo>
                  <a:pt x="216" y="62"/>
                  <a:pt x="216" y="63"/>
                  <a:pt x="217" y="64"/>
                </a:cubicBezTo>
                <a:cubicBezTo>
                  <a:pt x="217" y="63"/>
                  <a:pt x="217" y="63"/>
                  <a:pt x="218" y="63"/>
                </a:cubicBezTo>
                <a:cubicBezTo>
                  <a:pt x="217" y="62"/>
                  <a:pt x="217" y="61"/>
                  <a:pt x="216" y="61"/>
                </a:cubicBezTo>
                <a:close/>
                <a:moveTo>
                  <a:pt x="174" y="87"/>
                </a:moveTo>
                <a:cubicBezTo>
                  <a:pt x="174" y="88"/>
                  <a:pt x="174" y="88"/>
                  <a:pt x="174" y="88"/>
                </a:cubicBezTo>
                <a:cubicBezTo>
                  <a:pt x="175" y="87"/>
                  <a:pt x="175" y="86"/>
                  <a:pt x="176" y="85"/>
                </a:cubicBezTo>
                <a:cubicBezTo>
                  <a:pt x="176" y="85"/>
                  <a:pt x="176" y="84"/>
                  <a:pt x="176" y="84"/>
                </a:cubicBezTo>
                <a:cubicBezTo>
                  <a:pt x="175" y="85"/>
                  <a:pt x="174" y="86"/>
                  <a:pt x="174" y="87"/>
                </a:cubicBezTo>
                <a:close/>
                <a:moveTo>
                  <a:pt x="181" y="84"/>
                </a:moveTo>
                <a:cubicBezTo>
                  <a:pt x="181" y="84"/>
                  <a:pt x="181" y="84"/>
                  <a:pt x="181" y="84"/>
                </a:cubicBezTo>
                <a:cubicBezTo>
                  <a:pt x="182" y="83"/>
                  <a:pt x="183" y="82"/>
                  <a:pt x="184" y="81"/>
                </a:cubicBezTo>
                <a:cubicBezTo>
                  <a:pt x="184" y="81"/>
                  <a:pt x="184" y="81"/>
                  <a:pt x="183" y="80"/>
                </a:cubicBezTo>
                <a:cubicBezTo>
                  <a:pt x="182" y="82"/>
                  <a:pt x="182" y="83"/>
                  <a:pt x="181" y="84"/>
                </a:cubicBezTo>
                <a:close/>
                <a:moveTo>
                  <a:pt x="87" y="85"/>
                </a:moveTo>
                <a:cubicBezTo>
                  <a:pt x="86" y="84"/>
                  <a:pt x="85" y="85"/>
                  <a:pt x="85" y="86"/>
                </a:cubicBezTo>
                <a:cubicBezTo>
                  <a:pt x="86" y="86"/>
                  <a:pt x="86" y="86"/>
                  <a:pt x="87" y="85"/>
                </a:cubicBezTo>
                <a:close/>
                <a:moveTo>
                  <a:pt x="148" y="63"/>
                </a:moveTo>
                <a:cubicBezTo>
                  <a:pt x="147" y="64"/>
                  <a:pt x="147" y="64"/>
                  <a:pt x="148" y="65"/>
                </a:cubicBezTo>
                <a:cubicBezTo>
                  <a:pt x="149" y="64"/>
                  <a:pt x="149" y="64"/>
                  <a:pt x="148" y="63"/>
                </a:cubicBezTo>
                <a:close/>
                <a:moveTo>
                  <a:pt x="81" y="93"/>
                </a:moveTo>
                <a:cubicBezTo>
                  <a:pt x="83" y="93"/>
                  <a:pt x="85" y="93"/>
                  <a:pt x="87" y="93"/>
                </a:cubicBezTo>
                <a:cubicBezTo>
                  <a:pt x="86" y="93"/>
                  <a:pt x="84" y="93"/>
                  <a:pt x="81" y="93"/>
                </a:cubicBezTo>
                <a:close/>
                <a:moveTo>
                  <a:pt x="82" y="66"/>
                </a:moveTo>
                <a:cubicBezTo>
                  <a:pt x="81" y="68"/>
                  <a:pt x="80" y="68"/>
                  <a:pt x="82" y="69"/>
                </a:cubicBezTo>
                <a:cubicBezTo>
                  <a:pt x="82" y="68"/>
                  <a:pt x="82" y="67"/>
                  <a:pt x="82" y="66"/>
                </a:cubicBezTo>
                <a:close/>
                <a:moveTo>
                  <a:pt x="121" y="66"/>
                </a:moveTo>
                <a:cubicBezTo>
                  <a:pt x="119" y="66"/>
                  <a:pt x="119" y="66"/>
                  <a:pt x="119" y="67"/>
                </a:cubicBezTo>
                <a:cubicBezTo>
                  <a:pt x="121" y="67"/>
                  <a:pt x="121" y="67"/>
                  <a:pt x="121" y="66"/>
                </a:cubicBezTo>
                <a:close/>
                <a:moveTo>
                  <a:pt x="13" y="77"/>
                </a:moveTo>
                <a:cubicBezTo>
                  <a:pt x="13" y="78"/>
                  <a:pt x="13" y="80"/>
                  <a:pt x="13" y="81"/>
                </a:cubicBezTo>
                <a:cubicBezTo>
                  <a:pt x="14" y="79"/>
                  <a:pt x="13" y="78"/>
                  <a:pt x="13" y="77"/>
                </a:cubicBezTo>
                <a:close/>
                <a:moveTo>
                  <a:pt x="122" y="54"/>
                </a:moveTo>
                <a:cubicBezTo>
                  <a:pt x="123" y="54"/>
                  <a:pt x="125" y="54"/>
                  <a:pt x="127" y="53"/>
                </a:cubicBezTo>
                <a:cubicBezTo>
                  <a:pt x="127" y="53"/>
                  <a:pt x="127" y="53"/>
                  <a:pt x="127" y="53"/>
                </a:cubicBezTo>
                <a:cubicBezTo>
                  <a:pt x="125" y="53"/>
                  <a:pt x="124" y="53"/>
                  <a:pt x="122" y="53"/>
                </a:cubicBezTo>
                <a:cubicBezTo>
                  <a:pt x="122" y="53"/>
                  <a:pt x="122" y="53"/>
                  <a:pt x="122" y="53"/>
                </a:cubicBezTo>
                <a:cubicBezTo>
                  <a:pt x="122" y="53"/>
                  <a:pt x="122" y="53"/>
                  <a:pt x="122" y="54"/>
                </a:cubicBezTo>
                <a:close/>
                <a:moveTo>
                  <a:pt x="163" y="72"/>
                </a:moveTo>
                <a:cubicBezTo>
                  <a:pt x="163" y="71"/>
                  <a:pt x="163" y="71"/>
                  <a:pt x="163" y="71"/>
                </a:cubicBezTo>
                <a:cubicBezTo>
                  <a:pt x="162" y="71"/>
                  <a:pt x="161" y="71"/>
                  <a:pt x="160" y="71"/>
                </a:cubicBezTo>
                <a:cubicBezTo>
                  <a:pt x="160" y="71"/>
                  <a:pt x="160" y="71"/>
                  <a:pt x="160" y="71"/>
                </a:cubicBezTo>
                <a:cubicBezTo>
                  <a:pt x="160" y="71"/>
                  <a:pt x="160" y="72"/>
                  <a:pt x="160" y="72"/>
                </a:cubicBezTo>
                <a:cubicBezTo>
                  <a:pt x="161" y="72"/>
                  <a:pt x="162" y="72"/>
                  <a:pt x="163" y="72"/>
                </a:cubicBezTo>
                <a:close/>
                <a:moveTo>
                  <a:pt x="79" y="85"/>
                </a:moveTo>
                <a:cubicBezTo>
                  <a:pt x="77" y="85"/>
                  <a:pt x="76" y="85"/>
                  <a:pt x="75" y="86"/>
                </a:cubicBezTo>
                <a:cubicBezTo>
                  <a:pt x="77" y="86"/>
                  <a:pt x="78" y="86"/>
                  <a:pt x="79" y="85"/>
                </a:cubicBezTo>
                <a:close/>
                <a:moveTo>
                  <a:pt x="193" y="25"/>
                </a:moveTo>
                <a:cubicBezTo>
                  <a:pt x="194" y="24"/>
                  <a:pt x="194" y="24"/>
                  <a:pt x="193" y="22"/>
                </a:cubicBezTo>
                <a:cubicBezTo>
                  <a:pt x="193" y="23"/>
                  <a:pt x="193" y="24"/>
                  <a:pt x="193" y="25"/>
                </a:cubicBezTo>
                <a:close/>
                <a:moveTo>
                  <a:pt x="59" y="90"/>
                </a:moveTo>
                <a:cubicBezTo>
                  <a:pt x="58" y="90"/>
                  <a:pt x="58" y="90"/>
                  <a:pt x="57" y="91"/>
                </a:cubicBezTo>
                <a:cubicBezTo>
                  <a:pt x="57" y="91"/>
                  <a:pt x="58" y="92"/>
                  <a:pt x="58" y="92"/>
                </a:cubicBezTo>
                <a:cubicBezTo>
                  <a:pt x="58" y="92"/>
                  <a:pt x="59" y="91"/>
                  <a:pt x="59" y="91"/>
                </a:cubicBezTo>
                <a:cubicBezTo>
                  <a:pt x="59" y="91"/>
                  <a:pt x="59" y="90"/>
                  <a:pt x="59" y="90"/>
                </a:cubicBezTo>
                <a:close/>
                <a:moveTo>
                  <a:pt x="21" y="74"/>
                </a:moveTo>
                <a:cubicBezTo>
                  <a:pt x="20" y="75"/>
                  <a:pt x="20" y="76"/>
                  <a:pt x="21" y="77"/>
                </a:cubicBezTo>
                <a:cubicBezTo>
                  <a:pt x="22" y="75"/>
                  <a:pt x="22" y="75"/>
                  <a:pt x="21" y="74"/>
                </a:cubicBezTo>
                <a:close/>
                <a:moveTo>
                  <a:pt x="178" y="57"/>
                </a:moveTo>
                <a:cubicBezTo>
                  <a:pt x="177" y="57"/>
                  <a:pt x="177" y="57"/>
                  <a:pt x="176" y="57"/>
                </a:cubicBezTo>
                <a:cubicBezTo>
                  <a:pt x="176" y="58"/>
                  <a:pt x="177" y="58"/>
                  <a:pt x="177" y="59"/>
                </a:cubicBezTo>
                <a:cubicBezTo>
                  <a:pt x="177" y="58"/>
                  <a:pt x="178" y="58"/>
                  <a:pt x="178" y="57"/>
                </a:cubicBezTo>
                <a:close/>
                <a:moveTo>
                  <a:pt x="232" y="72"/>
                </a:moveTo>
                <a:cubicBezTo>
                  <a:pt x="233" y="74"/>
                  <a:pt x="234" y="76"/>
                  <a:pt x="235" y="76"/>
                </a:cubicBezTo>
                <a:cubicBezTo>
                  <a:pt x="234" y="75"/>
                  <a:pt x="233" y="73"/>
                  <a:pt x="232" y="72"/>
                </a:cubicBezTo>
                <a:close/>
                <a:moveTo>
                  <a:pt x="106" y="64"/>
                </a:moveTo>
                <a:cubicBezTo>
                  <a:pt x="106" y="63"/>
                  <a:pt x="106" y="62"/>
                  <a:pt x="105" y="62"/>
                </a:cubicBezTo>
                <a:cubicBezTo>
                  <a:pt x="105" y="63"/>
                  <a:pt x="104" y="63"/>
                  <a:pt x="104" y="64"/>
                </a:cubicBezTo>
                <a:cubicBezTo>
                  <a:pt x="105" y="64"/>
                  <a:pt x="105" y="64"/>
                  <a:pt x="106" y="64"/>
                </a:cubicBezTo>
                <a:close/>
                <a:moveTo>
                  <a:pt x="41" y="85"/>
                </a:moveTo>
                <a:cubicBezTo>
                  <a:pt x="41" y="85"/>
                  <a:pt x="41" y="85"/>
                  <a:pt x="41" y="85"/>
                </a:cubicBezTo>
                <a:cubicBezTo>
                  <a:pt x="41" y="85"/>
                  <a:pt x="42" y="85"/>
                  <a:pt x="42" y="85"/>
                </a:cubicBezTo>
                <a:cubicBezTo>
                  <a:pt x="42" y="84"/>
                  <a:pt x="42" y="84"/>
                  <a:pt x="43" y="83"/>
                </a:cubicBezTo>
                <a:cubicBezTo>
                  <a:pt x="42" y="83"/>
                  <a:pt x="42" y="83"/>
                  <a:pt x="42" y="83"/>
                </a:cubicBezTo>
                <a:cubicBezTo>
                  <a:pt x="42" y="84"/>
                  <a:pt x="41" y="84"/>
                  <a:pt x="41" y="85"/>
                </a:cubicBezTo>
                <a:close/>
                <a:moveTo>
                  <a:pt x="41" y="47"/>
                </a:moveTo>
                <a:cubicBezTo>
                  <a:pt x="42" y="48"/>
                  <a:pt x="42" y="48"/>
                  <a:pt x="42" y="49"/>
                </a:cubicBezTo>
                <a:cubicBezTo>
                  <a:pt x="43" y="48"/>
                  <a:pt x="43" y="48"/>
                  <a:pt x="43" y="47"/>
                </a:cubicBezTo>
                <a:cubicBezTo>
                  <a:pt x="43" y="47"/>
                  <a:pt x="42" y="47"/>
                  <a:pt x="41" y="47"/>
                </a:cubicBezTo>
                <a:close/>
                <a:moveTo>
                  <a:pt x="180" y="90"/>
                </a:moveTo>
                <a:cubicBezTo>
                  <a:pt x="180" y="90"/>
                  <a:pt x="180" y="90"/>
                  <a:pt x="179" y="90"/>
                </a:cubicBezTo>
                <a:cubicBezTo>
                  <a:pt x="179" y="90"/>
                  <a:pt x="179" y="91"/>
                  <a:pt x="179" y="92"/>
                </a:cubicBezTo>
                <a:cubicBezTo>
                  <a:pt x="180" y="91"/>
                  <a:pt x="180" y="91"/>
                  <a:pt x="180" y="90"/>
                </a:cubicBezTo>
                <a:close/>
                <a:moveTo>
                  <a:pt x="95" y="78"/>
                </a:moveTo>
                <a:cubicBezTo>
                  <a:pt x="96" y="77"/>
                  <a:pt x="96" y="77"/>
                  <a:pt x="96" y="76"/>
                </a:cubicBezTo>
                <a:cubicBezTo>
                  <a:pt x="96" y="76"/>
                  <a:pt x="95" y="76"/>
                  <a:pt x="95" y="77"/>
                </a:cubicBezTo>
                <a:cubicBezTo>
                  <a:pt x="95" y="77"/>
                  <a:pt x="95" y="78"/>
                  <a:pt x="95" y="78"/>
                </a:cubicBezTo>
                <a:close/>
                <a:moveTo>
                  <a:pt x="182" y="88"/>
                </a:moveTo>
                <a:cubicBezTo>
                  <a:pt x="182" y="88"/>
                  <a:pt x="182" y="88"/>
                  <a:pt x="182" y="88"/>
                </a:cubicBezTo>
                <a:cubicBezTo>
                  <a:pt x="182" y="88"/>
                  <a:pt x="183" y="87"/>
                  <a:pt x="183" y="87"/>
                </a:cubicBezTo>
                <a:cubicBezTo>
                  <a:pt x="183" y="86"/>
                  <a:pt x="184" y="86"/>
                  <a:pt x="184" y="85"/>
                </a:cubicBezTo>
                <a:cubicBezTo>
                  <a:pt x="183" y="86"/>
                  <a:pt x="182" y="87"/>
                  <a:pt x="182" y="88"/>
                </a:cubicBezTo>
                <a:close/>
                <a:moveTo>
                  <a:pt x="78" y="73"/>
                </a:moveTo>
                <a:cubicBezTo>
                  <a:pt x="78" y="73"/>
                  <a:pt x="78" y="73"/>
                  <a:pt x="78" y="73"/>
                </a:cubicBezTo>
                <a:cubicBezTo>
                  <a:pt x="77" y="74"/>
                  <a:pt x="76" y="75"/>
                  <a:pt x="76" y="76"/>
                </a:cubicBezTo>
                <a:cubicBezTo>
                  <a:pt x="76" y="76"/>
                  <a:pt x="76" y="76"/>
                  <a:pt x="76" y="76"/>
                </a:cubicBezTo>
                <a:cubicBezTo>
                  <a:pt x="77" y="75"/>
                  <a:pt x="78" y="74"/>
                  <a:pt x="78" y="73"/>
                </a:cubicBezTo>
                <a:close/>
                <a:moveTo>
                  <a:pt x="129" y="93"/>
                </a:moveTo>
                <a:cubicBezTo>
                  <a:pt x="130" y="92"/>
                  <a:pt x="130" y="92"/>
                  <a:pt x="131" y="91"/>
                </a:cubicBezTo>
                <a:cubicBezTo>
                  <a:pt x="129" y="91"/>
                  <a:pt x="129" y="91"/>
                  <a:pt x="129" y="93"/>
                </a:cubicBezTo>
                <a:close/>
                <a:moveTo>
                  <a:pt x="110" y="71"/>
                </a:moveTo>
                <a:cubicBezTo>
                  <a:pt x="110" y="71"/>
                  <a:pt x="111" y="71"/>
                  <a:pt x="112" y="71"/>
                </a:cubicBezTo>
                <a:cubicBezTo>
                  <a:pt x="111" y="70"/>
                  <a:pt x="111" y="70"/>
                  <a:pt x="111" y="70"/>
                </a:cubicBezTo>
                <a:cubicBezTo>
                  <a:pt x="110" y="70"/>
                  <a:pt x="110" y="70"/>
                  <a:pt x="110" y="71"/>
                </a:cubicBezTo>
                <a:close/>
                <a:moveTo>
                  <a:pt x="124" y="62"/>
                </a:moveTo>
                <a:cubicBezTo>
                  <a:pt x="125" y="60"/>
                  <a:pt x="126" y="60"/>
                  <a:pt x="126" y="59"/>
                </a:cubicBezTo>
                <a:cubicBezTo>
                  <a:pt x="124" y="61"/>
                  <a:pt x="124" y="61"/>
                  <a:pt x="124" y="62"/>
                </a:cubicBezTo>
                <a:close/>
                <a:moveTo>
                  <a:pt x="104" y="80"/>
                </a:moveTo>
                <a:cubicBezTo>
                  <a:pt x="105" y="79"/>
                  <a:pt x="105" y="79"/>
                  <a:pt x="106" y="78"/>
                </a:cubicBezTo>
                <a:cubicBezTo>
                  <a:pt x="105" y="78"/>
                  <a:pt x="105" y="78"/>
                  <a:pt x="104" y="80"/>
                </a:cubicBezTo>
                <a:close/>
                <a:moveTo>
                  <a:pt x="88" y="90"/>
                </a:moveTo>
                <a:cubicBezTo>
                  <a:pt x="89" y="90"/>
                  <a:pt x="89" y="90"/>
                  <a:pt x="90" y="90"/>
                </a:cubicBezTo>
                <a:cubicBezTo>
                  <a:pt x="90" y="90"/>
                  <a:pt x="90" y="90"/>
                  <a:pt x="90" y="90"/>
                </a:cubicBezTo>
                <a:cubicBezTo>
                  <a:pt x="90" y="90"/>
                  <a:pt x="90" y="89"/>
                  <a:pt x="90" y="89"/>
                </a:cubicBezTo>
                <a:cubicBezTo>
                  <a:pt x="89" y="89"/>
                  <a:pt x="89" y="90"/>
                  <a:pt x="88" y="90"/>
                </a:cubicBezTo>
                <a:close/>
                <a:moveTo>
                  <a:pt x="194" y="88"/>
                </a:moveTo>
                <a:cubicBezTo>
                  <a:pt x="194" y="88"/>
                  <a:pt x="194" y="88"/>
                  <a:pt x="194" y="88"/>
                </a:cubicBezTo>
                <a:cubicBezTo>
                  <a:pt x="195" y="88"/>
                  <a:pt x="195" y="87"/>
                  <a:pt x="195" y="87"/>
                </a:cubicBezTo>
                <a:cubicBezTo>
                  <a:pt x="196" y="86"/>
                  <a:pt x="196" y="86"/>
                  <a:pt x="195" y="85"/>
                </a:cubicBezTo>
                <a:cubicBezTo>
                  <a:pt x="195" y="86"/>
                  <a:pt x="194" y="87"/>
                  <a:pt x="194" y="88"/>
                </a:cubicBezTo>
                <a:close/>
                <a:moveTo>
                  <a:pt x="16" y="62"/>
                </a:moveTo>
                <a:cubicBezTo>
                  <a:pt x="15" y="63"/>
                  <a:pt x="16" y="64"/>
                  <a:pt x="16" y="64"/>
                </a:cubicBezTo>
                <a:cubicBezTo>
                  <a:pt x="16" y="64"/>
                  <a:pt x="17" y="64"/>
                  <a:pt x="17" y="63"/>
                </a:cubicBezTo>
                <a:cubicBezTo>
                  <a:pt x="17" y="63"/>
                  <a:pt x="16" y="62"/>
                  <a:pt x="16" y="62"/>
                </a:cubicBezTo>
                <a:close/>
                <a:moveTo>
                  <a:pt x="26" y="66"/>
                </a:moveTo>
                <a:cubicBezTo>
                  <a:pt x="24" y="68"/>
                  <a:pt x="24" y="69"/>
                  <a:pt x="25" y="69"/>
                </a:cubicBezTo>
                <a:cubicBezTo>
                  <a:pt x="25" y="68"/>
                  <a:pt x="26" y="67"/>
                  <a:pt x="26" y="66"/>
                </a:cubicBezTo>
                <a:close/>
                <a:moveTo>
                  <a:pt x="66" y="65"/>
                </a:moveTo>
                <a:cubicBezTo>
                  <a:pt x="66" y="64"/>
                  <a:pt x="66" y="64"/>
                  <a:pt x="66" y="63"/>
                </a:cubicBezTo>
                <a:cubicBezTo>
                  <a:pt x="66" y="63"/>
                  <a:pt x="65" y="63"/>
                  <a:pt x="65" y="64"/>
                </a:cubicBezTo>
                <a:cubicBezTo>
                  <a:pt x="65" y="64"/>
                  <a:pt x="65" y="64"/>
                  <a:pt x="66" y="65"/>
                </a:cubicBezTo>
                <a:close/>
                <a:moveTo>
                  <a:pt x="114" y="54"/>
                </a:moveTo>
                <a:cubicBezTo>
                  <a:pt x="114" y="53"/>
                  <a:pt x="113" y="53"/>
                  <a:pt x="113" y="53"/>
                </a:cubicBezTo>
                <a:cubicBezTo>
                  <a:pt x="112" y="53"/>
                  <a:pt x="112" y="53"/>
                  <a:pt x="112" y="54"/>
                </a:cubicBezTo>
                <a:cubicBezTo>
                  <a:pt x="112" y="54"/>
                  <a:pt x="113" y="54"/>
                  <a:pt x="114" y="54"/>
                </a:cubicBezTo>
                <a:close/>
                <a:moveTo>
                  <a:pt x="149" y="58"/>
                </a:moveTo>
                <a:cubicBezTo>
                  <a:pt x="149" y="58"/>
                  <a:pt x="150" y="57"/>
                  <a:pt x="150" y="57"/>
                </a:cubicBezTo>
                <a:cubicBezTo>
                  <a:pt x="149" y="57"/>
                  <a:pt x="149" y="57"/>
                  <a:pt x="148" y="57"/>
                </a:cubicBezTo>
                <a:cubicBezTo>
                  <a:pt x="148" y="58"/>
                  <a:pt x="149" y="58"/>
                  <a:pt x="149" y="58"/>
                </a:cubicBezTo>
                <a:close/>
                <a:moveTo>
                  <a:pt x="12" y="66"/>
                </a:moveTo>
                <a:cubicBezTo>
                  <a:pt x="12" y="65"/>
                  <a:pt x="12" y="65"/>
                  <a:pt x="13" y="64"/>
                </a:cubicBezTo>
                <a:cubicBezTo>
                  <a:pt x="12" y="64"/>
                  <a:pt x="11" y="65"/>
                  <a:pt x="12" y="66"/>
                </a:cubicBezTo>
                <a:close/>
                <a:moveTo>
                  <a:pt x="171" y="64"/>
                </a:moveTo>
                <a:cubicBezTo>
                  <a:pt x="171" y="64"/>
                  <a:pt x="171" y="64"/>
                  <a:pt x="171" y="64"/>
                </a:cubicBezTo>
                <a:cubicBezTo>
                  <a:pt x="171" y="63"/>
                  <a:pt x="171" y="63"/>
                  <a:pt x="171" y="62"/>
                </a:cubicBezTo>
                <a:cubicBezTo>
                  <a:pt x="171" y="63"/>
                  <a:pt x="171" y="63"/>
                  <a:pt x="171" y="64"/>
                </a:cubicBezTo>
                <a:close/>
                <a:moveTo>
                  <a:pt x="83" y="57"/>
                </a:moveTo>
                <a:cubicBezTo>
                  <a:pt x="84" y="57"/>
                  <a:pt x="85" y="57"/>
                  <a:pt x="85" y="55"/>
                </a:cubicBezTo>
                <a:cubicBezTo>
                  <a:pt x="84" y="56"/>
                  <a:pt x="84" y="57"/>
                  <a:pt x="83" y="57"/>
                </a:cubicBezTo>
                <a:close/>
                <a:moveTo>
                  <a:pt x="90" y="79"/>
                </a:moveTo>
                <a:cubicBezTo>
                  <a:pt x="90" y="79"/>
                  <a:pt x="89" y="80"/>
                  <a:pt x="88" y="81"/>
                </a:cubicBezTo>
                <a:cubicBezTo>
                  <a:pt x="89" y="81"/>
                  <a:pt x="89" y="81"/>
                  <a:pt x="89" y="81"/>
                </a:cubicBezTo>
                <a:cubicBezTo>
                  <a:pt x="90" y="80"/>
                  <a:pt x="90" y="80"/>
                  <a:pt x="90" y="79"/>
                </a:cubicBezTo>
                <a:close/>
                <a:moveTo>
                  <a:pt x="199" y="81"/>
                </a:moveTo>
                <a:cubicBezTo>
                  <a:pt x="199" y="81"/>
                  <a:pt x="198" y="81"/>
                  <a:pt x="198" y="81"/>
                </a:cubicBezTo>
                <a:cubicBezTo>
                  <a:pt x="198" y="82"/>
                  <a:pt x="198" y="82"/>
                  <a:pt x="198" y="83"/>
                </a:cubicBezTo>
                <a:cubicBezTo>
                  <a:pt x="199" y="83"/>
                  <a:pt x="199" y="82"/>
                  <a:pt x="199" y="82"/>
                </a:cubicBezTo>
                <a:cubicBezTo>
                  <a:pt x="199" y="82"/>
                  <a:pt x="199" y="81"/>
                  <a:pt x="199" y="81"/>
                </a:cubicBezTo>
                <a:close/>
                <a:moveTo>
                  <a:pt x="153" y="54"/>
                </a:moveTo>
                <a:cubicBezTo>
                  <a:pt x="153" y="54"/>
                  <a:pt x="153" y="54"/>
                  <a:pt x="153" y="54"/>
                </a:cubicBezTo>
                <a:cubicBezTo>
                  <a:pt x="152" y="54"/>
                  <a:pt x="152" y="54"/>
                  <a:pt x="151" y="54"/>
                </a:cubicBezTo>
                <a:cubicBezTo>
                  <a:pt x="152" y="54"/>
                  <a:pt x="152" y="55"/>
                  <a:pt x="152" y="55"/>
                </a:cubicBezTo>
                <a:cubicBezTo>
                  <a:pt x="152" y="55"/>
                  <a:pt x="153" y="54"/>
                  <a:pt x="153" y="54"/>
                </a:cubicBezTo>
                <a:close/>
                <a:moveTo>
                  <a:pt x="150" y="61"/>
                </a:moveTo>
                <a:cubicBezTo>
                  <a:pt x="151" y="60"/>
                  <a:pt x="152" y="60"/>
                  <a:pt x="152" y="59"/>
                </a:cubicBezTo>
                <a:cubicBezTo>
                  <a:pt x="150" y="60"/>
                  <a:pt x="150" y="60"/>
                  <a:pt x="150" y="61"/>
                </a:cubicBezTo>
                <a:close/>
                <a:moveTo>
                  <a:pt x="110" y="79"/>
                </a:moveTo>
                <a:cubicBezTo>
                  <a:pt x="110" y="79"/>
                  <a:pt x="110" y="79"/>
                  <a:pt x="110" y="79"/>
                </a:cubicBezTo>
                <a:cubicBezTo>
                  <a:pt x="111" y="79"/>
                  <a:pt x="111" y="79"/>
                  <a:pt x="112" y="79"/>
                </a:cubicBezTo>
                <a:cubicBezTo>
                  <a:pt x="111" y="79"/>
                  <a:pt x="111" y="79"/>
                  <a:pt x="110" y="79"/>
                </a:cubicBezTo>
                <a:close/>
                <a:moveTo>
                  <a:pt x="40" y="72"/>
                </a:moveTo>
                <a:cubicBezTo>
                  <a:pt x="41" y="71"/>
                  <a:pt x="41" y="70"/>
                  <a:pt x="40" y="70"/>
                </a:cubicBezTo>
                <a:cubicBezTo>
                  <a:pt x="40" y="70"/>
                  <a:pt x="40" y="70"/>
                  <a:pt x="40" y="71"/>
                </a:cubicBezTo>
                <a:cubicBezTo>
                  <a:pt x="40" y="71"/>
                  <a:pt x="40" y="71"/>
                  <a:pt x="40" y="71"/>
                </a:cubicBezTo>
                <a:cubicBezTo>
                  <a:pt x="40" y="71"/>
                  <a:pt x="40" y="71"/>
                  <a:pt x="40" y="72"/>
                </a:cubicBezTo>
                <a:close/>
                <a:moveTo>
                  <a:pt x="205" y="47"/>
                </a:moveTo>
                <a:cubicBezTo>
                  <a:pt x="206" y="46"/>
                  <a:pt x="206" y="46"/>
                  <a:pt x="204" y="44"/>
                </a:cubicBezTo>
                <a:cubicBezTo>
                  <a:pt x="205" y="45"/>
                  <a:pt x="205" y="46"/>
                  <a:pt x="205" y="47"/>
                </a:cubicBezTo>
                <a:close/>
                <a:moveTo>
                  <a:pt x="47" y="90"/>
                </a:moveTo>
                <a:cubicBezTo>
                  <a:pt x="46" y="90"/>
                  <a:pt x="46" y="91"/>
                  <a:pt x="46" y="92"/>
                </a:cubicBezTo>
                <a:cubicBezTo>
                  <a:pt x="47" y="91"/>
                  <a:pt x="47" y="91"/>
                  <a:pt x="47" y="90"/>
                </a:cubicBezTo>
                <a:close/>
                <a:moveTo>
                  <a:pt x="173" y="69"/>
                </a:moveTo>
                <a:cubicBezTo>
                  <a:pt x="173" y="68"/>
                  <a:pt x="172" y="67"/>
                  <a:pt x="172" y="67"/>
                </a:cubicBezTo>
                <a:cubicBezTo>
                  <a:pt x="172" y="67"/>
                  <a:pt x="172" y="68"/>
                  <a:pt x="171" y="68"/>
                </a:cubicBezTo>
                <a:cubicBezTo>
                  <a:pt x="172" y="68"/>
                  <a:pt x="172" y="68"/>
                  <a:pt x="173" y="69"/>
                </a:cubicBezTo>
                <a:close/>
                <a:moveTo>
                  <a:pt x="116" y="70"/>
                </a:moveTo>
                <a:cubicBezTo>
                  <a:pt x="116" y="71"/>
                  <a:pt x="115" y="71"/>
                  <a:pt x="115" y="72"/>
                </a:cubicBezTo>
                <a:cubicBezTo>
                  <a:pt x="116" y="72"/>
                  <a:pt x="116" y="72"/>
                  <a:pt x="116" y="72"/>
                </a:cubicBezTo>
                <a:cubicBezTo>
                  <a:pt x="116" y="71"/>
                  <a:pt x="116" y="71"/>
                  <a:pt x="116" y="70"/>
                </a:cubicBezTo>
                <a:close/>
                <a:moveTo>
                  <a:pt x="193" y="49"/>
                </a:moveTo>
                <a:cubicBezTo>
                  <a:pt x="194" y="49"/>
                  <a:pt x="194" y="49"/>
                  <a:pt x="194" y="49"/>
                </a:cubicBezTo>
                <a:cubicBezTo>
                  <a:pt x="194" y="48"/>
                  <a:pt x="194" y="47"/>
                  <a:pt x="193" y="46"/>
                </a:cubicBezTo>
                <a:cubicBezTo>
                  <a:pt x="193" y="47"/>
                  <a:pt x="193" y="48"/>
                  <a:pt x="193" y="49"/>
                </a:cubicBezTo>
                <a:close/>
                <a:moveTo>
                  <a:pt x="206" y="118"/>
                </a:moveTo>
                <a:cubicBezTo>
                  <a:pt x="207" y="117"/>
                  <a:pt x="207" y="116"/>
                  <a:pt x="208" y="115"/>
                </a:cubicBezTo>
                <a:cubicBezTo>
                  <a:pt x="208" y="115"/>
                  <a:pt x="208" y="115"/>
                  <a:pt x="208" y="115"/>
                </a:cubicBezTo>
                <a:cubicBezTo>
                  <a:pt x="207" y="116"/>
                  <a:pt x="206" y="116"/>
                  <a:pt x="206" y="118"/>
                </a:cubicBezTo>
                <a:close/>
                <a:moveTo>
                  <a:pt x="146" y="59"/>
                </a:moveTo>
                <a:cubicBezTo>
                  <a:pt x="146" y="59"/>
                  <a:pt x="146" y="60"/>
                  <a:pt x="146" y="61"/>
                </a:cubicBezTo>
                <a:cubicBezTo>
                  <a:pt x="147" y="60"/>
                  <a:pt x="147" y="60"/>
                  <a:pt x="146" y="59"/>
                </a:cubicBezTo>
                <a:close/>
                <a:moveTo>
                  <a:pt x="95" y="90"/>
                </a:moveTo>
                <a:cubicBezTo>
                  <a:pt x="94" y="89"/>
                  <a:pt x="93" y="89"/>
                  <a:pt x="93" y="90"/>
                </a:cubicBezTo>
                <a:cubicBezTo>
                  <a:pt x="94" y="90"/>
                  <a:pt x="94" y="90"/>
                  <a:pt x="95" y="90"/>
                </a:cubicBezTo>
                <a:close/>
                <a:moveTo>
                  <a:pt x="134" y="78"/>
                </a:moveTo>
                <a:cubicBezTo>
                  <a:pt x="134" y="78"/>
                  <a:pt x="134" y="78"/>
                  <a:pt x="134" y="78"/>
                </a:cubicBezTo>
                <a:cubicBezTo>
                  <a:pt x="135" y="79"/>
                  <a:pt x="135" y="79"/>
                  <a:pt x="136" y="79"/>
                </a:cubicBezTo>
                <a:cubicBezTo>
                  <a:pt x="136" y="79"/>
                  <a:pt x="136" y="78"/>
                  <a:pt x="136" y="78"/>
                </a:cubicBezTo>
                <a:cubicBezTo>
                  <a:pt x="135" y="78"/>
                  <a:pt x="135" y="78"/>
                  <a:pt x="134" y="78"/>
                </a:cubicBezTo>
                <a:close/>
                <a:moveTo>
                  <a:pt x="28" y="79"/>
                </a:moveTo>
                <a:cubicBezTo>
                  <a:pt x="28" y="80"/>
                  <a:pt x="29" y="80"/>
                  <a:pt x="29" y="81"/>
                </a:cubicBezTo>
                <a:cubicBezTo>
                  <a:pt x="29" y="80"/>
                  <a:pt x="29" y="80"/>
                  <a:pt x="28" y="79"/>
                </a:cubicBezTo>
                <a:close/>
                <a:moveTo>
                  <a:pt x="113" y="84"/>
                </a:moveTo>
                <a:cubicBezTo>
                  <a:pt x="113" y="84"/>
                  <a:pt x="114" y="83"/>
                  <a:pt x="114" y="82"/>
                </a:cubicBezTo>
                <a:cubicBezTo>
                  <a:pt x="113" y="83"/>
                  <a:pt x="113" y="83"/>
                  <a:pt x="113" y="84"/>
                </a:cubicBezTo>
                <a:close/>
                <a:moveTo>
                  <a:pt x="14" y="94"/>
                </a:moveTo>
                <a:cubicBezTo>
                  <a:pt x="14" y="95"/>
                  <a:pt x="14" y="95"/>
                  <a:pt x="16" y="95"/>
                </a:cubicBezTo>
                <a:cubicBezTo>
                  <a:pt x="15" y="94"/>
                  <a:pt x="15" y="94"/>
                  <a:pt x="14" y="94"/>
                </a:cubicBezTo>
                <a:close/>
                <a:moveTo>
                  <a:pt x="140" y="65"/>
                </a:moveTo>
                <a:cubicBezTo>
                  <a:pt x="139" y="64"/>
                  <a:pt x="139" y="64"/>
                  <a:pt x="139" y="63"/>
                </a:cubicBezTo>
                <a:cubicBezTo>
                  <a:pt x="138" y="64"/>
                  <a:pt x="138" y="64"/>
                  <a:pt x="138" y="65"/>
                </a:cubicBezTo>
                <a:cubicBezTo>
                  <a:pt x="139" y="65"/>
                  <a:pt x="139" y="65"/>
                  <a:pt x="140" y="65"/>
                </a:cubicBezTo>
                <a:close/>
                <a:moveTo>
                  <a:pt x="217" y="82"/>
                </a:moveTo>
                <a:cubicBezTo>
                  <a:pt x="216" y="83"/>
                  <a:pt x="216" y="83"/>
                  <a:pt x="217" y="84"/>
                </a:cubicBezTo>
                <a:cubicBezTo>
                  <a:pt x="217" y="83"/>
                  <a:pt x="217" y="83"/>
                  <a:pt x="217" y="82"/>
                </a:cubicBezTo>
                <a:close/>
                <a:moveTo>
                  <a:pt x="173" y="93"/>
                </a:moveTo>
                <a:cubicBezTo>
                  <a:pt x="173" y="93"/>
                  <a:pt x="173" y="93"/>
                  <a:pt x="173" y="93"/>
                </a:cubicBezTo>
                <a:cubicBezTo>
                  <a:pt x="173" y="93"/>
                  <a:pt x="172" y="93"/>
                  <a:pt x="172" y="94"/>
                </a:cubicBezTo>
                <a:cubicBezTo>
                  <a:pt x="172" y="94"/>
                  <a:pt x="173" y="94"/>
                  <a:pt x="173" y="94"/>
                </a:cubicBezTo>
                <a:cubicBezTo>
                  <a:pt x="173" y="93"/>
                  <a:pt x="173" y="93"/>
                  <a:pt x="173" y="93"/>
                </a:cubicBezTo>
                <a:close/>
                <a:moveTo>
                  <a:pt x="73" y="55"/>
                </a:moveTo>
                <a:cubicBezTo>
                  <a:pt x="73" y="55"/>
                  <a:pt x="73" y="54"/>
                  <a:pt x="73" y="54"/>
                </a:cubicBezTo>
                <a:cubicBezTo>
                  <a:pt x="73" y="54"/>
                  <a:pt x="73" y="54"/>
                  <a:pt x="72" y="54"/>
                </a:cubicBezTo>
                <a:cubicBezTo>
                  <a:pt x="72" y="54"/>
                  <a:pt x="73" y="55"/>
                  <a:pt x="73" y="55"/>
                </a:cubicBezTo>
                <a:close/>
                <a:moveTo>
                  <a:pt x="28" y="74"/>
                </a:moveTo>
                <a:cubicBezTo>
                  <a:pt x="28" y="74"/>
                  <a:pt x="28" y="74"/>
                  <a:pt x="28" y="74"/>
                </a:cubicBezTo>
                <a:cubicBezTo>
                  <a:pt x="28" y="74"/>
                  <a:pt x="29" y="74"/>
                  <a:pt x="29" y="73"/>
                </a:cubicBezTo>
                <a:cubicBezTo>
                  <a:pt x="28" y="73"/>
                  <a:pt x="28" y="74"/>
                  <a:pt x="28" y="74"/>
                </a:cubicBezTo>
                <a:close/>
                <a:moveTo>
                  <a:pt x="138" y="59"/>
                </a:moveTo>
                <a:cubicBezTo>
                  <a:pt x="138" y="59"/>
                  <a:pt x="139" y="59"/>
                  <a:pt x="139" y="59"/>
                </a:cubicBezTo>
                <a:cubicBezTo>
                  <a:pt x="139" y="59"/>
                  <a:pt x="139" y="58"/>
                  <a:pt x="140" y="58"/>
                </a:cubicBezTo>
                <a:cubicBezTo>
                  <a:pt x="139" y="58"/>
                  <a:pt x="139" y="58"/>
                  <a:pt x="138" y="59"/>
                </a:cubicBezTo>
                <a:close/>
                <a:moveTo>
                  <a:pt x="188" y="137"/>
                </a:moveTo>
                <a:cubicBezTo>
                  <a:pt x="188" y="136"/>
                  <a:pt x="188" y="136"/>
                  <a:pt x="188" y="135"/>
                </a:cubicBezTo>
                <a:cubicBezTo>
                  <a:pt x="188" y="135"/>
                  <a:pt x="188" y="135"/>
                  <a:pt x="188" y="135"/>
                </a:cubicBezTo>
                <a:cubicBezTo>
                  <a:pt x="188" y="136"/>
                  <a:pt x="188" y="136"/>
                  <a:pt x="188" y="137"/>
                </a:cubicBezTo>
                <a:close/>
                <a:moveTo>
                  <a:pt x="203" y="49"/>
                </a:moveTo>
                <a:cubicBezTo>
                  <a:pt x="203" y="49"/>
                  <a:pt x="203" y="50"/>
                  <a:pt x="203" y="50"/>
                </a:cubicBezTo>
                <a:cubicBezTo>
                  <a:pt x="203" y="50"/>
                  <a:pt x="203" y="49"/>
                  <a:pt x="203" y="49"/>
                </a:cubicBezTo>
                <a:close/>
                <a:moveTo>
                  <a:pt x="115" y="63"/>
                </a:moveTo>
                <a:cubicBezTo>
                  <a:pt x="115" y="63"/>
                  <a:pt x="115" y="63"/>
                  <a:pt x="116" y="63"/>
                </a:cubicBezTo>
                <a:cubicBezTo>
                  <a:pt x="116" y="63"/>
                  <a:pt x="115" y="63"/>
                  <a:pt x="115" y="62"/>
                </a:cubicBezTo>
                <a:cubicBezTo>
                  <a:pt x="115" y="63"/>
                  <a:pt x="115" y="63"/>
                  <a:pt x="115" y="63"/>
                </a:cubicBezTo>
                <a:close/>
                <a:moveTo>
                  <a:pt x="26" y="71"/>
                </a:moveTo>
                <a:cubicBezTo>
                  <a:pt x="27" y="71"/>
                  <a:pt x="28" y="70"/>
                  <a:pt x="27" y="69"/>
                </a:cubicBezTo>
                <a:cubicBezTo>
                  <a:pt x="27" y="70"/>
                  <a:pt x="27" y="71"/>
                  <a:pt x="26" y="71"/>
                </a:cubicBezTo>
                <a:close/>
                <a:moveTo>
                  <a:pt x="187" y="85"/>
                </a:moveTo>
                <a:cubicBezTo>
                  <a:pt x="188" y="84"/>
                  <a:pt x="188" y="84"/>
                  <a:pt x="188" y="84"/>
                </a:cubicBezTo>
                <a:cubicBezTo>
                  <a:pt x="188" y="84"/>
                  <a:pt x="187" y="85"/>
                  <a:pt x="187" y="85"/>
                </a:cubicBezTo>
                <a:close/>
                <a:moveTo>
                  <a:pt x="185" y="133"/>
                </a:moveTo>
                <a:cubicBezTo>
                  <a:pt x="185" y="133"/>
                  <a:pt x="185" y="133"/>
                  <a:pt x="185" y="134"/>
                </a:cubicBezTo>
                <a:cubicBezTo>
                  <a:pt x="185" y="134"/>
                  <a:pt x="185" y="133"/>
                  <a:pt x="185" y="133"/>
                </a:cubicBezTo>
                <a:close/>
                <a:moveTo>
                  <a:pt x="190" y="96"/>
                </a:moveTo>
                <a:cubicBezTo>
                  <a:pt x="191" y="96"/>
                  <a:pt x="191" y="96"/>
                  <a:pt x="191" y="96"/>
                </a:cubicBezTo>
                <a:cubicBezTo>
                  <a:pt x="191" y="96"/>
                  <a:pt x="191" y="96"/>
                  <a:pt x="191" y="95"/>
                </a:cubicBezTo>
                <a:cubicBezTo>
                  <a:pt x="191" y="95"/>
                  <a:pt x="191" y="95"/>
                  <a:pt x="191" y="95"/>
                </a:cubicBezTo>
                <a:cubicBezTo>
                  <a:pt x="191" y="95"/>
                  <a:pt x="191" y="96"/>
                  <a:pt x="190" y="96"/>
                </a:cubicBezTo>
                <a:close/>
                <a:moveTo>
                  <a:pt x="197" y="56"/>
                </a:moveTo>
                <a:cubicBezTo>
                  <a:pt x="197" y="56"/>
                  <a:pt x="197" y="57"/>
                  <a:pt x="197" y="57"/>
                </a:cubicBezTo>
                <a:cubicBezTo>
                  <a:pt x="198" y="57"/>
                  <a:pt x="197" y="56"/>
                  <a:pt x="197" y="56"/>
                </a:cubicBezTo>
                <a:close/>
                <a:moveTo>
                  <a:pt x="51" y="84"/>
                </a:moveTo>
                <a:cubicBezTo>
                  <a:pt x="50" y="84"/>
                  <a:pt x="50" y="84"/>
                  <a:pt x="50" y="83"/>
                </a:cubicBezTo>
                <a:cubicBezTo>
                  <a:pt x="50" y="84"/>
                  <a:pt x="50" y="84"/>
                  <a:pt x="49" y="84"/>
                </a:cubicBezTo>
                <a:cubicBezTo>
                  <a:pt x="50" y="84"/>
                  <a:pt x="50" y="84"/>
                  <a:pt x="51" y="84"/>
                </a:cubicBezTo>
                <a:close/>
                <a:moveTo>
                  <a:pt x="205" y="64"/>
                </a:moveTo>
                <a:cubicBezTo>
                  <a:pt x="205" y="63"/>
                  <a:pt x="205" y="63"/>
                  <a:pt x="205" y="62"/>
                </a:cubicBezTo>
                <a:cubicBezTo>
                  <a:pt x="204" y="63"/>
                  <a:pt x="205" y="63"/>
                  <a:pt x="205" y="64"/>
                </a:cubicBezTo>
                <a:close/>
                <a:moveTo>
                  <a:pt x="93" y="80"/>
                </a:moveTo>
                <a:cubicBezTo>
                  <a:pt x="94" y="80"/>
                  <a:pt x="94" y="80"/>
                  <a:pt x="93" y="79"/>
                </a:cubicBezTo>
                <a:cubicBezTo>
                  <a:pt x="93" y="80"/>
                  <a:pt x="93" y="80"/>
                  <a:pt x="93" y="80"/>
                </a:cubicBezTo>
                <a:close/>
                <a:moveTo>
                  <a:pt x="199" y="42"/>
                </a:moveTo>
                <a:cubicBezTo>
                  <a:pt x="199" y="43"/>
                  <a:pt x="199" y="43"/>
                  <a:pt x="200" y="44"/>
                </a:cubicBezTo>
                <a:cubicBezTo>
                  <a:pt x="200" y="43"/>
                  <a:pt x="200" y="43"/>
                  <a:pt x="199" y="42"/>
                </a:cubicBezTo>
                <a:close/>
                <a:moveTo>
                  <a:pt x="215" y="92"/>
                </a:moveTo>
                <a:cubicBezTo>
                  <a:pt x="215" y="92"/>
                  <a:pt x="216" y="92"/>
                  <a:pt x="216" y="92"/>
                </a:cubicBezTo>
                <a:cubicBezTo>
                  <a:pt x="216" y="92"/>
                  <a:pt x="216" y="91"/>
                  <a:pt x="216" y="91"/>
                </a:cubicBezTo>
                <a:cubicBezTo>
                  <a:pt x="216" y="91"/>
                  <a:pt x="216" y="91"/>
                  <a:pt x="216" y="91"/>
                </a:cubicBezTo>
                <a:cubicBezTo>
                  <a:pt x="216" y="91"/>
                  <a:pt x="216" y="91"/>
                  <a:pt x="215" y="92"/>
                </a:cubicBezTo>
                <a:close/>
                <a:moveTo>
                  <a:pt x="132" y="75"/>
                </a:moveTo>
                <a:cubicBezTo>
                  <a:pt x="132" y="75"/>
                  <a:pt x="133" y="76"/>
                  <a:pt x="133" y="75"/>
                </a:cubicBezTo>
                <a:cubicBezTo>
                  <a:pt x="133" y="75"/>
                  <a:pt x="132" y="75"/>
                  <a:pt x="132" y="75"/>
                </a:cubicBezTo>
                <a:close/>
                <a:moveTo>
                  <a:pt x="153" y="72"/>
                </a:moveTo>
                <a:cubicBezTo>
                  <a:pt x="153" y="72"/>
                  <a:pt x="153" y="72"/>
                  <a:pt x="153" y="72"/>
                </a:cubicBezTo>
                <a:cubicBezTo>
                  <a:pt x="153" y="72"/>
                  <a:pt x="153" y="72"/>
                  <a:pt x="154" y="72"/>
                </a:cubicBezTo>
                <a:cubicBezTo>
                  <a:pt x="154" y="72"/>
                  <a:pt x="154" y="72"/>
                  <a:pt x="154" y="72"/>
                </a:cubicBezTo>
                <a:cubicBezTo>
                  <a:pt x="153" y="72"/>
                  <a:pt x="153" y="72"/>
                  <a:pt x="153" y="72"/>
                </a:cubicBezTo>
                <a:close/>
                <a:moveTo>
                  <a:pt x="191" y="60"/>
                </a:moveTo>
                <a:cubicBezTo>
                  <a:pt x="191" y="60"/>
                  <a:pt x="191" y="60"/>
                  <a:pt x="191" y="60"/>
                </a:cubicBezTo>
                <a:cubicBezTo>
                  <a:pt x="191" y="60"/>
                  <a:pt x="191" y="60"/>
                  <a:pt x="191" y="59"/>
                </a:cubicBezTo>
                <a:cubicBezTo>
                  <a:pt x="191" y="59"/>
                  <a:pt x="191" y="59"/>
                  <a:pt x="191" y="59"/>
                </a:cubicBezTo>
                <a:cubicBezTo>
                  <a:pt x="191" y="60"/>
                  <a:pt x="191" y="60"/>
                  <a:pt x="191" y="60"/>
                </a:cubicBezTo>
                <a:close/>
                <a:moveTo>
                  <a:pt x="156" y="70"/>
                </a:moveTo>
                <a:cubicBezTo>
                  <a:pt x="156" y="71"/>
                  <a:pt x="156" y="71"/>
                  <a:pt x="156" y="71"/>
                </a:cubicBezTo>
                <a:cubicBezTo>
                  <a:pt x="156" y="71"/>
                  <a:pt x="156" y="71"/>
                  <a:pt x="156" y="71"/>
                </a:cubicBezTo>
                <a:cubicBezTo>
                  <a:pt x="157" y="71"/>
                  <a:pt x="157" y="71"/>
                  <a:pt x="157" y="71"/>
                </a:cubicBezTo>
                <a:cubicBezTo>
                  <a:pt x="156" y="70"/>
                  <a:pt x="156" y="70"/>
                  <a:pt x="156" y="70"/>
                </a:cubicBezTo>
                <a:close/>
                <a:moveTo>
                  <a:pt x="96" y="67"/>
                </a:moveTo>
                <a:cubicBezTo>
                  <a:pt x="96" y="67"/>
                  <a:pt x="96" y="67"/>
                  <a:pt x="96" y="67"/>
                </a:cubicBezTo>
                <a:cubicBezTo>
                  <a:pt x="96" y="67"/>
                  <a:pt x="96" y="67"/>
                  <a:pt x="96" y="67"/>
                </a:cubicBezTo>
                <a:cubicBezTo>
                  <a:pt x="96" y="67"/>
                  <a:pt x="96" y="67"/>
                  <a:pt x="96" y="68"/>
                </a:cubicBezTo>
                <a:cubicBezTo>
                  <a:pt x="96" y="67"/>
                  <a:pt x="96" y="67"/>
                  <a:pt x="96" y="67"/>
                </a:cubicBezTo>
                <a:close/>
                <a:moveTo>
                  <a:pt x="14" y="67"/>
                </a:moveTo>
                <a:cubicBezTo>
                  <a:pt x="14" y="67"/>
                  <a:pt x="14" y="67"/>
                  <a:pt x="14" y="68"/>
                </a:cubicBezTo>
                <a:cubicBezTo>
                  <a:pt x="14" y="68"/>
                  <a:pt x="14" y="67"/>
                  <a:pt x="14" y="67"/>
                </a:cubicBezTo>
                <a:close/>
                <a:moveTo>
                  <a:pt x="38" y="96"/>
                </a:moveTo>
                <a:cubicBezTo>
                  <a:pt x="38" y="96"/>
                  <a:pt x="38" y="96"/>
                  <a:pt x="38" y="96"/>
                </a:cubicBezTo>
                <a:cubicBezTo>
                  <a:pt x="38" y="96"/>
                  <a:pt x="38" y="96"/>
                  <a:pt x="38" y="96"/>
                </a:cubicBezTo>
                <a:cubicBezTo>
                  <a:pt x="38" y="96"/>
                  <a:pt x="38" y="96"/>
                  <a:pt x="38" y="96"/>
                </a:cubicBezTo>
                <a:cubicBezTo>
                  <a:pt x="38" y="96"/>
                  <a:pt x="38" y="96"/>
                  <a:pt x="38" y="96"/>
                </a:cubicBezTo>
                <a:close/>
                <a:moveTo>
                  <a:pt x="136" y="81"/>
                </a:moveTo>
                <a:cubicBezTo>
                  <a:pt x="136" y="81"/>
                  <a:pt x="136" y="81"/>
                  <a:pt x="136" y="81"/>
                </a:cubicBezTo>
                <a:cubicBezTo>
                  <a:pt x="136" y="81"/>
                  <a:pt x="136" y="81"/>
                  <a:pt x="136" y="81"/>
                </a:cubicBezTo>
                <a:cubicBezTo>
                  <a:pt x="136" y="81"/>
                  <a:pt x="136" y="82"/>
                  <a:pt x="136" y="82"/>
                </a:cubicBezTo>
                <a:cubicBezTo>
                  <a:pt x="136" y="82"/>
                  <a:pt x="136" y="81"/>
                  <a:pt x="136" y="81"/>
                </a:cubicBezTo>
                <a:close/>
                <a:moveTo>
                  <a:pt x="19" y="88"/>
                </a:moveTo>
                <a:cubicBezTo>
                  <a:pt x="19" y="88"/>
                  <a:pt x="20" y="88"/>
                  <a:pt x="20" y="88"/>
                </a:cubicBezTo>
                <a:cubicBezTo>
                  <a:pt x="20" y="88"/>
                  <a:pt x="20" y="87"/>
                  <a:pt x="20" y="87"/>
                </a:cubicBezTo>
                <a:cubicBezTo>
                  <a:pt x="20" y="87"/>
                  <a:pt x="19" y="87"/>
                  <a:pt x="19" y="88"/>
                </a:cubicBezTo>
                <a:close/>
                <a:moveTo>
                  <a:pt x="29" y="86"/>
                </a:moveTo>
                <a:cubicBezTo>
                  <a:pt x="29" y="86"/>
                  <a:pt x="29" y="86"/>
                  <a:pt x="29" y="86"/>
                </a:cubicBezTo>
                <a:cubicBezTo>
                  <a:pt x="29" y="86"/>
                  <a:pt x="29" y="86"/>
                  <a:pt x="29" y="86"/>
                </a:cubicBezTo>
                <a:cubicBezTo>
                  <a:pt x="29" y="86"/>
                  <a:pt x="29" y="85"/>
                  <a:pt x="29" y="85"/>
                </a:cubicBezTo>
                <a:cubicBezTo>
                  <a:pt x="29" y="85"/>
                  <a:pt x="29" y="86"/>
                  <a:pt x="29" y="86"/>
                </a:cubicBezTo>
                <a:close/>
                <a:moveTo>
                  <a:pt x="20" y="70"/>
                </a:moveTo>
                <a:cubicBezTo>
                  <a:pt x="21" y="70"/>
                  <a:pt x="21" y="70"/>
                  <a:pt x="21" y="70"/>
                </a:cubicBezTo>
                <a:cubicBezTo>
                  <a:pt x="21" y="70"/>
                  <a:pt x="21" y="70"/>
                  <a:pt x="21" y="69"/>
                </a:cubicBezTo>
                <a:cubicBezTo>
                  <a:pt x="21" y="69"/>
                  <a:pt x="21" y="69"/>
                  <a:pt x="21" y="69"/>
                </a:cubicBezTo>
                <a:cubicBezTo>
                  <a:pt x="21" y="69"/>
                  <a:pt x="21" y="69"/>
                  <a:pt x="21" y="69"/>
                </a:cubicBezTo>
                <a:cubicBezTo>
                  <a:pt x="21" y="69"/>
                  <a:pt x="21" y="69"/>
                  <a:pt x="20" y="70"/>
                </a:cubicBezTo>
                <a:close/>
                <a:moveTo>
                  <a:pt x="184" y="102"/>
                </a:moveTo>
                <a:cubicBezTo>
                  <a:pt x="184" y="102"/>
                  <a:pt x="184" y="102"/>
                  <a:pt x="184" y="102"/>
                </a:cubicBezTo>
                <a:cubicBezTo>
                  <a:pt x="184" y="102"/>
                  <a:pt x="184" y="102"/>
                  <a:pt x="184" y="103"/>
                </a:cubicBezTo>
                <a:cubicBezTo>
                  <a:pt x="184" y="103"/>
                  <a:pt x="184" y="103"/>
                  <a:pt x="184" y="103"/>
                </a:cubicBezTo>
                <a:cubicBezTo>
                  <a:pt x="184" y="102"/>
                  <a:pt x="184" y="102"/>
                  <a:pt x="184" y="102"/>
                </a:cubicBezTo>
                <a:close/>
                <a:moveTo>
                  <a:pt x="224" y="104"/>
                </a:moveTo>
                <a:cubicBezTo>
                  <a:pt x="224" y="104"/>
                  <a:pt x="224" y="104"/>
                  <a:pt x="224" y="104"/>
                </a:cubicBezTo>
                <a:cubicBezTo>
                  <a:pt x="225" y="104"/>
                  <a:pt x="225" y="104"/>
                  <a:pt x="225" y="104"/>
                </a:cubicBezTo>
                <a:cubicBezTo>
                  <a:pt x="225" y="103"/>
                  <a:pt x="225" y="103"/>
                  <a:pt x="225" y="103"/>
                </a:cubicBezTo>
                <a:cubicBezTo>
                  <a:pt x="225" y="104"/>
                  <a:pt x="225" y="104"/>
                  <a:pt x="224" y="104"/>
                </a:cubicBezTo>
                <a:close/>
                <a:moveTo>
                  <a:pt x="222" y="106"/>
                </a:moveTo>
                <a:cubicBezTo>
                  <a:pt x="222" y="106"/>
                  <a:pt x="222" y="106"/>
                  <a:pt x="222" y="106"/>
                </a:cubicBezTo>
                <a:cubicBezTo>
                  <a:pt x="222" y="106"/>
                  <a:pt x="222" y="106"/>
                  <a:pt x="222" y="106"/>
                </a:cubicBezTo>
                <a:cubicBezTo>
                  <a:pt x="222" y="106"/>
                  <a:pt x="222" y="106"/>
                  <a:pt x="222" y="106"/>
                </a:cubicBezTo>
                <a:cubicBezTo>
                  <a:pt x="222" y="106"/>
                  <a:pt x="222" y="106"/>
                  <a:pt x="222" y="106"/>
                </a:cubicBez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8" name="原创设计师QQ：178119980 喵小姐"/>
          <p:cNvSpPr/>
          <p:nvPr/>
        </p:nvSpPr>
        <p:spPr>
          <a:xfrm>
            <a:off x="6883691" y="4624208"/>
            <a:ext cx="2145322" cy="1692771"/>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您的小标题</a:t>
            </a:r>
            <a:endParaRPr lang="en-US" altLang="zh-CN" sz="14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1400" dirty="0">
              <a:solidFill>
                <a:schemeClr val="bg1"/>
              </a:solidFill>
              <a:latin typeface="方正喵呜体" panose="02010600010101010101" pitchFamily="2" charset="-122"/>
              <a:ea typeface="方正喵呜体" panose="02010600010101010101" pitchFamily="2" charset="-122"/>
            </a:endParaRPr>
          </a:p>
        </p:txBody>
      </p:sp>
      <p:grpSp>
        <p:nvGrpSpPr>
          <p:cNvPr id="79" name="淘宝网Chenying0907出品 448"/>
          <p:cNvGrpSpPr/>
          <p:nvPr/>
        </p:nvGrpSpPr>
        <p:grpSpPr>
          <a:xfrm rot="9323520" flipH="1">
            <a:off x="4164205" y="3089898"/>
            <a:ext cx="2185114" cy="404652"/>
            <a:chOff x="4811714" y="3189288"/>
            <a:chExt cx="2571750" cy="476251"/>
          </a:xfrm>
          <a:solidFill>
            <a:schemeClr val="bg1">
              <a:lumMod val="85000"/>
            </a:schemeClr>
          </a:solidFill>
        </p:grpSpPr>
        <p:sp>
          <p:nvSpPr>
            <p:cNvPr id="80" name="淘宝网Chenying0907出品 5"/>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1" name="淘宝网Chenying0907出品 6"/>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2" name="淘宝网Chenying0907出品 7"/>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3" name="淘宝网Chenying0907出品 8"/>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4" name="淘宝网Chenying0907出品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5" name="淘宝网Chenying0907出品 10"/>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6" name="淘宝网Chenying0907出品 11"/>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7" name="淘宝网Chenying0907出品 12"/>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8" name="淘宝网Chenying0907出品 13"/>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9" name="淘宝网Chenying0907出品 14"/>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0" name="淘宝网Chenying0907出品 15"/>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1" name="淘宝网Chenying0907出品 16"/>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2" name="淘宝网Chenying0907出品 17"/>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淘宝网Chenying0907出品 18"/>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4" name="淘宝网Chenying0907出品 19"/>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淘宝网Chenying0907出品 20"/>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淘宝网Chenying0907出品 21"/>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淘宝网Chenying0907出品 22"/>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8" name="淘宝网Chenying0907出品 23"/>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淘宝网Chenying0907出品 24"/>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淘宝网Chenying0907出品 25"/>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淘宝网Chenying0907出品 26"/>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淘宝网Chenying0907出品 27"/>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淘宝网Chenying0907出品 28"/>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淘宝网Chenying0907出品 29"/>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淘宝网Chenying0907出品 30"/>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淘宝网Chenying0907出品 31"/>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淘宝网Chenying0907出品 32"/>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淘宝网Chenying0907出品 33"/>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淘宝网Chenying0907出品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淘宝网Chenying0907出品 35"/>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淘宝网Chenying0907出品 36"/>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2" name="淘宝网Chenying0907出品 37"/>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3" name="淘宝网Chenying0907出品 38"/>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4" name="淘宝网Chenying0907出品 39"/>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5" name="淘宝网Chenying0907出品 40"/>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6" name="淘宝网Chenying0907出品 41"/>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7" name="淘宝网Chenying0907出品 42"/>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8" name="淘宝网Chenying0907出品 43"/>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9" name="淘宝网Chenying0907出品 44"/>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0" name="淘宝网Chenying0907出品 45"/>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1" name="淘宝网Chenying0907出品 46"/>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2" name="淘宝网Chenying0907出品 47"/>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3" name="淘宝网Chenying0907出品 48"/>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4" name="淘宝网Chenying0907出品 49"/>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5" name="淘宝网Chenying0907出品 50"/>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6" name="淘宝网Chenying0907出品 51"/>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7" name="淘宝网Chenying0907出品 52"/>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8" name="淘宝网Chenying0907出品 53"/>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9" name="淘宝网Chenying0907出品 54"/>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0" name="淘宝网Chenying0907出品 55"/>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1" name="淘宝网Chenying0907出品 56"/>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2" name="淘宝网Chenying0907出品 57"/>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3" name="淘宝网Chenying0907出品 58"/>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4" name="淘宝网Chenying0907出品 59"/>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5" name="淘宝网Chenying0907出品 60"/>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6" name="淘宝网Chenying0907出品 61"/>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7" name="淘宝网Chenying0907出品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8" name="淘宝网Chenying0907出品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9" name="淘宝网Chenying0907出品 64"/>
            <p:cNvSpPr>
              <a:spLocks noEditPoints="1"/>
            </p:cNvSpPr>
            <p:nvPr/>
          </p:nvSpPr>
          <p:spPr bwMode="auto">
            <a:xfrm>
              <a:off x="4811714" y="3516311"/>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0" name="淘宝网Chenying0907出品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淘宝网Chenying0907出品 66"/>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淘宝网Chenying0907出品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淘宝网Chenying0907出品 68"/>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淘宝网Chenying0907出品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淘宝网Chenying0907出品 70"/>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淘宝网Chenying0907出品 71"/>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set>
                                      <p:cBhvr>
                                        <p:cTn id="9" dur="1" fill="hold">
                                          <p:stCondLst>
                                            <p:cond delay="0"/>
                                          </p:stCondLst>
                                        </p:cTn>
                                        <p:tgtEl>
                                          <p:spTgt spid="4"/>
                                        </p:tgtEl>
                                        <p:attrNameLst>
                                          <p:attrName>style.visibility</p:attrName>
                                        </p:attrNameLst>
                                      </p:cBhvr>
                                      <p:to>
                                        <p:strVal val="visible"/>
                                      </p:to>
                                    </p:set>
                                    <p:anim to="" calcmode="lin" valueType="num">
                                      <p:cBhvr>
                                        <p:cTn id="10"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1"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2" dur="1500">
                                          <p:stCondLst>
                                            <p:cond delay="0"/>
                                          </p:stCondLst>
                                        </p:cTn>
                                        <p:tgtEl>
                                          <p:spTgt spid="4"/>
                                        </p:tgtEl>
                                      </p:cBhvr>
                                    </p:animEffect>
                                  </p:childTnLst>
                                </p:cTn>
                              </p:par>
                            </p:childTnLst>
                          </p:cTn>
                        </p:par>
                        <p:par>
                          <p:cTn id="13" fill="hold">
                            <p:stCondLst>
                              <p:cond delay="1500"/>
                            </p:stCondLst>
                            <p:childTnLst>
                              <p:par>
                                <p:cTn id="14" presetID="22" presetClass="entr" presetSubtype="2" fill="hold" nodeType="after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wipe(right)">
                                      <p:cBhvr>
                                        <p:cTn id="16" dur="500"/>
                                        <p:tgtEl>
                                          <p:spTgt spid="79"/>
                                        </p:tgtEl>
                                      </p:cBhvr>
                                    </p:animEffect>
                                  </p:childTnLst>
                                </p:cTn>
                              </p:par>
                            </p:childTnLst>
                          </p:cTn>
                        </p:par>
                        <p:par>
                          <p:cTn id="17" fill="hold">
                            <p:stCondLst>
                              <p:cond delay="2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74"/>
                                        </p:tgtEl>
                                        <p:attrNameLst>
                                          <p:attrName>ppt_y</p:attrName>
                                        </p:attrNameLst>
                                      </p:cBhvr>
                                      <p:tavLst>
                                        <p:tav tm="0">
                                          <p:val>
                                            <p:strVal val="#ppt_y"/>
                                          </p:val>
                                        </p:tav>
                                        <p:tav tm="100000">
                                          <p:val>
                                            <p:strVal val="#ppt_y"/>
                                          </p:val>
                                        </p:tav>
                                      </p:tavLst>
                                    </p:anim>
                                    <p:anim calcmode="lin" valueType="num">
                                      <p:cBhvr>
                                        <p:cTn id="22"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74"/>
                                        </p:tgtEl>
                                      </p:cBhvr>
                                    </p:animEffect>
                                  </p:childTnLst>
                                </p:cTn>
                              </p:par>
                            </p:childTnLst>
                          </p:cTn>
                        </p:par>
                        <p:par>
                          <p:cTn id="25" fill="hold">
                            <p:stCondLst>
                              <p:cond delay="2549"/>
                            </p:stCondLst>
                            <p:childTnLst>
                              <p:par>
                                <p:cTn id="26" presetID="47" presetClass="entr" presetSubtype="0"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1000"/>
                                        <p:tgtEl>
                                          <p:spTgt spid="75"/>
                                        </p:tgtEl>
                                      </p:cBhvr>
                                    </p:animEffect>
                                    <p:anim calcmode="lin" valueType="num">
                                      <p:cBhvr>
                                        <p:cTn id="29" dur="1000" fill="hold"/>
                                        <p:tgtEl>
                                          <p:spTgt spid="75"/>
                                        </p:tgtEl>
                                        <p:attrNameLst>
                                          <p:attrName>ppt_x</p:attrName>
                                        </p:attrNameLst>
                                      </p:cBhvr>
                                      <p:tavLst>
                                        <p:tav tm="0">
                                          <p:val>
                                            <p:strVal val="#ppt_x"/>
                                          </p:val>
                                        </p:tav>
                                        <p:tav tm="100000">
                                          <p:val>
                                            <p:strVal val="#ppt_x"/>
                                          </p:val>
                                        </p:tav>
                                      </p:tavLst>
                                    </p:anim>
                                    <p:anim calcmode="lin" valueType="num">
                                      <p:cBhvr>
                                        <p:cTn id="30" dur="1000" fill="hold"/>
                                        <p:tgtEl>
                                          <p:spTgt spid="75"/>
                                        </p:tgtEl>
                                        <p:attrNameLst>
                                          <p:attrName>ppt_y</p:attrName>
                                        </p:attrNameLst>
                                      </p:cBhvr>
                                      <p:tavLst>
                                        <p:tav tm="0">
                                          <p:val>
                                            <p:strVal val="#ppt_y-.1"/>
                                          </p:val>
                                        </p:tav>
                                        <p:tav tm="100000">
                                          <p:val>
                                            <p:strVal val="#ppt_y"/>
                                          </p:val>
                                        </p:tav>
                                      </p:tavLst>
                                    </p:anim>
                                  </p:childTnLst>
                                </p:cTn>
                              </p:par>
                            </p:childTnLst>
                          </p:cTn>
                        </p:par>
                        <p:par>
                          <p:cTn id="31" fill="hold">
                            <p:stCondLst>
                              <p:cond delay="354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76"/>
                                        </p:tgtEl>
                                        <p:attrNameLst>
                                          <p:attrName>ppt_y</p:attrName>
                                        </p:attrNameLst>
                                      </p:cBhvr>
                                      <p:tavLst>
                                        <p:tav tm="0">
                                          <p:val>
                                            <p:strVal val="#ppt_y"/>
                                          </p:val>
                                        </p:tav>
                                        <p:tav tm="100000">
                                          <p:val>
                                            <p:strVal val="#ppt_y"/>
                                          </p:val>
                                        </p:tav>
                                      </p:tavLst>
                                    </p:anim>
                                    <p:anim calcmode="lin" valueType="num">
                                      <p:cBhvr>
                                        <p:cTn id="3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76"/>
                                        </p:tgtEl>
                                      </p:cBhvr>
                                    </p:animEffect>
                                  </p:childTnLst>
                                </p:cTn>
                              </p:par>
                            </p:childTnLst>
                          </p:cTn>
                        </p:par>
                        <p:par>
                          <p:cTn id="39" fill="hold">
                            <p:stCondLst>
                              <p:cond delay="5599"/>
                            </p:stCondLst>
                            <p:childTnLst>
                              <p:par>
                                <p:cTn id="40" presetID="47" presetClass="entr" presetSubtype="0"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childTnLst>
                          </p:cTn>
                        </p:par>
                        <p:par>
                          <p:cTn id="45" fill="hold">
                            <p:stCondLst>
                              <p:cond delay="659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78"/>
                                        </p:tgtEl>
                                        <p:attrNameLst>
                                          <p:attrName>style.visibility</p:attrName>
                                        </p:attrNameLst>
                                      </p:cBhvr>
                                      <p:to>
                                        <p:strVal val="visible"/>
                                      </p:to>
                                    </p:set>
                                    <p:anim calcmode="lin" valueType="num">
                                      <p:cBhvr>
                                        <p:cTn id="48"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78"/>
                                        </p:tgtEl>
                                        <p:attrNameLst>
                                          <p:attrName>ppt_y</p:attrName>
                                        </p:attrNameLst>
                                      </p:cBhvr>
                                      <p:tavLst>
                                        <p:tav tm="0">
                                          <p:val>
                                            <p:strVal val="#ppt_y"/>
                                          </p:val>
                                        </p:tav>
                                        <p:tav tm="100000">
                                          <p:val>
                                            <p:strVal val="#ppt_y"/>
                                          </p:val>
                                        </p:tav>
                                      </p:tavLst>
                                    </p:anim>
                                    <p:anim calcmode="lin" valueType="num">
                                      <p:cBhvr>
                                        <p:cTn id="50"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78"/>
                                        </p:tgtEl>
                                      </p:cBhvr>
                                    </p:animEffect>
                                  </p:childTnLst>
                                </p:cTn>
                              </p:par>
                            </p:childTnLst>
                          </p:cTn>
                        </p:par>
                        <p:par>
                          <p:cTn id="53" fill="hold">
                            <p:stCondLst>
                              <p:cond delay="8649"/>
                            </p:stCondLst>
                            <p:childTnLst>
                              <p:par>
                                <p:cTn id="54" presetID="22" presetClass="entr" presetSubtype="2"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right)">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6" grpId="0"/>
      <p:bldP spid="77" grpId="0" animBg="1"/>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66651" y="0"/>
            <a:ext cx="3544926" cy="6263087"/>
          </a:xfrm>
          <a:prstGeom prst="rect">
            <a:avLst/>
          </a:prstGeom>
        </p:spPr>
      </p:pic>
      <p:pic>
        <p:nvPicPr>
          <p:cNvPr id="2" name="PA_库_图片 1"/>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5815894" y="1149518"/>
            <a:ext cx="4253016" cy="3428113"/>
          </a:xfrm>
          <a:prstGeom prst="rect">
            <a:avLst/>
          </a:prstGeom>
        </p:spPr>
      </p:pic>
      <p:pic>
        <p:nvPicPr>
          <p:cNvPr id="3" name="PA_图片 1877"/>
          <p:cNvPicPr>
            <a:picLocks noChangeAspect="1"/>
          </p:cNvPicPr>
          <p:nvPr>
            <p:custDataLst>
              <p:tags r:id="rId4"/>
            </p:custDataLst>
          </p:nvPr>
        </p:nvPicPr>
        <p:blipFill>
          <a:blip r:embed="rId5"/>
          <a:stretch>
            <a:fillRect/>
          </a:stretch>
        </p:blipFill>
        <p:spPr>
          <a:xfrm>
            <a:off x="-3577" y="5141811"/>
            <a:ext cx="6099577" cy="1758849"/>
          </a:xfrm>
          <a:prstGeom prst="rect">
            <a:avLst/>
          </a:prstGeom>
        </p:spPr>
      </p:pic>
      <p:pic>
        <p:nvPicPr>
          <p:cNvPr id="5" name="PA_图片 1877"/>
          <p:cNvPicPr>
            <a:picLocks noChangeAspect="1"/>
          </p:cNvPicPr>
          <p:nvPr>
            <p:custDataLst>
              <p:tags r:id="rId6"/>
            </p:custDataLst>
          </p:nvPr>
        </p:nvPicPr>
        <p:blipFill>
          <a:blip r:embed="rId5"/>
          <a:stretch>
            <a:fillRect/>
          </a:stretch>
        </p:blipFill>
        <p:spPr>
          <a:xfrm>
            <a:off x="6096000" y="5099151"/>
            <a:ext cx="6099577" cy="1758849"/>
          </a:xfrm>
          <a:prstGeom prst="rect">
            <a:avLst/>
          </a:prstGeom>
        </p:spPr>
      </p:pic>
      <p:sp>
        <p:nvSpPr>
          <p:cNvPr id="6" name="文本框 5"/>
          <p:cNvSpPr txBox="1"/>
          <p:nvPr/>
        </p:nvSpPr>
        <p:spPr>
          <a:xfrm>
            <a:off x="6721555" y="1973528"/>
            <a:ext cx="2441694" cy="769441"/>
          </a:xfrm>
          <a:prstGeom prst="rect">
            <a:avLst/>
          </a:prstGeom>
          <a:noFill/>
        </p:spPr>
        <p:txBody>
          <a:bodyPr wrap="none" rtlCol="0">
            <a:spAutoFit/>
          </a:bodyPr>
          <a:lstStyle/>
          <a:p>
            <a:pPr algn="ctr"/>
            <a:r>
              <a:rPr lang="zh-CN" altLang="en-US" sz="4400" b="1" dirty="0" smtClean="0">
                <a:solidFill>
                  <a:srgbClr val="F1594D"/>
                </a:solidFill>
                <a:latin typeface="方正喵呜体" panose="02010600010101010101" pitchFamily="2" charset="-122"/>
                <a:ea typeface="方正喵呜体" panose="02010600010101010101" pitchFamily="2" charset="-122"/>
              </a:rPr>
              <a:t>第二部分</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7" name="原创设计师QQ：178119980 喵小姐"/>
          <p:cNvSpPr/>
          <p:nvPr/>
        </p:nvSpPr>
        <p:spPr>
          <a:xfrm>
            <a:off x="6925872" y="2749304"/>
            <a:ext cx="2033060" cy="465897"/>
          </a:xfrm>
          <a:prstGeom prst="rect">
            <a:avLst/>
          </a:prstGeom>
        </p:spPr>
        <p:txBody>
          <a:bodyPr wrap="square">
            <a:spAutoFit/>
          </a:bodyPr>
          <a:lstStyle/>
          <a:p>
            <a:pPr algn="ctr">
              <a:lnSpc>
                <a:spcPct val="130000"/>
              </a:lnSpc>
            </a:pPr>
            <a:r>
              <a:rPr lang="zh-CN" altLang="en-US" sz="2000" dirty="0" smtClean="0">
                <a:solidFill>
                  <a:srgbClr val="F1594D"/>
                </a:solidFill>
                <a:latin typeface="方正喵呜体" panose="02010600010101010101" pitchFamily="2" charset="-122"/>
                <a:ea typeface="方正喵呜体" panose="02010600010101010101" pitchFamily="2" charset="-122"/>
              </a:rPr>
              <a:t>添加</a:t>
            </a:r>
            <a:r>
              <a:rPr lang="zh-CN" altLang="en-US" sz="2000" dirty="0">
                <a:solidFill>
                  <a:srgbClr val="F1594D"/>
                </a:solidFill>
                <a:latin typeface="方正喵呜体" panose="02010600010101010101" pitchFamily="2" charset="-122"/>
                <a:ea typeface="方正喵呜体" panose="02010600010101010101" pitchFamily="2" charset="-122"/>
              </a:rPr>
              <a:t>您的小标题</a:t>
            </a:r>
            <a:endParaRPr lang="en-US" altLang="zh-CN" sz="2000" dirty="0">
              <a:solidFill>
                <a:srgbClr val="F1594D"/>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par>
                                <p:cTn id="21" presetID="2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2799"/>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6"/>
                                        </p:tgtEl>
                                        <p:attrNameLst>
                                          <p:attrName>ppt_y</p:attrName>
                                        </p:attrNameLst>
                                      </p:cBhvr>
                                      <p:tavLst>
                                        <p:tav tm="0">
                                          <p:val>
                                            <p:strVal val="#ppt_y"/>
                                          </p:val>
                                        </p:tav>
                                        <p:tav tm="100000">
                                          <p:val>
                                            <p:strVal val="#ppt_y"/>
                                          </p:val>
                                        </p:tav>
                                      </p:tavLst>
                                    </p:anim>
                                    <p:anim calcmode="lin" valueType="num">
                                      <p:cBhvr>
                                        <p:cTn id="3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4" name="PA_库_图片 3"/>
          <p:cNvPicPr>
            <a:picLocks noChangeAspect="1"/>
          </p:cNvPicPr>
          <p:nvPr>
            <p:custDataLst>
              <p:tags r:id="rId2"/>
            </p:custDataLst>
          </p:nvPr>
        </p:nvPicPr>
        <p:blipFill>
          <a:blip r:embed="rId3"/>
          <a:stretch>
            <a:fillRect/>
          </a:stretch>
        </p:blipFill>
        <p:spPr>
          <a:xfrm>
            <a:off x="7939593" y="2095499"/>
            <a:ext cx="4252407" cy="4762501"/>
          </a:xfrm>
          <a:prstGeom prst="rect">
            <a:avLst/>
          </a:prstGeom>
        </p:spPr>
      </p:pic>
      <p:sp>
        <p:nvSpPr>
          <p:cNvPr id="5" name="淘宝网Chenying0907出品 90"/>
          <p:cNvSpPr/>
          <p:nvPr/>
        </p:nvSpPr>
        <p:spPr>
          <a:xfrm>
            <a:off x="0" y="3773290"/>
            <a:ext cx="7939593" cy="934171"/>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PA_库_图片 5"/>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6533773" y="2959414"/>
            <a:ext cx="1171905" cy="1748047"/>
          </a:xfrm>
          <a:prstGeom prst="rect">
            <a:avLst/>
          </a:prstGeom>
        </p:spPr>
      </p:pic>
      <p:pic>
        <p:nvPicPr>
          <p:cNvPr id="7" name="PA_库_图片 6"/>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rot="229776">
            <a:off x="3952972" y="3481768"/>
            <a:ext cx="497561" cy="1688066"/>
          </a:xfrm>
          <a:prstGeom prst="rect">
            <a:avLst/>
          </a:prstGeom>
        </p:spPr>
      </p:pic>
      <p:pic>
        <p:nvPicPr>
          <p:cNvPr id="8" name="PA_库_图片 7"/>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rot="19391755" flipH="1">
            <a:off x="893378" y="3612824"/>
            <a:ext cx="509575" cy="1727849"/>
          </a:xfrm>
          <a:prstGeom prst="rect">
            <a:avLst/>
          </a:prstGeom>
        </p:spPr>
      </p:pic>
      <p:sp>
        <p:nvSpPr>
          <p:cNvPr id="9" name="原创设计师QQ：178119980 喵小姐"/>
          <p:cNvSpPr/>
          <p:nvPr/>
        </p:nvSpPr>
        <p:spPr>
          <a:xfrm>
            <a:off x="6047064" y="4848376"/>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10" name="原创设计师QQ：178119980 喵小姐"/>
          <p:cNvSpPr/>
          <p:nvPr/>
        </p:nvSpPr>
        <p:spPr>
          <a:xfrm>
            <a:off x="2056430" y="1934037"/>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11" name="原创设计师QQ：178119980 喵小姐"/>
          <p:cNvSpPr/>
          <p:nvPr/>
        </p:nvSpPr>
        <p:spPr>
          <a:xfrm>
            <a:off x="1533344" y="4894089"/>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set>
                                      <p:cBhvr>
                                        <p:cTn id="13" dur="1" fill="hold">
                                          <p:stCondLst>
                                            <p:cond delay="0"/>
                                          </p:stCondLst>
                                        </p:cTn>
                                        <p:tgtEl>
                                          <p:spTgt spid="8"/>
                                        </p:tgtEl>
                                        <p:attrNameLst>
                                          <p:attrName>style.visibility</p:attrName>
                                        </p:attrNameLst>
                                      </p:cBhvr>
                                      <p:to>
                                        <p:strVal val="visible"/>
                                      </p:to>
                                    </p:set>
                                    <p:anim to="" calcmode="lin" valueType="num">
                                      <p:cBhvr>
                                        <p:cTn id="14" dur="1500" fill="hold">
                                          <p:stCondLst>
                                            <p:cond delay="0"/>
                                          </p:stCondLst>
                                        </p:cTn>
                                        <p:tgtEl>
                                          <p:spTgt spid="8"/>
                                        </p:tgtEl>
                                        <p:attrNameLst>
                                          <p:attrName>ppt_w</p:attrName>
                                        </p:attrNameLst>
                                      </p:cBhvr>
                                      <p:tavLst>
                                        <p:tav tm="0">
                                          <p:val>
                                            <p:fltVal val="0"/>
                                          </p:val>
                                        </p:tav>
                                        <p:tav tm="100000">
                                          <p:val>
                                            <p:strVal val="#ppt_w"/>
                                          </p:val>
                                        </p:tav>
                                      </p:tavLst>
                                    </p:anim>
                                    <p:anim to="" calcmode="lin" valueType="num">
                                      <p:cBhvr>
                                        <p:cTn id="15" dur="1500" fill="hold">
                                          <p:stCondLst>
                                            <p:cond delay="0"/>
                                          </p:stCondLst>
                                        </p:cTn>
                                        <p:tgtEl>
                                          <p:spTgt spid="8"/>
                                        </p:tgtEl>
                                        <p:attrNameLst>
                                          <p:attrName>ppt_h</p:attrName>
                                        </p:attrNameLst>
                                      </p:cBhvr>
                                      <p:tavLst>
                                        <p:tav tm="0">
                                          <p:val>
                                            <p:fltVal val="0"/>
                                          </p:val>
                                        </p:tav>
                                        <p:tav tm="100000">
                                          <p:val>
                                            <p:strVal val="#ppt_h"/>
                                          </p:val>
                                        </p:tav>
                                      </p:tavLst>
                                    </p:anim>
                                    <p:animEffect filter="fade">
                                      <p:cBhvr>
                                        <p:cTn id="16" dur="1500">
                                          <p:stCondLst>
                                            <p:cond delay="0"/>
                                          </p:stCondLst>
                                        </p:cTn>
                                        <p:tgtEl>
                                          <p:spTgt spid="8"/>
                                        </p:tgtEl>
                                      </p:cBhvr>
                                    </p:animEffect>
                                  </p:childTnLst>
                                </p:cTn>
                              </p:par>
                              <p:par>
                                <p:cTn id="17" presetID="2" presetClass="entr" presetSubtype="8" decel="10000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ppt_y"/>
                                          </p:val>
                                        </p:tav>
                                        <p:tav tm="100000">
                                          <p:val>
                                            <p:strVal val="#ppt_y"/>
                                          </p:val>
                                        </p:tav>
                                      </p:tavLst>
                                    </p:anim>
                                    <p:set>
                                      <p:cBhvr>
                                        <p:cTn id="21" dur="1" fill="hold">
                                          <p:stCondLst>
                                            <p:cond delay="0"/>
                                          </p:stCondLst>
                                        </p:cTn>
                                        <p:tgtEl>
                                          <p:spTgt spid="7"/>
                                        </p:tgtEl>
                                        <p:attrNameLst>
                                          <p:attrName>style.visibility</p:attrName>
                                        </p:attrNameLst>
                                      </p:cBhvr>
                                      <p:to>
                                        <p:strVal val="visible"/>
                                      </p:to>
                                    </p:set>
                                    <p:anim to="" calcmode="lin" valueType="num">
                                      <p:cBhvr>
                                        <p:cTn id="22" dur="1500" fill="hold">
                                          <p:stCondLst>
                                            <p:cond delay="0"/>
                                          </p:stCondLst>
                                        </p:cTn>
                                        <p:tgtEl>
                                          <p:spTgt spid="7"/>
                                        </p:tgtEl>
                                        <p:attrNameLst>
                                          <p:attrName>ppt_w</p:attrName>
                                        </p:attrNameLst>
                                      </p:cBhvr>
                                      <p:tavLst>
                                        <p:tav tm="0">
                                          <p:val>
                                            <p:fltVal val="0"/>
                                          </p:val>
                                        </p:tav>
                                        <p:tav tm="100000">
                                          <p:val>
                                            <p:strVal val="#ppt_w"/>
                                          </p:val>
                                        </p:tav>
                                      </p:tavLst>
                                    </p:anim>
                                    <p:anim to="" calcmode="lin" valueType="num">
                                      <p:cBhvr>
                                        <p:cTn id="23" dur="1500" fill="hold">
                                          <p:stCondLst>
                                            <p:cond delay="0"/>
                                          </p:stCondLst>
                                        </p:cTn>
                                        <p:tgtEl>
                                          <p:spTgt spid="7"/>
                                        </p:tgtEl>
                                        <p:attrNameLst>
                                          <p:attrName>ppt_h</p:attrName>
                                        </p:attrNameLst>
                                      </p:cBhvr>
                                      <p:tavLst>
                                        <p:tav tm="0">
                                          <p:val>
                                            <p:fltVal val="0"/>
                                          </p:val>
                                        </p:tav>
                                        <p:tav tm="100000">
                                          <p:val>
                                            <p:strVal val="#ppt_h"/>
                                          </p:val>
                                        </p:tav>
                                      </p:tavLst>
                                    </p:anim>
                                    <p:animEffect filter="fade">
                                      <p:cBhvr>
                                        <p:cTn id="24" dur="1500">
                                          <p:stCondLst>
                                            <p:cond delay="0"/>
                                          </p:stCondLst>
                                        </p:cTn>
                                        <p:tgtEl>
                                          <p:spTgt spid="7"/>
                                        </p:tgtEl>
                                      </p:cBhvr>
                                    </p:animEffect>
                                  </p:childTnLst>
                                </p:cTn>
                              </p:par>
                              <p:par>
                                <p:cTn id="25" presetID="2" presetClass="entr" presetSubtype="8" decel="10000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ppt_y"/>
                                          </p:val>
                                        </p:tav>
                                        <p:tav tm="100000">
                                          <p:val>
                                            <p:strVal val="#ppt_y"/>
                                          </p:val>
                                        </p:tav>
                                      </p:tavLst>
                                    </p:anim>
                                    <p:set>
                                      <p:cBhvr>
                                        <p:cTn id="29" dur="1" fill="hold">
                                          <p:stCondLst>
                                            <p:cond delay="0"/>
                                          </p:stCondLst>
                                        </p:cTn>
                                        <p:tgtEl>
                                          <p:spTgt spid="6"/>
                                        </p:tgtEl>
                                        <p:attrNameLst>
                                          <p:attrName>style.visibility</p:attrName>
                                        </p:attrNameLst>
                                      </p:cBhvr>
                                      <p:to>
                                        <p:strVal val="visible"/>
                                      </p:to>
                                    </p:set>
                                    <p:anim to="" calcmode="lin" valueType="num">
                                      <p:cBhvr>
                                        <p:cTn id="30" dur="1500" fill="hold">
                                          <p:stCondLst>
                                            <p:cond delay="0"/>
                                          </p:stCondLst>
                                        </p:cTn>
                                        <p:tgtEl>
                                          <p:spTgt spid="6"/>
                                        </p:tgtEl>
                                        <p:attrNameLst>
                                          <p:attrName>ppt_w</p:attrName>
                                        </p:attrNameLst>
                                      </p:cBhvr>
                                      <p:tavLst>
                                        <p:tav tm="0">
                                          <p:val>
                                            <p:fltVal val="0"/>
                                          </p:val>
                                        </p:tav>
                                        <p:tav tm="100000">
                                          <p:val>
                                            <p:strVal val="#ppt_w"/>
                                          </p:val>
                                        </p:tav>
                                      </p:tavLst>
                                    </p:anim>
                                    <p:anim to="" calcmode="lin" valueType="num">
                                      <p:cBhvr>
                                        <p:cTn id="31" dur="1500" fill="hold">
                                          <p:stCondLst>
                                            <p:cond delay="0"/>
                                          </p:stCondLst>
                                        </p:cTn>
                                        <p:tgtEl>
                                          <p:spTgt spid="6"/>
                                        </p:tgtEl>
                                        <p:attrNameLst>
                                          <p:attrName>ppt_h</p:attrName>
                                        </p:attrNameLst>
                                      </p:cBhvr>
                                      <p:tavLst>
                                        <p:tav tm="0">
                                          <p:val>
                                            <p:fltVal val="0"/>
                                          </p:val>
                                        </p:tav>
                                        <p:tav tm="100000">
                                          <p:val>
                                            <p:strVal val="#ppt_h"/>
                                          </p:val>
                                        </p:tav>
                                      </p:tavLst>
                                    </p:anim>
                                    <p:animEffect filter="fade">
                                      <p:cBhvr>
                                        <p:cTn id="32" dur="1500">
                                          <p:stCondLst>
                                            <p:cond delay="0"/>
                                          </p:stCondLst>
                                        </p:cTn>
                                        <p:tgtEl>
                                          <p:spTgt spid="6"/>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9"/>
                                        </p:tgtEl>
                                        <p:attrNameLst>
                                          <p:attrName>ppt_y</p:attrName>
                                        </p:attrNameLst>
                                      </p:cBhvr>
                                      <p:tavLst>
                                        <p:tav tm="0">
                                          <p:val>
                                            <p:strVal val="#ppt_y"/>
                                          </p:val>
                                        </p:tav>
                                        <p:tav tm="100000">
                                          <p:val>
                                            <p:strVal val="#ppt_y"/>
                                          </p:val>
                                        </p:tav>
                                      </p:tavLst>
                                    </p:anim>
                                    <p:anim calcmode="lin" valueType="num">
                                      <p:cBhvr>
                                        <p:cTn id="4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9"/>
                                        </p:tgtEl>
                                      </p:cBhvr>
                                    </p:animEffect>
                                  </p:childTnLst>
                                </p:cTn>
                              </p:par>
                            </p:childTnLst>
                          </p:cTn>
                        </p:par>
                        <p:par>
                          <p:cTn id="45" fill="hold">
                            <p:stCondLst>
                              <p:cond delay="254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0"/>
                                        </p:tgtEl>
                                        <p:attrNameLst>
                                          <p:attrName>ppt_y</p:attrName>
                                        </p:attrNameLst>
                                      </p:cBhvr>
                                      <p:tavLst>
                                        <p:tav tm="0">
                                          <p:val>
                                            <p:strVal val="#ppt_y"/>
                                          </p:val>
                                        </p:tav>
                                        <p:tav tm="100000">
                                          <p:val>
                                            <p:strVal val="#ppt_y"/>
                                          </p:val>
                                        </p:tav>
                                      </p:tavLst>
                                    </p:anim>
                                    <p:anim calcmode="lin" valueType="num">
                                      <p:cBhvr>
                                        <p:cTn id="5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0"/>
                                        </p:tgtEl>
                                      </p:cBhvr>
                                    </p:animEffect>
                                  </p:childTnLst>
                                </p:cTn>
                              </p:par>
                            </p:childTnLst>
                          </p:cTn>
                        </p:par>
                        <p:par>
                          <p:cTn id="53" fill="hold">
                            <p:stCondLst>
                              <p:cond delay="4599"/>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1"/>
                                        </p:tgtEl>
                                        <p:attrNameLst>
                                          <p:attrName>ppt_y</p:attrName>
                                        </p:attrNameLst>
                                      </p:cBhvr>
                                      <p:tavLst>
                                        <p:tav tm="0">
                                          <p:val>
                                            <p:strVal val="#ppt_y"/>
                                          </p:val>
                                        </p:tav>
                                        <p:tav tm="100000">
                                          <p:val>
                                            <p:strVal val="#ppt_y"/>
                                          </p:val>
                                        </p:tav>
                                      </p:tavLst>
                                    </p:anim>
                                    <p:anim calcmode="lin" valueType="num">
                                      <p:cBhvr>
                                        <p:cTn id="5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库_图片 3"/>
          <p:cNvPicPr>
            <a:picLocks noChangeAspect="1"/>
          </p:cNvPicPr>
          <p:nvPr>
            <p:custDataLst>
              <p:tags r:id="rId1"/>
            </p:custDataLst>
          </p:nvPr>
        </p:nvPicPr>
        <p:blipFill>
          <a:blip r:embed="rId2"/>
          <a:stretch>
            <a:fillRect/>
          </a:stretch>
        </p:blipFill>
        <p:spPr>
          <a:xfrm>
            <a:off x="7589478" y="2134151"/>
            <a:ext cx="4343732" cy="3844424"/>
          </a:xfrm>
          <a:prstGeom prst="rect">
            <a:avLst/>
          </a:prstGeom>
        </p:spPr>
      </p:pic>
      <p:pic>
        <p:nvPicPr>
          <p:cNvPr id="2" name="PA_图片 1877"/>
          <p:cNvPicPr>
            <a:picLocks noChangeAspect="1"/>
          </p:cNvPicPr>
          <p:nvPr>
            <p:custDataLst>
              <p:tags r:id="rId3"/>
            </p:custDataLst>
          </p:nvPr>
        </p:nvPicPr>
        <p:blipFill>
          <a:blip r:embed="rId4"/>
          <a:stretch>
            <a:fillRect/>
          </a:stretch>
        </p:blipFill>
        <p:spPr>
          <a:xfrm>
            <a:off x="-3577" y="5141811"/>
            <a:ext cx="6099577" cy="1758849"/>
          </a:xfrm>
          <a:prstGeom prst="rect">
            <a:avLst/>
          </a:prstGeom>
        </p:spPr>
      </p:pic>
      <p:pic>
        <p:nvPicPr>
          <p:cNvPr id="3" name="PA_图片 1877"/>
          <p:cNvPicPr>
            <a:picLocks noChangeAspect="1"/>
          </p:cNvPicPr>
          <p:nvPr>
            <p:custDataLst>
              <p:tags r:id="rId5"/>
            </p:custDataLst>
          </p:nvPr>
        </p:nvPicPr>
        <p:blipFill>
          <a:blip r:embed="rId4"/>
          <a:stretch>
            <a:fillRect/>
          </a:stretch>
        </p:blipFill>
        <p:spPr>
          <a:xfrm>
            <a:off x="6096000" y="5099151"/>
            <a:ext cx="6099577" cy="1758849"/>
          </a:xfrm>
          <a:prstGeom prst="rect">
            <a:avLst/>
          </a:prstGeom>
        </p:spPr>
      </p:pic>
      <p:pic>
        <p:nvPicPr>
          <p:cNvPr id="5" name="PA_库_图片 4"/>
          <p:cNvPicPr>
            <a:picLocks noChangeAspect="1"/>
          </p:cNvPicPr>
          <p:nvPr>
            <p:custDataLst>
              <p:tags r:id="rId6"/>
            </p:custDataLst>
          </p:nvPr>
        </p:nvPicPr>
        <p:blipFill>
          <a:blip r:embed="rId7">
            <a:extLst>
              <a:ext uri="{28A0092B-C50C-407E-A947-70E740481C1C}">
                <a14:useLocalDpi xmlns:a14="http://schemas.microsoft.com/office/drawing/2010/main" val="0"/>
              </a:ext>
            </a:extLst>
          </a:blip>
          <a:stretch>
            <a:fillRect/>
          </a:stretch>
        </p:blipFill>
        <p:spPr>
          <a:xfrm>
            <a:off x="428185" y="311085"/>
            <a:ext cx="7007331" cy="4378830"/>
          </a:xfrm>
          <a:prstGeom prst="rect">
            <a:avLst/>
          </a:prstGeom>
        </p:spPr>
      </p:pic>
      <p:sp>
        <p:nvSpPr>
          <p:cNvPr id="6" name="原创设计师QQ：178119980 喵小姐"/>
          <p:cNvSpPr/>
          <p:nvPr/>
        </p:nvSpPr>
        <p:spPr>
          <a:xfrm>
            <a:off x="1330591" y="1052818"/>
            <a:ext cx="3925526" cy="3213187"/>
          </a:xfrm>
          <a:prstGeom prst="rect">
            <a:avLst/>
          </a:prstGeom>
        </p:spPr>
        <p:txBody>
          <a:bodyPr wrap="square">
            <a:spAutoFit/>
          </a:bodyPr>
          <a:lstStyle/>
          <a:p>
            <a:pPr algn="ctr">
              <a:lnSpc>
                <a:spcPct val="130000"/>
              </a:lnSpc>
            </a:pPr>
            <a:r>
              <a:rPr lang="zh-CN" altLang="en-US" sz="4400" b="1" dirty="0">
                <a:solidFill>
                  <a:srgbClr val="3A322B"/>
                </a:solidFill>
                <a:latin typeface="方正喵呜体" panose="02010600010101010101" pitchFamily="2" charset="-122"/>
                <a:ea typeface="方正喵呜体" panose="02010600010101010101" pitchFamily="2" charset="-122"/>
              </a:rPr>
              <a:t>添加</a:t>
            </a:r>
            <a:r>
              <a:rPr lang="zh-CN" altLang="en-US" sz="4400" b="1" dirty="0" smtClean="0">
                <a:solidFill>
                  <a:srgbClr val="3A322B"/>
                </a:solidFill>
                <a:latin typeface="方正喵呜体" panose="02010600010101010101" pitchFamily="2" charset="-122"/>
                <a:ea typeface="方正喵呜体" panose="02010600010101010101" pitchFamily="2" charset="-122"/>
              </a:rPr>
              <a:t>标题</a:t>
            </a:r>
            <a:endParaRPr lang="en-US" altLang="zh-CN" sz="4400" b="1" dirty="0" smtClean="0">
              <a:solidFill>
                <a:srgbClr val="3A322B"/>
              </a:solidFill>
              <a:latin typeface="方正喵呜体" panose="02010600010101010101" pitchFamily="2" charset="-122"/>
              <a:ea typeface="方正喵呜体" panose="02010600010101010101" pitchFamily="2" charset="-122"/>
            </a:endParaRPr>
          </a:p>
          <a:p>
            <a:pPr algn="ctr">
              <a:lnSpc>
                <a:spcPct val="130000"/>
              </a:lnSpc>
            </a:pPr>
            <a:r>
              <a:rPr lang="zh-CN" altLang="en-US" sz="2800" dirty="0" smtClean="0">
                <a:solidFill>
                  <a:srgbClr val="3A322B"/>
                </a:solidFill>
                <a:latin typeface="方正喵呜体" panose="02010600010101010101" pitchFamily="2" charset="-122"/>
                <a:ea typeface="方正喵呜体" panose="02010600010101010101" pitchFamily="2" charset="-122"/>
              </a:rPr>
              <a:t>添加</a:t>
            </a:r>
            <a:r>
              <a:rPr lang="zh-CN" altLang="en-US" sz="2800" dirty="0">
                <a:solidFill>
                  <a:srgbClr val="3A322B"/>
                </a:solidFill>
                <a:latin typeface="方正喵呜体" panose="02010600010101010101" pitchFamily="2" charset="-122"/>
                <a:ea typeface="方正喵呜体" panose="02010600010101010101" pitchFamily="2" charset="-122"/>
              </a:rPr>
              <a:t>您的小标题添加您的</a:t>
            </a:r>
            <a:r>
              <a:rPr lang="zh-CN" altLang="en-US" sz="2800" dirty="0" smtClean="0">
                <a:solidFill>
                  <a:srgbClr val="3A322B"/>
                </a:solidFill>
                <a:latin typeface="方正喵呜体" panose="02010600010101010101" pitchFamily="2" charset="-122"/>
                <a:ea typeface="方正喵呜体" panose="02010600010101010101" pitchFamily="2" charset="-122"/>
              </a:rPr>
              <a:t>小标题添加</a:t>
            </a:r>
            <a:r>
              <a:rPr lang="zh-CN" altLang="en-US" sz="2800" dirty="0">
                <a:solidFill>
                  <a:srgbClr val="3A322B"/>
                </a:solidFill>
                <a:latin typeface="方正喵呜体" panose="02010600010101010101" pitchFamily="2" charset="-122"/>
                <a:ea typeface="方正喵呜体" panose="02010600010101010101" pitchFamily="2" charset="-122"/>
              </a:rPr>
              <a:t>您的</a:t>
            </a:r>
            <a:r>
              <a:rPr lang="zh-CN" altLang="en-US" sz="2800" dirty="0" smtClean="0">
                <a:solidFill>
                  <a:srgbClr val="3A322B"/>
                </a:solidFill>
                <a:latin typeface="方正喵呜体" panose="02010600010101010101" pitchFamily="2" charset="-122"/>
                <a:ea typeface="方正喵呜体" panose="02010600010101010101" pitchFamily="2" charset="-122"/>
              </a:rPr>
              <a:t>小标题添加</a:t>
            </a:r>
            <a:r>
              <a:rPr lang="zh-CN" altLang="en-US" sz="2800" dirty="0">
                <a:solidFill>
                  <a:srgbClr val="3A322B"/>
                </a:solidFill>
                <a:latin typeface="方正喵呜体" panose="02010600010101010101" pitchFamily="2" charset="-122"/>
                <a:ea typeface="方正喵呜体" panose="02010600010101010101" pitchFamily="2" charset="-122"/>
              </a:rPr>
              <a:t>您的小标题</a:t>
            </a:r>
            <a:endParaRPr lang="en-US" altLang="zh-CN" sz="2800" dirty="0">
              <a:solidFill>
                <a:srgbClr val="3A322B"/>
              </a:solidFill>
              <a:latin typeface="方正喵呜体" panose="02010600010101010101" pitchFamily="2" charset="-122"/>
              <a:ea typeface="方正喵呜体" panose="02010600010101010101" pitchFamily="2" charset="-122"/>
            </a:endParaRPr>
          </a:p>
          <a:p>
            <a:pPr algn="ctr">
              <a:lnSpc>
                <a:spcPct val="130000"/>
              </a:lnSpc>
            </a:pPr>
            <a:endParaRPr lang="en-US" altLang="zh-CN" sz="2800" dirty="0">
              <a:solidFill>
                <a:srgbClr val="3A322B"/>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1+#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3" presetClass="entr" presetSubtype="16"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75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4" name="PA_库_图片 3"/>
          <p:cNvPicPr>
            <a:picLocks noChangeAspect="1"/>
          </p:cNvPicPr>
          <p:nvPr>
            <p:custDataLst>
              <p:tags r:id="rId2"/>
            </p:custDataLst>
          </p:nvPr>
        </p:nvPicPr>
        <p:blipFill>
          <a:blip r:embed="rId3"/>
          <a:stretch>
            <a:fillRect/>
          </a:stretch>
        </p:blipFill>
        <p:spPr>
          <a:xfrm>
            <a:off x="170354" y="1828799"/>
            <a:ext cx="3693882" cy="5029201"/>
          </a:xfrm>
          <a:prstGeom prst="rect">
            <a:avLst/>
          </a:prstGeom>
        </p:spPr>
      </p:pic>
      <p:sp>
        <p:nvSpPr>
          <p:cNvPr id="5" name="淘宝网Chenying0907出品 278"/>
          <p:cNvSpPr/>
          <p:nvPr/>
        </p:nvSpPr>
        <p:spPr>
          <a:xfrm rot="12400600" flipV="1">
            <a:off x="7813106" y="3490100"/>
            <a:ext cx="3963844" cy="919147"/>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rgbClr val="72727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Group 205"/>
          <p:cNvGrpSpPr/>
          <p:nvPr/>
        </p:nvGrpSpPr>
        <p:grpSpPr bwMode="auto">
          <a:xfrm rot="19757829">
            <a:off x="8486793" y="2600876"/>
            <a:ext cx="842975" cy="814321"/>
            <a:chOff x="6895" y="2681"/>
            <a:chExt cx="2177" cy="2103"/>
          </a:xfrm>
          <a:solidFill>
            <a:srgbClr val="CBCBCB"/>
          </a:solidFill>
        </p:grpSpPr>
        <p:sp>
          <p:nvSpPr>
            <p:cNvPr id="7" name="淘宝网Chenying0907出品 5"/>
            <p:cNvSpPr/>
            <p:nvPr/>
          </p:nvSpPr>
          <p:spPr bwMode="auto">
            <a:xfrm>
              <a:off x="8973" y="2953"/>
              <a:ext cx="7" cy="5"/>
            </a:xfrm>
            <a:custGeom>
              <a:avLst/>
              <a:gdLst>
                <a:gd name="T0" fmla="*/ 2 w 3"/>
                <a:gd name="T1" fmla="*/ 1 h 2"/>
                <a:gd name="T2" fmla="*/ 2 w 3"/>
                <a:gd name="T3" fmla="*/ 1 h 2"/>
                <a:gd name="T4" fmla="*/ 2 w 3"/>
                <a:gd name="T5" fmla="*/ 2 h 2"/>
                <a:gd name="T6" fmla="*/ 1 w 3"/>
                <a:gd name="T7" fmla="*/ 2 h 2"/>
                <a:gd name="T8" fmla="*/ 1 w 3"/>
                <a:gd name="T9" fmla="*/ 0 h 2"/>
                <a:gd name="T10" fmla="*/ 2 w 3"/>
                <a:gd name="T11" fmla="*/ 0 h 2"/>
                <a:gd name="T12" fmla="*/ 2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1"/>
                  </a:moveTo>
                  <a:cubicBezTo>
                    <a:pt x="2" y="1"/>
                    <a:pt x="2" y="1"/>
                    <a:pt x="2" y="1"/>
                  </a:cubicBezTo>
                  <a:cubicBezTo>
                    <a:pt x="3" y="1"/>
                    <a:pt x="3" y="2"/>
                    <a:pt x="2" y="2"/>
                  </a:cubicBezTo>
                  <a:cubicBezTo>
                    <a:pt x="2" y="2"/>
                    <a:pt x="1" y="2"/>
                    <a:pt x="1" y="2"/>
                  </a:cubicBezTo>
                  <a:cubicBezTo>
                    <a:pt x="1" y="1"/>
                    <a:pt x="0" y="1"/>
                    <a:pt x="1" y="0"/>
                  </a:cubicBezTo>
                  <a:cubicBezTo>
                    <a:pt x="1" y="0"/>
                    <a:pt x="2" y="1"/>
                    <a:pt x="2" y="0"/>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淘宝网Chenying0907出品 6"/>
            <p:cNvSpPr/>
            <p:nvPr/>
          </p:nvSpPr>
          <p:spPr bwMode="auto">
            <a:xfrm>
              <a:off x="8959" y="2965"/>
              <a:ext cx="4" cy="7"/>
            </a:xfrm>
            <a:custGeom>
              <a:avLst/>
              <a:gdLst>
                <a:gd name="T0" fmla="*/ 1 w 2"/>
                <a:gd name="T1" fmla="*/ 0 h 3"/>
                <a:gd name="T2" fmla="*/ 1 w 2"/>
                <a:gd name="T3" fmla="*/ 1 h 3"/>
                <a:gd name="T4" fmla="*/ 1 w 2"/>
                <a:gd name="T5" fmla="*/ 2 h 3"/>
                <a:gd name="T6" fmla="*/ 0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1" y="1"/>
                    <a:pt x="1" y="1"/>
                  </a:cubicBezTo>
                  <a:cubicBezTo>
                    <a:pt x="0" y="1"/>
                    <a:pt x="2" y="1"/>
                    <a:pt x="1" y="2"/>
                  </a:cubicBezTo>
                  <a:cubicBezTo>
                    <a:pt x="1" y="2"/>
                    <a:pt x="0" y="3"/>
                    <a:pt x="0" y="2"/>
                  </a:cubicBezTo>
                  <a:cubicBezTo>
                    <a:pt x="0" y="1"/>
                    <a:pt x="0"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淘宝网Chenying0907出品 7"/>
            <p:cNvSpPr/>
            <p:nvPr/>
          </p:nvSpPr>
          <p:spPr bwMode="auto">
            <a:xfrm>
              <a:off x="8947" y="2967"/>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1"/>
                  </a:cubicBezTo>
                  <a:cubicBezTo>
                    <a:pt x="0" y="1"/>
                    <a:pt x="0" y="0"/>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淘宝网Chenying0907出品 8"/>
            <p:cNvSpPr/>
            <p:nvPr/>
          </p:nvSpPr>
          <p:spPr bwMode="auto">
            <a:xfrm>
              <a:off x="8944" y="2970"/>
              <a:ext cx="5" cy="5"/>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淘宝网Chenying0907出品 9"/>
            <p:cNvSpPr/>
            <p:nvPr/>
          </p:nvSpPr>
          <p:spPr bwMode="auto">
            <a:xfrm>
              <a:off x="8947" y="2949"/>
              <a:ext cx="2" cy="4"/>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0"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淘宝网Chenying0907出品 10"/>
            <p:cNvSpPr/>
            <p:nvPr/>
          </p:nvSpPr>
          <p:spPr bwMode="auto">
            <a:xfrm>
              <a:off x="8755" y="3015"/>
              <a:ext cx="2" cy="2"/>
            </a:xfrm>
            <a:custGeom>
              <a:avLst/>
              <a:gdLst>
                <a:gd name="T0" fmla="*/ 1 w 1"/>
                <a:gd name="T1" fmla="*/ 1 h 1"/>
                <a:gd name="T2" fmla="*/ 0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0" y="1"/>
                  </a:cubicBezTo>
                  <a:cubicBezTo>
                    <a:pt x="0" y="1"/>
                    <a:pt x="0" y="1"/>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淘宝网Chenying0907出品 11"/>
            <p:cNvSpPr/>
            <p:nvPr/>
          </p:nvSpPr>
          <p:spPr bwMode="auto">
            <a:xfrm>
              <a:off x="8703" y="3031"/>
              <a:ext cx="4" cy="8"/>
            </a:xfrm>
            <a:custGeom>
              <a:avLst/>
              <a:gdLst>
                <a:gd name="T0" fmla="*/ 1 w 2"/>
                <a:gd name="T1" fmla="*/ 2 h 3"/>
                <a:gd name="T2" fmla="*/ 1 w 2"/>
                <a:gd name="T3" fmla="*/ 3 h 3"/>
                <a:gd name="T4" fmla="*/ 1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1" y="2"/>
                    <a:pt x="1" y="2"/>
                    <a:pt x="1" y="3"/>
                  </a:cubicBezTo>
                  <a:cubicBezTo>
                    <a:pt x="0" y="2"/>
                    <a:pt x="1" y="2"/>
                    <a:pt x="1" y="0"/>
                  </a:cubicBezTo>
                  <a:cubicBezTo>
                    <a:pt x="2"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淘宝网Chenying0907出品 12"/>
            <p:cNvSpPr/>
            <p:nvPr/>
          </p:nvSpPr>
          <p:spPr bwMode="auto">
            <a:xfrm>
              <a:off x="8677" y="3039"/>
              <a:ext cx="4" cy="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淘宝网Chenying0907出品 13"/>
            <p:cNvSpPr/>
            <p:nvPr/>
          </p:nvSpPr>
          <p:spPr bwMode="auto">
            <a:xfrm>
              <a:off x="8660" y="3043"/>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0" y="1"/>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淘宝网Chenying0907出品 14"/>
            <p:cNvSpPr/>
            <p:nvPr/>
          </p:nvSpPr>
          <p:spPr bwMode="auto">
            <a:xfrm>
              <a:off x="8629" y="3053"/>
              <a:ext cx="3" cy="4"/>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1"/>
                  </a:cubicBezTo>
                  <a:cubicBezTo>
                    <a:pt x="0" y="0"/>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淘宝网Chenying0907出品 15"/>
            <p:cNvSpPr/>
            <p:nvPr/>
          </p:nvSpPr>
          <p:spPr bwMode="auto">
            <a:xfrm>
              <a:off x="8617" y="3048"/>
              <a:ext cx="3" cy="5"/>
            </a:xfrm>
            <a:custGeom>
              <a:avLst/>
              <a:gdLst>
                <a:gd name="T0" fmla="*/ 1 w 1"/>
                <a:gd name="T1" fmla="*/ 1 h 2"/>
                <a:gd name="T2" fmla="*/ 1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2"/>
                    <a:pt x="1" y="0"/>
                    <a:pt x="0" y="1"/>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淘宝网Chenying0907出品 16"/>
            <p:cNvSpPr/>
            <p:nvPr/>
          </p:nvSpPr>
          <p:spPr bwMode="auto">
            <a:xfrm>
              <a:off x="8615" y="3046"/>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淘宝网Chenying0907出品 17"/>
            <p:cNvSpPr/>
            <p:nvPr/>
          </p:nvSpPr>
          <p:spPr bwMode="auto">
            <a:xfrm>
              <a:off x="8613" y="3046"/>
              <a:ext cx="4" cy="4"/>
            </a:xfrm>
            <a:custGeom>
              <a:avLst/>
              <a:gdLst>
                <a:gd name="T0" fmla="*/ 2 w 2"/>
                <a:gd name="T1" fmla="*/ 1 h 2"/>
                <a:gd name="T2" fmla="*/ 2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2" y="2"/>
                    <a:pt x="2" y="2"/>
                  </a:cubicBezTo>
                  <a:cubicBezTo>
                    <a:pt x="1" y="2"/>
                    <a:pt x="1" y="1"/>
                    <a:pt x="0" y="1"/>
                  </a:cubicBezTo>
                  <a:cubicBezTo>
                    <a:pt x="1"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淘宝网Chenying0907出品 18"/>
            <p:cNvSpPr/>
            <p:nvPr/>
          </p:nvSpPr>
          <p:spPr bwMode="auto">
            <a:xfrm>
              <a:off x="8613" y="3050"/>
              <a:ext cx="4" cy="5"/>
            </a:xfrm>
            <a:custGeom>
              <a:avLst/>
              <a:gdLst>
                <a:gd name="T0" fmla="*/ 0 w 2"/>
                <a:gd name="T1" fmla="*/ 0 h 2"/>
                <a:gd name="T2" fmla="*/ 2 w 2"/>
                <a:gd name="T3" fmla="*/ 1 h 2"/>
                <a:gd name="T4" fmla="*/ 1 w 2"/>
                <a:gd name="T5" fmla="*/ 2 h 2"/>
                <a:gd name="T6" fmla="*/ 0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2" y="1"/>
                  </a:cubicBezTo>
                  <a:cubicBezTo>
                    <a:pt x="2" y="2"/>
                    <a:pt x="1" y="2"/>
                    <a:pt x="1" y="2"/>
                  </a:cubicBezTo>
                  <a:cubicBezTo>
                    <a:pt x="1" y="2"/>
                    <a:pt x="0" y="2"/>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淘宝网Chenying0907出品 19"/>
            <p:cNvSpPr/>
            <p:nvPr/>
          </p:nvSpPr>
          <p:spPr bwMode="auto">
            <a:xfrm>
              <a:off x="8601" y="3046"/>
              <a:ext cx="5" cy="2"/>
            </a:xfrm>
            <a:custGeom>
              <a:avLst/>
              <a:gdLst>
                <a:gd name="T0" fmla="*/ 2 w 2"/>
                <a:gd name="T1" fmla="*/ 0 h 1"/>
                <a:gd name="T2" fmla="*/ 1 w 2"/>
                <a:gd name="T3" fmla="*/ 1 h 1"/>
                <a:gd name="T4" fmla="*/ 0 w 2"/>
                <a:gd name="T5" fmla="*/ 1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1"/>
                    <a:pt x="1" y="0"/>
                    <a:pt x="1" y="1"/>
                  </a:cubicBezTo>
                  <a:cubicBezTo>
                    <a:pt x="1" y="1"/>
                    <a:pt x="1" y="1"/>
                    <a:pt x="0" y="1"/>
                  </a:cubicBezTo>
                  <a:cubicBezTo>
                    <a:pt x="0" y="1"/>
                    <a:pt x="0"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淘宝网Chenying0907出品 20"/>
            <p:cNvSpPr/>
            <p:nvPr/>
          </p:nvSpPr>
          <p:spPr bwMode="auto">
            <a:xfrm>
              <a:off x="8584" y="3050"/>
              <a:ext cx="5" cy="3"/>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淘宝网Chenying0907出品 21"/>
            <p:cNvSpPr/>
            <p:nvPr/>
          </p:nvSpPr>
          <p:spPr bwMode="auto">
            <a:xfrm>
              <a:off x="8437" y="3777"/>
              <a:ext cx="5" cy="3"/>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淘宝网Chenying0907出品 22"/>
            <p:cNvSpPr/>
            <p:nvPr/>
          </p:nvSpPr>
          <p:spPr bwMode="auto">
            <a:xfrm>
              <a:off x="8553" y="3065"/>
              <a:ext cx="5" cy="7"/>
            </a:xfrm>
            <a:custGeom>
              <a:avLst/>
              <a:gdLst>
                <a:gd name="T0" fmla="*/ 2 w 2"/>
                <a:gd name="T1" fmla="*/ 2 h 3"/>
                <a:gd name="T2" fmla="*/ 1 w 2"/>
                <a:gd name="T3" fmla="*/ 3 h 3"/>
                <a:gd name="T4" fmla="*/ 0 w 2"/>
                <a:gd name="T5" fmla="*/ 1 h 3"/>
                <a:gd name="T6" fmla="*/ 1 w 2"/>
                <a:gd name="T7" fmla="*/ 0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1" y="2"/>
                    <a:pt x="1" y="2"/>
                    <a:pt x="1" y="3"/>
                  </a:cubicBezTo>
                  <a:cubicBezTo>
                    <a:pt x="0" y="3"/>
                    <a:pt x="0" y="2"/>
                    <a:pt x="0" y="1"/>
                  </a:cubicBezTo>
                  <a:cubicBezTo>
                    <a:pt x="2" y="2"/>
                    <a:pt x="0" y="1"/>
                    <a:pt x="1" y="0"/>
                  </a:cubicBezTo>
                  <a:cubicBezTo>
                    <a:pt x="2"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淘宝网Chenying0907出品 23"/>
            <p:cNvSpPr/>
            <p:nvPr/>
          </p:nvSpPr>
          <p:spPr bwMode="auto">
            <a:xfrm>
              <a:off x="8295" y="4410"/>
              <a:ext cx="14" cy="7"/>
            </a:xfrm>
            <a:custGeom>
              <a:avLst/>
              <a:gdLst>
                <a:gd name="T0" fmla="*/ 5 w 6"/>
                <a:gd name="T1" fmla="*/ 0 h 3"/>
                <a:gd name="T2" fmla="*/ 4 w 6"/>
                <a:gd name="T3" fmla="*/ 1 h 3"/>
                <a:gd name="T4" fmla="*/ 3 w 6"/>
                <a:gd name="T5" fmla="*/ 3 h 3"/>
                <a:gd name="T6" fmla="*/ 1 w 6"/>
                <a:gd name="T7" fmla="*/ 3 h 3"/>
                <a:gd name="T8" fmla="*/ 0 w 6"/>
                <a:gd name="T9" fmla="*/ 2 h 3"/>
                <a:gd name="T10" fmla="*/ 3 w 6"/>
                <a:gd name="T11" fmla="*/ 2 h 3"/>
                <a:gd name="T12" fmla="*/ 3 w 6"/>
                <a:gd name="T13" fmla="*/ 0 h 3"/>
                <a:gd name="T14" fmla="*/ 5 w 6"/>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0"/>
                  </a:moveTo>
                  <a:cubicBezTo>
                    <a:pt x="6" y="1"/>
                    <a:pt x="4" y="1"/>
                    <a:pt x="4" y="1"/>
                  </a:cubicBezTo>
                  <a:cubicBezTo>
                    <a:pt x="5" y="2"/>
                    <a:pt x="4" y="2"/>
                    <a:pt x="3" y="3"/>
                  </a:cubicBezTo>
                  <a:cubicBezTo>
                    <a:pt x="2" y="3"/>
                    <a:pt x="2" y="3"/>
                    <a:pt x="1" y="3"/>
                  </a:cubicBezTo>
                  <a:cubicBezTo>
                    <a:pt x="1" y="2"/>
                    <a:pt x="1" y="2"/>
                    <a:pt x="0" y="2"/>
                  </a:cubicBezTo>
                  <a:cubicBezTo>
                    <a:pt x="1" y="1"/>
                    <a:pt x="3" y="0"/>
                    <a:pt x="3" y="2"/>
                  </a:cubicBezTo>
                  <a:cubicBezTo>
                    <a:pt x="4" y="1"/>
                    <a:pt x="3" y="0"/>
                    <a:pt x="3" y="0"/>
                  </a:cubicBezTo>
                  <a:cubicBezTo>
                    <a:pt x="3" y="0"/>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淘宝网Chenying0907出品 24"/>
            <p:cNvSpPr/>
            <p:nvPr/>
          </p:nvSpPr>
          <p:spPr bwMode="auto">
            <a:xfrm>
              <a:off x="8305" y="4388"/>
              <a:ext cx="4" cy="5"/>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1" y="1"/>
                    <a:pt x="1" y="2"/>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淘宝网Chenying0907出品 25"/>
            <p:cNvSpPr/>
            <p:nvPr/>
          </p:nvSpPr>
          <p:spPr bwMode="auto">
            <a:xfrm>
              <a:off x="8295" y="4419"/>
              <a:ext cx="7" cy="2"/>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3" y="1"/>
                    <a:pt x="1" y="1"/>
                    <a:pt x="0"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淘宝网Chenying0907出品 26"/>
            <p:cNvSpPr/>
            <p:nvPr/>
          </p:nvSpPr>
          <p:spPr bwMode="auto">
            <a:xfrm>
              <a:off x="8302" y="4386"/>
              <a:ext cx="7" cy="2"/>
            </a:xfrm>
            <a:custGeom>
              <a:avLst/>
              <a:gdLst>
                <a:gd name="T0" fmla="*/ 3 w 3"/>
                <a:gd name="T1" fmla="*/ 0 h 1"/>
                <a:gd name="T2" fmla="*/ 2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1"/>
                    <a:pt x="2" y="0"/>
                    <a:pt x="2" y="1"/>
                  </a:cubicBezTo>
                  <a:cubicBezTo>
                    <a:pt x="2" y="1"/>
                    <a:pt x="1" y="1"/>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淘宝网Chenying0907出品 27"/>
            <p:cNvSpPr/>
            <p:nvPr/>
          </p:nvSpPr>
          <p:spPr bwMode="auto">
            <a:xfrm>
              <a:off x="8300" y="4405"/>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2" y="2"/>
                    <a:pt x="0" y="2"/>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淘宝网Chenying0907出品 28"/>
            <p:cNvSpPr/>
            <p:nvPr/>
          </p:nvSpPr>
          <p:spPr bwMode="auto">
            <a:xfrm>
              <a:off x="8295" y="4398"/>
              <a:ext cx="7" cy="4"/>
            </a:xfrm>
            <a:custGeom>
              <a:avLst/>
              <a:gdLst>
                <a:gd name="T0" fmla="*/ 3 w 3"/>
                <a:gd name="T1" fmla="*/ 2 h 2"/>
                <a:gd name="T2" fmla="*/ 1 w 3"/>
                <a:gd name="T3" fmla="*/ 2 h 2"/>
                <a:gd name="T4" fmla="*/ 0 w 3"/>
                <a:gd name="T5" fmla="*/ 1 h 2"/>
                <a:gd name="T6" fmla="*/ 0 w 3"/>
                <a:gd name="T7" fmla="*/ 1 h 2"/>
                <a:gd name="T8" fmla="*/ 2 w 3"/>
                <a:gd name="T9" fmla="*/ 0 h 2"/>
                <a:gd name="T10" fmla="*/ 3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3" y="2"/>
                  </a:moveTo>
                  <a:cubicBezTo>
                    <a:pt x="2" y="2"/>
                    <a:pt x="2" y="2"/>
                    <a:pt x="1" y="2"/>
                  </a:cubicBezTo>
                  <a:cubicBezTo>
                    <a:pt x="2" y="2"/>
                    <a:pt x="1" y="1"/>
                    <a:pt x="0" y="1"/>
                  </a:cubicBezTo>
                  <a:cubicBezTo>
                    <a:pt x="0" y="1"/>
                    <a:pt x="0" y="1"/>
                    <a:pt x="0" y="1"/>
                  </a:cubicBezTo>
                  <a:cubicBezTo>
                    <a:pt x="1" y="0"/>
                    <a:pt x="1" y="0"/>
                    <a:pt x="2"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淘宝网Chenying0907出品 29"/>
            <p:cNvSpPr/>
            <p:nvPr/>
          </p:nvSpPr>
          <p:spPr bwMode="auto">
            <a:xfrm>
              <a:off x="8293" y="4395"/>
              <a:ext cx="7" cy="3"/>
            </a:xfrm>
            <a:custGeom>
              <a:avLst/>
              <a:gdLst>
                <a:gd name="T0" fmla="*/ 1 w 3"/>
                <a:gd name="T1" fmla="*/ 1 h 1"/>
                <a:gd name="T2" fmla="*/ 2 w 3"/>
                <a:gd name="T3" fmla="*/ 0 h 1"/>
                <a:gd name="T4" fmla="*/ 1 w 3"/>
                <a:gd name="T5" fmla="*/ 1 h 1"/>
              </a:gdLst>
              <a:ahLst/>
              <a:cxnLst>
                <a:cxn ang="0">
                  <a:pos x="T0" y="T1"/>
                </a:cxn>
                <a:cxn ang="0">
                  <a:pos x="T2" y="T3"/>
                </a:cxn>
                <a:cxn ang="0">
                  <a:pos x="T4" y="T5"/>
                </a:cxn>
              </a:cxnLst>
              <a:rect l="0" t="0" r="r" b="b"/>
              <a:pathLst>
                <a:path w="3" h="1">
                  <a:moveTo>
                    <a:pt x="1" y="1"/>
                  </a:moveTo>
                  <a:cubicBezTo>
                    <a:pt x="0" y="0"/>
                    <a:pt x="2" y="1"/>
                    <a:pt x="2" y="0"/>
                  </a:cubicBezTo>
                  <a:cubicBezTo>
                    <a:pt x="3"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淘宝网Chenying0907出品 30"/>
            <p:cNvSpPr/>
            <p:nvPr/>
          </p:nvSpPr>
          <p:spPr bwMode="auto">
            <a:xfrm>
              <a:off x="8295" y="4376"/>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淘宝网Chenying0907出品 31"/>
            <p:cNvSpPr/>
            <p:nvPr/>
          </p:nvSpPr>
          <p:spPr bwMode="auto">
            <a:xfrm>
              <a:off x="8293" y="4362"/>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1"/>
                    <a:pt x="0" y="1"/>
                  </a:cubicBezTo>
                  <a:cubicBezTo>
                    <a:pt x="0" y="0"/>
                    <a:pt x="0"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淘宝网Chenying0907出品 32"/>
            <p:cNvSpPr/>
            <p:nvPr/>
          </p:nvSpPr>
          <p:spPr bwMode="auto">
            <a:xfrm>
              <a:off x="8508" y="3074"/>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1"/>
                    <a:pt x="1" y="2"/>
                  </a:cubicBezTo>
                  <a:cubicBezTo>
                    <a:pt x="0" y="1"/>
                    <a:pt x="1" y="1"/>
                    <a:pt x="0" y="1"/>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淘宝网Chenying0907出品 33"/>
            <p:cNvSpPr/>
            <p:nvPr/>
          </p:nvSpPr>
          <p:spPr bwMode="auto">
            <a:xfrm>
              <a:off x="8504" y="3076"/>
              <a:ext cx="4" cy="3"/>
            </a:xfrm>
            <a:custGeom>
              <a:avLst/>
              <a:gdLst>
                <a:gd name="T0" fmla="*/ 2 w 2"/>
                <a:gd name="T1" fmla="*/ 0 h 1"/>
                <a:gd name="T2" fmla="*/ 0 w 2"/>
                <a:gd name="T3" fmla="*/ 1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1"/>
                    <a:pt x="1" y="1"/>
                    <a:pt x="0" y="1"/>
                  </a:cubicBezTo>
                  <a:cubicBezTo>
                    <a:pt x="0" y="0"/>
                    <a:pt x="1" y="1"/>
                    <a:pt x="1" y="0"/>
                  </a:cubicBezTo>
                  <a:cubicBezTo>
                    <a:pt x="2"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淘宝网Chenying0907出品 34"/>
            <p:cNvSpPr/>
            <p:nvPr/>
          </p:nvSpPr>
          <p:spPr bwMode="auto">
            <a:xfrm>
              <a:off x="8279" y="4388"/>
              <a:ext cx="7" cy="5"/>
            </a:xfrm>
            <a:custGeom>
              <a:avLst/>
              <a:gdLst>
                <a:gd name="T0" fmla="*/ 3 w 3"/>
                <a:gd name="T1" fmla="*/ 1 h 2"/>
                <a:gd name="T2" fmla="*/ 0 w 3"/>
                <a:gd name="T3" fmla="*/ 2 h 2"/>
                <a:gd name="T4" fmla="*/ 2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2"/>
                    <a:pt x="0" y="2"/>
                  </a:cubicBezTo>
                  <a:cubicBezTo>
                    <a:pt x="1" y="1"/>
                    <a:pt x="1" y="1"/>
                    <a:pt x="2" y="0"/>
                  </a:cubicBezTo>
                  <a:cubicBezTo>
                    <a:pt x="3"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淘宝网Chenying0907出品 35"/>
            <p:cNvSpPr/>
            <p:nvPr/>
          </p:nvSpPr>
          <p:spPr bwMode="auto">
            <a:xfrm>
              <a:off x="8286" y="4317"/>
              <a:ext cx="7" cy="5"/>
            </a:xfrm>
            <a:custGeom>
              <a:avLst/>
              <a:gdLst>
                <a:gd name="T0" fmla="*/ 3 w 3"/>
                <a:gd name="T1" fmla="*/ 1 h 2"/>
                <a:gd name="T2" fmla="*/ 0 w 3"/>
                <a:gd name="T3" fmla="*/ 1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1"/>
                    <a:pt x="0" y="1"/>
                  </a:cubicBezTo>
                  <a:cubicBezTo>
                    <a:pt x="0" y="0"/>
                    <a:pt x="1" y="0"/>
                    <a:pt x="1"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淘宝网Chenying0907出品 36"/>
            <p:cNvSpPr/>
            <p:nvPr/>
          </p:nvSpPr>
          <p:spPr bwMode="auto">
            <a:xfrm>
              <a:off x="8281" y="4334"/>
              <a:ext cx="5" cy="5"/>
            </a:xfrm>
            <a:custGeom>
              <a:avLst/>
              <a:gdLst>
                <a:gd name="T0" fmla="*/ 2 w 2"/>
                <a:gd name="T1" fmla="*/ 1 h 2"/>
                <a:gd name="T2" fmla="*/ 0 w 2"/>
                <a:gd name="T3" fmla="*/ 2 h 2"/>
                <a:gd name="T4" fmla="*/ 0 w 2"/>
                <a:gd name="T5" fmla="*/ 0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1"/>
                    <a:pt x="0" y="2"/>
                  </a:cubicBezTo>
                  <a:cubicBezTo>
                    <a:pt x="0" y="2"/>
                    <a:pt x="0" y="1"/>
                    <a:pt x="0" y="0"/>
                  </a:cubicBezTo>
                  <a:cubicBezTo>
                    <a:pt x="0" y="0"/>
                    <a:pt x="1" y="1"/>
                    <a:pt x="1" y="0"/>
                  </a:cubicBezTo>
                  <a:cubicBezTo>
                    <a:pt x="2"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淘宝网Chenying0907出品 37"/>
            <p:cNvSpPr/>
            <p:nvPr/>
          </p:nvSpPr>
          <p:spPr bwMode="auto">
            <a:xfrm>
              <a:off x="8281" y="4329"/>
              <a:ext cx="5" cy="5"/>
            </a:xfrm>
            <a:custGeom>
              <a:avLst/>
              <a:gdLst>
                <a:gd name="T0" fmla="*/ 2 w 2"/>
                <a:gd name="T1" fmla="*/ 2 h 2"/>
                <a:gd name="T2" fmla="*/ 0 w 2"/>
                <a:gd name="T3" fmla="*/ 1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1" y="1"/>
                    <a:pt x="0" y="1"/>
                  </a:cubicBezTo>
                  <a:cubicBezTo>
                    <a:pt x="1" y="1"/>
                    <a:pt x="1" y="1"/>
                    <a:pt x="1" y="0"/>
                  </a:cubicBezTo>
                  <a:cubicBezTo>
                    <a:pt x="2" y="0"/>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淘宝网Chenying0907出品 38"/>
            <p:cNvSpPr/>
            <p:nvPr/>
          </p:nvSpPr>
          <p:spPr bwMode="auto">
            <a:xfrm>
              <a:off x="8272" y="4398"/>
              <a:ext cx="2" cy="2"/>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淘宝网Chenying0907出品 39"/>
            <p:cNvSpPr/>
            <p:nvPr/>
          </p:nvSpPr>
          <p:spPr bwMode="auto">
            <a:xfrm>
              <a:off x="8276" y="4324"/>
              <a:ext cx="5" cy="7"/>
            </a:xfrm>
            <a:custGeom>
              <a:avLst/>
              <a:gdLst>
                <a:gd name="T0" fmla="*/ 2 w 2"/>
                <a:gd name="T1" fmla="*/ 2 h 3"/>
                <a:gd name="T2" fmla="*/ 0 w 2"/>
                <a:gd name="T3" fmla="*/ 2 h 3"/>
                <a:gd name="T4" fmla="*/ 2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1" y="2"/>
                    <a:pt x="1" y="3"/>
                    <a:pt x="0" y="2"/>
                  </a:cubicBezTo>
                  <a:cubicBezTo>
                    <a:pt x="0" y="1"/>
                    <a:pt x="1"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淘宝网Chenying0907出品 40"/>
            <p:cNvSpPr/>
            <p:nvPr/>
          </p:nvSpPr>
          <p:spPr bwMode="auto">
            <a:xfrm>
              <a:off x="8324" y="2681"/>
              <a:ext cx="237" cy="57"/>
            </a:xfrm>
            <a:custGeom>
              <a:avLst/>
              <a:gdLst>
                <a:gd name="T0" fmla="*/ 100 w 100"/>
                <a:gd name="T1" fmla="*/ 1 h 24"/>
                <a:gd name="T2" fmla="*/ 100 w 100"/>
                <a:gd name="T3" fmla="*/ 1 h 24"/>
                <a:gd name="T4" fmla="*/ 81 w 100"/>
                <a:gd name="T5" fmla="*/ 6 h 24"/>
                <a:gd name="T6" fmla="*/ 70 w 100"/>
                <a:gd name="T7" fmla="*/ 9 h 24"/>
                <a:gd name="T8" fmla="*/ 66 w 100"/>
                <a:gd name="T9" fmla="*/ 11 h 24"/>
                <a:gd name="T10" fmla="*/ 64 w 100"/>
                <a:gd name="T11" fmla="*/ 10 h 24"/>
                <a:gd name="T12" fmla="*/ 60 w 100"/>
                <a:gd name="T13" fmla="*/ 11 h 24"/>
                <a:gd name="T14" fmla="*/ 52 w 100"/>
                <a:gd name="T15" fmla="*/ 13 h 24"/>
                <a:gd name="T16" fmla="*/ 31 w 100"/>
                <a:gd name="T17" fmla="*/ 19 h 24"/>
                <a:gd name="T18" fmla="*/ 21 w 100"/>
                <a:gd name="T19" fmla="*/ 21 h 24"/>
                <a:gd name="T20" fmla="*/ 17 w 100"/>
                <a:gd name="T21" fmla="*/ 21 h 24"/>
                <a:gd name="T22" fmla="*/ 12 w 100"/>
                <a:gd name="T23" fmla="*/ 22 h 24"/>
                <a:gd name="T24" fmla="*/ 7 w 100"/>
                <a:gd name="T25" fmla="*/ 21 h 24"/>
                <a:gd name="T26" fmla="*/ 0 w 100"/>
                <a:gd name="T27" fmla="*/ 23 h 24"/>
                <a:gd name="T28" fmla="*/ 1 w 100"/>
                <a:gd name="T29" fmla="*/ 22 h 24"/>
                <a:gd name="T30" fmla="*/ 3 w 100"/>
                <a:gd name="T31" fmla="*/ 22 h 24"/>
                <a:gd name="T32" fmla="*/ 13 w 100"/>
                <a:gd name="T33" fmla="*/ 17 h 24"/>
                <a:gd name="T34" fmla="*/ 25 w 100"/>
                <a:gd name="T35" fmla="*/ 14 h 24"/>
                <a:gd name="T36" fmla="*/ 26 w 100"/>
                <a:gd name="T37" fmla="*/ 14 h 24"/>
                <a:gd name="T38" fmla="*/ 75 w 100"/>
                <a:gd name="T39" fmla="*/ 3 h 24"/>
                <a:gd name="T40" fmla="*/ 76 w 100"/>
                <a:gd name="T41" fmla="*/ 4 h 24"/>
                <a:gd name="T42" fmla="*/ 89 w 100"/>
                <a:gd name="T43" fmla="*/ 0 h 24"/>
                <a:gd name="T44" fmla="*/ 97 w 100"/>
                <a:gd name="T45" fmla="*/ 1 h 24"/>
                <a:gd name="T46" fmla="*/ 100 w 100"/>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24">
                  <a:moveTo>
                    <a:pt x="100" y="1"/>
                  </a:moveTo>
                  <a:cubicBezTo>
                    <a:pt x="100" y="1"/>
                    <a:pt x="100" y="1"/>
                    <a:pt x="100" y="1"/>
                  </a:cubicBezTo>
                  <a:cubicBezTo>
                    <a:pt x="94" y="3"/>
                    <a:pt x="87" y="3"/>
                    <a:pt x="81" y="6"/>
                  </a:cubicBezTo>
                  <a:cubicBezTo>
                    <a:pt x="77" y="7"/>
                    <a:pt x="74" y="9"/>
                    <a:pt x="70" y="9"/>
                  </a:cubicBezTo>
                  <a:cubicBezTo>
                    <a:pt x="68" y="10"/>
                    <a:pt x="67" y="9"/>
                    <a:pt x="66" y="11"/>
                  </a:cubicBezTo>
                  <a:cubicBezTo>
                    <a:pt x="65" y="11"/>
                    <a:pt x="65" y="10"/>
                    <a:pt x="64" y="10"/>
                  </a:cubicBezTo>
                  <a:cubicBezTo>
                    <a:pt x="63" y="10"/>
                    <a:pt x="62" y="11"/>
                    <a:pt x="60" y="11"/>
                  </a:cubicBezTo>
                  <a:cubicBezTo>
                    <a:pt x="58" y="13"/>
                    <a:pt x="55" y="13"/>
                    <a:pt x="52" y="13"/>
                  </a:cubicBezTo>
                  <a:cubicBezTo>
                    <a:pt x="45" y="15"/>
                    <a:pt x="38" y="17"/>
                    <a:pt x="31" y="19"/>
                  </a:cubicBezTo>
                  <a:cubicBezTo>
                    <a:pt x="28" y="18"/>
                    <a:pt x="25" y="21"/>
                    <a:pt x="21" y="21"/>
                  </a:cubicBezTo>
                  <a:cubicBezTo>
                    <a:pt x="20" y="21"/>
                    <a:pt x="18" y="21"/>
                    <a:pt x="17" y="21"/>
                  </a:cubicBezTo>
                  <a:cubicBezTo>
                    <a:pt x="15" y="21"/>
                    <a:pt x="14" y="22"/>
                    <a:pt x="12" y="22"/>
                  </a:cubicBezTo>
                  <a:cubicBezTo>
                    <a:pt x="11" y="22"/>
                    <a:pt x="9" y="21"/>
                    <a:pt x="7" y="21"/>
                  </a:cubicBezTo>
                  <a:cubicBezTo>
                    <a:pt x="5" y="22"/>
                    <a:pt x="4" y="24"/>
                    <a:pt x="0" y="23"/>
                  </a:cubicBezTo>
                  <a:cubicBezTo>
                    <a:pt x="0" y="22"/>
                    <a:pt x="1" y="22"/>
                    <a:pt x="1" y="22"/>
                  </a:cubicBezTo>
                  <a:cubicBezTo>
                    <a:pt x="2" y="22"/>
                    <a:pt x="2" y="22"/>
                    <a:pt x="3" y="22"/>
                  </a:cubicBezTo>
                  <a:cubicBezTo>
                    <a:pt x="6" y="20"/>
                    <a:pt x="10" y="20"/>
                    <a:pt x="13" y="17"/>
                  </a:cubicBezTo>
                  <a:cubicBezTo>
                    <a:pt x="17" y="18"/>
                    <a:pt x="21" y="16"/>
                    <a:pt x="25" y="14"/>
                  </a:cubicBezTo>
                  <a:cubicBezTo>
                    <a:pt x="25" y="14"/>
                    <a:pt x="26" y="14"/>
                    <a:pt x="26" y="14"/>
                  </a:cubicBezTo>
                  <a:cubicBezTo>
                    <a:pt x="41" y="9"/>
                    <a:pt x="59" y="7"/>
                    <a:pt x="75" y="3"/>
                  </a:cubicBezTo>
                  <a:cubicBezTo>
                    <a:pt x="75" y="3"/>
                    <a:pt x="76" y="3"/>
                    <a:pt x="76" y="4"/>
                  </a:cubicBezTo>
                  <a:cubicBezTo>
                    <a:pt x="78" y="2"/>
                    <a:pt x="85" y="1"/>
                    <a:pt x="89" y="0"/>
                  </a:cubicBezTo>
                  <a:cubicBezTo>
                    <a:pt x="92" y="0"/>
                    <a:pt x="95" y="0"/>
                    <a:pt x="97" y="1"/>
                  </a:cubicBezTo>
                  <a:cubicBezTo>
                    <a:pt x="97" y="0"/>
                    <a:pt x="100" y="0"/>
                    <a:pt x="10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淘宝网Chenying0907出品 41"/>
            <p:cNvSpPr/>
            <p:nvPr/>
          </p:nvSpPr>
          <p:spPr bwMode="auto">
            <a:xfrm>
              <a:off x="8274" y="4320"/>
              <a:ext cx="7" cy="4"/>
            </a:xfrm>
            <a:custGeom>
              <a:avLst/>
              <a:gdLst>
                <a:gd name="T0" fmla="*/ 3 w 3"/>
                <a:gd name="T1" fmla="*/ 1 h 2"/>
                <a:gd name="T2" fmla="*/ 1 w 3"/>
                <a:gd name="T3" fmla="*/ 0 h 2"/>
                <a:gd name="T4" fmla="*/ 3 w 3"/>
                <a:gd name="T5" fmla="*/ 1 h 2"/>
              </a:gdLst>
              <a:ahLst/>
              <a:cxnLst>
                <a:cxn ang="0">
                  <a:pos x="T0" y="T1"/>
                </a:cxn>
                <a:cxn ang="0">
                  <a:pos x="T2" y="T3"/>
                </a:cxn>
                <a:cxn ang="0">
                  <a:pos x="T4" y="T5"/>
                </a:cxn>
              </a:cxnLst>
              <a:rect l="0" t="0" r="r" b="b"/>
              <a:pathLst>
                <a:path w="3" h="2">
                  <a:moveTo>
                    <a:pt x="3" y="1"/>
                  </a:moveTo>
                  <a:cubicBezTo>
                    <a:pt x="2" y="2"/>
                    <a:pt x="0" y="1"/>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淘宝网Chenying0907出品 42"/>
            <p:cNvSpPr/>
            <p:nvPr/>
          </p:nvSpPr>
          <p:spPr bwMode="auto">
            <a:xfrm>
              <a:off x="8264" y="4329"/>
              <a:ext cx="10" cy="7"/>
            </a:xfrm>
            <a:custGeom>
              <a:avLst/>
              <a:gdLst>
                <a:gd name="T0" fmla="*/ 4 w 4"/>
                <a:gd name="T1" fmla="*/ 2 h 3"/>
                <a:gd name="T2" fmla="*/ 3 w 4"/>
                <a:gd name="T3" fmla="*/ 3 h 3"/>
                <a:gd name="T4" fmla="*/ 0 w 4"/>
                <a:gd name="T5" fmla="*/ 1 h 3"/>
                <a:gd name="T6" fmla="*/ 3 w 4"/>
                <a:gd name="T7" fmla="*/ 1 h 3"/>
                <a:gd name="T8" fmla="*/ 3 w 4"/>
                <a:gd name="T9" fmla="*/ 2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3" y="2"/>
                    <a:pt x="3" y="2"/>
                    <a:pt x="3" y="3"/>
                  </a:cubicBezTo>
                  <a:cubicBezTo>
                    <a:pt x="2" y="3"/>
                    <a:pt x="1" y="2"/>
                    <a:pt x="0" y="1"/>
                  </a:cubicBezTo>
                  <a:cubicBezTo>
                    <a:pt x="1" y="0"/>
                    <a:pt x="2" y="1"/>
                    <a:pt x="3" y="1"/>
                  </a:cubicBezTo>
                  <a:cubicBezTo>
                    <a:pt x="3" y="1"/>
                    <a:pt x="3" y="2"/>
                    <a:pt x="3"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淘宝网Chenying0907出品 43"/>
            <p:cNvSpPr/>
            <p:nvPr/>
          </p:nvSpPr>
          <p:spPr bwMode="auto">
            <a:xfrm>
              <a:off x="8267" y="4317"/>
              <a:ext cx="7" cy="7"/>
            </a:xfrm>
            <a:custGeom>
              <a:avLst/>
              <a:gdLst>
                <a:gd name="T0" fmla="*/ 2 w 3"/>
                <a:gd name="T1" fmla="*/ 0 h 3"/>
                <a:gd name="T2" fmla="*/ 2 w 3"/>
                <a:gd name="T3" fmla="*/ 2 h 3"/>
                <a:gd name="T4" fmla="*/ 0 w 3"/>
                <a:gd name="T5" fmla="*/ 3 h 3"/>
                <a:gd name="T6" fmla="*/ 1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3" y="1"/>
                    <a:pt x="1" y="2"/>
                    <a:pt x="2" y="2"/>
                  </a:cubicBezTo>
                  <a:cubicBezTo>
                    <a:pt x="1" y="2"/>
                    <a:pt x="1" y="2"/>
                    <a:pt x="0" y="3"/>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淘宝网Chenying0907出品 44"/>
            <p:cNvSpPr/>
            <p:nvPr/>
          </p:nvSpPr>
          <p:spPr bwMode="auto">
            <a:xfrm>
              <a:off x="8264" y="4341"/>
              <a:ext cx="3" cy="5"/>
            </a:xfrm>
            <a:custGeom>
              <a:avLst/>
              <a:gdLst>
                <a:gd name="T0" fmla="*/ 1 w 1"/>
                <a:gd name="T1" fmla="*/ 2 h 2"/>
                <a:gd name="T2" fmla="*/ 0 w 1"/>
                <a:gd name="T3" fmla="*/ 2 h 2"/>
                <a:gd name="T4" fmla="*/ 0 w 1"/>
                <a:gd name="T5" fmla="*/ 1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0" y="2"/>
                  </a:cubicBezTo>
                  <a:cubicBezTo>
                    <a:pt x="0" y="1"/>
                    <a:pt x="0" y="1"/>
                    <a:pt x="0" y="1"/>
                  </a:cubicBezTo>
                  <a:cubicBezTo>
                    <a:pt x="1" y="1"/>
                    <a:pt x="0" y="1"/>
                    <a:pt x="1" y="0"/>
                  </a:cubicBezTo>
                  <a:cubicBezTo>
                    <a:pt x="1"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淘宝网Chenying0907出品 45"/>
            <p:cNvSpPr/>
            <p:nvPr/>
          </p:nvSpPr>
          <p:spPr bwMode="auto">
            <a:xfrm>
              <a:off x="8269" y="4308"/>
              <a:ext cx="3" cy="4"/>
            </a:xfrm>
            <a:custGeom>
              <a:avLst/>
              <a:gdLst>
                <a:gd name="T0" fmla="*/ 1 w 1"/>
                <a:gd name="T1" fmla="*/ 2 h 2"/>
                <a:gd name="T2" fmla="*/ 0 w 1"/>
                <a:gd name="T3" fmla="*/ 1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0" y="1"/>
                  </a:cubicBezTo>
                  <a:cubicBezTo>
                    <a:pt x="0" y="1"/>
                    <a:pt x="0"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淘宝网Chenying0907出品 46"/>
            <p:cNvSpPr/>
            <p:nvPr/>
          </p:nvSpPr>
          <p:spPr bwMode="auto">
            <a:xfrm>
              <a:off x="8267" y="4291"/>
              <a:ext cx="7" cy="7"/>
            </a:xfrm>
            <a:custGeom>
              <a:avLst/>
              <a:gdLst>
                <a:gd name="T0" fmla="*/ 3 w 3"/>
                <a:gd name="T1" fmla="*/ 2 h 3"/>
                <a:gd name="T2" fmla="*/ 0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2"/>
                    <a:pt x="1" y="3"/>
                    <a:pt x="0" y="3"/>
                  </a:cubicBezTo>
                  <a:cubicBezTo>
                    <a:pt x="0" y="2"/>
                    <a:pt x="0" y="2"/>
                    <a:pt x="0" y="1"/>
                  </a:cubicBezTo>
                  <a:cubicBezTo>
                    <a:pt x="1" y="1"/>
                    <a:pt x="1" y="0"/>
                    <a:pt x="2" y="0"/>
                  </a:cubicBezTo>
                  <a:cubicBezTo>
                    <a:pt x="2" y="1"/>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淘宝网Chenying0907出品 47"/>
            <p:cNvSpPr/>
            <p:nvPr/>
          </p:nvSpPr>
          <p:spPr bwMode="auto">
            <a:xfrm>
              <a:off x="8264" y="4308"/>
              <a:ext cx="5"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0" y="2"/>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淘宝网Chenying0907出品 48"/>
            <p:cNvSpPr/>
            <p:nvPr/>
          </p:nvSpPr>
          <p:spPr bwMode="auto">
            <a:xfrm>
              <a:off x="8456" y="3091"/>
              <a:ext cx="5" cy="4"/>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1" y="2"/>
                    <a:pt x="2" y="1"/>
                    <a:pt x="1" y="2"/>
                  </a:cubicBezTo>
                  <a:cubicBezTo>
                    <a:pt x="0"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淘宝网Chenying0907出品 49"/>
            <p:cNvSpPr/>
            <p:nvPr/>
          </p:nvSpPr>
          <p:spPr bwMode="auto">
            <a:xfrm>
              <a:off x="8456" y="3086"/>
              <a:ext cx="3" cy="5"/>
            </a:xfrm>
            <a:custGeom>
              <a:avLst/>
              <a:gdLst>
                <a:gd name="T0" fmla="*/ 1 w 1"/>
                <a:gd name="T1" fmla="*/ 1 h 2"/>
                <a:gd name="T2" fmla="*/ 0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淘宝网Chenying0907出品 50"/>
            <p:cNvSpPr/>
            <p:nvPr/>
          </p:nvSpPr>
          <p:spPr bwMode="auto">
            <a:xfrm>
              <a:off x="8452" y="3086"/>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淘宝网Chenying0907出品 51"/>
            <p:cNvSpPr/>
            <p:nvPr/>
          </p:nvSpPr>
          <p:spPr bwMode="auto">
            <a:xfrm>
              <a:off x="8215" y="444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淘宝网Chenying0907出品 52"/>
            <p:cNvSpPr/>
            <p:nvPr/>
          </p:nvSpPr>
          <p:spPr bwMode="auto">
            <a:xfrm>
              <a:off x="8437" y="3088"/>
              <a:ext cx="3" cy="5"/>
            </a:xfrm>
            <a:custGeom>
              <a:avLst/>
              <a:gdLst>
                <a:gd name="T0" fmla="*/ 1 w 1"/>
                <a:gd name="T1" fmla="*/ 1 h 2"/>
                <a:gd name="T2" fmla="*/ 0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2"/>
                    <a:pt x="0" y="2"/>
                  </a:cubicBezTo>
                  <a:cubicBezTo>
                    <a:pt x="0" y="2"/>
                    <a:pt x="0" y="1"/>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淘宝网Chenying0907出品 53"/>
            <p:cNvSpPr/>
            <p:nvPr/>
          </p:nvSpPr>
          <p:spPr bwMode="auto">
            <a:xfrm>
              <a:off x="8428" y="3100"/>
              <a:ext cx="7" cy="2"/>
            </a:xfrm>
            <a:custGeom>
              <a:avLst/>
              <a:gdLst>
                <a:gd name="T0" fmla="*/ 2 w 3"/>
                <a:gd name="T1" fmla="*/ 0 h 1"/>
                <a:gd name="T2" fmla="*/ 3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3" y="0"/>
                    <a:pt x="3" y="0"/>
                    <a:pt x="3" y="1"/>
                  </a:cubicBez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淘宝网Chenying0907出品 54"/>
            <p:cNvSpPr/>
            <p:nvPr/>
          </p:nvSpPr>
          <p:spPr bwMode="auto">
            <a:xfrm>
              <a:off x="8186" y="4452"/>
              <a:ext cx="10" cy="5"/>
            </a:xfrm>
            <a:custGeom>
              <a:avLst/>
              <a:gdLst>
                <a:gd name="T0" fmla="*/ 4 w 4"/>
                <a:gd name="T1" fmla="*/ 0 h 2"/>
                <a:gd name="T2" fmla="*/ 4 w 4"/>
                <a:gd name="T3" fmla="*/ 2 h 2"/>
                <a:gd name="T4" fmla="*/ 1 w 4"/>
                <a:gd name="T5" fmla="*/ 2 h 2"/>
                <a:gd name="T6" fmla="*/ 2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4" y="1"/>
                    <a:pt x="4" y="1"/>
                    <a:pt x="4" y="2"/>
                  </a:cubicBezTo>
                  <a:cubicBezTo>
                    <a:pt x="3" y="2"/>
                    <a:pt x="2" y="2"/>
                    <a:pt x="1" y="2"/>
                  </a:cubicBezTo>
                  <a:cubicBezTo>
                    <a:pt x="0" y="1"/>
                    <a:pt x="2" y="2"/>
                    <a:pt x="2" y="1"/>
                  </a:cubicBezTo>
                  <a:cubicBezTo>
                    <a:pt x="2" y="2"/>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淘宝网Chenying0907出品 55"/>
            <p:cNvSpPr/>
            <p:nvPr/>
          </p:nvSpPr>
          <p:spPr bwMode="auto">
            <a:xfrm>
              <a:off x="8418" y="3102"/>
              <a:ext cx="3" cy="5"/>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1" y="2"/>
                  </a:cubicBezTo>
                  <a:cubicBezTo>
                    <a:pt x="0"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淘宝网Chenying0907出品 56"/>
            <p:cNvSpPr/>
            <p:nvPr/>
          </p:nvSpPr>
          <p:spPr bwMode="auto">
            <a:xfrm>
              <a:off x="8416" y="3110"/>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淘宝网Chenying0907出品 57"/>
            <p:cNvSpPr/>
            <p:nvPr/>
          </p:nvSpPr>
          <p:spPr bwMode="auto">
            <a:xfrm>
              <a:off x="8179" y="4457"/>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淘宝网Chenying0907出品 58"/>
            <p:cNvSpPr/>
            <p:nvPr/>
          </p:nvSpPr>
          <p:spPr bwMode="auto">
            <a:xfrm>
              <a:off x="8404" y="3098"/>
              <a:ext cx="5" cy="2"/>
            </a:xfrm>
            <a:custGeom>
              <a:avLst/>
              <a:gdLst>
                <a:gd name="T0" fmla="*/ 1 w 2"/>
                <a:gd name="T1" fmla="*/ 0 h 1"/>
                <a:gd name="T2" fmla="*/ 2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2" y="0"/>
                  </a:cubicBezTo>
                  <a:cubicBezTo>
                    <a:pt x="2" y="1"/>
                    <a:pt x="2" y="1"/>
                    <a:pt x="2" y="1"/>
                  </a:cubicBezTo>
                  <a:cubicBezTo>
                    <a:pt x="1"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淘宝网Chenying0907出品 59"/>
            <p:cNvSpPr/>
            <p:nvPr/>
          </p:nvSpPr>
          <p:spPr bwMode="auto">
            <a:xfrm>
              <a:off x="8160" y="4457"/>
              <a:ext cx="7" cy="7"/>
            </a:xfrm>
            <a:custGeom>
              <a:avLst/>
              <a:gdLst>
                <a:gd name="T0" fmla="*/ 3 w 3"/>
                <a:gd name="T1" fmla="*/ 0 h 3"/>
                <a:gd name="T2" fmla="*/ 0 w 3"/>
                <a:gd name="T3" fmla="*/ 2 h 3"/>
                <a:gd name="T4" fmla="*/ 2 w 3"/>
                <a:gd name="T5" fmla="*/ 0 h 3"/>
                <a:gd name="T6" fmla="*/ 3 w 3"/>
                <a:gd name="T7" fmla="*/ 0 h 3"/>
              </a:gdLst>
              <a:ahLst/>
              <a:cxnLst>
                <a:cxn ang="0">
                  <a:pos x="T0" y="T1"/>
                </a:cxn>
                <a:cxn ang="0">
                  <a:pos x="T2" y="T3"/>
                </a:cxn>
                <a:cxn ang="0">
                  <a:pos x="T4" y="T5"/>
                </a:cxn>
                <a:cxn ang="0">
                  <a:pos x="T6" y="T7"/>
                </a:cxn>
              </a:cxnLst>
              <a:rect l="0" t="0" r="r" b="b"/>
              <a:pathLst>
                <a:path w="3" h="3">
                  <a:moveTo>
                    <a:pt x="3" y="0"/>
                  </a:moveTo>
                  <a:cubicBezTo>
                    <a:pt x="2" y="1"/>
                    <a:pt x="1" y="3"/>
                    <a:pt x="0" y="2"/>
                  </a:cubicBezTo>
                  <a:cubicBezTo>
                    <a:pt x="0" y="1"/>
                    <a:pt x="2" y="2"/>
                    <a:pt x="2" y="0"/>
                  </a:cubicBezTo>
                  <a:cubicBezTo>
                    <a:pt x="2"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淘宝网Chenying0907出品 60"/>
            <p:cNvSpPr/>
            <p:nvPr/>
          </p:nvSpPr>
          <p:spPr bwMode="auto">
            <a:xfrm>
              <a:off x="8158" y="4466"/>
              <a:ext cx="2"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淘宝网Chenying0907出品 61"/>
            <p:cNvSpPr/>
            <p:nvPr/>
          </p:nvSpPr>
          <p:spPr bwMode="auto">
            <a:xfrm>
              <a:off x="8155" y="4414"/>
              <a:ext cx="8"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1"/>
                    <a:pt x="1" y="0"/>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淘宝网Chenying0907出品 62"/>
            <p:cNvSpPr/>
            <p:nvPr/>
          </p:nvSpPr>
          <p:spPr bwMode="auto">
            <a:xfrm>
              <a:off x="8141" y="4471"/>
              <a:ext cx="7" cy="5"/>
            </a:xfrm>
            <a:custGeom>
              <a:avLst/>
              <a:gdLst>
                <a:gd name="T0" fmla="*/ 3 w 3"/>
                <a:gd name="T1" fmla="*/ 0 h 2"/>
                <a:gd name="T2" fmla="*/ 1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1"/>
                    <a:pt x="1" y="1"/>
                    <a:pt x="1" y="2"/>
                  </a:cubicBezTo>
                  <a:cubicBezTo>
                    <a:pt x="0" y="1"/>
                    <a:pt x="1" y="1"/>
                    <a:pt x="1" y="0"/>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淘宝网Chenying0907出品 63"/>
            <p:cNvSpPr/>
            <p:nvPr/>
          </p:nvSpPr>
          <p:spPr bwMode="auto">
            <a:xfrm>
              <a:off x="8120" y="4474"/>
              <a:ext cx="21" cy="11"/>
            </a:xfrm>
            <a:custGeom>
              <a:avLst/>
              <a:gdLst>
                <a:gd name="T0" fmla="*/ 9 w 9"/>
                <a:gd name="T1" fmla="*/ 1 h 5"/>
                <a:gd name="T2" fmla="*/ 0 w 9"/>
                <a:gd name="T3" fmla="*/ 5 h 5"/>
                <a:gd name="T4" fmla="*/ 1 w 9"/>
                <a:gd name="T5" fmla="*/ 3 h 5"/>
                <a:gd name="T6" fmla="*/ 2 w 9"/>
                <a:gd name="T7" fmla="*/ 2 h 5"/>
                <a:gd name="T8" fmla="*/ 9 w 9"/>
                <a:gd name="T9" fmla="*/ 1 h 5"/>
              </a:gdLst>
              <a:ahLst/>
              <a:cxnLst>
                <a:cxn ang="0">
                  <a:pos x="T0" y="T1"/>
                </a:cxn>
                <a:cxn ang="0">
                  <a:pos x="T2" y="T3"/>
                </a:cxn>
                <a:cxn ang="0">
                  <a:pos x="T4" y="T5"/>
                </a:cxn>
                <a:cxn ang="0">
                  <a:pos x="T6" y="T7"/>
                </a:cxn>
                <a:cxn ang="0">
                  <a:pos x="T8" y="T9"/>
                </a:cxn>
              </a:cxnLst>
              <a:rect l="0" t="0" r="r" b="b"/>
              <a:pathLst>
                <a:path w="9" h="5">
                  <a:moveTo>
                    <a:pt x="9" y="1"/>
                  </a:moveTo>
                  <a:cubicBezTo>
                    <a:pt x="6" y="3"/>
                    <a:pt x="2" y="3"/>
                    <a:pt x="0" y="5"/>
                  </a:cubicBezTo>
                  <a:cubicBezTo>
                    <a:pt x="0" y="4"/>
                    <a:pt x="0" y="3"/>
                    <a:pt x="1" y="3"/>
                  </a:cubicBezTo>
                  <a:cubicBezTo>
                    <a:pt x="1" y="3"/>
                    <a:pt x="2" y="3"/>
                    <a:pt x="2" y="2"/>
                  </a:cubicBezTo>
                  <a:cubicBezTo>
                    <a:pt x="4" y="4"/>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淘宝网Chenying0907出品 64"/>
            <p:cNvSpPr/>
            <p:nvPr/>
          </p:nvSpPr>
          <p:spPr bwMode="auto">
            <a:xfrm>
              <a:off x="8139" y="4450"/>
              <a:ext cx="2" cy="5"/>
            </a:xfrm>
            <a:custGeom>
              <a:avLst/>
              <a:gdLst>
                <a:gd name="T0" fmla="*/ 1 w 1"/>
                <a:gd name="T1" fmla="*/ 1 h 2"/>
                <a:gd name="T2" fmla="*/ 1 w 1"/>
                <a:gd name="T3" fmla="*/ 2 h 2"/>
                <a:gd name="T4" fmla="*/ 1 w 1"/>
                <a:gd name="T5" fmla="*/ 1 h 2"/>
              </a:gdLst>
              <a:ahLst/>
              <a:cxnLst>
                <a:cxn ang="0">
                  <a:pos x="T0" y="T1"/>
                </a:cxn>
                <a:cxn ang="0">
                  <a:pos x="T2" y="T3"/>
                </a:cxn>
                <a:cxn ang="0">
                  <a:pos x="T4" y="T5"/>
                </a:cxn>
              </a:cxnLst>
              <a:rect l="0" t="0" r="r" b="b"/>
              <a:pathLst>
                <a:path w="1" h="2">
                  <a:moveTo>
                    <a:pt x="1" y="1"/>
                  </a:moveTo>
                  <a:cubicBezTo>
                    <a:pt x="1" y="1"/>
                    <a:pt x="1" y="2"/>
                    <a:pt x="1" y="2"/>
                  </a:cubicBezTo>
                  <a:cubicBezTo>
                    <a:pt x="0" y="2"/>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淘宝网Chenying0907出品 65"/>
            <p:cNvSpPr/>
            <p:nvPr/>
          </p:nvSpPr>
          <p:spPr bwMode="auto">
            <a:xfrm>
              <a:off x="8118" y="4459"/>
              <a:ext cx="4" cy="3"/>
            </a:xfrm>
            <a:custGeom>
              <a:avLst/>
              <a:gdLst>
                <a:gd name="T0" fmla="*/ 2 w 2"/>
                <a:gd name="T1" fmla="*/ 0 h 1"/>
                <a:gd name="T2" fmla="*/ 2 w 2"/>
                <a:gd name="T3" fmla="*/ 1 h 1"/>
                <a:gd name="T4" fmla="*/ 1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1"/>
                  </a:cubicBezTo>
                  <a:cubicBezTo>
                    <a:pt x="1" y="0"/>
                    <a:pt x="1" y="0"/>
                    <a:pt x="1" y="1"/>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淘宝网Chenying0907出品 66"/>
            <p:cNvSpPr/>
            <p:nvPr/>
          </p:nvSpPr>
          <p:spPr bwMode="auto">
            <a:xfrm>
              <a:off x="8113" y="4483"/>
              <a:ext cx="7" cy="5"/>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3" y="2"/>
                    <a:pt x="0" y="1"/>
                    <a:pt x="0" y="0"/>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淘宝网Chenying0907出品 67"/>
            <p:cNvSpPr/>
            <p:nvPr/>
          </p:nvSpPr>
          <p:spPr bwMode="auto">
            <a:xfrm>
              <a:off x="8103" y="4438"/>
              <a:ext cx="5" cy="5"/>
            </a:xfrm>
            <a:custGeom>
              <a:avLst/>
              <a:gdLst>
                <a:gd name="T0" fmla="*/ 2 w 2"/>
                <a:gd name="T1" fmla="*/ 2 h 2"/>
                <a:gd name="T2" fmla="*/ 0 w 2"/>
                <a:gd name="T3" fmla="*/ 2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0" y="2"/>
                    <a:pt x="0" y="2"/>
                  </a:cubicBezTo>
                  <a:cubicBezTo>
                    <a:pt x="0" y="1"/>
                    <a:pt x="1" y="1"/>
                    <a:pt x="1"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淘宝网Chenying0907出品 68"/>
            <p:cNvSpPr/>
            <p:nvPr/>
          </p:nvSpPr>
          <p:spPr bwMode="auto">
            <a:xfrm>
              <a:off x="8321" y="3138"/>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淘宝网Chenying0907出品 69"/>
            <p:cNvSpPr/>
            <p:nvPr/>
          </p:nvSpPr>
          <p:spPr bwMode="auto">
            <a:xfrm>
              <a:off x="8089" y="4492"/>
              <a:ext cx="5" cy="5"/>
            </a:xfrm>
            <a:custGeom>
              <a:avLst/>
              <a:gdLst>
                <a:gd name="T0" fmla="*/ 2 w 2"/>
                <a:gd name="T1" fmla="*/ 1 h 2"/>
                <a:gd name="T2" fmla="*/ 0 w 2"/>
                <a:gd name="T3" fmla="*/ 2 h 2"/>
                <a:gd name="T4" fmla="*/ 0 w 2"/>
                <a:gd name="T5" fmla="*/ 0 h 2"/>
                <a:gd name="T6" fmla="*/ 2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0" y="1"/>
                    <a:pt x="0" y="2"/>
                  </a:cubicBezTo>
                  <a:cubicBezTo>
                    <a:pt x="0" y="1"/>
                    <a:pt x="0" y="1"/>
                    <a:pt x="0" y="0"/>
                  </a:cubicBezTo>
                  <a:cubicBezTo>
                    <a:pt x="1" y="0"/>
                    <a:pt x="1" y="0"/>
                    <a:pt x="2"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淘宝网Chenying0907出品 70"/>
            <p:cNvSpPr/>
            <p:nvPr/>
          </p:nvSpPr>
          <p:spPr bwMode="auto">
            <a:xfrm>
              <a:off x="8096" y="4443"/>
              <a:ext cx="5" cy="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淘宝网Chenying0907出品 71"/>
            <p:cNvSpPr/>
            <p:nvPr/>
          </p:nvSpPr>
          <p:spPr bwMode="auto">
            <a:xfrm>
              <a:off x="8087" y="4474"/>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淘宝网Chenying0907出品 72"/>
            <p:cNvSpPr/>
            <p:nvPr/>
          </p:nvSpPr>
          <p:spPr bwMode="auto">
            <a:xfrm>
              <a:off x="8065" y="4504"/>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淘宝网Chenying0907出品 73"/>
            <p:cNvSpPr/>
            <p:nvPr/>
          </p:nvSpPr>
          <p:spPr bwMode="auto">
            <a:xfrm>
              <a:off x="8046" y="4471"/>
              <a:ext cx="10" cy="7"/>
            </a:xfrm>
            <a:custGeom>
              <a:avLst/>
              <a:gdLst>
                <a:gd name="T0" fmla="*/ 0 w 4"/>
                <a:gd name="T1" fmla="*/ 3 h 3"/>
                <a:gd name="T2" fmla="*/ 2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0" y="1"/>
                    <a:pt x="2" y="1"/>
                    <a:pt x="2" y="2"/>
                  </a:cubicBezTo>
                  <a:cubicBezTo>
                    <a:pt x="3" y="2"/>
                    <a:pt x="2" y="0"/>
                    <a:pt x="3" y="0"/>
                  </a:cubicBezTo>
                  <a:cubicBezTo>
                    <a:pt x="4" y="1"/>
                    <a:pt x="2"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淘宝网Chenying0907出品 74"/>
            <p:cNvSpPr/>
            <p:nvPr/>
          </p:nvSpPr>
          <p:spPr bwMode="auto">
            <a:xfrm>
              <a:off x="8037" y="4516"/>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淘宝网Chenying0907出品 75"/>
            <p:cNvSpPr/>
            <p:nvPr/>
          </p:nvSpPr>
          <p:spPr bwMode="auto">
            <a:xfrm>
              <a:off x="8011" y="4521"/>
              <a:ext cx="7" cy="7"/>
            </a:xfrm>
            <a:custGeom>
              <a:avLst/>
              <a:gdLst>
                <a:gd name="T0" fmla="*/ 3 w 3"/>
                <a:gd name="T1" fmla="*/ 1 h 3"/>
                <a:gd name="T2" fmla="*/ 2 w 3"/>
                <a:gd name="T3" fmla="*/ 2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1"/>
                    <a:pt x="2" y="1"/>
                    <a:pt x="2" y="2"/>
                  </a:cubicBezTo>
                  <a:cubicBezTo>
                    <a:pt x="1" y="2"/>
                    <a:pt x="1" y="3"/>
                    <a:pt x="0" y="2"/>
                  </a:cubicBezTo>
                  <a:cubicBezTo>
                    <a:pt x="0" y="2"/>
                    <a:pt x="1" y="2"/>
                    <a:pt x="1" y="1"/>
                  </a:cubicBezTo>
                  <a:cubicBezTo>
                    <a:pt x="1" y="2"/>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淘宝网Chenying0907出品 76"/>
            <p:cNvSpPr/>
            <p:nvPr/>
          </p:nvSpPr>
          <p:spPr bwMode="auto">
            <a:xfrm>
              <a:off x="8001" y="4528"/>
              <a:ext cx="5" cy="5"/>
            </a:xfrm>
            <a:custGeom>
              <a:avLst/>
              <a:gdLst>
                <a:gd name="T0" fmla="*/ 2 w 2"/>
                <a:gd name="T1" fmla="*/ 1 h 2"/>
                <a:gd name="T2" fmla="*/ 0 w 2"/>
                <a:gd name="T3" fmla="*/ 2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2"/>
                    <a:pt x="0" y="2"/>
                  </a:cubicBezTo>
                  <a:cubicBezTo>
                    <a:pt x="0" y="1"/>
                    <a:pt x="1" y="1"/>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淘宝网Chenying0907出品 77"/>
            <p:cNvSpPr/>
            <p:nvPr/>
          </p:nvSpPr>
          <p:spPr bwMode="auto">
            <a:xfrm>
              <a:off x="7926" y="4568"/>
              <a:ext cx="4" cy="5"/>
            </a:xfrm>
            <a:custGeom>
              <a:avLst/>
              <a:gdLst>
                <a:gd name="T0" fmla="*/ 2 w 2"/>
                <a:gd name="T1" fmla="*/ 1 h 2"/>
                <a:gd name="T2" fmla="*/ 1 w 2"/>
                <a:gd name="T3" fmla="*/ 2 h 2"/>
                <a:gd name="T4" fmla="*/ 0 w 2"/>
                <a:gd name="T5" fmla="*/ 1 h 2"/>
                <a:gd name="T6" fmla="*/ 0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0"/>
                    <a:pt x="1" y="2"/>
                  </a:cubicBezTo>
                  <a:cubicBezTo>
                    <a:pt x="0" y="1"/>
                    <a:pt x="0" y="1"/>
                    <a:pt x="0" y="1"/>
                  </a:cubicBezTo>
                  <a:cubicBezTo>
                    <a:pt x="0" y="1"/>
                    <a:pt x="0" y="1"/>
                    <a:pt x="0" y="0"/>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淘宝网Chenying0907出品 78"/>
            <p:cNvSpPr/>
            <p:nvPr/>
          </p:nvSpPr>
          <p:spPr bwMode="auto">
            <a:xfrm>
              <a:off x="7892" y="3301"/>
              <a:ext cx="3" cy="5"/>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淘宝网Chenying0907出品 79"/>
            <p:cNvSpPr/>
            <p:nvPr/>
          </p:nvSpPr>
          <p:spPr bwMode="auto">
            <a:xfrm>
              <a:off x="7876" y="3306"/>
              <a:ext cx="2" cy="5"/>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2"/>
                    <a:pt x="1" y="2"/>
                    <a:pt x="0" y="2"/>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淘宝网Chenying0907出品 80"/>
            <p:cNvSpPr/>
            <p:nvPr/>
          </p:nvSpPr>
          <p:spPr bwMode="auto">
            <a:xfrm>
              <a:off x="7871" y="3308"/>
              <a:ext cx="5" cy="5"/>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2" y="1"/>
                    <a:pt x="1" y="1"/>
                    <a:pt x="1"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淘宝网Chenying0907出品 81"/>
            <p:cNvSpPr/>
            <p:nvPr/>
          </p:nvSpPr>
          <p:spPr bwMode="auto">
            <a:xfrm>
              <a:off x="7805" y="3356"/>
              <a:ext cx="5"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0"/>
                    <a:pt x="1" y="1"/>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淘宝网Chenying0907出品 82"/>
            <p:cNvSpPr/>
            <p:nvPr/>
          </p:nvSpPr>
          <p:spPr bwMode="auto">
            <a:xfrm>
              <a:off x="7776" y="3344"/>
              <a:ext cx="5" cy="5"/>
            </a:xfrm>
            <a:custGeom>
              <a:avLst/>
              <a:gdLst>
                <a:gd name="T0" fmla="*/ 2 w 2"/>
                <a:gd name="T1" fmla="*/ 0 h 2"/>
                <a:gd name="T2" fmla="*/ 1 w 2"/>
                <a:gd name="T3" fmla="*/ 2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2"/>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淘宝网Chenying0907出品 83"/>
            <p:cNvSpPr/>
            <p:nvPr/>
          </p:nvSpPr>
          <p:spPr bwMode="auto">
            <a:xfrm>
              <a:off x="7767" y="3346"/>
              <a:ext cx="5" cy="3"/>
            </a:xfrm>
            <a:custGeom>
              <a:avLst/>
              <a:gdLst>
                <a:gd name="T0" fmla="*/ 2 w 2"/>
                <a:gd name="T1" fmla="*/ 1 h 1"/>
                <a:gd name="T2" fmla="*/ 0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0" y="1"/>
                  </a:cubicBezTo>
                  <a:cubicBezTo>
                    <a:pt x="0" y="0"/>
                    <a:pt x="1" y="0"/>
                    <a:pt x="1"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淘宝网Chenying0907出品 84"/>
            <p:cNvSpPr/>
            <p:nvPr/>
          </p:nvSpPr>
          <p:spPr bwMode="auto">
            <a:xfrm>
              <a:off x="7753" y="3380"/>
              <a:ext cx="7" cy="7"/>
            </a:xfrm>
            <a:custGeom>
              <a:avLst/>
              <a:gdLst>
                <a:gd name="T0" fmla="*/ 3 w 3"/>
                <a:gd name="T1" fmla="*/ 1 h 3"/>
                <a:gd name="T2" fmla="*/ 0 w 3"/>
                <a:gd name="T3" fmla="*/ 3 h 3"/>
                <a:gd name="T4" fmla="*/ 3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2"/>
                    <a:pt x="1" y="2"/>
                    <a:pt x="0" y="3"/>
                  </a:cubicBezTo>
                  <a:cubicBezTo>
                    <a:pt x="0" y="2"/>
                    <a:pt x="2" y="1"/>
                    <a:pt x="3" y="0"/>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淘宝网Chenying0907出品 85"/>
            <p:cNvSpPr/>
            <p:nvPr/>
          </p:nvSpPr>
          <p:spPr bwMode="auto">
            <a:xfrm>
              <a:off x="7665" y="3401"/>
              <a:ext cx="5" cy="5"/>
            </a:xfrm>
            <a:custGeom>
              <a:avLst/>
              <a:gdLst>
                <a:gd name="T0" fmla="*/ 0 w 2"/>
                <a:gd name="T1" fmla="*/ 0 h 2"/>
                <a:gd name="T2" fmla="*/ 2 w 2"/>
                <a:gd name="T3" fmla="*/ 1 h 2"/>
                <a:gd name="T4" fmla="*/ 1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1"/>
                    <a:pt x="2" y="1"/>
                  </a:cubicBezTo>
                  <a:cubicBezTo>
                    <a:pt x="1" y="1"/>
                    <a:pt x="1" y="1"/>
                    <a:pt x="1"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淘宝网Chenying0907出品 86"/>
            <p:cNvSpPr/>
            <p:nvPr/>
          </p:nvSpPr>
          <p:spPr bwMode="auto">
            <a:xfrm>
              <a:off x="7663" y="3403"/>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淘宝网Chenying0907出品 87"/>
            <p:cNvSpPr/>
            <p:nvPr/>
          </p:nvSpPr>
          <p:spPr bwMode="auto">
            <a:xfrm>
              <a:off x="7641" y="3434"/>
              <a:ext cx="5" cy="2"/>
            </a:xfrm>
            <a:custGeom>
              <a:avLst/>
              <a:gdLst>
                <a:gd name="T0" fmla="*/ 2 w 2"/>
                <a:gd name="T1" fmla="*/ 0 h 1"/>
                <a:gd name="T2" fmla="*/ 1 w 2"/>
                <a:gd name="T3" fmla="*/ 1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1" y="1"/>
                  </a:cubicBezTo>
                  <a:cubicBezTo>
                    <a:pt x="1" y="0"/>
                    <a:pt x="0"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淘宝网Chenying0907出品 88"/>
            <p:cNvSpPr/>
            <p:nvPr/>
          </p:nvSpPr>
          <p:spPr bwMode="auto">
            <a:xfrm>
              <a:off x="7485" y="4343"/>
              <a:ext cx="5" cy="3"/>
            </a:xfrm>
            <a:custGeom>
              <a:avLst/>
              <a:gdLst>
                <a:gd name="T0" fmla="*/ 1 w 2"/>
                <a:gd name="T1" fmla="*/ 1 h 1"/>
                <a:gd name="T2" fmla="*/ 0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1" y="1"/>
                    <a:pt x="0" y="1"/>
                  </a:cubicBezTo>
                  <a:cubicBezTo>
                    <a:pt x="0" y="0"/>
                    <a:pt x="1" y="0"/>
                    <a:pt x="1" y="0"/>
                  </a:cubicBezTo>
                  <a:cubicBezTo>
                    <a:pt x="1"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淘宝网Chenying0907出品 89"/>
            <p:cNvSpPr/>
            <p:nvPr/>
          </p:nvSpPr>
          <p:spPr bwMode="auto">
            <a:xfrm>
              <a:off x="7473" y="4346"/>
              <a:ext cx="12" cy="4"/>
            </a:xfrm>
            <a:custGeom>
              <a:avLst/>
              <a:gdLst>
                <a:gd name="T0" fmla="*/ 5 w 5"/>
                <a:gd name="T1" fmla="*/ 0 h 2"/>
                <a:gd name="T2" fmla="*/ 0 w 5"/>
                <a:gd name="T3" fmla="*/ 1 h 2"/>
                <a:gd name="T4" fmla="*/ 1 w 5"/>
                <a:gd name="T5" fmla="*/ 0 h 2"/>
                <a:gd name="T6" fmla="*/ 5 w 5"/>
                <a:gd name="T7" fmla="*/ 0 h 2"/>
              </a:gdLst>
              <a:ahLst/>
              <a:cxnLst>
                <a:cxn ang="0">
                  <a:pos x="T0" y="T1"/>
                </a:cxn>
                <a:cxn ang="0">
                  <a:pos x="T2" y="T3"/>
                </a:cxn>
                <a:cxn ang="0">
                  <a:pos x="T4" y="T5"/>
                </a:cxn>
                <a:cxn ang="0">
                  <a:pos x="T6" y="T7"/>
                </a:cxn>
              </a:cxnLst>
              <a:rect l="0" t="0" r="r" b="b"/>
              <a:pathLst>
                <a:path w="5" h="2">
                  <a:moveTo>
                    <a:pt x="5" y="0"/>
                  </a:moveTo>
                  <a:cubicBezTo>
                    <a:pt x="4" y="1"/>
                    <a:pt x="2" y="2"/>
                    <a:pt x="0" y="1"/>
                  </a:cubicBezTo>
                  <a:cubicBezTo>
                    <a:pt x="1" y="1"/>
                    <a:pt x="1" y="1"/>
                    <a:pt x="1" y="0"/>
                  </a:cubicBezTo>
                  <a:cubicBezTo>
                    <a:pt x="3"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淘宝网Chenying0907出品 90"/>
            <p:cNvSpPr/>
            <p:nvPr/>
          </p:nvSpPr>
          <p:spPr bwMode="auto">
            <a:xfrm>
              <a:off x="7620" y="3443"/>
              <a:ext cx="17" cy="12"/>
            </a:xfrm>
            <a:custGeom>
              <a:avLst/>
              <a:gdLst>
                <a:gd name="T0" fmla="*/ 6 w 7"/>
                <a:gd name="T1" fmla="*/ 0 h 5"/>
                <a:gd name="T2" fmla="*/ 6 w 7"/>
                <a:gd name="T3" fmla="*/ 1 h 5"/>
                <a:gd name="T4" fmla="*/ 0 w 7"/>
                <a:gd name="T5" fmla="*/ 5 h 5"/>
                <a:gd name="T6" fmla="*/ 6 w 7"/>
                <a:gd name="T7" fmla="*/ 0 h 5"/>
              </a:gdLst>
              <a:ahLst/>
              <a:cxnLst>
                <a:cxn ang="0">
                  <a:pos x="T0" y="T1"/>
                </a:cxn>
                <a:cxn ang="0">
                  <a:pos x="T2" y="T3"/>
                </a:cxn>
                <a:cxn ang="0">
                  <a:pos x="T4" y="T5"/>
                </a:cxn>
                <a:cxn ang="0">
                  <a:pos x="T6" y="T7"/>
                </a:cxn>
              </a:cxnLst>
              <a:rect l="0" t="0" r="r" b="b"/>
              <a:pathLst>
                <a:path w="7" h="5">
                  <a:moveTo>
                    <a:pt x="6" y="0"/>
                  </a:moveTo>
                  <a:cubicBezTo>
                    <a:pt x="7" y="0"/>
                    <a:pt x="5" y="1"/>
                    <a:pt x="6" y="1"/>
                  </a:cubicBezTo>
                  <a:cubicBezTo>
                    <a:pt x="4" y="1"/>
                    <a:pt x="2" y="4"/>
                    <a:pt x="0" y="5"/>
                  </a:cubicBezTo>
                  <a:cubicBezTo>
                    <a:pt x="0"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淘宝网Chenying0907出品 91"/>
            <p:cNvSpPr/>
            <p:nvPr/>
          </p:nvSpPr>
          <p:spPr bwMode="auto">
            <a:xfrm>
              <a:off x="7584" y="3422"/>
              <a:ext cx="3" cy="5"/>
            </a:xfrm>
            <a:custGeom>
              <a:avLst/>
              <a:gdLst>
                <a:gd name="T0" fmla="*/ 0 w 1"/>
                <a:gd name="T1" fmla="*/ 1 h 2"/>
                <a:gd name="T2" fmla="*/ 0 w 1"/>
                <a:gd name="T3" fmla="*/ 1 h 2"/>
                <a:gd name="T4" fmla="*/ 1 w 1"/>
                <a:gd name="T5" fmla="*/ 1 h 2"/>
                <a:gd name="T6" fmla="*/ 0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1" y="1"/>
                    <a:pt x="1" y="0"/>
                    <a:pt x="1" y="1"/>
                  </a:cubicBezTo>
                  <a:cubicBezTo>
                    <a:pt x="1" y="1"/>
                    <a:pt x="0" y="1"/>
                    <a:pt x="0" y="2"/>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淘宝网Chenying0907出品 92"/>
            <p:cNvSpPr/>
            <p:nvPr/>
          </p:nvSpPr>
          <p:spPr bwMode="auto">
            <a:xfrm>
              <a:off x="7414" y="4426"/>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淘宝网Chenying0907出品 93"/>
            <p:cNvSpPr/>
            <p:nvPr/>
          </p:nvSpPr>
          <p:spPr bwMode="auto">
            <a:xfrm>
              <a:off x="7575" y="3425"/>
              <a:ext cx="9" cy="7"/>
            </a:xfrm>
            <a:custGeom>
              <a:avLst/>
              <a:gdLst>
                <a:gd name="T0" fmla="*/ 4 w 4"/>
                <a:gd name="T1" fmla="*/ 1 h 3"/>
                <a:gd name="T2" fmla="*/ 2 w 4"/>
                <a:gd name="T3" fmla="*/ 3 h 3"/>
                <a:gd name="T4" fmla="*/ 1 w 4"/>
                <a:gd name="T5" fmla="*/ 3 h 3"/>
                <a:gd name="T6" fmla="*/ 4 w 4"/>
                <a:gd name="T7" fmla="*/ 1 h 3"/>
              </a:gdLst>
              <a:ahLst/>
              <a:cxnLst>
                <a:cxn ang="0">
                  <a:pos x="T0" y="T1"/>
                </a:cxn>
                <a:cxn ang="0">
                  <a:pos x="T2" y="T3"/>
                </a:cxn>
                <a:cxn ang="0">
                  <a:pos x="T4" y="T5"/>
                </a:cxn>
                <a:cxn ang="0">
                  <a:pos x="T6" y="T7"/>
                </a:cxn>
              </a:cxnLst>
              <a:rect l="0" t="0" r="r" b="b"/>
              <a:pathLst>
                <a:path w="4" h="3">
                  <a:moveTo>
                    <a:pt x="4" y="1"/>
                  </a:moveTo>
                  <a:cubicBezTo>
                    <a:pt x="3" y="2"/>
                    <a:pt x="2" y="1"/>
                    <a:pt x="2" y="3"/>
                  </a:cubicBezTo>
                  <a:cubicBezTo>
                    <a:pt x="1" y="2"/>
                    <a:pt x="1" y="2"/>
                    <a:pt x="1" y="3"/>
                  </a:cubicBezTo>
                  <a:cubicBezTo>
                    <a:pt x="0"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淘宝网Chenying0907出品 94"/>
            <p:cNvSpPr/>
            <p:nvPr/>
          </p:nvSpPr>
          <p:spPr bwMode="auto">
            <a:xfrm>
              <a:off x="7397" y="4438"/>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淘宝网Chenying0907出品 95"/>
            <p:cNvSpPr/>
            <p:nvPr/>
          </p:nvSpPr>
          <p:spPr bwMode="auto">
            <a:xfrm>
              <a:off x="7566" y="3453"/>
              <a:ext cx="4" cy="5"/>
            </a:xfrm>
            <a:custGeom>
              <a:avLst/>
              <a:gdLst>
                <a:gd name="T0" fmla="*/ 1 w 2"/>
                <a:gd name="T1" fmla="*/ 1 h 2"/>
                <a:gd name="T2" fmla="*/ 1 w 2"/>
                <a:gd name="T3" fmla="*/ 2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2" y="1"/>
                    <a:pt x="1" y="1"/>
                    <a:pt x="1" y="2"/>
                  </a:cubicBezTo>
                  <a:cubicBezTo>
                    <a:pt x="0" y="2"/>
                    <a:pt x="1"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淘宝网Chenying0907出品 96"/>
            <p:cNvSpPr/>
            <p:nvPr/>
          </p:nvSpPr>
          <p:spPr bwMode="auto">
            <a:xfrm>
              <a:off x="7395" y="4438"/>
              <a:ext cx="5" cy="5"/>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2"/>
                    <a:pt x="0" y="2"/>
                  </a:cubicBezTo>
                  <a:cubicBezTo>
                    <a:pt x="0" y="2"/>
                    <a:pt x="0" y="2"/>
                    <a:pt x="0" y="1"/>
                  </a:cubicBezTo>
                  <a:cubicBezTo>
                    <a:pt x="1"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淘宝网Chenying0907出品 97"/>
            <p:cNvSpPr/>
            <p:nvPr/>
          </p:nvSpPr>
          <p:spPr bwMode="auto">
            <a:xfrm>
              <a:off x="7558" y="3472"/>
              <a:ext cx="3" cy="2"/>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淘宝网Chenying0907出品 98"/>
            <p:cNvSpPr/>
            <p:nvPr/>
          </p:nvSpPr>
          <p:spPr bwMode="auto">
            <a:xfrm>
              <a:off x="7556" y="3460"/>
              <a:ext cx="5" cy="5"/>
            </a:xfrm>
            <a:custGeom>
              <a:avLst/>
              <a:gdLst>
                <a:gd name="T0" fmla="*/ 0 w 2"/>
                <a:gd name="T1" fmla="*/ 2 h 2"/>
                <a:gd name="T2" fmla="*/ 0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0" y="1"/>
                    <a:pt x="0" y="0"/>
                  </a:cubicBezTo>
                  <a:cubicBezTo>
                    <a:pt x="1" y="0"/>
                    <a:pt x="1" y="0"/>
                    <a:pt x="1" y="0"/>
                  </a:cubicBezTo>
                  <a:cubicBezTo>
                    <a:pt x="2"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淘宝网Chenying0907出品 99"/>
            <p:cNvSpPr/>
            <p:nvPr/>
          </p:nvSpPr>
          <p:spPr bwMode="auto">
            <a:xfrm>
              <a:off x="7532" y="3474"/>
              <a:ext cx="3" cy="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1"/>
                  </a:cubicBezTo>
                  <a:cubicBezTo>
                    <a:pt x="0" y="1"/>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淘宝网Chenying0907出品 100"/>
            <p:cNvSpPr/>
            <p:nvPr/>
          </p:nvSpPr>
          <p:spPr bwMode="auto">
            <a:xfrm>
              <a:off x="7362" y="4424"/>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淘宝网Chenying0907出品 101"/>
            <p:cNvSpPr/>
            <p:nvPr/>
          </p:nvSpPr>
          <p:spPr bwMode="auto">
            <a:xfrm>
              <a:off x="7502" y="3488"/>
              <a:ext cx="4" cy="3"/>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0"/>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淘宝网Chenying0907出品 102"/>
            <p:cNvSpPr/>
            <p:nvPr/>
          </p:nvSpPr>
          <p:spPr bwMode="auto">
            <a:xfrm>
              <a:off x="7343" y="4433"/>
              <a:ext cx="5" cy="5"/>
            </a:xfrm>
            <a:custGeom>
              <a:avLst/>
              <a:gdLst>
                <a:gd name="T0" fmla="*/ 0 w 2"/>
                <a:gd name="T1" fmla="*/ 1 h 2"/>
                <a:gd name="T2" fmla="*/ 1 w 2"/>
                <a:gd name="T3" fmla="*/ 0 h 2"/>
                <a:gd name="T4" fmla="*/ 0 w 2"/>
                <a:gd name="T5" fmla="*/ 1 h 2"/>
              </a:gdLst>
              <a:ahLst/>
              <a:cxnLst>
                <a:cxn ang="0">
                  <a:pos x="T0" y="T1"/>
                </a:cxn>
                <a:cxn ang="0">
                  <a:pos x="T2" y="T3"/>
                </a:cxn>
                <a:cxn ang="0">
                  <a:pos x="T4" y="T5"/>
                </a:cxn>
              </a:cxnLst>
              <a:rect l="0" t="0" r="r" b="b"/>
              <a:pathLst>
                <a:path w="2" h="2">
                  <a:moveTo>
                    <a:pt x="0" y="1"/>
                  </a:moveTo>
                  <a:cubicBezTo>
                    <a:pt x="0" y="1"/>
                    <a:pt x="1" y="1"/>
                    <a:pt x="1" y="0"/>
                  </a:cubicBezTo>
                  <a:cubicBezTo>
                    <a:pt x="2"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淘宝网Chenying0907出品 103"/>
            <p:cNvSpPr/>
            <p:nvPr/>
          </p:nvSpPr>
          <p:spPr bwMode="auto">
            <a:xfrm>
              <a:off x="7303" y="4481"/>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淘宝网Chenying0907出品 104"/>
            <p:cNvSpPr/>
            <p:nvPr/>
          </p:nvSpPr>
          <p:spPr bwMode="auto">
            <a:xfrm>
              <a:off x="7284" y="4483"/>
              <a:ext cx="4" cy="5"/>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1"/>
                    <a:pt x="1" y="0"/>
                  </a:cubicBezTo>
                  <a:cubicBezTo>
                    <a:pt x="2"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淘宝网Chenying0907出品 105"/>
            <p:cNvSpPr/>
            <p:nvPr/>
          </p:nvSpPr>
          <p:spPr bwMode="auto">
            <a:xfrm>
              <a:off x="7281" y="4497"/>
              <a:ext cx="3" cy="5"/>
            </a:xfrm>
            <a:custGeom>
              <a:avLst/>
              <a:gdLst>
                <a:gd name="T0" fmla="*/ 1 w 1"/>
                <a:gd name="T1" fmla="*/ 0 h 2"/>
                <a:gd name="T2" fmla="*/ 0 w 1"/>
                <a:gd name="T3" fmla="*/ 0 h 2"/>
                <a:gd name="T4" fmla="*/ 1 w 1"/>
                <a:gd name="T5" fmla="*/ 0 h 2"/>
              </a:gdLst>
              <a:ahLst/>
              <a:cxnLst>
                <a:cxn ang="0">
                  <a:pos x="T0" y="T1"/>
                </a:cxn>
                <a:cxn ang="0">
                  <a:pos x="T2" y="T3"/>
                </a:cxn>
                <a:cxn ang="0">
                  <a:pos x="T4" y="T5"/>
                </a:cxn>
              </a:cxnLst>
              <a:rect l="0" t="0" r="r" b="b"/>
              <a:pathLst>
                <a:path w="1" h="2">
                  <a:moveTo>
                    <a:pt x="1" y="0"/>
                  </a:moveTo>
                  <a:cubicBezTo>
                    <a:pt x="1" y="1"/>
                    <a:pt x="0" y="2"/>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淘宝网Chenying0907出品 106"/>
            <p:cNvSpPr/>
            <p:nvPr/>
          </p:nvSpPr>
          <p:spPr bwMode="auto">
            <a:xfrm>
              <a:off x="7260" y="4530"/>
              <a:ext cx="9" cy="7"/>
            </a:xfrm>
            <a:custGeom>
              <a:avLst/>
              <a:gdLst>
                <a:gd name="T0" fmla="*/ 4 w 4"/>
                <a:gd name="T1" fmla="*/ 0 h 3"/>
                <a:gd name="T2" fmla="*/ 0 w 4"/>
                <a:gd name="T3" fmla="*/ 3 h 3"/>
                <a:gd name="T4" fmla="*/ 1 w 4"/>
                <a:gd name="T5" fmla="*/ 1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2" y="3"/>
                    <a:pt x="0" y="3"/>
                  </a:cubicBezTo>
                  <a:cubicBezTo>
                    <a:pt x="0" y="2"/>
                    <a:pt x="1" y="3"/>
                    <a:pt x="1"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淘宝网Chenying0907出品 107"/>
            <p:cNvSpPr/>
            <p:nvPr/>
          </p:nvSpPr>
          <p:spPr bwMode="auto">
            <a:xfrm>
              <a:off x="7419" y="3543"/>
              <a:ext cx="4" cy="5"/>
            </a:xfrm>
            <a:custGeom>
              <a:avLst/>
              <a:gdLst>
                <a:gd name="T0" fmla="*/ 1 w 2"/>
                <a:gd name="T1" fmla="*/ 0 h 2"/>
                <a:gd name="T2" fmla="*/ 2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2" y="0"/>
                    <a:pt x="2" y="0"/>
                  </a:cubicBezTo>
                  <a:cubicBezTo>
                    <a:pt x="2" y="1"/>
                    <a:pt x="1" y="1"/>
                    <a:pt x="2" y="2"/>
                  </a:cubicBezTo>
                  <a:cubicBezTo>
                    <a:pt x="0"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淘宝网Chenying0907出品 108"/>
            <p:cNvSpPr/>
            <p:nvPr/>
          </p:nvSpPr>
          <p:spPr bwMode="auto">
            <a:xfrm>
              <a:off x="7404" y="3541"/>
              <a:ext cx="5" cy="4"/>
            </a:xfrm>
            <a:custGeom>
              <a:avLst/>
              <a:gdLst>
                <a:gd name="T0" fmla="*/ 2 w 2"/>
                <a:gd name="T1" fmla="*/ 2 h 2"/>
                <a:gd name="T2" fmla="*/ 1 w 2"/>
                <a:gd name="T3" fmla="*/ 2 h 2"/>
                <a:gd name="T4" fmla="*/ 2 w 2"/>
                <a:gd name="T5" fmla="*/ 2 h 2"/>
              </a:gdLst>
              <a:ahLst/>
              <a:cxnLst>
                <a:cxn ang="0">
                  <a:pos x="T0" y="T1"/>
                </a:cxn>
                <a:cxn ang="0">
                  <a:pos x="T2" y="T3"/>
                </a:cxn>
                <a:cxn ang="0">
                  <a:pos x="T4" y="T5"/>
                </a:cxn>
              </a:cxnLst>
              <a:rect l="0" t="0" r="r" b="b"/>
              <a:pathLst>
                <a:path w="2" h="2">
                  <a:moveTo>
                    <a:pt x="2" y="2"/>
                  </a:moveTo>
                  <a:cubicBezTo>
                    <a:pt x="2" y="1"/>
                    <a:pt x="1" y="2"/>
                    <a:pt x="1" y="2"/>
                  </a:cubicBezTo>
                  <a:cubicBezTo>
                    <a:pt x="0" y="2"/>
                    <a:pt x="2"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淘宝网Chenying0907出品 109"/>
            <p:cNvSpPr/>
            <p:nvPr/>
          </p:nvSpPr>
          <p:spPr bwMode="auto">
            <a:xfrm>
              <a:off x="7402" y="3550"/>
              <a:ext cx="5" cy="5"/>
            </a:xfrm>
            <a:custGeom>
              <a:avLst/>
              <a:gdLst>
                <a:gd name="T0" fmla="*/ 1 w 2"/>
                <a:gd name="T1" fmla="*/ 2 h 2"/>
                <a:gd name="T2" fmla="*/ 0 w 2"/>
                <a:gd name="T3" fmla="*/ 1 h 2"/>
                <a:gd name="T4" fmla="*/ 1 w 2"/>
                <a:gd name="T5" fmla="*/ 0 h 2"/>
                <a:gd name="T6" fmla="*/ 1 w 2"/>
                <a:gd name="T7" fmla="*/ 0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0" y="2"/>
                    <a:pt x="2" y="0"/>
                    <a:pt x="0" y="1"/>
                  </a:cubicBezTo>
                  <a:cubicBezTo>
                    <a:pt x="0" y="0"/>
                    <a:pt x="1" y="0"/>
                    <a:pt x="1" y="0"/>
                  </a:cubicBezTo>
                  <a:cubicBezTo>
                    <a:pt x="1" y="0"/>
                    <a:pt x="1" y="0"/>
                    <a:pt x="1" y="0"/>
                  </a:cubicBezTo>
                  <a:cubicBezTo>
                    <a:pt x="1"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淘宝网Chenying0907出品 110"/>
            <p:cNvSpPr/>
            <p:nvPr/>
          </p:nvSpPr>
          <p:spPr bwMode="auto">
            <a:xfrm>
              <a:off x="7213" y="4540"/>
              <a:ext cx="9" cy="7"/>
            </a:xfrm>
            <a:custGeom>
              <a:avLst/>
              <a:gdLst>
                <a:gd name="T0" fmla="*/ 4 w 4"/>
                <a:gd name="T1" fmla="*/ 1 h 3"/>
                <a:gd name="T2" fmla="*/ 3 w 4"/>
                <a:gd name="T3" fmla="*/ 1 h 3"/>
                <a:gd name="T4" fmla="*/ 0 w 4"/>
                <a:gd name="T5" fmla="*/ 3 h 3"/>
                <a:gd name="T6" fmla="*/ 0 w 4"/>
                <a:gd name="T7" fmla="*/ 2 h 3"/>
                <a:gd name="T8" fmla="*/ 2 w 4"/>
                <a:gd name="T9" fmla="*/ 0 h 3"/>
                <a:gd name="T10" fmla="*/ 4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4" y="1"/>
                  </a:moveTo>
                  <a:cubicBezTo>
                    <a:pt x="4" y="1"/>
                    <a:pt x="3" y="1"/>
                    <a:pt x="3" y="1"/>
                  </a:cubicBezTo>
                  <a:cubicBezTo>
                    <a:pt x="2" y="2"/>
                    <a:pt x="2" y="3"/>
                    <a:pt x="0" y="3"/>
                  </a:cubicBezTo>
                  <a:cubicBezTo>
                    <a:pt x="0" y="2"/>
                    <a:pt x="0" y="2"/>
                    <a:pt x="0" y="2"/>
                  </a:cubicBezTo>
                  <a:cubicBezTo>
                    <a:pt x="1" y="2"/>
                    <a:pt x="2" y="1"/>
                    <a:pt x="2" y="0"/>
                  </a:cubicBezTo>
                  <a:cubicBezTo>
                    <a:pt x="3" y="0"/>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淘宝网Chenying0907出品 111"/>
            <p:cNvSpPr/>
            <p:nvPr/>
          </p:nvSpPr>
          <p:spPr bwMode="auto">
            <a:xfrm>
              <a:off x="7210" y="4568"/>
              <a:ext cx="5" cy="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2"/>
                    <a:pt x="2" y="0"/>
                  </a:cubicBezTo>
                  <a:cubicBezTo>
                    <a:pt x="2"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淘宝网Chenying0907出品 112"/>
            <p:cNvSpPr/>
            <p:nvPr/>
          </p:nvSpPr>
          <p:spPr bwMode="auto">
            <a:xfrm>
              <a:off x="7390" y="3514"/>
              <a:ext cx="3" cy="5"/>
            </a:xfrm>
            <a:custGeom>
              <a:avLst/>
              <a:gdLst>
                <a:gd name="T0" fmla="*/ 1 w 1"/>
                <a:gd name="T1" fmla="*/ 0 h 2"/>
                <a:gd name="T2" fmla="*/ 1 w 1"/>
                <a:gd name="T3" fmla="*/ 1 h 2"/>
                <a:gd name="T4" fmla="*/ 0 w 1"/>
                <a:gd name="T5" fmla="*/ 1 h 2"/>
                <a:gd name="T6" fmla="*/ 0 w 1"/>
                <a:gd name="T7" fmla="*/ 0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0" y="0"/>
                    <a:pt x="1" y="2"/>
                    <a:pt x="0" y="1"/>
                  </a:cubicBezTo>
                  <a:cubicBezTo>
                    <a:pt x="0" y="1"/>
                    <a:pt x="0" y="1"/>
                    <a:pt x="0" y="0"/>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淘宝网Chenying0907出品 113"/>
            <p:cNvSpPr/>
            <p:nvPr/>
          </p:nvSpPr>
          <p:spPr bwMode="auto">
            <a:xfrm>
              <a:off x="7189" y="4528"/>
              <a:ext cx="2" cy="5"/>
            </a:xfrm>
            <a:custGeom>
              <a:avLst/>
              <a:gdLst>
                <a:gd name="T0" fmla="*/ 1 w 1"/>
                <a:gd name="T1" fmla="*/ 0 h 2"/>
                <a:gd name="T2" fmla="*/ 0 w 1"/>
                <a:gd name="T3" fmla="*/ 1 h 2"/>
                <a:gd name="T4" fmla="*/ 0 w 1"/>
                <a:gd name="T5" fmla="*/ 1 h 2"/>
                <a:gd name="T6" fmla="*/ 0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0"/>
                    <a:pt x="1" y="2"/>
                    <a:pt x="0" y="1"/>
                  </a:cubicBezTo>
                  <a:cubicBezTo>
                    <a:pt x="0" y="1"/>
                    <a:pt x="0" y="1"/>
                    <a:pt x="0" y="1"/>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淘宝网Chenying0907出品 114"/>
            <p:cNvSpPr/>
            <p:nvPr/>
          </p:nvSpPr>
          <p:spPr bwMode="auto">
            <a:xfrm>
              <a:off x="7348" y="3538"/>
              <a:ext cx="7" cy="3"/>
            </a:xfrm>
            <a:custGeom>
              <a:avLst/>
              <a:gdLst>
                <a:gd name="T0" fmla="*/ 2 w 3"/>
                <a:gd name="T1" fmla="*/ 1 h 1"/>
                <a:gd name="T2" fmla="*/ 1 w 3"/>
                <a:gd name="T3" fmla="*/ 0 h 1"/>
                <a:gd name="T4" fmla="*/ 2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1" y="0"/>
                    <a:pt x="1" y="0"/>
                  </a:cubicBezTo>
                  <a:cubicBezTo>
                    <a:pt x="0" y="0"/>
                    <a:pt x="2" y="0"/>
                    <a:pt x="2" y="0"/>
                  </a:cubicBezTo>
                  <a:cubicBezTo>
                    <a:pt x="3" y="0"/>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淘宝网Chenying0907出品 115"/>
            <p:cNvSpPr/>
            <p:nvPr/>
          </p:nvSpPr>
          <p:spPr bwMode="auto">
            <a:xfrm>
              <a:off x="7333" y="36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淘宝网Chenying0907出品 116"/>
            <p:cNvSpPr/>
            <p:nvPr/>
          </p:nvSpPr>
          <p:spPr bwMode="auto">
            <a:xfrm>
              <a:off x="7331" y="3604"/>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淘宝网Chenying0907出品 117"/>
            <p:cNvSpPr/>
            <p:nvPr/>
          </p:nvSpPr>
          <p:spPr bwMode="auto">
            <a:xfrm>
              <a:off x="7149" y="4559"/>
              <a:ext cx="2"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0"/>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淘宝网Chenying0907出品 118"/>
            <p:cNvSpPr/>
            <p:nvPr/>
          </p:nvSpPr>
          <p:spPr bwMode="auto">
            <a:xfrm>
              <a:off x="7317" y="3557"/>
              <a:ext cx="4" cy="5"/>
            </a:xfrm>
            <a:custGeom>
              <a:avLst/>
              <a:gdLst>
                <a:gd name="T0" fmla="*/ 2 w 2"/>
                <a:gd name="T1" fmla="*/ 0 h 2"/>
                <a:gd name="T2" fmla="*/ 2 w 2"/>
                <a:gd name="T3" fmla="*/ 1 h 2"/>
                <a:gd name="T4" fmla="*/ 1 w 2"/>
                <a:gd name="T5" fmla="*/ 1 h 2"/>
                <a:gd name="T6" fmla="*/ 0 w 2"/>
                <a:gd name="T7" fmla="*/ 2 h 2"/>
                <a:gd name="T8" fmla="*/ 1 w 2"/>
                <a:gd name="T9" fmla="*/ 1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2" y="1"/>
                    <a:pt x="2" y="1"/>
                  </a:cubicBezTo>
                  <a:cubicBezTo>
                    <a:pt x="1" y="1"/>
                    <a:pt x="1" y="2"/>
                    <a:pt x="1" y="1"/>
                  </a:cubicBezTo>
                  <a:cubicBezTo>
                    <a:pt x="1" y="1"/>
                    <a:pt x="0" y="2"/>
                    <a:pt x="0" y="2"/>
                  </a:cubicBezTo>
                  <a:cubicBezTo>
                    <a:pt x="0" y="2"/>
                    <a:pt x="0" y="1"/>
                    <a:pt x="1" y="1"/>
                  </a:cubicBezTo>
                  <a:cubicBezTo>
                    <a:pt x="0" y="0"/>
                    <a:pt x="1" y="0"/>
                    <a:pt x="2" y="0"/>
                  </a:cubicBezTo>
                  <a:cubicBezTo>
                    <a:pt x="1"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淘宝网Chenying0907出品 119"/>
            <p:cNvSpPr/>
            <p:nvPr/>
          </p:nvSpPr>
          <p:spPr bwMode="auto">
            <a:xfrm>
              <a:off x="7144" y="4563"/>
              <a:ext cx="5" cy="5"/>
            </a:xfrm>
            <a:custGeom>
              <a:avLst/>
              <a:gdLst>
                <a:gd name="T0" fmla="*/ 2 w 2"/>
                <a:gd name="T1" fmla="*/ 0 h 2"/>
                <a:gd name="T2" fmla="*/ 2 w 2"/>
                <a:gd name="T3" fmla="*/ 1 h 2"/>
                <a:gd name="T4" fmla="*/ 1 w 2"/>
                <a:gd name="T5" fmla="*/ 2 h 2"/>
                <a:gd name="T6" fmla="*/ 0 w 2"/>
                <a:gd name="T7" fmla="*/ 0 h 2"/>
                <a:gd name="T8" fmla="*/ 1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cubicBezTo>
                    <a:pt x="2" y="0"/>
                    <a:pt x="1" y="1"/>
                    <a:pt x="2" y="1"/>
                  </a:cubicBezTo>
                  <a:cubicBezTo>
                    <a:pt x="1" y="1"/>
                    <a:pt x="1" y="1"/>
                    <a:pt x="1" y="2"/>
                  </a:cubicBezTo>
                  <a:cubicBezTo>
                    <a:pt x="1" y="1"/>
                    <a:pt x="0" y="1"/>
                    <a:pt x="0" y="0"/>
                  </a:cubicBezTo>
                  <a:cubicBezTo>
                    <a:pt x="1" y="0"/>
                    <a:pt x="1" y="0"/>
                    <a:pt x="1"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淘宝网Chenying0907出品 120"/>
            <p:cNvSpPr/>
            <p:nvPr/>
          </p:nvSpPr>
          <p:spPr bwMode="auto">
            <a:xfrm>
              <a:off x="7096" y="4675"/>
              <a:ext cx="19" cy="12"/>
            </a:xfrm>
            <a:custGeom>
              <a:avLst/>
              <a:gdLst>
                <a:gd name="T0" fmla="*/ 8 w 8"/>
                <a:gd name="T1" fmla="*/ 0 h 5"/>
                <a:gd name="T2" fmla="*/ 0 w 8"/>
                <a:gd name="T3" fmla="*/ 5 h 5"/>
                <a:gd name="T4" fmla="*/ 8 w 8"/>
                <a:gd name="T5" fmla="*/ 0 h 5"/>
              </a:gdLst>
              <a:ahLst/>
              <a:cxnLst>
                <a:cxn ang="0">
                  <a:pos x="T0" y="T1"/>
                </a:cxn>
                <a:cxn ang="0">
                  <a:pos x="T2" y="T3"/>
                </a:cxn>
                <a:cxn ang="0">
                  <a:pos x="T4" y="T5"/>
                </a:cxn>
              </a:cxnLst>
              <a:rect l="0" t="0" r="r" b="b"/>
              <a:pathLst>
                <a:path w="8" h="5">
                  <a:moveTo>
                    <a:pt x="8" y="0"/>
                  </a:moveTo>
                  <a:cubicBezTo>
                    <a:pt x="5" y="2"/>
                    <a:pt x="4" y="5"/>
                    <a:pt x="0" y="5"/>
                  </a:cubicBezTo>
                  <a:cubicBezTo>
                    <a:pt x="2" y="3"/>
                    <a:pt x="4"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淘宝网Chenying0907出品 121"/>
            <p:cNvSpPr/>
            <p:nvPr/>
          </p:nvSpPr>
          <p:spPr bwMode="auto">
            <a:xfrm>
              <a:off x="7288" y="3628"/>
              <a:ext cx="5" cy="5"/>
            </a:xfrm>
            <a:custGeom>
              <a:avLst/>
              <a:gdLst>
                <a:gd name="T0" fmla="*/ 2 w 2"/>
                <a:gd name="T1" fmla="*/ 0 h 2"/>
                <a:gd name="T2" fmla="*/ 1 w 2"/>
                <a:gd name="T3" fmla="*/ 0 h 2"/>
                <a:gd name="T4" fmla="*/ 0 w 2"/>
                <a:gd name="T5" fmla="*/ 1 h 2"/>
                <a:gd name="T6" fmla="*/ 1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2" y="0"/>
                    <a:pt x="1" y="0"/>
                    <a:pt x="1" y="0"/>
                  </a:cubicBezTo>
                  <a:cubicBezTo>
                    <a:pt x="1" y="1"/>
                    <a:pt x="0" y="2"/>
                    <a:pt x="0" y="1"/>
                  </a:cubicBezTo>
                  <a:cubicBezTo>
                    <a:pt x="0" y="0"/>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淘宝网Chenying0907出品 122"/>
            <p:cNvSpPr/>
            <p:nvPr/>
          </p:nvSpPr>
          <p:spPr bwMode="auto">
            <a:xfrm>
              <a:off x="7274" y="3640"/>
              <a:ext cx="7" cy="5"/>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1"/>
                    <a:pt x="1" y="2"/>
                    <a:pt x="0" y="1"/>
                  </a:cubicBezTo>
                  <a:cubicBezTo>
                    <a:pt x="1"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淘宝网Chenying0907出品 123"/>
            <p:cNvSpPr/>
            <p:nvPr/>
          </p:nvSpPr>
          <p:spPr bwMode="auto">
            <a:xfrm>
              <a:off x="7267" y="3640"/>
              <a:ext cx="2"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0" y="1"/>
                  </a:cubicBezTo>
                  <a:cubicBezTo>
                    <a:pt x="0" y="1"/>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淘宝网Chenying0907出品 124"/>
            <p:cNvSpPr/>
            <p:nvPr/>
          </p:nvSpPr>
          <p:spPr bwMode="auto">
            <a:xfrm>
              <a:off x="7265" y="3588"/>
              <a:ext cx="2" cy="5"/>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淘宝网Chenying0907出品 125"/>
            <p:cNvSpPr/>
            <p:nvPr/>
          </p:nvSpPr>
          <p:spPr bwMode="auto">
            <a:xfrm>
              <a:off x="7234" y="3661"/>
              <a:ext cx="7" cy="3"/>
            </a:xfrm>
            <a:custGeom>
              <a:avLst/>
              <a:gdLst>
                <a:gd name="T0" fmla="*/ 3 w 3"/>
                <a:gd name="T1" fmla="*/ 0 h 1"/>
                <a:gd name="T2" fmla="*/ 1 w 3"/>
                <a:gd name="T3" fmla="*/ 1 h 1"/>
                <a:gd name="T4" fmla="*/ 3 w 3"/>
                <a:gd name="T5" fmla="*/ 0 h 1"/>
              </a:gdLst>
              <a:ahLst/>
              <a:cxnLst>
                <a:cxn ang="0">
                  <a:pos x="T0" y="T1"/>
                </a:cxn>
                <a:cxn ang="0">
                  <a:pos x="T2" y="T3"/>
                </a:cxn>
                <a:cxn ang="0">
                  <a:pos x="T4" y="T5"/>
                </a:cxn>
              </a:cxnLst>
              <a:rect l="0" t="0" r="r" b="b"/>
              <a:pathLst>
                <a:path w="3" h="1">
                  <a:moveTo>
                    <a:pt x="3" y="0"/>
                  </a:moveTo>
                  <a:cubicBezTo>
                    <a:pt x="3" y="0"/>
                    <a:pt x="1" y="0"/>
                    <a:pt x="1"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淘宝网Chenying0907出品 126"/>
            <p:cNvSpPr/>
            <p:nvPr/>
          </p:nvSpPr>
          <p:spPr bwMode="auto">
            <a:xfrm>
              <a:off x="7059" y="4677"/>
              <a:ext cx="4" cy="5"/>
            </a:xfrm>
            <a:custGeom>
              <a:avLst/>
              <a:gdLst>
                <a:gd name="T0" fmla="*/ 2 w 2"/>
                <a:gd name="T1" fmla="*/ 1 h 2"/>
                <a:gd name="T2" fmla="*/ 1 w 2"/>
                <a:gd name="T3" fmla="*/ 2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1"/>
                    <a:pt x="1" y="2"/>
                  </a:cubicBezTo>
                  <a:cubicBezTo>
                    <a:pt x="1" y="2"/>
                    <a:pt x="0" y="1"/>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淘宝网Chenying0907出品 127"/>
            <p:cNvSpPr/>
            <p:nvPr/>
          </p:nvSpPr>
          <p:spPr bwMode="auto">
            <a:xfrm>
              <a:off x="7054" y="4680"/>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淘宝网Chenying0907出品 128"/>
            <p:cNvSpPr/>
            <p:nvPr/>
          </p:nvSpPr>
          <p:spPr bwMode="auto">
            <a:xfrm>
              <a:off x="7040" y="4644"/>
              <a:ext cx="4"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淘宝网Chenying0907出品 129"/>
            <p:cNvSpPr/>
            <p:nvPr/>
          </p:nvSpPr>
          <p:spPr bwMode="auto">
            <a:xfrm>
              <a:off x="7006" y="4751"/>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淘宝网Chenying0907出品 130"/>
            <p:cNvSpPr/>
            <p:nvPr/>
          </p:nvSpPr>
          <p:spPr bwMode="auto">
            <a:xfrm>
              <a:off x="7170" y="3685"/>
              <a:ext cx="5" cy="7"/>
            </a:xfrm>
            <a:custGeom>
              <a:avLst/>
              <a:gdLst>
                <a:gd name="T0" fmla="*/ 2 w 2"/>
                <a:gd name="T1" fmla="*/ 2 h 3"/>
                <a:gd name="T2" fmla="*/ 2 w 2"/>
                <a:gd name="T3" fmla="*/ 3 h 3"/>
                <a:gd name="T4" fmla="*/ 1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2" y="2"/>
                    <a:pt x="2" y="2"/>
                    <a:pt x="2" y="3"/>
                  </a:cubicBezTo>
                  <a:cubicBezTo>
                    <a:pt x="1" y="2"/>
                    <a:pt x="0" y="0"/>
                    <a:pt x="1"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淘宝网Chenying0907出品 131"/>
            <p:cNvSpPr/>
            <p:nvPr/>
          </p:nvSpPr>
          <p:spPr bwMode="auto">
            <a:xfrm>
              <a:off x="7030" y="3768"/>
              <a:ext cx="2" cy="2"/>
            </a:xfrm>
            <a:custGeom>
              <a:avLst/>
              <a:gdLst>
                <a:gd name="T0" fmla="*/ 1 w 1"/>
                <a:gd name="T1" fmla="*/ 0 h 1"/>
                <a:gd name="T2" fmla="*/ 0 w 1"/>
                <a:gd name="T3" fmla="*/ 1 h 1"/>
                <a:gd name="T4" fmla="*/ 0 w 1"/>
                <a:gd name="T5" fmla="*/ 0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0" y="0"/>
                    <a:pt x="0" y="1"/>
                  </a:cubicBezTo>
                  <a:cubicBezTo>
                    <a:pt x="0" y="1"/>
                    <a:pt x="0" y="1"/>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淘宝网Chenying0907出品 132"/>
            <p:cNvSpPr/>
            <p:nvPr/>
          </p:nvSpPr>
          <p:spPr bwMode="auto">
            <a:xfrm>
              <a:off x="6926" y="3773"/>
              <a:ext cx="2" cy="4"/>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2"/>
                  </a:cubicBezTo>
                  <a:cubicBezTo>
                    <a:pt x="0" y="1"/>
                    <a:pt x="1" y="1"/>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淘宝网Chenying0907出品 133"/>
            <p:cNvSpPr>
              <a:spLocks noEditPoints="1"/>
            </p:cNvSpPr>
            <p:nvPr/>
          </p:nvSpPr>
          <p:spPr bwMode="auto">
            <a:xfrm>
              <a:off x="6926" y="2764"/>
              <a:ext cx="2146" cy="1028"/>
            </a:xfrm>
            <a:custGeom>
              <a:avLst/>
              <a:gdLst>
                <a:gd name="T0" fmla="*/ 874 w 906"/>
                <a:gd name="T1" fmla="*/ 78 h 434"/>
                <a:gd name="T2" fmla="*/ 851 w 906"/>
                <a:gd name="T3" fmla="*/ 80 h 434"/>
                <a:gd name="T4" fmla="*/ 800 w 906"/>
                <a:gd name="T5" fmla="*/ 100 h 434"/>
                <a:gd name="T6" fmla="*/ 749 w 906"/>
                <a:gd name="T7" fmla="*/ 112 h 434"/>
                <a:gd name="T8" fmla="*/ 714 w 906"/>
                <a:gd name="T9" fmla="*/ 116 h 434"/>
                <a:gd name="T10" fmla="*/ 682 w 906"/>
                <a:gd name="T11" fmla="*/ 124 h 434"/>
                <a:gd name="T12" fmla="*/ 650 w 906"/>
                <a:gd name="T13" fmla="*/ 136 h 434"/>
                <a:gd name="T14" fmla="*/ 610 w 906"/>
                <a:gd name="T15" fmla="*/ 151 h 434"/>
                <a:gd name="T16" fmla="*/ 546 w 906"/>
                <a:gd name="T17" fmla="*/ 174 h 434"/>
                <a:gd name="T18" fmla="*/ 460 w 906"/>
                <a:gd name="T19" fmla="*/ 207 h 434"/>
                <a:gd name="T20" fmla="*/ 381 w 906"/>
                <a:gd name="T21" fmla="*/ 236 h 434"/>
                <a:gd name="T22" fmla="*/ 309 w 906"/>
                <a:gd name="T23" fmla="*/ 269 h 434"/>
                <a:gd name="T24" fmla="*/ 263 w 906"/>
                <a:gd name="T25" fmla="*/ 293 h 434"/>
                <a:gd name="T26" fmla="*/ 282 w 906"/>
                <a:gd name="T27" fmla="*/ 275 h 434"/>
                <a:gd name="T28" fmla="*/ 119 w 906"/>
                <a:gd name="T29" fmla="*/ 357 h 434"/>
                <a:gd name="T30" fmla="*/ 47 w 906"/>
                <a:gd name="T31" fmla="*/ 400 h 434"/>
                <a:gd name="T32" fmla="*/ 134 w 906"/>
                <a:gd name="T33" fmla="*/ 358 h 434"/>
                <a:gd name="T34" fmla="*/ 223 w 906"/>
                <a:gd name="T35" fmla="*/ 313 h 434"/>
                <a:gd name="T36" fmla="*/ 226 w 906"/>
                <a:gd name="T37" fmla="*/ 315 h 434"/>
                <a:gd name="T38" fmla="*/ 196 w 906"/>
                <a:gd name="T39" fmla="*/ 331 h 434"/>
                <a:gd name="T40" fmla="*/ 167 w 906"/>
                <a:gd name="T41" fmla="*/ 352 h 434"/>
                <a:gd name="T42" fmla="*/ 127 w 906"/>
                <a:gd name="T43" fmla="*/ 374 h 434"/>
                <a:gd name="T44" fmla="*/ 81 w 906"/>
                <a:gd name="T45" fmla="*/ 404 h 434"/>
                <a:gd name="T46" fmla="*/ 36 w 906"/>
                <a:gd name="T47" fmla="*/ 426 h 434"/>
                <a:gd name="T48" fmla="*/ 37 w 906"/>
                <a:gd name="T49" fmla="*/ 372 h 434"/>
                <a:gd name="T50" fmla="*/ 111 w 906"/>
                <a:gd name="T51" fmla="*/ 293 h 434"/>
                <a:gd name="T52" fmla="*/ 687 w 906"/>
                <a:gd name="T53" fmla="*/ 32 h 434"/>
                <a:gd name="T54" fmla="*/ 216 w 906"/>
                <a:gd name="T55" fmla="*/ 160 h 434"/>
                <a:gd name="T56" fmla="*/ 232 w 906"/>
                <a:gd name="T57" fmla="*/ 112 h 434"/>
                <a:gd name="T58" fmla="*/ 903 w 906"/>
                <a:gd name="T59" fmla="*/ 41 h 434"/>
                <a:gd name="T60" fmla="*/ 247 w 906"/>
                <a:gd name="T61" fmla="*/ 301 h 434"/>
                <a:gd name="T62" fmla="*/ 869 w 906"/>
                <a:gd name="T63" fmla="*/ 25 h 434"/>
                <a:gd name="T64" fmla="*/ 833 w 906"/>
                <a:gd name="T65" fmla="*/ 84 h 434"/>
                <a:gd name="T66" fmla="*/ 820 w 906"/>
                <a:gd name="T67" fmla="*/ 91 h 434"/>
                <a:gd name="T68" fmla="*/ 797 w 906"/>
                <a:gd name="T69" fmla="*/ 65 h 434"/>
                <a:gd name="T70" fmla="*/ 804 w 906"/>
                <a:gd name="T71" fmla="*/ 87 h 434"/>
                <a:gd name="T72" fmla="*/ 784 w 906"/>
                <a:gd name="T73" fmla="*/ 93 h 434"/>
                <a:gd name="T74" fmla="*/ 772 w 906"/>
                <a:gd name="T75" fmla="*/ 72 h 434"/>
                <a:gd name="T76" fmla="*/ 772 w 906"/>
                <a:gd name="T77" fmla="*/ 101 h 434"/>
                <a:gd name="T78" fmla="*/ 762 w 906"/>
                <a:gd name="T79" fmla="*/ 79 h 434"/>
                <a:gd name="T80" fmla="*/ 760 w 906"/>
                <a:gd name="T81" fmla="*/ 101 h 434"/>
                <a:gd name="T82" fmla="*/ 755 w 906"/>
                <a:gd name="T83" fmla="*/ 78 h 434"/>
                <a:gd name="T84" fmla="*/ 743 w 906"/>
                <a:gd name="T85" fmla="*/ 110 h 434"/>
                <a:gd name="T86" fmla="*/ 741 w 906"/>
                <a:gd name="T87" fmla="*/ 88 h 434"/>
                <a:gd name="T88" fmla="*/ 734 w 906"/>
                <a:gd name="T89" fmla="*/ 93 h 434"/>
                <a:gd name="T90" fmla="*/ 719 w 906"/>
                <a:gd name="T91" fmla="*/ 91 h 434"/>
                <a:gd name="T92" fmla="*/ 690 w 906"/>
                <a:gd name="T93" fmla="*/ 103 h 434"/>
                <a:gd name="T94" fmla="*/ 620 w 906"/>
                <a:gd name="T95" fmla="*/ 127 h 434"/>
                <a:gd name="T96" fmla="*/ 600 w 906"/>
                <a:gd name="T97" fmla="*/ 152 h 434"/>
                <a:gd name="T98" fmla="*/ 585 w 906"/>
                <a:gd name="T99" fmla="*/ 150 h 434"/>
                <a:gd name="T100" fmla="*/ 420 w 906"/>
                <a:gd name="T101" fmla="*/ 168 h 434"/>
                <a:gd name="T102" fmla="*/ 568 w 906"/>
                <a:gd name="T103" fmla="*/ 159 h 434"/>
                <a:gd name="T104" fmla="*/ 555 w 906"/>
                <a:gd name="T105" fmla="*/ 165 h 434"/>
                <a:gd name="T106" fmla="*/ 540 w 906"/>
                <a:gd name="T107" fmla="*/ 170 h 434"/>
                <a:gd name="T108" fmla="*/ 544 w 906"/>
                <a:gd name="T109" fmla="*/ 121 h 434"/>
                <a:gd name="T110" fmla="*/ 462 w 906"/>
                <a:gd name="T111" fmla="*/ 147 h 434"/>
                <a:gd name="T112" fmla="*/ 129 w 906"/>
                <a:gd name="T113" fmla="*/ 269 h 434"/>
                <a:gd name="T114" fmla="*/ 322 w 906"/>
                <a:gd name="T115" fmla="*/ 182 h 434"/>
                <a:gd name="T116" fmla="*/ 250 w 906"/>
                <a:gd name="T117" fmla="*/ 208 h 434"/>
                <a:gd name="T118" fmla="*/ 324 w 906"/>
                <a:gd name="T119" fmla="*/ 258 h 434"/>
                <a:gd name="T120" fmla="*/ 206 w 906"/>
                <a:gd name="T121" fmla="*/ 327 h 434"/>
                <a:gd name="T122" fmla="*/ 110 w 906"/>
                <a:gd name="T123" fmla="*/ 380 h 434"/>
                <a:gd name="T124" fmla="*/ 70 w 906"/>
                <a:gd name="T125" fmla="*/ 40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6" h="434">
                  <a:moveTo>
                    <a:pt x="897" y="52"/>
                  </a:moveTo>
                  <a:cubicBezTo>
                    <a:pt x="896" y="52"/>
                    <a:pt x="897" y="52"/>
                    <a:pt x="897" y="53"/>
                  </a:cubicBezTo>
                  <a:cubicBezTo>
                    <a:pt x="897" y="52"/>
                    <a:pt x="896" y="53"/>
                    <a:pt x="896" y="53"/>
                  </a:cubicBezTo>
                  <a:cubicBezTo>
                    <a:pt x="896" y="53"/>
                    <a:pt x="897" y="54"/>
                    <a:pt x="897" y="54"/>
                  </a:cubicBezTo>
                  <a:cubicBezTo>
                    <a:pt x="896" y="55"/>
                    <a:pt x="896" y="55"/>
                    <a:pt x="895" y="54"/>
                  </a:cubicBezTo>
                  <a:cubicBezTo>
                    <a:pt x="895" y="55"/>
                    <a:pt x="895" y="55"/>
                    <a:pt x="895" y="55"/>
                  </a:cubicBezTo>
                  <a:cubicBezTo>
                    <a:pt x="895" y="55"/>
                    <a:pt x="895" y="55"/>
                    <a:pt x="895" y="55"/>
                  </a:cubicBezTo>
                  <a:cubicBezTo>
                    <a:pt x="893" y="56"/>
                    <a:pt x="892" y="54"/>
                    <a:pt x="891" y="57"/>
                  </a:cubicBezTo>
                  <a:cubicBezTo>
                    <a:pt x="891" y="56"/>
                    <a:pt x="890" y="57"/>
                    <a:pt x="890" y="56"/>
                  </a:cubicBezTo>
                  <a:cubicBezTo>
                    <a:pt x="890" y="55"/>
                    <a:pt x="889" y="57"/>
                    <a:pt x="890" y="57"/>
                  </a:cubicBezTo>
                  <a:cubicBezTo>
                    <a:pt x="889" y="57"/>
                    <a:pt x="888" y="58"/>
                    <a:pt x="888" y="57"/>
                  </a:cubicBezTo>
                  <a:cubicBezTo>
                    <a:pt x="888" y="58"/>
                    <a:pt x="887" y="59"/>
                    <a:pt x="886" y="58"/>
                  </a:cubicBezTo>
                  <a:cubicBezTo>
                    <a:pt x="886" y="59"/>
                    <a:pt x="885" y="58"/>
                    <a:pt x="885" y="59"/>
                  </a:cubicBezTo>
                  <a:cubicBezTo>
                    <a:pt x="884" y="59"/>
                    <a:pt x="884" y="59"/>
                    <a:pt x="884" y="59"/>
                  </a:cubicBezTo>
                  <a:cubicBezTo>
                    <a:pt x="883" y="59"/>
                    <a:pt x="883" y="59"/>
                    <a:pt x="883" y="60"/>
                  </a:cubicBezTo>
                  <a:cubicBezTo>
                    <a:pt x="881" y="60"/>
                    <a:pt x="880" y="60"/>
                    <a:pt x="877" y="62"/>
                  </a:cubicBezTo>
                  <a:cubicBezTo>
                    <a:pt x="877" y="62"/>
                    <a:pt x="878" y="62"/>
                    <a:pt x="878" y="63"/>
                  </a:cubicBezTo>
                  <a:cubicBezTo>
                    <a:pt x="880" y="63"/>
                    <a:pt x="883" y="62"/>
                    <a:pt x="885" y="63"/>
                  </a:cubicBezTo>
                  <a:cubicBezTo>
                    <a:pt x="886" y="63"/>
                    <a:pt x="888" y="64"/>
                    <a:pt x="888" y="62"/>
                  </a:cubicBezTo>
                  <a:cubicBezTo>
                    <a:pt x="889" y="63"/>
                    <a:pt x="890" y="63"/>
                    <a:pt x="891" y="63"/>
                  </a:cubicBezTo>
                  <a:cubicBezTo>
                    <a:pt x="892" y="64"/>
                    <a:pt x="892" y="64"/>
                    <a:pt x="893" y="64"/>
                  </a:cubicBezTo>
                  <a:cubicBezTo>
                    <a:pt x="894" y="64"/>
                    <a:pt x="894" y="63"/>
                    <a:pt x="894" y="63"/>
                  </a:cubicBezTo>
                  <a:cubicBezTo>
                    <a:pt x="895" y="63"/>
                    <a:pt x="894" y="65"/>
                    <a:pt x="894" y="64"/>
                  </a:cubicBezTo>
                  <a:cubicBezTo>
                    <a:pt x="895" y="64"/>
                    <a:pt x="895" y="65"/>
                    <a:pt x="894" y="64"/>
                  </a:cubicBezTo>
                  <a:cubicBezTo>
                    <a:pt x="894" y="65"/>
                    <a:pt x="895" y="64"/>
                    <a:pt x="895" y="66"/>
                  </a:cubicBezTo>
                  <a:cubicBezTo>
                    <a:pt x="896" y="66"/>
                    <a:pt x="897" y="65"/>
                    <a:pt x="898" y="66"/>
                  </a:cubicBezTo>
                  <a:cubicBezTo>
                    <a:pt x="898" y="66"/>
                    <a:pt x="898" y="67"/>
                    <a:pt x="899" y="67"/>
                  </a:cubicBezTo>
                  <a:cubicBezTo>
                    <a:pt x="899" y="67"/>
                    <a:pt x="898" y="67"/>
                    <a:pt x="899" y="66"/>
                  </a:cubicBezTo>
                  <a:cubicBezTo>
                    <a:pt x="900" y="67"/>
                    <a:pt x="899" y="68"/>
                    <a:pt x="898" y="68"/>
                  </a:cubicBezTo>
                  <a:cubicBezTo>
                    <a:pt x="898" y="68"/>
                    <a:pt x="900" y="67"/>
                    <a:pt x="899" y="68"/>
                  </a:cubicBezTo>
                  <a:cubicBezTo>
                    <a:pt x="899" y="70"/>
                    <a:pt x="898" y="68"/>
                    <a:pt x="898" y="70"/>
                  </a:cubicBezTo>
                  <a:cubicBezTo>
                    <a:pt x="897" y="70"/>
                    <a:pt x="897" y="69"/>
                    <a:pt x="897" y="69"/>
                  </a:cubicBezTo>
                  <a:cubicBezTo>
                    <a:pt x="897" y="69"/>
                    <a:pt x="897" y="69"/>
                    <a:pt x="897" y="70"/>
                  </a:cubicBezTo>
                  <a:cubicBezTo>
                    <a:pt x="896" y="70"/>
                    <a:pt x="896" y="70"/>
                    <a:pt x="896" y="71"/>
                  </a:cubicBezTo>
                  <a:cubicBezTo>
                    <a:pt x="896" y="71"/>
                    <a:pt x="896" y="70"/>
                    <a:pt x="895" y="70"/>
                  </a:cubicBezTo>
                  <a:cubicBezTo>
                    <a:pt x="895" y="70"/>
                    <a:pt x="895" y="71"/>
                    <a:pt x="894" y="71"/>
                  </a:cubicBezTo>
                  <a:cubicBezTo>
                    <a:pt x="894" y="71"/>
                    <a:pt x="894" y="71"/>
                    <a:pt x="894" y="71"/>
                  </a:cubicBezTo>
                  <a:cubicBezTo>
                    <a:pt x="893" y="71"/>
                    <a:pt x="894" y="71"/>
                    <a:pt x="894" y="72"/>
                  </a:cubicBezTo>
                  <a:cubicBezTo>
                    <a:pt x="893" y="72"/>
                    <a:pt x="893" y="72"/>
                    <a:pt x="893" y="71"/>
                  </a:cubicBezTo>
                  <a:cubicBezTo>
                    <a:pt x="893" y="72"/>
                    <a:pt x="890" y="72"/>
                    <a:pt x="889" y="72"/>
                  </a:cubicBezTo>
                  <a:cubicBezTo>
                    <a:pt x="888" y="73"/>
                    <a:pt x="888" y="73"/>
                    <a:pt x="887" y="74"/>
                  </a:cubicBezTo>
                  <a:cubicBezTo>
                    <a:pt x="887" y="75"/>
                    <a:pt x="888" y="75"/>
                    <a:pt x="889" y="75"/>
                  </a:cubicBezTo>
                  <a:cubicBezTo>
                    <a:pt x="889" y="76"/>
                    <a:pt x="886" y="75"/>
                    <a:pt x="885" y="75"/>
                  </a:cubicBezTo>
                  <a:cubicBezTo>
                    <a:pt x="886" y="77"/>
                    <a:pt x="888" y="77"/>
                    <a:pt x="888" y="78"/>
                  </a:cubicBezTo>
                  <a:cubicBezTo>
                    <a:pt x="887" y="77"/>
                    <a:pt x="886" y="78"/>
                    <a:pt x="885" y="77"/>
                  </a:cubicBezTo>
                  <a:cubicBezTo>
                    <a:pt x="885" y="78"/>
                    <a:pt x="887" y="78"/>
                    <a:pt x="887" y="78"/>
                  </a:cubicBezTo>
                  <a:cubicBezTo>
                    <a:pt x="888" y="78"/>
                    <a:pt x="887" y="78"/>
                    <a:pt x="887" y="79"/>
                  </a:cubicBezTo>
                  <a:cubicBezTo>
                    <a:pt x="884" y="78"/>
                    <a:pt x="884" y="78"/>
                    <a:pt x="882" y="79"/>
                  </a:cubicBezTo>
                  <a:cubicBezTo>
                    <a:pt x="883" y="77"/>
                    <a:pt x="883" y="78"/>
                    <a:pt x="884" y="77"/>
                  </a:cubicBezTo>
                  <a:cubicBezTo>
                    <a:pt x="882" y="78"/>
                    <a:pt x="880" y="76"/>
                    <a:pt x="878" y="77"/>
                  </a:cubicBezTo>
                  <a:cubicBezTo>
                    <a:pt x="878" y="77"/>
                    <a:pt x="879" y="76"/>
                    <a:pt x="878" y="76"/>
                  </a:cubicBezTo>
                  <a:cubicBezTo>
                    <a:pt x="878" y="77"/>
                    <a:pt x="877" y="78"/>
                    <a:pt x="876" y="79"/>
                  </a:cubicBezTo>
                  <a:cubicBezTo>
                    <a:pt x="877" y="79"/>
                    <a:pt x="877" y="79"/>
                    <a:pt x="878" y="80"/>
                  </a:cubicBezTo>
                  <a:cubicBezTo>
                    <a:pt x="878" y="78"/>
                    <a:pt x="878" y="81"/>
                    <a:pt x="879" y="81"/>
                  </a:cubicBezTo>
                  <a:cubicBezTo>
                    <a:pt x="878" y="82"/>
                    <a:pt x="878" y="80"/>
                    <a:pt x="877" y="81"/>
                  </a:cubicBezTo>
                  <a:cubicBezTo>
                    <a:pt x="877" y="81"/>
                    <a:pt x="877" y="81"/>
                    <a:pt x="877" y="80"/>
                  </a:cubicBezTo>
                  <a:cubicBezTo>
                    <a:pt x="877" y="80"/>
                    <a:pt x="877" y="80"/>
                    <a:pt x="877" y="80"/>
                  </a:cubicBezTo>
                  <a:cubicBezTo>
                    <a:pt x="876" y="80"/>
                    <a:pt x="877" y="80"/>
                    <a:pt x="876" y="80"/>
                  </a:cubicBezTo>
                  <a:cubicBezTo>
                    <a:pt x="876" y="80"/>
                    <a:pt x="876" y="80"/>
                    <a:pt x="876" y="79"/>
                  </a:cubicBezTo>
                  <a:cubicBezTo>
                    <a:pt x="875" y="80"/>
                    <a:pt x="875" y="79"/>
                    <a:pt x="874" y="80"/>
                  </a:cubicBezTo>
                  <a:cubicBezTo>
                    <a:pt x="873" y="79"/>
                    <a:pt x="874" y="78"/>
                    <a:pt x="874" y="78"/>
                  </a:cubicBezTo>
                  <a:cubicBezTo>
                    <a:pt x="873" y="78"/>
                    <a:pt x="873" y="79"/>
                    <a:pt x="871" y="79"/>
                  </a:cubicBezTo>
                  <a:cubicBezTo>
                    <a:pt x="872" y="79"/>
                    <a:pt x="871" y="79"/>
                    <a:pt x="871" y="79"/>
                  </a:cubicBezTo>
                  <a:cubicBezTo>
                    <a:pt x="871" y="80"/>
                    <a:pt x="872" y="79"/>
                    <a:pt x="872" y="80"/>
                  </a:cubicBezTo>
                  <a:cubicBezTo>
                    <a:pt x="871" y="80"/>
                    <a:pt x="871" y="80"/>
                    <a:pt x="870" y="80"/>
                  </a:cubicBezTo>
                  <a:cubicBezTo>
                    <a:pt x="870" y="79"/>
                    <a:pt x="870" y="79"/>
                    <a:pt x="871" y="79"/>
                  </a:cubicBezTo>
                  <a:cubicBezTo>
                    <a:pt x="871" y="79"/>
                    <a:pt x="870" y="78"/>
                    <a:pt x="870" y="78"/>
                  </a:cubicBezTo>
                  <a:cubicBezTo>
                    <a:pt x="870" y="78"/>
                    <a:pt x="869" y="78"/>
                    <a:pt x="869" y="79"/>
                  </a:cubicBezTo>
                  <a:cubicBezTo>
                    <a:pt x="868" y="78"/>
                    <a:pt x="870" y="78"/>
                    <a:pt x="869" y="77"/>
                  </a:cubicBezTo>
                  <a:cubicBezTo>
                    <a:pt x="869" y="78"/>
                    <a:pt x="868" y="79"/>
                    <a:pt x="869" y="79"/>
                  </a:cubicBezTo>
                  <a:cubicBezTo>
                    <a:pt x="868" y="80"/>
                    <a:pt x="868" y="79"/>
                    <a:pt x="868" y="79"/>
                  </a:cubicBezTo>
                  <a:cubicBezTo>
                    <a:pt x="868" y="79"/>
                    <a:pt x="868" y="80"/>
                    <a:pt x="868" y="80"/>
                  </a:cubicBezTo>
                  <a:cubicBezTo>
                    <a:pt x="867" y="80"/>
                    <a:pt x="868" y="80"/>
                    <a:pt x="867" y="80"/>
                  </a:cubicBezTo>
                  <a:cubicBezTo>
                    <a:pt x="867" y="79"/>
                    <a:pt x="867" y="79"/>
                    <a:pt x="868" y="79"/>
                  </a:cubicBezTo>
                  <a:cubicBezTo>
                    <a:pt x="867" y="78"/>
                    <a:pt x="866" y="78"/>
                    <a:pt x="867" y="77"/>
                  </a:cubicBezTo>
                  <a:cubicBezTo>
                    <a:pt x="866" y="78"/>
                    <a:pt x="865" y="78"/>
                    <a:pt x="865" y="79"/>
                  </a:cubicBezTo>
                  <a:cubicBezTo>
                    <a:pt x="865" y="80"/>
                    <a:pt x="865" y="78"/>
                    <a:pt x="866" y="78"/>
                  </a:cubicBezTo>
                  <a:cubicBezTo>
                    <a:pt x="865" y="79"/>
                    <a:pt x="866" y="79"/>
                    <a:pt x="866" y="80"/>
                  </a:cubicBezTo>
                  <a:cubicBezTo>
                    <a:pt x="865" y="79"/>
                    <a:pt x="864" y="80"/>
                    <a:pt x="864" y="79"/>
                  </a:cubicBezTo>
                  <a:cubicBezTo>
                    <a:pt x="864" y="78"/>
                    <a:pt x="865" y="78"/>
                    <a:pt x="865" y="78"/>
                  </a:cubicBezTo>
                  <a:cubicBezTo>
                    <a:pt x="864" y="78"/>
                    <a:pt x="865" y="76"/>
                    <a:pt x="863" y="76"/>
                  </a:cubicBezTo>
                  <a:cubicBezTo>
                    <a:pt x="863" y="76"/>
                    <a:pt x="864" y="78"/>
                    <a:pt x="863" y="78"/>
                  </a:cubicBezTo>
                  <a:cubicBezTo>
                    <a:pt x="863" y="78"/>
                    <a:pt x="863" y="77"/>
                    <a:pt x="862" y="78"/>
                  </a:cubicBezTo>
                  <a:cubicBezTo>
                    <a:pt x="862" y="77"/>
                    <a:pt x="862" y="77"/>
                    <a:pt x="863" y="76"/>
                  </a:cubicBezTo>
                  <a:cubicBezTo>
                    <a:pt x="862" y="75"/>
                    <a:pt x="862" y="76"/>
                    <a:pt x="861" y="75"/>
                  </a:cubicBezTo>
                  <a:cubicBezTo>
                    <a:pt x="861" y="76"/>
                    <a:pt x="861" y="77"/>
                    <a:pt x="861" y="78"/>
                  </a:cubicBezTo>
                  <a:cubicBezTo>
                    <a:pt x="861" y="78"/>
                    <a:pt x="861" y="77"/>
                    <a:pt x="861" y="77"/>
                  </a:cubicBezTo>
                  <a:cubicBezTo>
                    <a:pt x="861" y="77"/>
                    <a:pt x="861" y="77"/>
                    <a:pt x="861" y="77"/>
                  </a:cubicBezTo>
                  <a:cubicBezTo>
                    <a:pt x="860" y="77"/>
                    <a:pt x="861" y="77"/>
                    <a:pt x="861" y="76"/>
                  </a:cubicBezTo>
                  <a:cubicBezTo>
                    <a:pt x="861" y="75"/>
                    <a:pt x="860" y="77"/>
                    <a:pt x="860" y="75"/>
                  </a:cubicBezTo>
                  <a:cubicBezTo>
                    <a:pt x="860" y="75"/>
                    <a:pt x="860" y="77"/>
                    <a:pt x="859" y="76"/>
                  </a:cubicBezTo>
                  <a:cubicBezTo>
                    <a:pt x="860" y="76"/>
                    <a:pt x="860" y="77"/>
                    <a:pt x="859" y="77"/>
                  </a:cubicBezTo>
                  <a:cubicBezTo>
                    <a:pt x="858" y="77"/>
                    <a:pt x="860" y="76"/>
                    <a:pt x="858" y="76"/>
                  </a:cubicBezTo>
                  <a:cubicBezTo>
                    <a:pt x="858" y="77"/>
                    <a:pt x="859" y="77"/>
                    <a:pt x="859" y="78"/>
                  </a:cubicBezTo>
                  <a:cubicBezTo>
                    <a:pt x="858" y="78"/>
                    <a:pt x="858" y="77"/>
                    <a:pt x="858" y="77"/>
                  </a:cubicBezTo>
                  <a:cubicBezTo>
                    <a:pt x="858" y="77"/>
                    <a:pt x="858" y="77"/>
                    <a:pt x="858" y="77"/>
                  </a:cubicBezTo>
                  <a:cubicBezTo>
                    <a:pt x="858" y="78"/>
                    <a:pt x="857" y="77"/>
                    <a:pt x="857" y="77"/>
                  </a:cubicBezTo>
                  <a:cubicBezTo>
                    <a:pt x="856" y="78"/>
                    <a:pt x="857" y="79"/>
                    <a:pt x="857" y="79"/>
                  </a:cubicBezTo>
                  <a:cubicBezTo>
                    <a:pt x="858" y="79"/>
                    <a:pt x="858" y="79"/>
                    <a:pt x="858" y="78"/>
                  </a:cubicBezTo>
                  <a:cubicBezTo>
                    <a:pt x="859" y="78"/>
                    <a:pt x="859" y="79"/>
                    <a:pt x="859" y="80"/>
                  </a:cubicBezTo>
                  <a:cubicBezTo>
                    <a:pt x="859" y="79"/>
                    <a:pt x="859" y="79"/>
                    <a:pt x="859" y="79"/>
                  </a:cubicBezTo>
                  <a:cubicBezTo>
                    <a:pt x="860" y="80"/>
                    <a:pt x="859" y="80"/>
                    <a:pt x="858" y="80"/>
                  </a:cubicBezTo>
                  <a:cubicBezTo>
                    <a:pt x="858" y="79"/>
                    <a:pt x="858" y="79"/>
                    <a:pt x="858" y="79"/>
                  </a:cubicBezTo>
                  <a:cubicBezTo>
                    <a:pt x="858" y="80"/>
                    <a:pt x="856" y="79"/>
                    <a:pt x="855" y="79"/>
                  </a:cubicBezTo>
                  <a:cubicBezTo>
                    <a:pt x="855" y="78"/>
                    <a:pt x="856" y="79"/>
                    <a:pt x="856" y="79"/>
                  </a:cubicBezTo>
                  <a:cubicBezTo>
                    <a:pt x="856" y="78"/>
                    <a:pt x="856" y="78"/>
                    <a:pt x="856" y="77"/>
                  </a:cubicBezTo>
                  <a:cubicBezTo>
                    <a:pt x="855" y="78"/>
                    <a:pt x="855" y="77"/>
                    <a:pt x="855" y="76"/>
                  </a:cubicBezTo>
                  <a:cubicBezTo>
                    <a:pt x="853" y="76"/>
                    <a:pt x="852" y="77"/>
                    <a:pt x="852" y="77"/>
                  </a:cubicBezTo>
                  <a:cubicBezTo>
                    <a:pt x="852" y="78"/>
                    <a:pt x="852" y="78"/>
                    <a:pt x="852" y="79"/>
                  </a:cubicBezTo>
                  <a:cubicBezTo>
                    <a:pt x="851" y="78"/>
                    <a:pt x="851" y="78"/>
                    <a:pt x="849" y="78"/>
                  </a:cubicBezTo>
                  <a:cubicBezTo>
                    <a:pt x="849" y="78"/>
                    <a:pt x="850" y="78"/>
                    <a:pt x="850" y="77"/>
                  </a:cubicBezTo>
                  <a:cubicBezTo>
                    <a:pt x="849" y="77"/>
                    <a:pt x="849" y="77"/>
                    <a:pt x="849" y="78"/>
                  </a:cubicBezTo>
                  <a:cubicBezTo>
                    <a:pt x="849" y="77"/>
                    <a:pt x="848" y="78"/>
                    <a:pt x="847" y="77"/>
                  </a:cubicBezTo>
                  <a:cubicBezTo>
                    <a:pt x="847" y="78"/>
                    <a:pt x="847" y="78"/>
                    <a:pt x="847" y="78"/>
                  </a:cubicBezTo>
                  <a:cubicBezTo>
                    <a:pt x="847" y="78"/>
                    <a:pt x="848" y="79"/>
                    <a:pt x="848" y="79"/>
                  </a:cubicBezTo>
                  <a:cubicBezTo>
                    <a:pt x="847" y="80"/>
                    <a:pt x="847" y="79"/>
                    <a:pt x="847" y="81"/>
                  </a:cubicBezTo>
                  <a:cubicBezTo>
                    <a:pt x="847" y="80"/>
                    <a:pt x="847" y="80"/>
                    <a:pt x="848" y="80"/>
                  </a:cubicBezTo>
                  <a:cubicBezTo>
                    <a:pt x="847" y="81"/>
                    <a:pt x="848" y="81"/>
                    <a:pt x="847" y="82"/>
                  </a:cubicBezTo>
                  <a:cubicBezTo>
                    <a:pt x="848" y="81"/>
                    <a:pt x="847" y="81"/>
                    <a:pt x="848" y="80"/>
                  </a:cubicBezTo>
                  <a:cubicBezTo>
                    <a:pt x="849" y="81"/>
                    <a:pt x="850" y="81"/>
                    <a:pt x="850" y="80"/>
                  </a:cubicBezTo>
                  <a:cubicBezTo>
                    <a:pt x="850" y="80"/>
                    <a:pt x="850" y="80"/>
                    <a:pt x="851" y="81"/>
                  </a:cubicBezTo>
                  <a:cubicBezTo>
                    <a:pt x="852" y="81"/>
                    <a:pt x="850" y="80"/>
                    <a:pt x="851" y="80"/>
                  </a:cubicBezTo>
                  <a:cubicBezTo>
                    <a:pt x="851" y="79"/>
                    <a:pt x="851" y="80"/>
                    <a:pt x="852" y="79"/>
                  </a:cubicBezTo>
                  <a:cubicBezTo>
                    <a:pt x="852" y="80"/>
                    <a:pt x="851" y="81"/>
                    <a:pt x="852" y="81"/>
                  </a:cubicBezTo>
                  <a:cubicBezTo>
                    <a:pt x="852" y="82"/>
                    <a:pt x="851" y="82"/>
                    <a:pt x="851" y="83"/>
                  </a:cubicBezTo>
                  <a:cubicBezTo>
                    <a:pt x="850" y="82"/>
                    <a:pt x="851" y="84"/>
                    <a:pt x="850" y="85"/>
                  </a:cubicBezTo>
                  <a:cubicBezTo>
                    <a:pt x="850" y="85"/>
                    <a:pt x="851" y="85"/>
                    <a:pt x="851" y="86"/>
                  </a:cubicBezTo>
                  <a:cubicBezTo>
                    <a:pt x="851" y="85"/>
                    <a:pt x="852" y="84"/>
                    <a:pt x="851" y="84"/>
                  </a:cubicBezTo>
                  <a:cubicBezTo>
                    <a:pt x="851" y="83"/>
                    <a:pt x="852" y="84"/>
                    <a:pt x="852" y="84"/>
                  </a:cubicBezTo>
                  <a:cubicBezTo>
                    <a:pt x="852" y="84"/>
                    <a:pt x="852" y="84"/>
                    <a:pt x="852" y="85"/>
                  </a:cubicBezTo>
                  <a:cubicBezTo>
                    <a:pt x="853" y="84"/>
                    <a:pt x="853" y="84"/>
                    <a:pt x="853" y="84"/>
                  </a:cubicBezTo>
                  <a:cubicBezTo>
                    <a:pt x="854" y="84"/>
                    <a:pt x="852" y="85"/>
                    <a:pt x="852" y="85"/>
                  </a:cubicBezTo>
                  <a:cubicBezTo>
                    <a:pt x="852" y="85"/>
                    <a:pt x="852" y="86"/>
                    <a:pt x="852" y="86"/>
                  </a:cubicBezTo>
                  <a:cubicBezTo>
                    <a:pt x="851" y="87"/>
                    <a:pt x="850" y="86"/>
                    <a:pt x="850" y="87"/>
                  </a:cubicBezTo>
                  <a:cubicBezTo>
                    <a:pt x="850" y="88"/>
                    <a:pt x="849" y="88"/>
                    <a:pt x="849" y="89"/>
                  </a:cubicBezTo>
                  <a:cubicBezTo>
                    <a:pt x="848" y="89"/>
                    <a:pt x="849" y="89"/>
                    <a:pt x="849" y="88"/>
                  </a:cubicBezTo>
                  <a:cubicBezTo>
                    <a:pt x="849" y="88"/>
                    <a:pt x="848" y="89"/>
                    <a:pt x="847" y="88"/>
                  </a:cubicBezTo>
                  <a:cubicBezTo>
                    <a:pt x="846" y="88"/>
                    <a:pt x="846" y="89"/>
                    <a:pt x="846" y="89"/>
                  </a:cubicBezTo>
                  <a:cubicBezTo>
                    <a:pt x="846" y="88"/>
                    <a:pt x="845" y="90"/>
                    <a:pt x="845" y="88"/>
                  </a:cubicBezTo>
                  <a:cubicBezTo>
                    <a:pt x="844" y="89"/>
                    <a:pt x="843" y="89"/>
                    <a:pt x="842" y="90"/>
                  </a:cubicBezTo>
                  <a:cubicBezTo>
                    <a:pt x="841" y="89"/>
                    <a:pt x="841" y="91"/>
                    <a:pt x="840" y="90"/>
                  </a:cubicBezTo>
                  <a:cubicBezTo>
                    <a:pt x="840" y="91"/>
                    <a:pt x="841" y="91"/>
                    <a:pt x="842" y="91"/>
                  </a:cubicBezTo>
                  <a:cubicBezTo>
                    <a:pt x="841" y="93"/>
                    <a:pt x="840" y="91"/>
                    <a:pt x="839" y="91"/>
                  </a:cubicBezTo>
                  <a:cubicBezTo>
                    <a:pt x="839" y="91"/>
                    <a:pt x="840" y="91"/>
                    <a:pt x="840" y="90"/>
                  </a:cubicBezTo>
                  <a:cubicBezTo>
                    <a:pt x="839" y="89"/>
                    <a:pt x="838" y="92"/>
                    <a:pt x="837" y="92"/>
                  </a:cubicBezTo>
                  <a:cubicBezTo>
                    <a:pt x="837" y="92"/>
                    <a:pt x="836" y="92"/>
                    <a:pt x="837" y="91"/>
                  </a:cubicBezTo>
                  <a:cubicBezTo>
                    <a:pt x="836" y="91"/>
                    <a:pt x="836" y="92"/>
                    <a:pt x="836" y="91"/>
                  </a:cubicBezTo>
                  <a:cubicBezTo>
                    <a:pt x="835" y="91"/>
                    <a:pt x="835" y="93"/>
                    <a:pt x="835" y="91"/>
                  </a:cubicBezTo>
                  <a:cubicBezTo>
                    <a:pt x="835" y="91"/>
                    <a:pt x="835" y="92"/>
                    <a:pt x="835" y="92"/>
                  </a:cubicBezTo>
                  <a:cubicBezTo>
                    <a:pt x="834" y="92"/>
                    <a:pt x="834" y="92"/>
                    <a:pt x="833" y="93"/>
                  </a:cubicBezTo>
                  <a:cubicBezTo>
                    <a:pt x="833" y="92"/>
                    <a:pt x="833" y="92"/>
                    <a:pt x="833" y="92"/>
                  </a:cubicBezTo>
                  <a:cubicBezTo>
                    <a:pt x="833" y="92"/>
                    <a:pt x="832" y="93"/>
                    <a:pt x="832" y="92"/>
                  </a:cubicBezTo>
                  <a:cubicBezTo>
                    <a:pt x="831" y="92"/>
                    <a:pt x="831" y="93"/>
                    <a:pt x="831" y="93"/>
                  </a:cubicBezTo>
                  <a:cubicBezTo>
                    <a:pt x="831" y="93"/>
                    <a:pt x="831" y="93"/>
                    <a:pt x="831" y="94"/>
                  </a:cubicBezTo>
                  <a:cubicBezTo>
                    <a:pt x="831" y="93"/>
                    <a:pt x="830" y="93"/>
                    <a:pt x="830" y="92"/>
                  </a:cubicBezTo>
                  <a:cubicBezTo>
                    <a:pt x="829" y="93"/>
                    <a:pt x="829" y="94"/>
                    <a:pt x="828" y="94"/>
                  </a:cubicBezTo>
                  <a:cubicBezTo>
                    <a:pt x="828" y="93"/>
                    <a:pt x="828" y="94"/>
                    <a:pt x="828" y="94"/>
                  </a:cubicBezTo>
                  <a:cubicBezTo>
                    <a:pt x="828" y="93"/>
                    <a:pt x="828" y="93"/>
                    <a:pt x="827" y="93"/>
                  </a:cubicBezTo>
                  <a:cubicBezTo>
                    <a:pt x="828" y="94"/>
                    <a:pt x="828" y="92"/>
                    <a:pt x="826" y="93"/>
                  </a:cubicBezTo>
                  <a:cubicBezTo>
                    <a:pt x="826" y="94"/>
                    <a:pt x="827" y="93"/>
                    <a:pt x="827" y="94"/>
                  </a:cubicBezTo>
                  <a:cubicBezTo>
                    <a:pt x="826" y="95"/>
                    <a:pt x="825" y="94"/>
                    <a:pt x="824" y="95"/>
                  </a:cubicBezTo>
                  <a:cubicBezTo>
                    <a:pt x="824" y="94"/>
                    <a:pt x="823" y="95"/>
                    <a:pt x="822" y="94"/>
                  </a:cubicBezTo>
                  <a:cubicBezTo>
                    <a:pt x="822" y="94"/>
                    <a:pt x="822" y="96"/>
                    <a:pt x="823" y="96"/>
                  </a:cubicBezTo>
                  <a:cubicBezTo>
                    <a:pt x="821" y="96"/>
                    <a:pt x="822" y="95"/>
                    <a:pt x="821" y="95"/>
                  </a:cubicBezTo>
                  <a:cubicBezTo>
                    <a:pt x="820" y="95"/>
                    <a:pt x="821" y="95"/>
                    <a:pt x="820" y="96"/>
                  </a:cubicBezTo>
                  <a:cubicBezTo>
                    <a:pt x="820" y="96"/>
                    <a:pt x="820" y="95"/>
                    <a:pt x="820" y="95"/>
                  </a:cubicBezTo>
                  <a:cubicBezTo>
                    <a:pt x="819" y="96"/>
                    <a:pt x="818" y="97"/>
                    <a:pt x="816" y="97"/>
                  </a:cubicBezTo>
                  <a:cubicBezTo>
                    <a:pt x="816" y="96"/>
                    <a:pt x="817" y="97"/>
                    <a:pt x="817" y="96"/>
                  </a:cubicBezTo>
                  <a:cubicBezTo>
                    <a:pt x="815" y="97"/>
                    <a:pt x="814" y="97"/>
                    <a:pt x="813" y="98"/>
                  </a:cubicBezTo>
                  <a:cubicBezTo>
                    <a:pt x="813" y="96"/>
                    <a:pt x="810" y="98"/>
                    <a:pt x="810" y="100"/>
                  </a:cubicBezTo>
                  <a:cubicBezTo>
                    <a:pt x="809" y="99"/>
                    <a:pt x="810" y="99"/>
                    <a:pt x="810" y="99"/>
                  </a:cubicBezTo>
                  <a:cubicBezTo>
                    <a:pt x="810" y="98"/>
                    <a:pt x="809" y="98"/>
                    <a:pt x="809" y="99"/>
                  </a:cubicBezTo>
                  <a:cubicBezTo>
                    <a:pt x="809" y="99"/>
                    <a:pt x="809" y="98"/>
                    <a:pt x="808" y="98"/>
                  </a:cubicBezTo>
                  <a:cubicBezTo>
                    <a:pt x="808" y="98"/>
                    <a:pt x="807" y="99"/>
                    <a:pt x="808" y="99"/>
                  </a:cubicBezTo>
                  <a:cubicBezTo>
                    <a:pt x="807" y="100"/>
                    <a:pt x="807" y="99"/>
                    <a:pt x="807" y="98"/>
                  </a:cubicBezTo>
                  <a:cubicBezTo>
                    <a:pt x="806" y="99"/>
                    <a:pt x="805" y="99"/>
                    <a:pt x="804" y="100"/>
                  </a:cubicBezTo>
                  <a:cubicBezTo>
                    <a:pt x="804" y="99"/>
                    <a:pt x="805" y="99"/>
                    <a:pt x="804" y="98"/>
                  </a:cubicBezTo>
                  <a:cubicBezTo>
                    <a:pt x="803" y="99"/>
                    <a:pt x="804" y="100"/>
                    <a:pt x="803" y="100"/>
                  </a:cubicBezTo>
                  <a:cubicBezTo>
                    <a:pt x="802" y="100"/>
                    <a:pt x="803" y="99"/>
                    <a:pt x="803" y="99"/>
                  </a:cubicBezTo>
                  <a:cubicBezTo>
                    <a:pt x="803" y="99"/>
                    <a:pt x="803" y="99"/>
                    <a:pt x="802" y="99"/>
                  </a:cubicBezTo>
                  <a:cubicBezTo>
                    <a:pt x="802" y="100"/>
                    <a:pt x="801" y="100"/>
                    <a:pt x="800" y="101"/>
                  </a:cubicBezTo>
                  <a:cubicBezTo>
                    <a:pt x="801" y="100"/>
                    <a:pt x="800" y="100"/>
                    <a:pt x="801" y="98"/>
                  </a:cubicBezTo>
                  <a:cubicBezTo>
                    <a:pt x="800" y="98"/>
                    <a:pt x="800" y="99"/>
                    <a:pt x="800" y="100"/>
                  </a:cubicBezTo>
                  <a:cubicBezTo>
                    <a:pt x="799" y="100"/>
                    <a:pt x="800" y="99"/>
                    <a:pt x="799" y="99"/>
                  </a:cubicBezTo>
                  <a:cubicBezTo>
                    <a:pt x="799" y="100"/>
                    <a:pt x="799" y="101"/>
                    <a:pt x="800" y="101"/>
                  </a:cubicBezTo>
                  <a:cubicBezTo>
                    <a:pt x="799" y="101"/>
                    <a:pt x="798" y="100"/>
                    <a:pt x="799" y="99"/>
                  </a:cubicBezTo>
                  <a:cubicBezTo>
                    <a:pt x="799" y="99"/>
                    <a:pt x="798" y="100"/>
                    <a:pt x="798" y="100"/>
                  </a:cubicBezTo>
                  <a:cubicBezTo>
                    <a:pt x="798" y="101"/>
                    <a:pt x="799" y="101"/>
                    <a:pt x="798" y="102"/>
                  </a:cubicBezTo>
                  <a:cubicBezTo>
                    <a:pt x="798" y="102"/>
                    <a:pt x="798" y="101"/>
                    <a:pt x="797" y="101"/>
                  </a:cubicBezTo>
                  <a:cubicBezTo>
                    <a:pt x="797" y="102"/>
                    <a:pt x="796" y="102"/>
                    <a:pt x="795" y="103"/>
                  </a:cubicBezTo>
                  <a:cubicBezTo>
                    <a:pt x="795" y="102"/>
                    <a:pt x="795" y="102"/>
                    <a:pt x="795" y="101"/>
                  </a:cubicBezTo>
                  <a:cubicBezTo>
                    <a:pt x="794" y="101"/>
                    <a:pt x="794" y="102"/>
                    <a:pt x="794" y="103"/>
                  </a:cubicBezTo>
                  <a:cubicBezTo>
                    <a:pt x="794" y="102"/>
                    <a:pt x="793" y="101"/>
                    <a:pt x="793" y="101"/>
                  </a:cubicBezTo>
                  <a:cubicBezTo>
                    <a:pt x="792" y="101"/>
                    <a:pt x="792" y="102"/>
                    <a:pt x="792" y="103"/>
                  </a:cubicBezTo>
                  <a:cubicBezTo>
                    <a:pt x="792" y="103"/>
                    <a:pt x="792" y="103"/>
                    <a:pt x="792" y="103"/>
                  </a:cubicBezTo>
                  <a:cubicBezTo>
                    <a:pt x="792" y="103"/>
                    <a:pt x="791" y="103"/>
                    <a:pt x="791" y="103"/>
                  </a:cubicBezTo>
                  <a:cubicBezTo>
                    <a:pt x="791" y="103"/>
                    <a:pt x="790" y="103"/>
                    <a:pt x="789" y="104"/>
                  </a:cubicBezTo>
                  <a:cubicBezTo>
                    <a:pt x="790" y="103"/>
                    <a:pt x="789" y="103"/>
                    <a:pt x="789" y="103"/>
                  </a:cubicBezTo>
                  <a:cubicBezTo>
                    <a:pt x="788" y="103"/>
                    <a:pt x="788" y="103"/>
                    <a:pt x="787" y="103"/>
                  </a:cubicBezTo>
                  <a:cubicBezTo>
                    <a:pt x="787" y="103"/>
                    <a:pt x="787" y="103"/>
                    <a:pt x="788" y="104"/>
                  </a:cubicBezTo>
                  <a:cubicBezTo>
                    <a:pt x="788" y="105"/>
                    <a:pt x="786" y="104"/>
                    <a:pt x="786" y="105"/>
                  </a:cubicBezTo>
                  <a:cubicBezTo>
                    <a:pt x="785" y="104"/>
                    <a:pt x="785" y="105"/>
                    <a:pt x="784" y="104"/>
                  </a:cubicBezTo>
                  <a:cubicBezTo>
                    <a:pt x="784" y="103"/>
                    <a:pt x="784" y="103"/>
                    <a:pt x="785" y="103"/>
                  </a:cubicBezTo>
                  <a:cubicBezTo>
                    <a:pt x="783" y="104"/>
                    <a:pt x="783" y="103"/>
                    <a:pt x="783" y="104"/>
                  </a:cubicBezTo>
                  <a:cubicBezTo>
                    <a:pt x="782" y="104"/>
                    <a:pt x="782" y="103"/>
                    <a:pt x="781" y="104"/>
                  </a:cubicBezTo>
                  <a:cubicBezTo>
                    <a:pt x="782" y="105"/>
                    <a:pt x="783" y="105"/>
                    <a:pt x="783" y="105"/>
                  </a:cubicBezTo>
                  <a:cubicBezTo>
                    <a:pt x="783" y="106"/>
                    <a:pt x="782" y="105"/>
                    <a:pt x="782" y="106"/>
                  </a:cubicBezTo>
                  <a:cubicBezTo>
                    <a:pt x="782" y="105"/>
                    <a:pt x="781" y="105"/>
                    <a:pt x="781" y="105"/>
                  </a:cubicBezTo>
                  <a:cubicBezTo>
                    <a:pt x="781" y="105"/>
                    <a:pt x="781" y="106"/>
                    <a:pt x="780" y="106"/>
                  </a:cubicBezTo>
                  <a:cubicBezTo>
                    <a:pt x="781" y="105"/>
                    <a:pt x="780" y="106"/>
                    <a:pt x="780" y="105"/>
                  </a:cubicBezTo>
                  <a:cubicBezTo>
                    <a:pt x="779" y="105"/>
                    <a:pt x="779" y="105"/>
                    <a:pt x="779" y="105"/>
                  </a:cubicBezTo>
                  <a:cubicBezTo>
                    <a:pt x="779" y="104"/>
                    <a:pt x="777" y="104"/>
                    <a:pt x="776" y="104"/>
                  </a:cubicBezTo>
                  <a:cubicBezTo>
                    <a:pt x="777" y="105"/>
                    <a:pt x="777" y="105"/>
                    <a:pt x="778" y="105"/>
                  </a:cubicBezTo>
                  <a:cubicBezTo>
                    <a:pt x="778" y="106"/>
                    <a:pt x="778" y="106"/>
                    <a:pt x="777" y="106"/>
                  </a:cubicBezTo>
                  <a:cubicBezTo>
                    <a:pt x="777" y="106"/>
                    <a:pt x="776" y="106"/>
                    <a:pt x="776" y="105"/>
                  </a:cubicBezTo>
                  <a:cubicBezTo>
                    <a:pt x="775" y="106"/>
                    <a:pt x="775" y="107"/>
                    <a:pt x="774" y="107"/>
                  </a:cubicBezTo>
                  <a:cubicBezTo>
                    <a:pt x="774" y="106"/>
                    <a:pt x="775" y="106"/>
                    <a:pt x="775" y="106"/>
                  </a:cubicBezTo>
                  <a:cubicBezTo>
                    <a:pt x="774" y="105"/>
                    <a:pt x="773" y="105"/>
                    <a:pt x="772" y="103"/>
                  </a:cubicBezTo>
                  <a:cubicBezTo>
                    <a:pt x="772" y="103"/>
                    <a:pt x="772" y="104"/>
                    <a:pt x="772" y="104"/>
                  </a:cubicBezTo>
                  <a:cubicBezTo>
                    <a:pt x="772" y="105"/>
                    <a:pt x="772" y="104"/>
                    <a:pt x="773" y="105"/>
                  </a:cubicBezTo>
                  <a:cubicBezTo>
                    <a:pt x="773" y="105"/>
                    <a:pt x="774" y="106"/>
                    <a:pt x="774" y="107"/>
                  </a:cubicBezTo>
                  <a:cubicBezTo>
                    <a:pt x="774" y="107"/>
                    <a:pt x="773" y="107"/>
                    <a:pt x="773" y="107"/>
                  </a:cubicBezTo>
                  <a:cubicBezTo>
                    <a:pt x="774" y="106"/>
                    <a:pt x="773" y="106"/>
                    <a:pt x="772" y="106"/>
                  </a:cubicBezTo>
                  <a:cubicBezTo>
                    <a:pt x="772" y="105"/>
                    <a:pt x="771" y="105"/>
                    <a:pt x="772" y="105"/>
                  </a:cubicBezTo>
                  <a:cubicBezTo>
                    <a:pt x="771" y="105"/>
                    <a:pt x="771" y="106"/>
                    <a:pt x="771" y="105"/>
                  </a:cubicBezTo>
                  <a:cubicBezTo>
                    <a:pt x="771" y="105"/>
                    <a:pt x="770" y="107"/>
                    <a:pt x="770" y="107"/>
                  </a:cubicBezTo>
                  <a:cubicBezTo>
                    <a:pt x="769" y="108"/>
                    <a:pt x="767" y="107"/>
                    <a:pt x="767" y="109"/>
                  </a:cubicBezTo>
                  <a:cubicBezTo>
                    <a:pt x="765" y="108"/>
                    <a:pt x="765" y="110"/>
                    <a:pt x="763" y="110"/>
                  </a:cubicBezTo>
                  <a:cubicBezTo>
                    <a:pt x="764" y="109"/>
                    <a:pt x="764" y="109"/>
                    <a:pt x="764" y="108"/>
                  </a:cubicBezTo>
                  <a:cubicBezTo>
                    <a:pt x="763" y="109"/>
                    <a:pt x="762" y="109"/>
                    <a:pt x="762" y="110"/>
                  </a:cubicBezTo>
                  <a:cubicBezTo>
                    <a:pt x="761" y="109"/>
                    <a:pt x="761" y="109"/>
                    <a:pt x="760" y="110"/>
                  </a:cubicBezTo>
                  <a:cubicBezTo>
                    <a:pt x="759" y="109"/>
                    <a:pt x="757" y="110"/>
                    <a:pt x="757" y="112"/>
                  </a:cubicBezTo>
                  <a:cubicBezTo>
                    <a:pt x="757" y="111"/>
                    <a:pt x="757" y="110"/>
                    <a:pt x="756" y="110"/>
                  </a:cubicBezTo>
                  <a:cubicBezTo>
                    <a:pt x="757" y="111"/>
                    <a:pt x="755" y="111"/>
                    <a:pt x="754" y="112"/>
                  </a:cubicBezTo>
                  <a:cubicBezTo>
                    <a:pt x="754" y="111"/>
                    <a:pt x="753" y="111"/>
                    <a:pt x="753" y="111"/>
                  </a:cubicBezTo>
                  <a:cubicBezTo>
                    <a:pt x="752" y="112"/>
                    <a:pt x="754" y="111"/>
                    <a:pt x="753" y="112"/>
                  </a:cubicBezTo>
                  <a:cubicBezTo>
                    <a:pt x="753" y="112"/>
                    <a:pt x="753" y="112"/>
                    <a:pt x="753" y="112"/>
                  </a:cubicBezTo>
                  <a:cubicBezTo>
                    <a:pt x="752" y="112"/>
                    <a:pt x="753" y="111"/>
                    <a:pt x="752" y="111"/>
                  </a:cubicBezTo>
                  <a:cubicBezTo>
                    <a:pt x="751" y="111"/>
                    <a:pt x="752" y="112"/>
                    <a:pt x="752" y="111"/>
                  </a:cubicBezTo>
                  <a:cubicBezTo>
                    <a:pt x="751" y="112"/>
                    <a:pt x="752" y="112"/>
                    <a:pt x="751" y="113"/>
                  </a:cubicBezTo>
                  <a:cubicBezTo>
                    <a:pt x="750" y="113"/>
                    <a:pt x="750" y="111"/>
                    <a:pt x="749" y="113"/>
                  </a:cubicBezTo>
                  <a:cubicBezTo>
                    <a:pt x="748" y="112"/>
                    <a:pt x="750" y="112"/>
                    <a:pt x="750" y="111"/>
                  </a:cubicBezTo>
                  <a:cubicBezTo>
                    <a:pt x="750" y="111"/>
                    <a:pt x="750" y="111"/>
                    <a:pt x="749" y="111"/>
                  </a:cubicBezTo>
                  <a:cubicBezTo>
                    <a:pt x="749" y="111"/>
                    <a:pt x="750" y="111"/>
                    <a:pt x="749" y="112"/>
                  </a:cubicBezTo>
                  <a:cubicBezTo>
                    <a:pt x="749" y="111"/>
                    <a:pt x="748" y="112"/>
                    <a:pt x="748" y="113"/>
                  </a:cubicBezTo>
                  <a:cubicBezTo>
                    <a:pt x="748" y="113"/>
                    <a:pt x="747" y="113"/>
                    <a:pt x="747" y="113"/>
                  </a:cubicBezTo>
                  <a:cubicBezTo>
                    <a:pt x="747" y="113"/>
                    <a:pt x="746" y="112"/>
                    <a:pt x="746" y="112"/>
                  </a:cubicBezTo>
                  <a:cubicBezTo>
                    <a:pt x="745" y="112"/>
                    <a:pt x="745" y="112"/>
                    <a:pt x="745" y="113"/>
                  </a:cubicBezTo>
                  <a:cubicBezTo>
                    <a:pt x="745" y="113"/>
                    <a:pt x="745" y="113"/>
                    <a:pt x="746" y="113"/>
                  </a:cubicBezTo>
                  <a:cubicBezTo>
                    <a:pt x="746" y="113"/>
                    <a:pt x="745" y="113"/>
                    <a:pt x="746" y="113"/>
                  </a:cubicBezTo>
                  <a:cubicBezTo>
                    <a:pt x="745" y="113"/>
                    <a:pt x="745" y="114"/>
                    <a:pt x="744" y="114"/>
                  </a:cubicBezTo>
                  <a:cubicBezTo>
                    <a:pt x="744" y="114"/>
                    <a:pt x="744" y="114"/>
                    <a:pt x="744" y="114"/>
                  </a:cubicBezTo>
                  <a:cubicBezTo>
                    <a:pt x="744" y="115"/>
                    <a:pt x="744" y="115"/>
                    <a:pt x="744" y="115"/>
                  </a:cubicBezTo>
                  <a:cubicBezTo>
                    <a:pt x="744" y="115"/>
                    <a:pt x="744" y="115"/>
                    <a:pt x="743" y="115"/>
                  </a:cubicBezTo>
                  <a:cubicBezTo>
                    <a:pt x="743" y="114"/>
                    <a:pt x="744" y="113"/>
                    <a:pt x="744" y="113"/>
                  </a:cubicBezTo>
                  <a:cubicBezTo>
                    <a:pt x="744" y="112"/>
                    <a:pt x="744" y="113"/>
                    <a:pt x="743" y="113"/>
                  </a:cubicBezTo>
                  <a:cubicBezTo>
                    <a:pt x="744" y="114"/>
                    <a:pt x="742" y="114"/>
                    <a:pt x="743" y="115"/>
                  </a:cubicBezTo>
                  <a:cubicBezTo>
                    <a:pt x="743" y="115"/>
                    <a:pt x="742" y="115"/>
                    <a:pt x="741" y="115"/>
                  </a:cubicBezTo>
                  <a:cubicBezTo>
                    <a:pt x="741" y="115"/>
                    <a:pt x="741" y="115"/>
                    <a:pt x="741" y="115"/>
                  </a:cubicBezTo>
                  <a:cubicBezTo>
                    <a:pt x="741" y="116"/>
                    <a:pt x="742" y="115"/>
                    <a:pt x="741" y="116"/>
                  </a:cubicBezTo>
                  <a:cubicBezTo>
                    <a:pt x="741" y="116"/>
                    <a:pt x="740" y="116"/>
                    <a:pt x="740" y="116"/>
                  </a:cubicBezTo>
                  <a:cubicBezTo>
                    <a:pt x="740" y="116"/>
                    <a:pt x="741" y="116"/>
                    <a:pt x="741" y="116"/>
                  </a:cubicBezTo>
                  <a:cubicBezTo>
                    <a:pt x="741" y="115"/>
                    <a:pt x="740" y="115"/>
                    <a:pt x="739" y="115"/>
                  </a:cubicBezTo>
                  <a:cubicBezTo>
                    <a:pt x="740" y="116"/>
                    <a:pt x="739" y="116"/>
                    <a:pt x="738" y="116"/>
                  </a:cubicBezTo>
                  <a:cubicBezTo>
                    <a:pt x="738" y="116"/>
                    <a:pt x="738" y="115"/>
                    <a:pt x="738" y="115"/>
                  </a:cubicBezTo>
                  <a:cubicBezTo>
                    <a:pt x="738" y="116"/>
                    <a:pt x="737" y="116"/>
                    <a:pt x="737" y="114"/>
                  </a:cubicBezTo>
                  <a:cubicBezTo>
                    <a:pt x="736" y="114"/>
                    <a:pt x="737" y="115"/>
                    <a:pt x="737" y="116"/>
                  </a:cubicBezTo>
                  <a:cubicBezTo>
                    <a:pt x="737" y="115"/>
                    <a:pt x="736" y="115"/>
                    <a:pt x="736" y="115"/>
                  </a:cubicBezTo>
                  <a:cubicBezTo>
                    <a:pt x="736" y="116"/>
                    <a:pt x="737" y="115"/>
                    <a:pt x="737" y="116"/>
                  </a:cubicBezTo>
                  <a:cubicBezTo>
                    <a:pt x="737" y="116"/>
                    <a:pt x="738" y="116"/>
                    <a:pt x="739" y="116"/>
                  </a:cubicBezTo>
                  <a:cubicBezTo>
                    <a:pt x="738" y="118"/>
                    <a:pt x="737" y="115"/>
                    <a:pt x="735" y="116"/>
                  </a:cubicBezTo>
                  <a:cubicBezTo>
                    <a:pt x="735" y="116"/>
                    <a:pt x="735" y="117"/>
                    <a:pt x="735" y="117"/>
                  </a:cubicBezTo>
                  <a:cubicBezTo>
                    <a:pt x="733" y="117"/>
                    <a:pt x="733" y="118"/>
                    <a:pt x="731" y="118"/>
                  </a:cubicBezTo>
                  <a:cubicBezTo>
                    <a:pt x="731" y="119"/>
                    <a:pt x="731" y="119"/>
                    <a:pt x="731" y="120"/>
                  </a:cubicBezTo>
                  <a:cubicBezTo>
                    <a:pt x="730" y="120"/>
                    <a:pt x="731" y="119"/>
                    <a:pt x="730" y="119"/>
                  </a:cubicBezTo>
                  <a:cubicBezTo>
                    <a:pt x="730" y="118"/>
                    <a:pt x="730" y="117"/>
                    <a:pt x="730" y="117"/>
                  </a:cubicBezTo>
                  <a:cubicBezTo>
                    <a:pt x="729" y="117"/>
                    <a:pt x="729" y="118"/>
                    <a:pt x="729" y="119"/>
                  </a:cubicBezTo>
                  <a:cubicBezTo>
                    <a:pt x="728" y="119"/>
                    <a:pt x="727" y="119"/>
                    <a:pt x="727" y="119"/>
                  </a:cubicBezTo>
                  <a:cubicBezTo>
                    <a:pt x="727" y="120"/>
                    <a:pt x="727" y="119"/>
                    <a:pt x="728" y="119"/>
                  </a:cubicBezTo>
                  <a:cubicBezTo>
                    <a:pt x="727" y="120"/>
                    <a:pt x="727" y="120"/>
                    <a:pt x="726" y="120"/>
                  </a:cubicBezTo>
                  <a:cubicBezTo>
                    <a:pt x="726" y="120"/>
                    <a:pt x="726" y="120"/>
                    <a:pt x="725" y="120"/>
                  </a:cubicBezTo>
                  <a:cubicBezTo>
                    <a:pt x="725" y="120"/>
                    <a:pt x="726" y="120"/>
                    <a:pt x="726" y="121"/>
                  </a:cubicBezTo>
                  <a:cubicBezTo>
                    <a:pt x="725" y="120"/>
                    <a:pt x="725" y="121"/>
                    <a:pt x="724" y="121"/>
                  </a:cubicBezTo>
                  <a:cubicBezTo>
                    <a:pt x="724" y="120"/>
                    <a:pt x="725" y="121"/>
                    <a:pt x="725" y="120"/>
                  </a:cubicBezTo>
                  <a:cubicBezTo>
                    <a:pt x="725" y="120"/>
                    <a:pt x="724" y="119"/>
                    <a:pt x="724" y="119"/>
                  </a:cubicBezTo>
                  <a:cubicBezTo>
                    <a:pt x="724" y="120"/>
                    <a:pt x="724" y="120"/>
                    <a:pt x="725" y="120"/>
                  </a:cubicBezTo>
                  <a:cubicBezTo>
                    <a:pt x="724" y="120"/>
                    <a:pt x="721" y="120"/>
                    <a:pt x="722" y="121"/>
                  </a:cubicBezTo>
                  <a:cubicBezTo>
                    <a:pt x="720" y="122"/>
                    <a:pt x="719" y="120"/>
                    <a:pt x="718" y="120"/>
                  </a:cubicBezTo>
                  <a:cubicBezTo>
                    <a:pt x="719" y="119"/>
                    <a:pt x="719" y="120"/>
                    <a:pt x="720" y="120"/>
                  </a:cubicBezTo>
                  <a:cubicBezTo>
                    <a:pt x="720" y="119"/>
                    <a:pt x="719" y="119"/>
                    <a:pt x="719" y="119"/>
                  </a:cubicBezTo>
                  <a:cubicBezTo>
                    <a:pt x="720" y="119"/>
                    <a:pt x="720" y="120"/>
                    <a:pt x="720" y="120"/>
                  </a:cubicBezTo>
                  <a:cubicBezTo>
                    <a:pt x="721" y="120"/>
                    <a:pt x="721" y="119"/>
                    <a:pt x="722" y="120"/>
                  </a:cubicBezTo>
                  <a:cubicBezTo>
                    <a:pt x="722" y="119"/>
                    <a:pt x="722" y="119"/>
                    <a:pt x="721" y="119"/>
                  </a:cubicBezTo>
                  <a:cubicBezTo>
                    <a:pt x="721" y="119"/>
                    <a:pt x="721" y="120"/>
                    <a:pt x="720" y="119"/>
                  </a:cubicBezTo>
                  <a:cubicBezTo>
                    <a:pt x="721" y="119"/>
                    <a:pt x="720" y="119"/>
                    <a:pt x="720" y="118"/>
                  </a:cubicBezTo>
                  <a:cubicBezTo>
                    <a:pt x="720" y="118"/>
                    <a:pt x="720" y="118"/>
                    <a:pt x="721" y="118"/>
                  </a:cubicBezTo>
                  <a:cubicBezTo>
                    <a:pt x="721" y="118"/>
                    <a:pt x="720" y="118"/>
                    <a:pt x="721" y="117"/>
                  </a:cubicBezTo>
                  <a:cubicBezTo>
                    <a:pt x="720" y="117"/>
                    <a:pt x="720" y="118"/>
                    <a:pt x="719" y="118"/>
                  </a:cubicBezTo>
                  <a:cubicBezTo>
                    <a:pt x="719" y="117"/>
                    <a:pt x="719" y="117"/>
                    <a:pt x="719" y="117"/>
                  </a:cubicBezTo>
                  <a:cubicBezTo>
                    <a:pt x="720" y="117"/>
                    <a:pt x="719" y="117"/>
                    <a:pt x="719" y="117"/>
                  </a:cubicBezTo>
                  <a:cubicBezTo>
                    <a:pt x="720" y="117"/>
                    <a:pt x="720" y="116"/>
                    <a:pt x="722" y="117"/>
                  </a:cubicBezTo>
                  <a:cubicBezTo>
                    <a:pt x="721" y="116"/>
                    <a:pt x="721" y="116"/>
                    <a:pt x="721" y="116"/>
                  </a:cubicBezTo>
                  <a:cubicBezTo>
                    <a:pt x="721" y="116"/>
                    <a:pt x="719" y="116"/>
                    <a:pt x="719" y="116"/>
                  </a:cubicBezTo>
                  <a:cubicBezTo>
                    <a:pt x="718" y="118"/>
                    <a:pt x="716" y="117"/>
                    <a:pt x="716" y="118"/>
                  </a:cubicBezTo>
                  <a:cubicBezTo>
                    <a:pt x="716" y="117"/>
                    <a:pt x="714" y="117"/>
                    <a:pt x="714" y="116"/>
                  </a:cubicBezTo>
                  <a:cubicBezTo>
                    <a:pt x="713" y="116"/>
                    <a:pt x="713" y="116"/>
                    <a:pt x="711" y="116"/>
                  </a:cubicBezTo>
                  <a:cubicBezTo>
                    <a:pt x="711" y="116"/>
                    <a:pt x="712" y="116"/>
                    <a:pt x="712" y="115"/>
                  </a:cubicBezTo>
                  <a:cubicBezTo>
                    <a:pt x="711" y="115"/>
                    <a:pt x="711" y="116"/>
                    <a:pt x="711" y="116"/>
                  </a:cubicBezTo>
                  <a:cubicBezTo>
                    <a:pt x="711" y="117"/>
                    <a:pt x="711" y="117"/>
                    <a:pt x="712" y="117"/>
                  </a:cubicBezTo>
                  <a:cubicBezTo>
                    <a:pt x="712" y="118"/>
                    <a:pt x="711" y="117"/>
                    <a:pt x="711" y="118"/>
                  </a:cubicBezTo>
                  <a:cubicBezTo>
                    <a:pt x="712" y="118"/>
                    <a:pt x="710" y="119"/>
                    <a:pt x="712" y="119"/>
                  </a:cubicBezTo>
                  <a:cubicBezTo>
                    <a:pt x="712" y="120"/>
                    <a:pt x="711" y="120"/>
                    <a:pt x="711" y="120"/>
                  </a:cubicBezTo>
                  <a:cubicBezTo>
                    <a:pt x="711" y="119"/>
                    <a:pt x="710" y="119"/>
                    <a:pt x="710" y="118"/>
                  </a:cubicBezTo>
                  <a:cubicBezTo>
                    <a:pt x="710" y="119"/>
                    <a:pt x="709" y="119"/>
                    <a:pt x="709" y="120"/>
                  </a:cubicBezTo>
                  <a:cubicBezTo>
                    <a:pt x="708" y="118"/>
                    <a:pt x="710" y="118"/>
                    <a:pt x="709" y="116"/>
                  </a:cubicBezTo>
                  <a:cubicBezTo>
                    <a:pt x="708" y="117"/>
                    <a:pt x="707" y="118"/>
                    <a:pt x="706" y="116"/>
                  </a:cubicBezTo>
                  <a:cubicBezTo>
                    <a:pt x="706" y="116"/>
                    <a:pt x="706" y="117"/>
                    <a:pt x="706" y="117"/>
                  </a:cubicBezTo>
                  <a:cubicBezTo>
                    <a:pt x="707" y="118"/>
                    <a:pt x="707" y="117"/>
                    <a:pt x="708" y="118"/>
                  </a:cubicBezTo>
                  <a:cubicBezTo>
                    <a:pt x="707" y="119"/>
                    <a:pt x="706" y="118"/>
                    <a:pt x="706" y="119"/>
                  </a:cubicBezTo>
                  <a:cubicBezTo>
                    <a:pt x="705" y="119"/>
                    <a:pt x="704" y="119"/>
                    <a:pt x="705" y="118"/>
                  </a:cubicBezTo>
                  <a:cubicBezTo>
                    <a:pt x="704" y="117"/>
                    <a:pt x="704" y="118"/>
                    <a:pt x="704" y="117"/>
                  </a:cubicBezTo>
                  <a:cubicBezTo>
                    <a:pt x="705" y="119"/>
                    <a:pt x="703" y="119"/>
                    <a:pt x="704" y="121"/>
                  </a:cubicBezTo>
                  <a:cubicBezTo>
                    <a:pt x="704" y="121"/>
                    <a:pt x="704" y="121"/>
                    <a:pt x="703" y="121"/>
                  </a:cubicBezTo>
                  <a:cubicBezTo>
                    <a:pt x="703" y="121"/>
                    <a:pt x="703" y="121"/>
                    <a:pt x="703" y="121"/>
                  </a:cubicBezTo>
                  <a:cubicBezTo>
                    <a:pt x="704" y="120"/>
                    <a:pt x="704" y="120"/>
                    <a:pt x="702" y="119"/>
                  </a:cubicBezTo>
                  <a:cubicBezTo>
                    <a:pt x="702" y="119"/>
                    <a:pt x="703" y="119"/>
                    <a:pt x="703" y="119"/>
                  </a:cubicBezTo>
                  <a:cubicBezTo>
                    <a:pt x="701" y="118"/>
                    <a:pt x="703" y="121"/>
                    <a:pt x="702" y="121"/>
                  </a:cubicBezTo>
                  <a:cubicBezTo>
                    <a:pt x="702" y="121"/>
                    <a:pt x="702" y="120"/>
                    <a:pt x="702" y="120"/>
                  </a:cubicBezTo>
                  <a:cubicBezTo>
                    <a:pt x="701" y="120"/>
                    <a:pt x="702" y="120"/>
                    <a:pt x="701" y="119"/>
                  </a:cubicBezTo>
                  <a:cubicBezTo>
                    <a:pt x="700" y="119"/>
                    <a:pt x="701" y="120"/>
                    <a:pt x="701" y="120"/>
                  </a:cubicBezTo>
                  <a:cubicBezTo>
                    <a:pt x="701" y="120"/>
                    <a:pt x="700" y="119"/>
                    <a:pt x="699" y="120"/>
                  </a:cubicBezTo>
                  <a:cubicBezTo>
                    <a:pt x="698" y="120"/>
                    <a:pt x="698" y="119"/>
                    <a:pt x="697" y="120"/>
                  </a:cubicBezTo>
                  <a:cubicBezTo>
                    <a:pt x="697" y="120"/>
                    <a:pt x="698" y="120"/>
                    <a:pt x="698" y="120"/>
                  </a:cubicBezTo>
                  <a:cubicBezTo>
                    <a:pt x="698" y="121"/>
                    <a:pt x="697" y="120"/>
                    <a:pt x="697" y="121"/>
                  </a:cubicBezTo>
                  <a:cubicBezTo>
                    <a:pt x="697" y="121"/>
                    <a:pt x="697" y="120"/>
                    <a:pt x="697" y="120"/>
                  </a:cubicBezTo>
                  <a:cubicBezTo>
                    <a:pt x="697" y="121"/>
                    <a:pt x="697" y="122"/>
                    <a:pt x="697" y="122"/>
                  </a:cubicBezTo>
                  <a:cubicBezTo>
                    <a:pt x="697" y="123"/>
                    <a:pt x="696" y="123"/>
                    <a:pt x="696" y="122"/>
                  </a:cubicBezTo>
                  <a:cubicBezTo>
                    <a:pt x="696" y="122"/>
                    <a:pt x="696" y="122"/>
                    <a:pt x="695" y="123"/>
                  </a:cubicBezTo>
                  <a:cubicBezTo>
                    <a:pt x="695" y="123"/>
                    <a:pt x="694" y="122"/>
                    <a:pt x="694" y="121"/>
                  </a:cubicBezTo>
                  <a:cubicBezTo>
                    <a:pt x="694" y="121"/>
                    <a:pt x="694" y="122"/>
                    <a:pt x="694" y="121"/>
                  </a:cubicBezTo>
                  <a:cubicBezTo>
                    <a:pt x="694" y="120"/>
                    <a:pt x="694" y="121"/>
                    <a:pt x="693" y="121"/>
                  </a:cubicBezTo>
                  <a:cubicBezTo>
                    <a:pt x="693" y="121"/>
                    <a:pt x="694" y="122"/>
                    <a:pt x="693" y="122"/>
                  </a:cubicBezTo>
                  <a:cubicBezTo>
                    <a:pt x="693" y="122"/>
                    <a:pt x="694" y="122"/>
                    <a:pt x="693" y="123"/>
                  </a:cubicBezTo>
                  <a:cubicBezTo>
                    <a:pt x="692" y="122"/>
                    <a:pt x="692" y="123"/>
                    <a:pt x="691" y="123"/>
                  </a:cubicBezTo>
                  <a:cubicBezTo>
                    <a:pt x="691" y="123"/>
                    <a:pt x="692" y="122"/>
                    <a:pt x="691" y="121"/>
                  </a:cubicBezTo>
                  <a:cubicBezTo>
                    <a:pt x="690" y="123"/>
                    <a:pt x="690" y="122"/>
                    <a:pt x="690" y="124"/>
                  </a:cubicBezTo>
                  <a:cubicBezTo>
                    <a:pt x="691" y="124"/>
                    <a:pt x="691" y="123"/>
                    <a:pt x="691" y="124"/>
                  </a:cubicBezTo>
                  <a:cubicBezTo>
                    <a:pt x="691" y="124"/>
                    <a:pt x="692" y="124"/>
                    <a:pt x="691" y="125"/>
                  </a:cubicBezTo>
                  <a:cubicBezTo>
                    <a:pt x="691" y="124"/>
                    <a:pt x="690" y="124"/>
                    <a:pt x="690" y="124"/>
                  </a:cubicBezTo>
                  <a:cubicBezTo>
                    <a:pt x="690" y="124"/>
                    <a:pt x="690" y="124"/>
                    <a:pt x="689" y="124"/>
                  </a:cubicBezTo>
                  <a:cubicBezTo>
                    <a:pt x="689" y="123"/>
                    <a:pt x="690" y="124"/>
                    <a:pt x="690" y="123"/>
                  </a:cubicBezTo>
                  <a:cubicBezTo>
                    <a:pt x="689" y="122"/>
                    <a:pt x="688" y="126"/>
                    <a:pt x="690" y="125"/>
                  </a:cubicBezTo>
                  <a:cubicBezTo>
                    <a:pt x="690" y="126"/>
                    <a:pt x="688" y="126"/>
                    <a:pt x="688" y="125"/>
                  </a:cubicBezTo>
                  <a:cubicBezTo>
                    <a:pt x="687" y="125"/>
                    <a:pt x="687" y="126"/>
                    <a:pt x="687" y="126"/>
                  </a:cubicBezTo>
                  <a:cubicBezTo>
                    <a:pt x="687" y="126"/>
                    <a:pt x="686" y="126"/>
                    <a:pt x="686" y="125"/>
                  </a:cubicBezTo>
                  <a:cubicBezTo>
                    <a:pt x="687" y="125"/>
                    <a:pt x="687" y="126"/>
                    <a:pt x="688" y="125"/>
                  </a:cubicBezTo>
                  <a:cubicBezTo>
                    <a:pt x="687" y="125"/>
                    <a:pt x="686" y="124"/>
                    <a:pt x="685" y="125"/>
                  </a:cubicBezTo>
                  <a:cubicBezTo>
                    <a:pt x="685" y="124"/>
                    <a:pt x="686" y="124"/>
                    <a:pt x="685" y="123"/>
                  </a:cubicBezTo>
                  <a:cubicBezTo>
                    <a:pt x="684" y="124"/>
                    <a:pt x="685" y="125"/>
                    <a:pt x="684" y="125"/>
                  </a:cubicBezTo>
                  <a:cubicBezTo>
                    <a:pt x="684" y="125"/>
                    <a:pt x="684" y="124"/>
                    <a:pt x="685" y="125"/>
                  </a:cubicBezTo>
                  <a:cubicBezTo>
                    <a:pt x="685" y="125"/>
                    <a:pt x="684" y="125"/>
                    <a:pt x="684" y="126"/>
                  </a:cubicBezTo>
                  <a:cubicBezTo>
                    <a:pt x="684" y="126"/>
                    <a:pt x="685" y="126"/>
                    <a:pt x="685" y="125"/>
                  </a:cubicBezTo>
                  <a:cubicBezTo>
                    <a:pt x="686" y="126"/>
                    <a:pt x="684" y="126"/>
                    <a:pt x="684" y="127"/>
                  </a:cubicBezTo>
                  <a:cubicBezTo>
                    <a:pt x="684" y="127"/>
                    <a:pt x="684" y="125"/>
                    <a:pt x="683" y="126"/>
                  </a:cubicBezTo>
                  <a:cubicBezTo>
                    <a:pt x="683" y="126"/>
                    <a:pt x="684" y="125"/>
                    <a:pt x="683" y="124"/>
                  </a:cubicBezTo>
                  <a:cubicBezTo>
                    <a:pt x="683" y="124"/>
                    <a:pt x="682" y="125"/>
                    <a:pt x="682" y="124"/>
                  </a:cubicBezTo>
                  <a:cubicBezTo>
                    <a:pt x="681" y="124"/>
                    <a:pt x="681" y="125"/>
                    <a:pt x="681" y="125"/>
                  </a:cubicBezTo>
                  <a:cubicBezTo>
                    <a:pt x="681" y="125"/>
                    <a:pt x="681" y="124"/>
                    <a:pt x="680" y="124"/>
                  </a:cubicBezTo>
                  <a:cubicBezTo>
                    <a:pt x="679" y="126"/>
                    <a:pt x="681" y="125"/>
                    <a:pt x="681" y="127"/>
                  </a:cubicBezTo>
                  <a:cubicBezTo>
                    <a:pt x="680" y="126"/>
                    <a:pt x="680" y="127"/>
                    <a:pt x="679" y="127"/>
                  </a:cubicBezTo>
                  <a:cubicBezTo>
                    <a:pt x="679" y="127"/>
                    <a:pt x="680" y="126"/>
                    <a:pt x="679" y="126"/>
                  </a:cubicBezTo>
                  <a:cubicBezTo>
                    <a:pt x="679" y="125"/>
                    <a:pt x="680" y="125"/>
                    <a:pt x="680" y="126"/>
                  </a:cubicBezTo>
                  <a:cubicBezTo>
                    <a:pt x="680" y="125"/>
                    <a:pt x="679" y="125"/>
                    <a:pt x="678" y="124"/>
                  </a:cubicBezTo>
                  <a:cubicBezTo>
                    <a:pt x="679" y="125"/>
                    <a:pt x="679" y="128"/>
                    <a:pt x="680" y="128"/>
                  </a:cubicBezTo>
                  <a:cubicBezTo>
                    <a:pt x="679" y="129"/>
                    <a:pt x="679" y="128"/>
                    <a:pt x="678" y="128"/>
                  </a:cubicBezTo>
                  <a:cubicBezTo>
                    <a:pt x="678" y="128"/>
                    <a:pt x="679" y="129"/>
                    <a:pt x="678" y="129"/>
                  </a:cubicBezTo>
                  <a:cubicBezTo>
                    <a:pt x="677" y="128"/>
                    <a:pt x="677" y="129"/>
                    <a:pt x="676" y="130"/>
                  </a:cubicBezTo>
                  <a:cubicBezTo>
                    <a:pt x="676" y="128"/>
                    <a:pt x="674" y="130"/>
                    <a:pt x="675" y="130"/>
                  </a:cubicBezTo>
                  <a:cubicBezTo>
                    <a:pt x="673" y="131"/>
                    <a:pt x="674" y="129"/>
                    <a:pt x="673" y="129"/>
                  </a:cubicBezTo>
                  <a:cubicBezTo>
                    <a:pt x="673" y="128"/>
                    <a:pt x="674" y="128"/>
                    <a:pt x="675" y="128"/>
                  </a:cubicBezTo>
                  <a:cubicBezTo>
                    <a:pt x="674" y="128"/>
                    <a:pt x="675" y="129"/>
                    <a:pt x="675" y="129"/>
                  </a:cubicBezTo>
                  <a:cubicBezTo>
                    <a:pt x="675" y="129"/>
                    <a:pt x="676" y="127"/>
                    <a:pt x="675" y="127"/>
                  </a:cubicBezTo>
                  <a:cubicBezTo>
                    <a:pt x="676" y="126"/>
                    <a:pt x="676" y="128"/>
                    <a:pt x="676" y="128"/>
                  </a:cubicBezTo>
                  <a:cubicBezTo>
                    <a:pt x="677" y="127"/>
                    <a:pt x="677" y="128"/>
                    <a:pt x="678" y="127"/>
                  </a:cubicBezTo>
                  <a:cubicBezTo>
                    <a:pt x="678" y="127"/>
                    <a:pt x="676" y="127"/>
                    <a:pt x="677" y="126"/>
                  </a:cubicBezTo>
                  <a:cubicBezTo>
                    <a:pt x="676" y="127"/>
                    <a:pt x="675" y="126"/>
                    <a:pt x="674" y="126"/>
                  </a:cubicBezTo>
                  <a:cubicBezTo>
                    <a:pt x="674" y="127"/>
                    <a:pt x="673" y="127"/>
                    <a:pt x="673" y="128"/>
                  </a:cubicBezTo>
                  <a:cubicBezTo>
                    <a:pt x="672" y="127"/>
                    <a:pt x="671" y="127"/>
                    <a:pt x="671" y="127"/>
                  </a:cubicBezTo>
                  <a:cubicBezTo>
                    <a:pt x="670" y="127"/>
                    <a:pt x="670" y="128"/>
                    <a:pt x="670" y="129"/>
                  </a:cubicBezTo>
                  <a:cubicBezTo>
                    <a:pt x="670" y="129"/>
                    <a:pt x="668" y="128"/>
                    <a:pt x="669" y="128"/>
                  </a:cubicBezTo>
                  <a:cubicBezTo>
                    <a:pt x="668" y="128"/>
                    <a:pt x="667" y="127"/>
                    <a:pt x="667" y="129"/>
                  </a:cubicBezTo>
                  <a:cubicBezTo>
                    <a:pt x="666" y="129"/>
                    <a:pt x="667" y="128"/>
                    <a:pt x="666" y="128"/>
                  </a:cubicBezTo>
                  <a:cubicBezTo>
                    <a:pt x="666" y="129"/>
                    <a:pt x="667" y="129"/>
                    <a:pt x="666" y="130"/>
                  </a:cubicBezTo>
                  <a:cubicBezTo>
                    <a:pt x="665" y="129"/>
                    <a:pt x="665" y="131"/>
                    <a:pt x="664" y="130"/>
                  </a:cubicBezTo>
                  <a:cubicBezTo>
                    <a:pt x="664" y="130"/>
                    <a:pt x="665" y="130"/>
                    <a:pt x="665" y="131"/>
                  </a:cubicBezTo>
                  <a:cubicBezTo>
                    <a:pt x="666" y="130"/>
                    <a:pt x="666" y="130"/>
                    <a:pt x="668" y="130"/>
                  </a:cubicBezTo>
                  <a:cubicBezTo>
                    <a:pt x="668" y="130"/>
                    <a:pt x="668" y="129"/>
                    <a:pt x="668" y="129"/>
                  </a:cubicBezTo>
                  <a:cubicBezTo>
                    <a:pt x="669" y="129"/>
                    <a:pt x="669" y="130"/>
                    <a:pt x="669" y="129"/>
                  </a:cubicBezTo>
                  <a:cubicBezTo>
                    <a:pt x="670" y="129"/>
                    <a:pt x="669" y="129"/>
                    <a:pt x="669" y="130"/>
                  </a:cubicBezTo>
                  <a:cubicBezTo>
                    <a:pt x="670" y="130"/>
                    <a:pt x="670" y="129"/>
                    <a:pt x="670" y="130"/>
                  </a:cubicBezTo>
                  <a:cubicBezTo>
                    <a:pt x="671" y="130"/>
                    <a:pt x="670" y="129"/>
                    <a:pt x="670" y="129"/>
                  </a:cubicBezTo>
                  <a:cubicBezTo>
                    <a:pt x="671" y="128"/>
                    <a:pt x="672" y="129"/>
                    <a:pt x="672" y="128"/>
                  </a:cubicBezTo>
                  <a:cubicBezTo>
                    <a:pt x="672" y="129"/>
                    <a:pt x="672" y="129"/>
                    <a:pt x="673" y="129"/>
                  </a:cubicBezTo>
                  <a:cubicBezTo>
                    <a:pt x="673" y="129"/>
                    <a:pt x="673" y="130"/>
                    <a:pt x="673" y="130"/>
                  </a:cubicBezTo>
                  <a:cubicBezTo>
                    <a:pt x="672" y="130"/>
                    <a:pt x="671" y="130"/>
                    <a:pt x="670" y="131"/>
                  </a:cubicBezTo>
                  <a:cubicBezTo>
                    <a:pt x="671" y="131"/>
                    <a:pt x="671" y="131"/>
                    <a:pt x="671" y="132"/>
                  </a:cubicBezTo>
                  <a:cubicBezTo>
                    <a:pt x="670" y="131"/>
                    <a:pt x="669" y="132"/>
                    <a:pt x="670" y="131"/>
                  </a:cubicBezTo>
                  <a:cubicBezTo>
                    <a:pt x="669" y="131"/>
                    <a:pt x="668" y="132"/>
                    <a:pt x="666" y="131"/>
                  </a:cubicBezTo>
                  <a:cubicBezTo>
                    <a:pt x="666" y="131"/>
                    <a:pt x="666" y="131"/>
                    <a:pt x="666" y="130"/>
                  </a:cubicBezTo>
                  <a:cubicBezTo>
                    <a:pt x="666" y="131"/>
                    <a:pt x="666" y="131"/>
                    <a:pt x="665" y="131"/>
                  </a:cubicBezTo>
                  <a:cubicBezTo>
                    <a:pt x="666" y="131"/>
                    <a:pt x="666" y="131"/>
                    <a:pt x="666" y="131"/>
                  </a:cubicBezTo>
                  <a:cubicBezTo>
                    <a:pt x="666" y="131"/>
                    <a:pt x="665" y="132"/>
                    <a:pt x="664" y="131"/>
                  </a:cubicBezTo>
                  <a:cubicBezTo>
                    <a:pt x="664" y="132"/>
                    <a:pt x="664" y="132"/>
                    <a:pt x="664" y="132"/>
                  </a:cubicBezTo>
                  <a:cubicBezTo>
                    <a:pt x="663" y="132"/>
                    <a:pt x="660" y="134"/>
                    <a:pt x="660" y="133"/>
                  </a:cubicBezTo>
                  <a:cubicBezTo>
                    <a:pt x="659" y="133"/>
                    <a:pt x="659" y="134"/>
                    <a:pt x="659" y="134"/>
                  </a:cubicBezTo>
                  <a:cubicBezTo>
                    <a:pt x="658" y="134"/>
                    <a:pt x="658" y="133"/>
                    <a:pt x="657" y="134"/>
                  </a:cubicBezTo>
                  <a:cubicBezTo>
                    <a:pt x="658" y="134"/>
                    <a:pt x="658" y="134"/>
                    <a:pt x="658" y="135"/>
                  </a:cubicBezTo>
                  <a:cubicBezTo>
                    <a:pt x="658" y="135"/>
                    <a:pt x="658" y="136"/>
                    <a:pt x="658" y="136"/>
                  </a:cubicBezTo>
                  <a:cubicBezTo>
                    <a:pt x="658" y="137"/>
                    <a:pt x="658" y="135"/>
                    <a:pt x="657" y="135"/>
                  </a:cubicBezTo>
                  <a:cubicBezTo>
                    <a:pt x="657" y="135"/>
                    <a:pt x="658" y="135"/>
                    <a:pt x="658" y="136"/>
                  </a:cubicBezTo>
                  <a:cubicBezTo>
                    <a:pt x="657" y="135"/>
                    <a:pt x="655" y="136"/>
                    <a:pt x="655" y="135"/>
                  </a:cubicBezTo>
                  <a:cubicBezTo>
                    <a:pt x="654" y="135"/>
                    <a:pt x="655" y="136"/>
                    <a:pt x="655" y="136"/>
                  </a:cubicBezTo>
                  <a:cubicBezTo>
                    <a:pt x="655" y="136"/>
                    <a:pt x="654" y="136"/>
                    <a:pt x="653" y="136"/>
                  </a:cubicBezTo>
                  <a:cubicBezTo>
                    <a:pt x="653" y="136"/>
                    <a:pt x="654" y="136"/>
                    <a:pt x="653" y="137"/>
                  </a:cubicBezTo>
                  <a:cubicBezTo>
                    <a:pt x="654" y="137"/>
                    <a:pt x="655" y="138"/>
                    <a:pt x="655" y="137"/>
                  </a:cubicBezTo>
                  <a:cubicBezTo>
                    <a:pt x="654" y="138"/>
                    <a:pt x="652" y="137"/>
                    <a:pt x="650" y="137"/>
                  </a:cubicBezTo>
                  <a:cubicBezTo>
                    <a:pt x="650" y="136"/>
                    <a:pt x="650" y="137"/>
                    <a:pt x="650" y="136"/>
                  </a:cubicBezTo>
                  <a:cubicBezTo>
                    <a:pt x="649" y="136"/>
                    <a:pt x="649" y="137"/>
                    <a:pt x="649" y="138"/>
                  </a:cubicBezTo>
                  <a:cubicBezTo>
                    <a:pt x="648" y="138"/>
                    <a:pt x="648" y="138"/>
                    <a:pt x="647" y="138"/>
                  </a:cubicBezTo>
                  <a:cubicBezTo>
                    <a:pt x="646" y="138"/>
                    <a:pt x="648" y="137"/>
                    <a:pt x="647" y="137"/>
                  </a:cubicBezTo>
                  <a:cubicBezTo>
                    <a:pt x="648" y="136"/>
                    <a:pt x="648" y="137"/>
                    <a:pt x="649" y="137"/>
                  </a:cubicBezTo>
                  <a:cubicBezTo>
                    <a:pt x="648" y="137"/>
                    <a:pt x="648" y="137"/>
                    <a:pt x="648" y="136"/>
                  </a:cubicBezTo>
                  <a:cubicBezTo>
                    <a:pt x="648" y="136"/>
                    <a:pt x="647" y="136"/>
                    <a:pt x="647" y="136"/>
                  </a:cubicBezTo>
                  <a:cubicBezTo>
                    <a:pt x="648" y="134"/>
                    <a:pt x="649" y="137"/>
                    <a:pt x="650" y="135"/>
                  </a:cubicBezTo>
                  <a:cubicBezTo>
                    <a:pt x="650" y="135"/>
                    <a:pt x="650" y="135"/>
                    <a:pt x="650" y="135"/>
                  </a:cubicBezTo>
                  <a:cubicBezTo>
                    <a:pt x="650" y="134"/>
                    <a:pt x="653" y="134"/>
                    <a:pt x="653" y="133"/>
                  </a:cubicBezTo>
                  <a:cubicBezTo>
                    <a:pt x="653" y="132"/>
                    <a:pt x="654" y="133"/>
                    <a:pt x="653" y="134"/>
                  </a:cubicBezTo>
                  <a:cubicBezTo>
                    <a:pt x="654" y="134"/>
                    <a:pt x="654" y="134"/>
                    <a:pt x="654" y="134"/>
                  </a:cubicBezTo>
                  <a:cubicBezTo>
                    <a:pt x="655" y="133"/>
                    <a:pt x="653" y="133"/>
                    <a:pt x="654" y="133"/>
                  </a:cubicBezTo>
                  <a:cubicBezTo>
                    <a:pt x="652" y="132"/>
                    <a:pt x="651" y="134"/>
                    <a:pt x="650" y="133"/>
                  </a:cubicBezTo>
                  <a:cubicBezTo>
                    <a:pt x="649" y="134"/>
                    <a:pt x="647" y="133"/>
                    <a:pt x="647" y="135"/>
                  </a:cubicBezTo>
                  <a:cubicBezTo>
                    <a:pt x="647" y="135"/>
                    <a:pt x="645" y="134"/>
                    <a:pt x="645" y="135"/>
                  </a:cubicBezTo>
                  <a:cubicBezTo>
                    <a:pt x="645" y="135"/>
                    <a:pt x="644" y="135"/>
                    <a:pt x="645" y="134"/>
                  </a:cubicBezTo>
                  <a:cubicBezTo>
                    <a:pt x="643" y="135"/>
                    <a:pt x="641" y="135"/>
                    <a:pt x="643" y="137"/>
                  </a:cubicBezTo>
                  <a:cubicBezTo>
                    <a:pt x="643" y="137"/>
                    <a:pt x="642" y="137"/>
                    <a:pt x="642" y="137"/>
                  </a:cubicBezTo>
                  <a:cubicBezTo>
                    <a:pt x="642" y="137"/>
                    <a:pt x="642" y="137"/>
                    <a:pt x="642" y="137"/>
                  </a:cubicBezTo>
                  <a:cubicBezTo>
                    <a:pt x="642" y="136"/>
                    <a:pt x="640" y="137"/>
                    <a:pt x="640" y="136"/>
                  </a:cubicBezTo>
                  <a:cubicBezTo>
                    <a:pt x="639" y="136"/>
                    <a:pt x="639" y="136"/>
                    <a:pt x="639" y="137"/>
                  </a:cubicBezTo>
                  <a:cubicBezTo>
                    <a:pt x="638" y="136"/>
                    <a:pt x="638" y="136"/>
                    <a:pt x="638" y="137"/>
                  </a:cubicBezTo>
                  <a:cubicBezTo>
                    <a:pt x="635" y="136"/>
                    <a:pt x="635" y="138"/>
                    <a:pt x="634" y="137"/>
                  </a:cubicBezTo>
                  <a:cubicBezTo>
                    <a:pt x="633" y="139"/>
                    <a:pt x="632" y="138"/>
                    <a:pt x="632" y="139"/>
                  </a:cubicBezTo>
                  <a:cubicBezTo>
                    <a:pt x="632" y="139"/>
                    <a:pt x="632" y="138"/>
                    <a:pt x="631" y="138"/>
                  </a:cubicBezTo>
                  <a:cubicBezTo>
                    <a:pt x="630" y="138"/>
                    <a:pt x="632" y="140"/>
                    <a:pt x="630" y="139"/>
                  </a:cubicBezTo>
                  <a:cubicBezTo>
                    <a:pt x="630" y="139"/>
                    <a:pt x="630" y="139"/>
                    <a:pt x="630" y="140"/>
                  </a:cubicBezTo>
                  <a:cubicBezTo>
                    <a:pt x="631" y="140"/>
                    <a:pt x="631" y="139"/>
                    <a:pt x="632" y="140"/>
                  </a:cubicBezTo>
                  <a:cubicBezTo>
                    <a:pt x="632" y="140"/>
                    <a:pt x="632" y="140"/>
                    <a:pt x="632" y="141"/>
                  </a:cubicBezTo>
                  <a:cubicBezTo>
                    <a:pt x="630" y="140"/>
                    <a:pt x="630" y="141"/>
                    <a:pt x="629" y="142"/>
                  </a:cubicBezTo>
                  <a:cubicBezTo>
                    <a:pt x="629" y="141"/>
                    <a:pt x="629" y="141"/>
                    <a:pt x="629" y="141"/>
                  </a:cubicBezTo>
                  <a:cubicBezTo>
                    <a:pt x="628" y="140"/>
                    <a:pt x="629" y="142"/>
                    <a:pt x="628" y="142"/>
                  </a:cubicBezTo>
                  <a:cubicBezTo>
                    <a:pt x="628" y="142"/>
                    <a:pt x="628" y="141"/>
                    <a:pt x="628" y="140"/>
                  </a:cubicBezTo>
                  <a:cubicBezTo>
                    <a:pt x="628" y="140"/>
                    <a:pt x="628" y="139"/>
                    <a:pt x="628" y="139"/>
                  </a:cubicBezTo>
                  <a:cubicBezTo>
                    <a:pt x="627" y="139"/>
                    <a:pt x="628" y="140"/>
                    <a:pt x="627" y="140"/>
                  </a:cubicBezTo>
                  <a:cubicBezTo>
                    <a:pt x="627" y="141"/>
                    <a:pt x="628" y="141"/>
                    <a:pt x="628" y="141"/>
                  </a:cubicBezTo>
                  <a:cubicBezTo>
                    <a:pt x="628" y="141"/>
                    <a:pt x="627" y="142"/>
                    <a:pt x="627" y="142"/>
                  </a:cubicBezTo>
                  <a:cubicBezTo>
                    <a:pt x="627" y="142"/>
                    <a:pt x="627" y="142"/>
                    <a:pt x="626" y="142"/>
                  </a:cubicBezTo>
                  <a:cubicBezTo>
                    <a:pt x="627" y="141"/>
                    <a:pt x="627" y="141"/>
                    <a:pt x="626" y="140"/>
                  </a:cubicBezTo>
                  <a:cubicBezTo>
                    <a:pt x="625" y="141"/>
                    <a:pt x="624" y="140"/>
                    <a:pt x="624" y="142"/>
                  </a:cubicBezTo>
                  <a:cubicBezTo>
                    <a:pt x="623" y="142"/>
                    <a:pt x="624" y="141"/>
                    <a:pt x="623" y="141"/>
                  </a:cubicBezTo>
                  <a:cubicBezTo>
                    <a:pt x="623" y="141"/>
                    <a:pt x="623" y="142"/>
                    <a:pt x="622" y="142"/>
                  </a:cubicBezTo>
                  <a:cubicBezTo>
                    <a:pt x="623" y="143"/>
                    <a:pt x="624" y="143"/>
                    <a:pt x="624" y="142"/>
                  </a:cubicBezTo>
                  <a:cubicBezTo>
                    <a:pt x="625" y="144"/>
                    <a:pt x="621" y="144"/>
                    <a:pt x="618" y="144"/>
                  </a:cubicBezTo>
                  <a:cubicBezTo>
                    <a:pt x="619" y="144"/>
                    <a:pt x="619" y="143"/>
                    <a:pt x="620" y="143"/>
                  </a:cubicBezTo>
                  <a:cubicBezTo>
                    <a:pt x="620" y="144"/>
                    <a:pt x="620" y="143"/>
                    <a:pt x="621" y="143"/>
                  </a:cubicBezTo>
                  <a:cubicBezTo>
                    <a:pt x="621" y="142"/>
                    <a:pt x="619" y="142"/>
                    <a:pt x="621" y="142"/>
                  </a:cubicBezTo>
                  <a:cubicBezTo>
                    <a:pt x="620" y="141"/>
                    <a:pt x="619" y="144"/>
                    <a:pt x="619" y="142"/>
                  </a:cubicBezTo>
                  <a:cubicBezTo>
                    <a:pt x="618" y="142"/>
                    <a:pt x="618" y="142"/>
                    <a:pt x="618" y="142"/>
                  </a:cubicBezTo>
                  <a:cubicBezTo>
                    <a:pt x="618" y="143"/>
                    <a:pt x="618" y="143"/>
                    <a:pt x="619" y="143"/>
                  </a:cubicBezTo>
                  <a:cubicBezTo>
                    <a:pt x="619" y="144"/>
                    <a:pt x="618" y="145"/>
                    <a:pt x="618" y="145"/>
                  </a:cubicBezTo>
                  <a:cubicBezTo>
                    <a:pt x="617" y="144"/>
                    <a:pt x="617" y="144"/>
                    <a:pt x="618" y="144"/>
                  </a:cubicBezTo>
                  <a:cubicBezTo>
                    <a:pt x="616" y="144"/>
                    <a:pt x="617" y="145"/>
                    <a:pt x="617" y="146"/>
                  </a:cubicBezTo>
                  <a:cubicBezTo>
                    <a:pt x="616" y="145"/>
                    <a:pt x="616" y="146"/>
                    <a:pt x="616" y="144"/>
                  </a:cubicBezTo>
                  <a:cubicBezTo>
                    <a:pt x="614" y="145"/>
                    <a:pt x="613" y="147"/>
                    <a:pt x="611" y="146"/>
                  </a:cubicBezTo>
                  <a:cubicBezTo>
                    <a:pt x="611" y="148"/>
                    <a:pt x="610" y="147"/>
                    <a:pt x="610" y="149"/>
                  </a:cubicBezTo>
                  <a:cubicBezTo>
                    <a:pt x="610" y="149"/>
                    <a:pt x="610" y="149"/>
                    <a:pt x="611" y="148"/>
                  </a:cubicBezTo>
                  <a:cubicBezTo>
                    <a:pt x="611" y="149"/>
                    <a:pt x="612" y="148"/>
                    <a:pt x="612" y="149"/>
                  </a:cubicBezTo>
                  <a:cubicBezTo>
                    <a:pt x="611" y="149"/>
                    <a:pt x="611" y="151"/>
                    <a:pt x="610" y="150"/>
                  </a:cubicBezTo>
                  <a:cubicBezTo>
                    <a:pt x="610" y="151"/>
                    <a:pt x="612" y="150"/>
                    <a:pt x="612" y="150"/>
                  </a:cubicBezTo>
                  <a:cubicBezTo>
                    <a:pt x="611" y="151"/>
                    <a:pt x="612" y="151"/>
                    <a:pt x="610" y="151"/>
                  </a:cubicBezTo>
                  <a:cubicBezTo>
                    <a:pt x="611" y="151"/>
                    <a:pt x="610" y="152"/>
                    <a:pt x="611" y="153"/>
                  </a:cubicBezTo>
                  <a:cubicBezTo>
                    <a:pt x="610" y="153"/>
                    <a:pt x="609" y="153"/>
                    <a:pt x="609" y="152"/>
                  </a:cubicBezTo>
                  <a:cubicBezTo>
                    <a:pt x="608" y="151"/>
                    <a:pt x="608" y="152"/>
                    <a:pt x="608" y="152"/>
                  </a:cubicBezTo>
                  <a:cubicBezTo>
                    <a:pt x="608" y="152"/>
                    <a:pt x="606" y="152"/>
                    <a:pt x="606" y="153"/>
                  </a:cubicBezTo>
                  <a:cubicBezTo>
                    <a:pt x="607" y="153"/>
                    <a:pt x="607" y="152"/>
                    <a:pt x="608" y="152"/>
                  </a:cubicBezTo>
                  <a:cubicBezTo>
                    <a:pt x="609" y="152"/>
                    <a:pt x="607" y="153"/>
                    <a:pt x="607" y="153"/>
                  </a:cubicBezTo>
                  <a:cubicBezTo>
                    <a:pt x="608" y="153"/>
                    <a:pt x="607" y="154"/>
                    <a:pt x="608" y="154"/>
                  </a:cubicBezTo>
                  <a:cubicBezTo>
                    <a:pt x="608" y="155"/>
                    <a:pt x="607" y="154"/>
                    <a:pt x="607" y="153"/>
                  </a:cubicBezTo>
                  <a:cubicBezTo>
                    <a:pt x="606" y="154"/>
                    <a:pt x="607" y="155"/>
                    <a:pt x="606" y="155"/>
                  </a:cubicBezTo>
                  <a:cubicBezTo>
                    <a:pt x="606" y="155"/>
                    <a:pt x="606" y="154"/>
                    <a:pt x="606" y="154"/>
                  </a:cubicBezTo>
                  <a:cubicBezTo>
                    <a:pt x="605" y="154"/>
                    <a:pt x="605" y="154"/>
                    <a:pt x="605" y="154"/>
                  </a:cubicBezTo>
                  <a:cubicBezTo>
                    <a:pt x="605" y="154"/>
                    <a:pt x="605" y="155"/>
                    <a:pt x="605" y="156"/>
                  </a:cubicBezTo>
                  <a:cubicBezTo>
                    <a:pt x="605" y="155"/>
                    <a:pt x="604" y="156"/>
                    <a:pt x="603" y="156"/>
                  </a:cubicBezTo>
                  <a:cubicBezTo>
                    <a:pt x="603" y="155"/>
                    <a:pt x="604" y="155"/>
                    <a:pt x="605" y="155"/>
                  </a:cubicBezTo>
                  <a:cubicBezTo>
                    <a:pt x="605" y="155"/>
                    <a:pt x="604" y="154"/>
                    <a:pt x="604" y="154"/>
                  </a:cubicBezTo>
                  <a:cubicBezTo>
                    <a:pt x="603" y="154"/>
                    <a:pt x="602" y="153"/>
                    <a:pt x="602" y="155"/>
                  </a:cubicBezTo>
                  <a:cubicBezTo>
                    <a:pt x="602" y="154"/>
                    <a:pt x="601" y="155"/>
                    <a:pt x="601" y="156"/>
                  </a:cubicBezTo>
                  <a:cubicBezTo>
                    <a:pt x="600" y="155"/>
                    <a:pt x="600" y="155"/>
                    <a:pt x="599" y="155"/>
                  </a:cubicBezTo>
                  <a:cubicBezTo>
                    <a:pt x="599" y="154"/>
                    <a:pt x="600" y="155"/>
                    <a:pt x="600" y="154"/>
                  </a:cubicBezTo>
                  <a:cubicBezTo>
                    <a:pt x="600" y="154"/>
                    <a:pt x="600" y="154"/>
                    <a:pt x="599" y="154"/>
                  </a:cubicBezTo>
                  <a:cubicBezTo>
                    <a:pt x="600" y="154"/>
                    <a:pt x="599" y="153"/>
                    <a:pt x="600" y="153"/>
                  </a:cubicBezTo>
                  <a:cubicBezTo>
                    <a:pt x="600" y="152"/>
                    <a:pt x="599" y="153"/>
                    <a:pt x="599" y="152"/>
                  </a:cubicBezTo>
                  <a:cubicBezTo>
                    <a:pt x="599" y="153"/>
                    <a:pt x="598" y="153"/>
                    <a:pt x="597" y="154"/>
                  </a:cubicBezTo>
                  <a:cubicBezTo>
                    <a:pt x="597" y="154"/>
                    <a:pt x="597" y="155"/>
                    <a:pt x="598" y="155"/>
                  </a:cubicBezTo>
                  <a:cubicBezTo>
                    <a:pt x="597" y="156"/>
                    <a:pt x="596" y="155"/>
                    <a:pt x="596" y="156"/>
                  </a:cubicBezTo>
                  <a:cubicBezTo>
                    <a:pt x="594" y="155"/>
                    <a:pt x="594" y="157"/>
                    <a:pt x="593" y="158"/>
                  </a:cubicBezTo>
                  <a:cubicBezTo>
                    <a:pt x="593" y="157"/>
                    <a:pt x="593" y="157"/>
                    <a:pt x="592" y="157"/>
                  </a:cubicBezTo>
                  <a:cubicBezTo>
                    <a:pt x="593" y="157"/>
                    <a:pt x="594" y="156"/>
                    <a:pt x="595" y="155"/>
                  </a:cubicBezTo>
                  <a:cubicBezTo>
                    <a:pt x="592" y="156"/>
                    <a:pt x="589" y="156"/>
                    <a:pt x="587" y="159"/>
                  </a:cubicBezTo>
                  <a:cubicBezTo>
                    <a:pt x="586" y="159"/>
                    <a:pt x="587" y="159"/>
                    <a:pt x="586" y="158"/>
                  </a:cubicBezTo>
                  <a:cubicBezTo>
                    <a:pt x="585" y="158"/>
                    <a:pt x="585" y="159"/>
                    <a:pt x="585" y="160"/>
                  </a:cubicBezTo>
                  <a:cubicBezTo>
                    <a:pt x="584" y="159"/>
                    <a:pt x="584" y="160"/>
                    <a:pt x="584" y="161"/>
                  </a:cubicBezTo>
                  <a:cubicBezTo>
                    <a:pt x="583" y="160"/>
                    <a:pt x="583" y="160"/>
                    <a:pt x="582" y="160"/>
                  </a:cubicBezTo>
                  <a:cubicBezTo>
                    <a:pt x="581" y="161"/>
                    <a:pt x="583" y="160"/>
                    <a:pt x="582" y="161"/>
                  </a:cubicBezTo>
                  <a:cubicBezTo>
                    <a:pt x="581" y="161"/>
                    <a:pt x="580" y="162"/>
                    <a:pt x="580" y="161"/>
                  </a:cubicBezTo>
                  <a:cubicBezTo>
                    <a:pt x="580" y="162"/>
                    <a:pt x="579" y="161"/>
                    <a:pt x="579" y="162"/>
                  </a:cubicBezTo>
                  <a:cubicBezTo>
                    <a:pt x="578" y="161"/>
                    <a:pt x="577" y="162"/>
                    <a:pt x="576" y="162"/>
                  </a:cubicBezTo>
                  <a:cubicBezTo>
                    <a:pt x="576" y="163"/>
                    <a:pt x="577" y="163"/>
                    <a:pt x="577" y="163"/>
                  </a:cubicBezTo>
                  <a:cubicBezTo>
                    <a:pt x="577" y="163"/>
                    <a:pt x="575" y="163"/>
                    <a:pt x="576" y="164"/>
                  </a:cubicBezTo>
                  <a:cubicBezTo>
                    <a:pt x="576" y="164"/>
                    <a:pt x="573" y="165"/>
                    <a:pt x="574" y="164"/>
                  </a:cubicBezTo>
                  <a:cubicBezTo>
                    <a:pt x="573" y="164"/>
                    <a:pt x="571" y="165"/>
                    <a:pt x="570" y="166"/>
                  </a:cubicBezTo>
                  <a:cubicBezTo>
                    <a:pt x="569" y="165"/>
                    <a:pt x="570" y="165"/>
                    <a:pt x="570" y="165"/>
                  </a:cubicBezTo>
                  <a:cubicBezTo>
                    <a:pt x="569" y="164"/>
                    <a:pt x="567" y="165"/>
                    <a:pt x="567" y="166"/>
                  </a:cubicBezTo>
                  <a:cubicBezTo>
                    <a:pt x="567" y="166"/>
                    <a:pt x="567" y="165"/>
                    <a:pt x="568" y="166"/>
                  </a:cubicBezTo>
                  <a:cubicBezTo>
                    <a:pt x="568" y="166"/>
                    <a:pt x="567" y="166"/>
                    <a:pt x="567" y="167"/>
                  </a:cubicBezTo>
                  <a:cubicBezTo>
                    <a:pt x="567" y="167"/>
                    <a:pt x="566" y="167"/>
                    <a:pt x="566" y="166"/>
                  </a:cubicBezTo>
                  <a:cubicBezTo>
                    <a:pt x="566" y="166"/>
                    <a:pt x="566" y="166"/>
                    <a:pt x="566" y="165"/>
                  </a:cubicBezTo>
                  <a:cubicBezTo>
                    <a:pt x="566" y="165"/>
                    <a:pt x="566" y="166"/>
                    <a:pt x="565" y="165"/>
                  </a:cubicBezTo>
                  <a:cubicBezTo>
                    <a:pt x="565" y="166"/>
                    <a:pt x="566" y="166"/>
                    <a:pt x="566" y="166"/>
                  </a:cubicBezTo>
                  <a:cubicBezTo>
                    <a:pt x="565" y="166"/>
                    <a:pt x="562" y="168"/>
                    <a:pt x="560" y="168"/>
                  </a:cubicBezTo>
                  <a:cubicBezTo>
                    <a:pt x="560" y="168"/>
                    <a:pt x="562" y="167"/>
                    <a:pt x="561" y="167"/>
                  </a:cubicBezTo>
                  <a:cubicBezTo>
                    <a:pt x="560" y="167"/>
                    <a:pt x="560" y="168"/>
                    <a:pt x="560" y="168"/>
                  </a:cubicBezTo>
                  <a:cubicBezTo>
                    <a:pt x="558" y="168"/>
                    <a:pt x="557" y="169"/>
                    <a:pt x="556" y="170"/>
                  </a:cubicBezTo>
                  <a:cubicBezTo>
                    <a:pt x="556" y="169"/>
                    <a:pt x="556" y="169"/>
                    <a:pt x="556" y="169"/>
                  </a:cubicBezTo>
                  <a:cubicBezTo>
                    <a:pt x="556" y="169"/>
                    <a:pt x="555" y="169"/>
                    <a:pt x="555" y="170"/>
                  </a:cubicBezTo>
                  <a:cubicBezTo>
                    <a:pt x="554" y="169"/>
                    <a:pt x="554" y="170"/>
                    <a:pt x="553" y="171"/>
                  </a:cubicBezTo>
                  <a:cubicBezTo>
                    <a:pt x="551" y="170"/>
                    <a:pt x="550" y="171"/>
                    <a:pt x="549" y="170"/>
                  </a:cubicBezTo>
                  <a:cubicBezTo>
                    <a:pt x="550" y="172"/>
                    <a:pt x="547" y="171"/>
                    <a:pt x="547" y="173"/>
                  </a:cubicBezTo>
                  <a:cubicBezTo>
                    <a:pt x="546" y="172"/>
                    <a:pt x="545" y="174"/>
                    <a:pt x="545" y="172"/>
                  </a:cubicBezTo>
                  <a:cubicBezTo>
                    <a:pt x="543" y="173"/>
                    <a:pt x="546" y="174"/>
                    <a:pt x="545" y="174"/>
                  </a:cubicBezTo>
                  <a:cubicBezTo>
                    <a:pt x="545" y="175"/>
                    <a:pt x="545" y="173"/>
                    <a:pt x="546" y="174"/>
                  </a:cubicBezTo>
                  <a:cubicBezTo>
                    <a:pt x="546" y="174"/>
                    <a:pt x="543" y="175"/>
                    <a:pt x="544" y="174"/>
                  </a:cubicBezTo>
                  <a:cubicBezTo>
                    <a:pt x="544" y="176"/>
                    <a:pt x="541" y="175"/>
                    <a:pt x="540" y="177"/>
                  </a:cubicBezTo>
                  <a:cubicBezTo>
                    <a:pt x="538" y="177"/>
                    <a:pt x="536" y="179"/>
                    <a:pt x="533" y="179"/>
                  </a:cubicBezTo>
                  <a:cubicBezTo>
                    <a:pt x="534" y="179"/>
                    <a:pt x="534" y="179"/>
                    <a:pt x="535" y="179"/>
                  </a:cubicBezTo>
                  <a:cubicBezTo>
                    <a:pt x="534" y="178"/>
                    <a:pt x="536" y="179"/>
                    <a:pt x="536" y="177"/>
                  </a:cubicBezTo>
                  <a:cubicBezTo>
                    <a:pt x="534" y="175"/>
                    <a:pt x="533" y="178"/>
                    <a:pt x="531" y="177"/>
                  </a:cubicBezTo>
                  <a:cubicBezTo>
                    <a:pt x="531" y="177"/>
                    <a:pt x="531" y="177"/>
                    <a:pt x="531" y="176"/>
                  </a:cubicBezTo>
                  <a:cubicBezTo>
                    <a:pt x="531" y="176"/>
                    <a:pt x="531" y="176"/>
                    <a:pt x="531" y="176"/>
                  </a:cubicBezTo>
                  <a:cubicBezTo>
                    <a:pt x="531" y="177"/>
                    <a:pt x="533" y="176"/>
                    <a:pt x="534" y="175"/>
                  </a:cubicBezTo>
                  <a:cubicBezTo>
                    <a:pt x="534" y="175"/>
                    <a:pt x="533" y="175"/>
                    <a:pt x="533" y="175"/>
                  </a:cubicBezTo>
                  <a:cubicBezTo>
                    <a:pt x="532" y="176"/>
                    <a:pt x="531" y="176"/>
                    <a:pt x="530" y="176"/>
                  </a:cubicBezTo>
                  <a:cubicBezTo>
                    <a:pt x="530" y="178"/>
                    <a:pt x="528" y="177"/>
                    <a:pt x="528" y="179"/>
                  </a:cubicBezTo>
                  <a:cubicBezTo>
                    <a:pt x="527" y="179"/>
                    <a:pt x="526" y="179"/>
                    <a:pt x="526" y="178"/>
                  </a:cubicBezTo>
                  <a:cubicBezTo>
                    <a:pt x="523" y="180"/>
                    <a:pt x="521" y="182"/>
                    <a:pt x="518" y="182"/>
                  </a:cubicBezTo>
                  <a:cubicBezTo>
                    <a:pt x="518" y="183"/>
                    <a:pt x="517" y="183"/>
                    <a:pt x="517" y="183"/>
                  </a:cubicBezTo>
                  <a:cubicBezTo>
                    <a:pt x="516" y="183"/>
                    <a:pt x="514" y="184"/>
                    <a:pt x="513" y="185"/>
                  </a:cubicBezTo>
                  <a:cubicBezTo>
                    <a:pt x="513" y="185"/>
                    <a:pt x="513" y="185"/>
                    <a:pt x="513" y="185"/>
                  </a:cubicBezTo>
                  <a:cubicBezTo>
                    <a:pt x="513" y="186"/>
                    <a:pt x="513" y="186"/>
                    <a:pt x="514" y="186"/>
                  </a:cubicBezTo>
                  <a:cubicBezTo>
                    <a:pt x="514" y="187"/>
                    <a:pt x="514" y="186"/>
                    <a:pt x="514" y="187"/>
                  </a:cubicBezTo>
                  <a:cubicBezTo>
                    <a:pt x="513" y="187"/>
                    <a:pt x="513" y="187"/>
                    <a:pt x="513" y="187"/>
                  </a:cubicBezTo>
                  <a:cubicBezTo>
                    <a:pt x="512" y="187"/>
                    <a:pt x="513" y="187"/>
                    <a:pt x="513" y="188"/>
                  </a:cubicBezTo>
                  <a:cubicBezTo>
                    <a:pt x="513" y="189"/>
                    <a:pt x="512" y="187"/>
                    <a:pt x="512" y="186"/>
                  </a:cubicBezTo>
                  <a:cubicBezTo>
                    <a:pt x="510" y="187"/>
                    <a:pt x="507" y="189"/>
                    <a:pt x="505" y="191"/>
                  </a:cubicBezTo>
                  <a:cubicBezTo>
                    <a:pt x="504" y="190"/>
                    <a:pt x="504" y="190"/>
                    <a:pt x="504" y="190"/>
                  </a:cubicBezTo>
                  <a:cubicBezTo>
                    <a:pt x="504" y="190"/>
                    <a:pt x="504" y="190"/>
                    <a:pt x="503" y="190"/>
                  </a:cubicBezTo>
                  <a:cubicBezTo>
                    <a:pt x="503" y="191"/>
                    <a:pt x="504" y="190"/>
                    <a:pt x="504" y="191"/>
                  </a:cubicBezTo>
                  <a:cubicBezTo>
                    <a:pt x="504" y="192"/>
                    <a:pt x="503" y="191"/>
                    <a:pt x="502" y="191"/>
                  </a:cubicBezTo>
                  <a:cubicBezTo>
                    <a:pt x="502" y="191"/>
                    <a:pt x="502" y="191"/>
                    <a:pt x="501" y="191"/>
                  </a:cubicBezTo>
                  <a:cubicBezTo>
                    <a:pt x="501" y="192"/>
                    <a:pt x="503" y="191"/>
                    <a:pt x="502" y="192"/>
                  </a:cubicBezTo>
                  <a:cubicBezTo>
                    <a:pt x="501" y="192"/>
                    <a:pt x="501" y="192"/>
                    <a:pt x="500" y="192"/>
                  </a:cubicBezTo>
                  <a:cubicBezTo>
                    <a:pt x="500" y="192"/>
                    <a:pt x="500" y="193"/>
                    <a:pt x="500" y="193"/>
                  </a:cubicBezTo>
                  <a:cubicBezTo>
                    <a:pt x="496" y="195"/>
                    <a:pt x="492" y="196"/>
                    <a:pt x="488" y="199"/>
                  </a:cubicBezTo>
                  <a:cubicBezTo>
                    <a:pt x="487" y="199"/>
                    <a:pt x="487" y="200"/>
                    <a:pt x="487" y="199"/>
                  </a:cubicBezTo>
                  <a:cubicBezTo>
                    <a:pt x="487" y="200"/>
                    <a:pt x="486" y="200"/>
                    <a:pt x="486" y="201"/>
                  </a:cubicBezTo>
                  <a:cubicBezTo>
                    <a:pt x="485" y="200"/>
                    <a:pt x="484" y="201"/>
                    <a:pt x="484" y="200"/>
                  </a:cubicBezTo>
                  <a:cubicBezTo>
                    <a:pt x="485" y="200"/>
                    <a:pt x="486" y="199"/>
                    <a:pt x="487" y="198"/>
                  </a:cubicBezTo>
                  <a:cubicBezTo>
                    <a:pt x="487" y="198"/>
                    <a:pt x="487" y="198"/>
                    <a:pt x="487" y="197"/>
                  </a:cubicBezTo>
                  <a:cubicBezTo>
                    <a:pt x="488" y="197"/>
                    <a:pt x="488" y="198"/>
                    <a:pt x="488" y="197"/>
                  </a:cubicBezTo>
                  <a:cubicBezTo>
                    <a:pt x="488" y="197"/>
                    <a:pt x="488" y="196"/>
                    <a:pt x="488" y="196"/>
                  </a:cubicBezTo>
                  <a:cubicBezTo>
                    <a:pt x="487" y="196"/>
                    <a:pt x="487" y="196"/>
                    <a:pt x="487" y="196"/>
                  </a:cubicBezTo>
                  <a:cubicBezTo>
                    <a:pt x="487" y="197"/>
                    <a:pt x="486" y="197"/>
                    <a:pt x="486" y="196"/>
                  </a:cubicBezTo>
                  <a:cubicBezTo>
                    <a:pt x="485" y="197"/>
                    <a:pt x="485" y="197"/>
                    <a:pt x="485" y="198"/>
                  </a:cubicBezTo>
                  <a:cubicBezTo>
                    <a:pt x="485" y="198"/>
                    <a:pt x="486" y="198"/>
                    <a:pt x="486" y="198"/>
                  </a:cubicBezTo>
                  <a:cubicBezTo>
                    <a:pt x="486" y="199"/>
                    <a:pt x="485" y="199"/>
                    <a:pt x="484" y="200"/>
                  </a:cubicBezTo>
                  <a:cubicBezTo>
                    <a:pt x="484" y="199"/>
                    <a:pt x="484" y="197"/>
                    <a:pt x="483" y="197"/>
                  </a:cubicBezTo>
                  <a:cubicBezTo>
                    <a:pt x="482" y="199"/>
                    <a:pt x="479" y="198"/>
                    <a:pt x="479" y="201"/>
                  </a:cubicBezTo>
                  <a:cubicBezTo>
                    <a:pt x="479" y="201"/>
                    <a:pt x="479" y="200"/>
                    <a:pt x="479" y="200"/>
                  </a:cubicBezTo>
                  <a:cubicBezTo>
                    <a:pt x="478" y="200"/>
                    <a:pt x="477" y="201"/>
                    <a:pt x="475" y="201"/>
                  </a:cubicBezTo>
                  <a:cubicBezTo>
                    <a:pt x="476" y="202"/>
                    <a:pt x="475" y="203"/>
                    <a:pt x="475" y="204"/>
                  </a:cubicBezTo>
                  <a:cubicBezTo>
                    <a:pt x="474" y="203"/>
                    <a:pt x="475" y="203"/>
                    <a:pt x="475" y="202"/>
                  </a:cubicBezTo>
                  <a:cubicBezTo>
                    <a:pt x="474" y="202"/>
                    <a:pt x="474" y="202"/>
                    <a:pt x="473" y="202"/>
                  </a:cubicBezTo>
                  <a:cubicBezTo>
                    <a:pt x="473" y="202"/>
                    <a:pt x="473" y="202"/>
                    <a:pt x="473" y="203"/>
                  </a:cubicBezTo>
                  <a:cubicBezTo>
                    <a:pt x="473" y="203"/>
                    <a:pt x="473" y="203"/>
                    <a:pt x="472" y="203"/>
                  </a:cubicBezTo>
                  <a:cubicBezTo>
                    <a:pt x="470" y="202"/>
                    <a:pt x="467" y="204"/>
                    <a:pt x="465" y="205"/>
                  </a:cubicBezTo>
                  <a:cubicBezTo>
                    <a:pt x="465" y="205"/>
                    <a:pt x="466" y="204"/>
                    <a:pt x="465" y="204"/>
                  </a:cubicBezTo>
                  <a:cubicBezTo>
                    <a:pt x="465" y="205"/>
                    <a:pt x="463" y="205"/>
                    <a:pt x="463" y="206"/>
                  </a:cubicBezTo>
                  <a:cubicBezTo>
                    <a:pt x="464" y="207"/>
                    <a:pt x="464" y="205"/>
                    <a:pt x="465" y="206"/>
                  </a:cubicBezTo>
                  <a:cubicBezTo>
                    <a:pt x="464" y="207"/>
                    <a:pt x="463" y="207"/>
                    <a:pt x="462" y="207"/>
                  </a:cubicBezTo>
                  <a:cubicBezTo>
                    <a:pt x="462" y="207"/>
                    <a:pt x="463" y="207"/>
                    <a:pt x="463" y="206"/>
                  </a:cubicBezTo>
                  <a:cubicBezTo>
                    <a:pt x="461" y="207"/>
                    <a:pt x="460" y="209"/>
                    <a:pt x="458" y="208"/>
                  </a:cubicBezTo>
                  <a:cubicBezTo>
                    <a:pt x="459" y="208"/>
                    <a:pt x="459" y="208"/>
                    <a:pt x="460" y="207"/>
                  </a:cubicBezTo>
                  <a:cubicBezTo>
                    <a:pt x="459" y="206"/>
                    <a:pt x="457" y="207"/>
                    <a:pt x="457" y="208"/>
                  </a:cubicBezTo>
                  <a:cubicBezTo>
                    <a:pt x="456" y="208"/>
                    <a:pt x="456" y="208"/>
                    <a:pt x="455" y="208"/>
                  </a:cubicBezTo>
                  <a:cubicBezTo>
                    <a:pt x="456" y="209"/>
                    <a:pt x="454" y="209"/>
                    <a:pt x="454" y="210"/>
                  </a:cubicBezTo>
                  <a:cubicBezTo>
                    <a:pt x="454" y="211"/>
                    <a:pt x="454" y="209"/>
                    <a:pt x="454" y="209"/>
                  </a:cubicBezTo>
                  <a:cubicBezTo>
                    <a:pt x="452" y="208"/>
                    <a:pt x="453" y="210"/>
                    <a:pt x="451" y="210"/>
                  </a:cubicBezTo>
                  <a:cubicBezTo>
                    <a:pt x="451" y="211"/>
                    <a:pt x="452" y="211"/>
                    <a:pt x="452" y="212"/>
                  </a:cubicBezTo>
                  <a:cubicBezTo>
                    <a:pt x="452" y="212"/>
                    <a:pt x="451" y="211"/>
                    <a:pt x="451" y="211"/>
                  </a:cubicBezTo>
                  <a:cubicBezTo>
                    <a:pt x="451" y="213"/>
                    <a:pt x="448" y="213"/>
                    <a:pt x="448" y="214"/>
                  </a:cubicBezTo>
                  <a:cubicBezTo>
                    <a:pt x="447" y="214"/>
                    <a:pt x="447" y="213"/>
                    <a:pt x="445" y="214"/>
                  </a:cubicBezTo>
                  <a:cubicBezTo>
                    <a:pt x="445" y="213"/>
                    <a:pt x="446" y="213"/>
                    <a:pt x="447" y="213"/>
                  </a:cubicBezTo>
                  <a:cubicBezTo>
                    <a:pt x="447" y="212"/>
                    <a:pt x="447" y="212"/>
                    <a:pt x="447" y="211"/>
                  </a:cubicBezTo>
                  <a:cubicBezTo>
                    <a:pt x="447" y="211"/>
                    <a:pt x="447" y="211"/>
                    <a:pt x="446" y="211"/>
                  </a:cubicBezTo>
                  <a:cubicBezTo>
                    <a:pt x="446" y="212"/>
                    <a:pt x="447" y="212"/>
                    <a:pt x="447" y="212"/>
                  </a:cubicBezTo>
                  <a:cubicBezTo>
                    <a:pt x="446" y="213"/>
                    <a:pt x="445" y="212"/>
                    <a:pt x="445" y="213"/>
                  </a:cubicBezTo>
                  <a:cubicBezTo>
                    <a:pt x="444" y="212"/>
                    <a:pt x="446" y="212"/>
                    <a:pt x="446" y="211"/>
                  </a:cubicBezTo>
                  <a:cubicBezTo>
                    <a:pt x="446" y="212"/>
                    <a:pt x="446" y="211"/>
                    <a:pt x="447" y="211"/>
                  </a:cubicBezTo>
                  <a:cubicBezTo>
                    <a:pt x="446" y="210"/>
                    <a:pt x="442" y="212"/>
                    <a:pt x="442" y="214"/>
                  </a:cubicBezTo>
                  <a:cubicBezTo>
                    <a:pt x="441" y="214"/>
                    <a:pt x="441" y="215"/>
                    <a:pt x="440" y="215"/>
                  </a:cubicBezTo>
                  <a:cubicBezTo>
                    <a:pt x="441" y="214"/>
                    <a:pt x="441" y="214"/>
                    <a:pt x="442" y="214"/>
                  </a:cubicBezTo>
                  <a:cubicBezTo>
                    <a:pt x="442" y="214"/>
                    <a:pt x="441" y="213"/>
                    <a:pt x="442" y="213"/>
                  </a:cubicBezTo>
                  <a:cubicBezTo>
                    <a:pt x="441" y="213"/>
                    <a:pt x="440" y="213"/>
                    <a:pt x="439" y="213"/>
                  </a:cubicBezTo>
                  <a:cubicBezTo>
                    <a:pt x="439" y="213"/>
                    <a:pt x="438" y="214"/>
                    <a:pt x="439" y="215"/>
                  </a:cubicBezTo>
                  <a:cubicBezTo>
                    <a:pt x="438" y="215"/>
                    <a:pt x="438" y="215"/>
                    <a:pt x="437" y="215"/>
                  </a:cubicBezTo>
                  <a:cubicBezTo>
                    <a:pt x="437" y="216"/>
                    <a:pt x="438" y="216"/>
                    <a:pt x="438" y="216"/>
                  </a:cubicBezTo>
                  <a:cubicBezTo>
                    <a:pt x="438" y="216"/>
                    <a:pt x="437" y="216"/>
                    <a:pt x="437" y="215"/>
                  </a:cubicBezTo>
                  <a:cubicBezTo>
                    <a:pt x="436" y="215"/>
                    <a:pt x="436" y="217"/>
                    <a:pt x="437" y="216"/>
                  </a:cubicBezTo>
                  <a:cubicBezTo>
                    <a:pt x="435" y="216"/>
                    <a:pt x="435" y="218"/>
                    <a:pt x="433" y="218"/>
                  </a:cubicBezTo>
                  <a:cubicBezTo>
                    <a:pt x="433" y="217"/>
                    <a:pt x="434" y="217"/>
                    <a:pt x="434" y="217"/>
                  </a:cubicBezTo>
                  <a:cubicBezTo>
                    <a:pt x="433" y="216"/>
                    <a:pt x="433" y="217"/>
                    <a:pt x="433" y="217"/>
                  </a:cubicBezTo>
                  <a:cubicBezTo>
                    <a:pt x="433" y="219"/>
                    <a:pt x="431" y="219"/>
                    <a:pt x="429" y="219"/>
                  </a:cubicBezTo>
                  <a:cubicBezTo>
                    <a:pt x="429" y="218"/>
                    <a:pt x="430" y="218"/>
                    <a:pt x="430" y="218"/>
                  </a:cubicBezTo>
                  <a:cubicBezTo>
                    <a:pt x="430" y="217"/>
                    <a:pt x="430" y="218"/>
                    <a:pt x="429" y="218"/>
                  </a:cubicBezTo>
                  <a:cubicBezTo>
                    <a:pt x="429" y="219"/>
                    <a:pt x="429" y="219"/>
                    <a:pt x="428" y="220"/>
                  </a:cubicBezTo>
                  <a:cubicBezTo>
                    <a:pt x="428" y="220"/>
                    <a:pt x="428" y="219"/>
                    <a:pt x="428" y="219"/>
                  </a:cubicBezTo>
                  <a:cubicBezTo>
                    <a:pt x="428" y="219"/>
                    <a:pt x="427" y="219"/>
                    <a:pt x="427" y="219"/>
                  </a:cubicBezTo>
                  <a:cubicBezTo>
                    <a:pt x="429" y="221"/>
                    <a:pt x="424" y="220"/>
                    <a:pt x="424" y="222"/>
                  </a:cubicBezTo>
                  <a:cubicBezTo>
                    <a:pt x="423" y="221"/>
                    <a:pt x="422" y="223"/>
                    <a:pt x="420" y="223"/>
                  </a:cubicBezTo>
                  <a:cubicBezTo>
                    <a:pt x="421" y="222"/>
                    <a:pt x="422" y="221"/>
                    <a:pt x="423" y="222"/>
                  </a:cubicBezTo>
                  <a:cubicBezTo>
                    <a:pt x="424" y="221"/>
                    <a:pt x="425" y="219"/>
                    <a:pt x="426" y="219"/>
                  </a:cubicBezTo>
                  <a:cubicBezTo>
                    <a:pt x="423" y="218"/>
                    <a:pt x="422" y="221"/>
                    <a:pt x="419" y="222"/>
                  </a:cubicBezTo>
                  <a:cubicBezTo>
                    <a:pt x="419" y="221"/>
                    <a:pt x="420" y="221"/>
                    <a:pt x="421" y="221"/>
                  </a:cubicBezTo>
                  <a:cubicBezTo>
                    <a:pt x="420" y="220"/>
                    <a:pt x="417" y="221"/>
                    <a:pt x="417" y="222"/>
                  </a:cubicBezTo>
                  <a:cubicBezTo>
                    <a:pt x="417" y="223"/>
                    <a:pt x="416" y="221"/>
                    <a:pt x="415" y="222"/>
                  </a:cubicBezTo>
                  <a:cubicBezTo>
                    <a:pt x="415" y="222"/>
                    <a:pt x="416" y="223"/>
                    <a:pt x="416" y="223"/>
                  </a:cubicBezTo>
                  <a:cubicBezTo>
                    <a:pt x="413" y="223"/>
                    <a:pt x="410" y="227"/>
                    <a:pt x="408" y="225"/>
                  </a:cubicBezTo>
                  <a:cubicBezTo>
                    <a:pt x="407" y="225"/>
                    <a:pt x="407" y="227"/>
                    <a:pt x="408" y="227"/>
                  </a:cubicBezTo>
                  <a:cubicBezTo>
                    <a:pt x="407" y="226"/>
                    <a:pt x="406" y="228"/>
                    <a:pt x="404" y="228"/>
                  </a:cubicBezTo>
                  <a:cubicBezTo>
                    <a:pt x="404" y="227"/>
                    <a:pt x="405" y="228"/>
                    <a:pt x="405" y="227"/>
                  </a:cubicBezTo>
                  <a:cubicBezTo>
                    <a:pt x="405" y="227"/>
                    <a:pt x="403" y="227"/>
                    <a:pt x="404" y="228"/>
                  </a:cubicBezTo>
                  <a:cubicBezTo>
                    <a:pt x="401" y="231"/>
                    <a:pt x="396" y="231"/>
                    <a:pt x="394" y="234"/>
                  </a:cubicBezTo>
                  <a:cubicBezTo>
                    <a:pt x="392" y="235"/>
                    <a:pt x="390" y="235"/>
                    <a:pt x="390" y="232"/>
                  </a:cubicBezTo>
                  <a:cubicBezTo>
                    <a:pt x="390" y="232"/>
                    <a:pt x="390" y="232"/>
                    <a:pt x="389" y="232"/>
                  </a:cubicBezTo>
                  <a:cubicBezTo>
                    <a:pt x="389" y="233"/>
                    <a:pt x="390" y="233"/>
                    <a:pt x="389" y="233"/>
                  </a:cubicBezTo>
                  <a:cubicBezTo>
                    <a:pt x="389" y="232"/>
                    <a:pt x="389" y="234"/>
                    <a:pt x="388" y="233"/>
                  </a:cubicBezTo>
                  <a:cubicBezTo>
                    <a:pt x="388" y="234"/>
                    <a:pt x="386" y="235"/>
                    <a:pt x="385" y="235"/>
                  </a:cubicBezTo>
                  <a:cubicBezTo>
                    <a:pt x="385" y="235"/>
                    <a:pt x="386" y="235"/>
                    <a:pt x="386" y="234"/>
                  </a:cubicBezTo>
                  <a:cubicBezTo>
                    <a:pt x="384" y="234"/>
                    <a:pt x="385" y="236"/>
                    <a:pt x="385" y="237"/>
                  </a:cubicBezTo>
                  <a:cubicBezTo>
                    <a:pt x="385" y="236"/>
                    <a:pt x="383" y="236"/>
                    <a:pt x="383" y="237"/>
                  </a:cubicBezTo>
                  <a:cubicBezTo>
                    <a:pt x="383" y="237"/>
                    <a:pt x="383" y="236"/>
                    <a:pt x="384" y="237"/>
                  </a:cubicBezTo>
                  <a:cubicBezTo>
                    <a:pt x="383" y="238"/>
                    <a:pt x="382" y="237"/>
                    <a:pt x="381" y="237"/>
                  </a:cubicBezTo>
                  <a:cubicBezTo>
                    <a:pt x="381" y="236"/>
                    <a:pt x="382" y="236"/>
                    <a:pt x="381" y="236"/>
                  </a:cubicBezTo>
                  <a:cubicBezTo>
                    <a:pt x="381" y="236"/>
                    <a:pt x="382" y="237"/>
                    <a:pt x="381" y="238"/>
                  </a:cubicBezTo>
                  <a:cubicBezTo>
                    <a:pt x="381" y="238"/>
                    <a:pt x="380" y="238"/>
                    <a:pt x="380" y="238"/>
                  </a:cubicBezTo>
                  <a:cubicBezTo>
                    <a:pt x="380" y="237"/>
                    <a:pt x="380" y="237"/>
                    <a:pt x="381" y="237"/>
                  </a:cubicBezTo>
                  <a:cubicBezTo>
                    <a:pt x="380" y="236"/>
                    <a:pt x="378" y="237"/>
                    <a:pt x="378" y="238"/>
                  </a:cubicBezTo>
                  <a:cubicBezTo>
                    <a:pt x="377" y="238"/>
                    <a:pt x="378" y="238"/>
                    <a:pt x="378" y="238"/>
                  </a:cubicBezTo>
                  <a:cubicBezTo>
                    <a:pt x="377" y="237"/>
                    <a:pt x="377" y="238"/>
                    <a:pt x="377" y="239"/>
                  </a:cubicBezTo>
                  <a:cubicBezTo>
                    <a:pt x="377" y="239"/>
                    <a:pt x="377" y="238"/>
                    <a:pt x="377" y="238"/>
                  </a:cubicBezTo>
                  <a:cubicBezTo>
                    <a:pt x="376" y="238"/>
                    <a:pt x="376" y="238"/>
                    <a:pt x="375" y="238"/>
                  </a:cubicBezTo>
                  <a:cubicBezTo>
                    <a:pt x="375" y="239"/>
                    <a:pt x="376" y="239"/>
                    <a:pt x="376" y="240"/>
                  </a:cubicBezTo>
                  <a:cubicBezTo>
                    <a:pt x="375" y="239"/>
                    <a:pt x="375" y="240"/>
                    <a:pt x="375" y="240"/>
                  </a:cubicBezTo>
                  <a:cubicBezTo>
                    <a:pt x="374" y="240"/>
                    <a:pt x="374" y="240"/>
                    <a:pt x="374" y="239"/>
                  </a:cubicBezTo>
                  <a:cubicBezTo>
                    <a:pt x="373" y="239"/>
                    <a:pt x="373" y="240"/>
                    <a:pt x="373" y="239"/>
                  </a:cubicBezTo>
                  <a:cubicBezTo>
                    <a:pt x="374" y="240"/>
                    <a:pt x="373" y="241"/>
                    <a:pt x="373" y="242"/>
                  </a:cubicBezTo>
                  <a:cubicBezTo>
                    <a:pt x="371" y="241"/>
                    <a:pt x="370" y="244"/>
                    <a:pt x="368" y="243"/>
                  </a:cubicBezTo>
                  <a:cubicBezTo>
                    <a:pt x="369" y="242"/>
                    <a:pt x="370" y="243"/>
                    <a:pt x="371" y="242"/>
                  </a:cubicBezTo>
                  <a:cubicBezTo>
                    <a:pt x="370" y="241"/>
                    <a:pt x="369" y="242"/>
                    <a:pt x="369" y="242"/>
                  </a:cubicBezTo>
                  <a:cubicBezTo>
                    <a:pt x="370" y="242"/>
                    <a:pt x="370" y="241"/>
                    <a:pt x="371" y="242"/>
                  </a:cubicBezTo>
                  <a:cubicBezTo>
                    <a:pt x="372" y="242"/>
                    <a:pt x="371" y="240"/>
                    <a:pt x="372" y="240"/>
                  </a:cubicBezTo>
                  <a:cubicBezTo>
                    <a:pt x="372" y="240"/>
                    <a:pt x="372" y="240"/>
                    <a:pt x="372" y="240"/>
                  </a:cubicBezTo>
                  <a:cubicBezTo>
                    <a:pt x="370" y="240"/>
                    <a:pt x="369" y="241"/>
                    <a:pt x="368" y="242"/>
                  </a:cubicBezTo>
                  <a:cubicBezTo>
                    <a:pt x="368" y="242"/>
                    <a:pt x="369" y="242"/>
                    <a:pt x="368" y="241"/>
                  </a:cubicBezTo>
                  <a:cubicBezTo>
                    <a:pt x="367" y="241"/>
                    <a:pt x="368" y="242"/>
                    <a:pt x="367" y="242"/>
                  </a:cubicBezTo>
                  <a:cubicBezTo>
                    <a:pt x="366" y="242"/>
                    <a:pt x="364" y="244"/>
                    <a:pt x="362" y="244"/>
                  </a:cubicBezTo>
                  <a:cubicBezTo>
                    <a:pt x="362" y="243"/>
                    <a:pt x="363" y="243"/>
                    <a:pt x="363" y="242"/>
                  </a:cubicBezTo>
                  <a:cubicBezTo>
                    <a:pt x="362" y="243"/>
                    <a:pt x="360" y="243"/>
                    <a:pt x="360" y="244"/>
                  </a:cubicBezTo>
                  <a:cubicBezTo>
                    <a:pt x="359" y="243"/>
                    <a:pt x="358" y="244"/>
                    <a:pt x="358" y="243"/>
                  </a:cubicBezTo>
                  <a:cubicBezTo>
                    <a:pt x="356" y="244"/>
                    <a:pt x="355" y="247"/>
                    <a:pt x="353" y="247"/>
                  </a:cubicBezTo>
                  <a:cubicBezTo>
                    <a:pt x="353" y="248"/>
                    <a:pt x="353" y="248"/>
                    <a:pt x="353" y="249"/>
                  </a:cubicBezTo>
                  <a:cubicBezTo>
                    <a:pt x="351" y="247"/>
                    <a:pt x="349" y="251"/>
                    <a:pt x="347" y="251"/>
                  </a:cubicBezTo>
                  <a:cubicBezTo>
                    <a:pt x="347" y="251"/>
                    <a:pt x="347" y="251"/>
                    <a:pt x="346" y="252"/>
                  </a:cubicBezTo>
                  <a:cubicBezTo>
                    <a:pt x="346" y="251"/>
                    <a:pt x="345" y="252"/>
                    <a:pt x="344" y="252"/>
                  </a:cubicBezTo>
                  <a:cubicBezTo>
                    <a:pt x="344" y="252"/>
                    <a:pt x="344" y="252"/>
                    <a:pt x="344" y="253"/>
                  </a:cubicBezTo>
                  <a:cubicBezTo>
                    <a:pt x="343" y="253"/>
                    <a:pt x="344" y="252"/>
                    <a:pt x="343" y="252"/>
                  </a:cubicBezTo>
                  <a:cubicBezTo>
                    <a:pt x="343" y="253"/>
                    <a:pt x="343" y="253"/>
                    <a:pt x="343" y="253"/>
                  </a:cubicBezTo>
                  <a:cubicBezTo>
                    <a:pt x="343" y="254"/>
                    <a:pt x="342" y="253"/>
                    <a:pt x="343" y="252"/>
                  </a:cubicBezTo>
                  <a:cubicBezTo>
                    <a:pt x="342" y="253"/>
                    <a:pt x="342" y="253"/>
                    <a:pt x="341" y="254"/>
                  </a:cubicBezTo>
                  <a:cubicBezTo>
                    <a:pt x="341" y="254"/>
                    <a:pt x="341" y="253"/>
                    <a:pt x="340" y="254"/>
                  </a:cubicBezTo>
                  <a:cubicBezTo>
                    <a:pt x="340" y="254"/>
                    <a:pt x="341" y="253"/>
                    <a:pt x="342" y="253"/>
                  </a:cubicBezTo>
                  <a:cubicBezTo>
                    <a:pt x="341" y="252"/>
                    <a:pt x="339" y="253"/>
                    <a:pt x="338" y="253"/>
                  </a:cubicBezTo>
                  <a:cubicBezTo>
                    <a:pt x="338" y="254"/>
                    <a:pt x="338" y="255"/>
                    <a:pt x="337" y="255"/>
                  </a:cubicBezTo>
                  <a:cubicBezTo>
                    <a:pt x="336" y="254"/>
                    <a:pt x="338" y="255"/>
                    <a:pt x="337" y="254"/>
                  </a:cubicBezTo>
                  <a:cubicBezTo>
                    <a:pt x="335" y="254"/>
                    <a:pt x="333" y="255"/>
                    <a:pt x="331" y="257"/>
                  </a:cubicBezTo>
                  <a:cubicBezTo>
                    <a:pt x="331" y="258"/>
                    <a:pt x="332" y="256"/>
                    <a:pt x="333" y="257"/>
                  </a:cubicBezTo>
                  <a:cubicBezTo>
                    <a:pt x="332" y="258"/>
                    <a:pt x="330" y="259"/>
                    <a:pt x="329" y="259"/>
                  </a:cubicBezTo>
                  <a:cubicBezTo>
                    <a:pt x="328" y="259"/>
                    <a:pt x="328" y="259"/>
                    <a:pt x="328" y="258"/>
                  </a:cubicBezTo>
                  <a:cubicBezTo>
                    <a:pt x="325" y="259"/>
                    <a:pt x="323" y="262"/>
                    <a:pt x="320" y="262"/>
                  </a:cubicBezTo>
                  <a:cubicBezTo>
                    <a:pt x="320" y="263"/>
                    <a:pt x="320" y="263"/>
                    <a:pt x="320" y="263"/>
                  </a:cubicBezTo>
                  <a:cubicBezTo>
                    <a:pt x="319" y="263"/>
                    <a:pt x="319" y="263"/>
                    <a:pt x="318" y="262"/>
                  </a:cubicBezTo>
                  <a:cubicBezTo>
                    <a:pt x="318" y="262"/>
                    <a:pt x="317" y="262"/>
                    <a:pt x="317" y="263"/>
                  </a:cubicBezTo>
                  <a:cubicBezTo>
                    <a:pt x="318" y="263"/>
                    <a:pt x="317" y="264"/>
                    <a:pt x="316" y="263"/>
                  </a:cubicBezTo>
                  <a:cubicBezTo>
                    <a:pt x="316" y="264"/>
                    <a:pt x="316" y="264"/>
                    <a:pt x="316" y="264"/>
                  </a:cubicBezTo>
                  <a:cubicBezTo>
                    <a:pt x="316" y="265"/>
                    <a:pt x="316" y="265"/>
                    <a:pt x="315" y="266"/>
                  </a:cubicBezTo>
                  <a:cubicBezTo>
                    <a:pt x="315" y="266"/>
                    <a:pt x="314" y="266"/>
                    <a:pt x="313" y="265"/>
                  </a:cubicBezTo>
                  <a:cubicBezTo>
                    <a:pt x="313" y="266"/>
                    <a:pt x="314" y="266"/>
                    <a:pt x="313" y="267"/>
                  </a:cubicBezTo>
                  <a:cubicBezTo>
                    <a:pt x="313" y="267"/>
                    <a:pt x="312" y="267"/>
                    <a:pt x="312" y="267"/>
                  </a:cubicBezTo>
                  <a:cubicBezTo>
                    <a:pt x="312" y="267"/>
                    <a:pt x="313" y="267"/>
                    <a:pt x="312" y="268"/>
                  </a:cubicBezTo>
                  <a:cubicBezTo>
                    <a:pt x="312" y="268"/>
                    <a:pt x="312" y="268"/>
                    <a:pt x="312" y="268"/>
                  </a:cubicBezTo>
                  <a:cubicBezTo>
                    <a:pt x="311" y="268"/>
                    <a:pt x="311" y="268"/>
                    <a:pt x="311" y="267"/>
                  </a:cubicBezTo>
                  <a:cubicBezTo>
                    <a:pt x="311" y="267"/>
                    <a:pt x="311" y="268"/>
                    <a:pt x="311" y="267"/>
                  </a:cubicBezTo>
                  <a:cubicBezTo>
                    <a:pt x="310" y="268"/>
                    <a:pt x="311" y="269"/>
                    <a:pt x="310" y="269"/>
                  </a:cubicBezTo>
                  <a:cubicBezTo>
                    <a:pt x="310" y="269"/>
                    <a:pt x="309" y="269"/>
                    <a:pt x="309" y="269"/>
                  </a:cubicBezTo>
                  <a:cubicBezTo>
                    <a:pt x="309" y="268"/>
                    <a:pt x="309" y="270"/>
                    <a:pt x="309" y="270"/>
                  </a:cubicBezTo>
                  <a:cubicBezTo>
                    <a:pt x="308" y="270"/>
                    <a:pt x="309" y="269"/>
                    <a:pt x="307" y="269"/>
                  </a:cubicBezTo>
                  <a:cubicBezTo>
                    <a:pt x="308" y="270"/>
                    <a:pt x="307" y="270"/>
                    <a:pt x="307" y="270"/>
                  </a:cubicBezTo>
                  <a:cubicBezTo>
                    <a:pt x="307" y="270"/>
                    <a:pt x="305" y="271"/>
                    <a:pt x="305" y="270"/>
                  </a:cubicBezTo>
                  <a:cubicBezTo>
                    <a:pt x="305" y="272"/>
                    <a:pt x="305" y="271"/>
                    <a:pt x="304" y="272"/>
                  </a:cubicBezTo>
                  <a:cubicBezTo>
                    <a:pt x="303" y="271"/>
                    <a:pt x="302" y="274"/>
                    <a:pt x="301" y="273"/>
                  </a:cubicBezTo>
                  <a:cubicBezTo>
                    <a:pt x="300" y="273"/>
                    <a:pt x="301" y="274"/>
                    <a:pt x="301" y="274"/>
                  </a:cubicBezTo>
                  <a:cubicBezTo>
                    <a:pt x="299" y="274"/>
                    <a:pt x="298" y="275"/>
                    <a:pt x="297" y="276"/>
                  </a:cubicBezTo>
                  <a:cubicBezTo>
                    <a:pt x="297" y="276"/>
                    <a:pt x="297" y="276"/>
                    <a:pt x="296" y="276"/>
                  </a:cubicBezTo>
                  <a:cubicBezTo>
                    <a:pt x="296" y="276"/>
                    <a:pt x="297" y="276"/>
                    <a:pt x="297" y="276"/>
                  </a:cubicBezTo>
                  <a:cubicBezTo>
                    <a:pt x="296" y="277"/>
                    <a:pt x="295" y="277"/>
                    <a:pt x="295" y="276"/>
                  </a:cubicBezTo>
                  <a:cubicBezTo>
                    <a:pt x="295" y="277"/>
                    <a:pt x="295" y="277"/>
                    <a:pt x="294" y="278"/>
                  </a:cubicBezTo>
                  <a:cubicBezTo>
                    <a:pt x="294" y="278"/>
                    <a:pt x="294" y="277"/>
                    <a:pt x="294" y="277"/>
                  </a:cubicBezTo>
                  <a:cubicBezTo>
                    <a:pt x="293" y="279"/>
                    <a:pt x="293" y="278"/>
                    <a:pt x="292" y="279"/>
                  </a:cubicBezTo>
                  <a:cubicBezTo>
                    <a:pt x="292" y="279"/>
                    <a:pt x="292" y="279"/>
                    <a:pt x="291" y="279"/>
                  </a:cubicBezTo>
                  <a:cubicBezTo>
                    <a:pt x="291" y="279"/>
                    <a:pt x="291" y="279"/>
                    <a:pt x="292" y="280"/>
                  </a:cubicBezTo>
                  <a:cubicBezTo>
                    <a:pt x="291" y="280"/>
                    <a:pt x="290" y="279"/>
                    <a:pt x="289" y="280"/>
                  </a:cubicBezTo>
                  <a:cubicBezTo>
                    <a:pt x="290" y="280"/>
                    <a:pt x="289" y="281"/>
                    <a:pt x="290" y="281"/>
                  </a:cubicBezTo>
                  <a:cubicBezTo>
                    <a:pt x="289" y="282"/>
                    <a:pt x="289" y="280"/>
                    <a:pt x="288" y="280"/>
                  </a:cubicBezTo>
                  <a:cubicBezTo>
                    <a:pt x="288" y="282"/>
                    <a:pt x="287" y="280"/>
                    <a:pt x="287" y="283"/>
                  </a:cubicBezTo>
                  <a:cubicBezTo>
                    <a:pt x="287" y="281"/>
                    <a:pt x="286" y="281"/>
                    <a:pt x="285" y="283"/>
                  </a:cubicBezTo>
                  <a:cubicBezTo>
                    <a:pt x="287" y="282"/>
                    <a:pt x="286" y="283"/>
                    <a:pt x="286" y="284"/>
                  </a:cubicBezTo>
                  <a:cubicBezTo>
                    <a:pt x="286" y="283"/>
                    <a:pt x="285" y="284"/>
                    <a:pt x="285" y="283"/>
                  </a:cubicBezTo>
                  <a:cubicBezTo>
                    <a:pt x="285" y="283"/>
                    <a:pt x="285" y="283"/>
                    <a:pt x="285" y="283"/>
                  </a:cubicBezTo>
                  <a:cubicBezTo>
                    <a:pt x="284" y="283"/>
                    <a:pt x="284" y="283"/>
                    <a:pt x="284" y="282"/>
                  </a:cubicBezTo>
                  <a:cubicBezTo>
                    <a:pt x="283" y="283"/>
                    <a:pt x="285" y="283"/>
                    <a:pt x="284" y="284"/>
                  </a:cubicBezTo>
                  <a:cubicBezTo>
                    <a:pt x="284" y="284"/>
                    <a:pt x="283" y="284"/>
                    <a:pt x="283" y="284"/>
                  </a:cubicBezTo>
                  <a:cubicBezTo>
                    <a:pt x="282" y="285"/>
                    <a:pt x="283" y="285"/>
                    <a:pt x="283" y="286"/>
                  </a:cubicBezTo>
                  <a:cubicBezTo>
                    <a:pt x="282" y="285"/>
                    <a:pt x="282" y="287"/>
                    <a:pt x="282" y="287"/>
                  </a:cubicBezTo>
                  <a:cubicBezTo>
                    <a:pt x="281" y="287"/>
                    <a:pt x="281" y="286"/>
                    <a:pt x="281" y="286"/>
                  </a:cubicBezTo>
                  <a:cubicBezTo>
                    <a:pt x="280" y="285"/>
                    <a:pt x="280" y="286"/>
                    <a:pt x="280" y="286"/>
                  </a:cubicBezTo>
                  <a:cubicBezTo>
                    <a:pt x="280" y="285"/>
                    <a:pt x="279" y="284"/>
                    <a:pt x="278" y="285"/>
                  </a:cubicBezTo>
                  <a:cubicBezTo>
                    <a:pt x="279" y="285"/>
                    <a:pt x="278" y="284"/>
                    <a:pt x="278" y="284"/>
                  </a:cubicBezTo>
                  <a:cubicBezTo>
                    <a:pt x="277" y="284"/>
                    <a:pt x="277" y="285"/>
                    <a:pt x="276" y="285"/>
                  </a:cubicBezTo>
                  <a:cubicBezTo>
                    <a:pt x="276" y="286"/>
                    <a:pt x="277" y="286"/>
                    <a:pt x="277" y="286"/>
                  </a:cubicBezTo>
                  <a:cubicBezTo>
                    <a:pt x="276" y="287"/>
                    <a:pt x="275" y="287"/>
                    <a:pt x="275" y="286"/>
                  </a:cubicBezTo>
                  <a:cubicBezTo>
                    <a:pt x="275" y="285"/>
                    <a:pt x="275" y="286"/>
                    <a:pt x="276" y="286"/>
                  </a:cubicBezTo>
                  <a:cubicBezTo>
                    <a:pt x="276" y="285"/>
                    <a:pt x="274" y="285"/>
                    <a:pt x="275" y="284"/>
                  </a:cubicBezTo>
                  <a:cubicBezTo>
                    <a:pt x="275" y="284"/>
                    <a:pt x="275" y="284"/>
                    <a:pt x="274" y="284"/>
                  </a:cubicBezTo>
                  <a:cubicBezTo>
                    <a:pt x="274" y="285"/>
                    <a:pt x="275" y="285"/>
                    <a:pt x="274" y="285"/>
                  </a:cubicBezTo>
                  <a:cubicBezTo>
                    <a:pt x="274" y="285"/>
                    <a:pt x="274" y="286"/>
                    <a:pt x="274" y="286"/>
                  </a:cubicBezTo>
                  <a:cubicBezTo>
                    <a:pt x="274" y="286"/>
                    <a:pt x="273" y="285"/>
                    <a:pt x="273" y="285"/>
                  </a:cubicBezTo>
                  <a:cubicBezTo>
                    <a:pt x="272" y="286"/>
                    <a:pt x="274" y="287"/>
                    <a:pt x="274" y="286"/>
                  </a:cubicBezTo>
                  <a:cubicBezTo>
                    <a:pt x="274" y="287"/>
                    <a:pt x="274" y="287"/>
                    <a:pt x="273" y="288"/>
                  </a:cubicBezTo>
                  <a:cubicBezTo>
                    <a:pt x="272" y="288"/>
                    <a:pt x="273" y="288"/>
                    <a:pt x="273" y="287"/>
                  </a:cubicBezTo>
                  <a:cubicBezTo>
                    <a:pt x="273" y="287"/>
                    <a:pt x="272" y="287"/>
                    <a:pt x="272" y="287"/>
                  </a:cubicBezTo>
                  <a:cubicBezTo>
                    <a:pt x="272" y="286"/>
                    <a:pt x="272" y="288"/>
                    <a:pt x="272" y="288"/>
                  </a:cubicBezTo>
                  <a:cubicBezTo>
                    <a:pt x="270" y="288"/>
                    <a:pt x="270" y="289"/>
                    <a:pt x="268" y="288"/>
                  </a:cubicBezTo>
                  <a:cubicBezTo>
                    <a:pt x="268" y="289"/>
                    <a:pt x="270" y="290"/>
                    <a:pt x="269" y="290"/>
                  </a:cubicBezTo>
                  <a:cubicBezTo>
                    <a:pt x="269" y="290"/>
                    <a:pt x="270" y="290"/>
                    <a:pt x="270" y="289"/>
                  </a:cubicBezTo>
                  <a:cubicBezTo>
                    <a:pt x="271" y="290"/>
                    <a:pt x="270" y="291"/>
                    <a:pt x="269" y="291"/>
                  </a:cubicBezTo>
                  <a:cubicBezTo>
                    <a:pt x="268" y="291"/>
                    <a:pt x="268" y="289"/>
                    <a:pt x="268" y="291"/>
                  </a:cubicBezTo>
                  <a:cubicBezTo>
                    <a:pt x="267" y="290"/>
                    <a:pt x="269" y="289"/>
                    <a:pt x="268" y="289"/>
                  </a:cubicBezTo>
                  <a:cubicBezTo>
                    <a:pt x="268" y="289"/>
                    <a:pt x="268" y="289"/>
                    <a:pt x="267" y="290"/>
                  </a:cubicBezTo>
                  <a:cubicBezTo>
                    <a:pt x="267" y="291"/>
                    <a:pt x="268" y="290"/>
                    <a:pt x="268" y="291"/>
                  </a:cubicBezTo>
                  <a:cubicBezTo>
                    <a:pt x="268" y="291"/>
                    <a:pt x="268" y="292"/>
                    <a:pt x="267" y="292"/>
                  </a:cubicBezTo>
                  <a:cubicBezTo>
                    <a:pt x="267" y="291"/>
                    <a:pt x="268" y="291"/>
                    <a:pt x="267" y="290"/>
                  </a:cubicBezTo>
                  <a:cubicBezTo>
                    <a:pt x="267" y="291"/>
                    <a:pt x="266" y="291"/>
                    <a:pt x="266" y="292"/>
                  </a:cubicBezTo>
                  <a:cubicBezTo>
                    <a:pt x="265" y="292"/>
                    <a:pt x="265" y="292"/>
                    <a:pt x="265" y="292"/>
                  </a:cubicBezTo>
                  <a:cubicBezTo>
                    <a:pt x="265" y="292"/>
                    <a:pt x="265" y="293"/>
                    <a:pt x="265" y="293"/>
                  </a:cubicBezTo>
                  <a:cubicBezTo>
                    <a:pt x="265" y="294"/>
                    <a:pt x="264" y="294"/>
                    <a:pt x="263" y="293"/>
                  </a:cubicBezTo>
                  <a:cubicBezTo>
                    <a:pt x="264" y="295"/>
                    <a:pt x="261" y="294"/>
                    <a:pt x="260" y="293"/>
                  </a:cubicBezTo>
                  <a:cubicBezTo>
                    <a:pt x="260" y="293"/>
                    <a:pt x="261" y="295"/>
                    <a:pt x="260" y="296"/>
                  </a:cubicBezTo>
                  <a:cubicBezTo>
                    <a:pt x="257" y="294"/>
                    <a:pt x="257" y="300"/>
                    <a:pt x="255" y="298"/>
                  </a:cubicBezTo>
                  <a:cubicBezTo>
                    <a:pt x="254" y="298"/>
                    <a:pt x="254" y="300"/>
                    <a:pt x="254" y="300"/>
                  </a:cubicBezTo>
                  <a:cubicBezTo>
                    <a:pt x="253" y="300"/>
                    <a:pt x="253" y="299"/>
                    <a:pt x="253" y="299"/>
                  </a:cubicBezTo>
                  <a:cubicBezTo>
                    <a:pt x="252" y="299"/>
                    <a:pt x="253" y="300"/>
                    <a:pt x="253" y="300"/>
                  </a:cubicBezTo>
                  <a:cubicBezTo>
                    <a:pt x="253" y="300"/>
                    <a:pt x="252" y="300"/>
                    <a:pt x="252" y="301"/>
                  </a:cubicBezTo>
                  <a:cubicBezTo>
                    <a:pt x="252" y="300"/>
                    <a:pt x="252" y="300"/>
                    <a:pt x="252" y="299"/>
                  </a:cubicBezTo>
                  <a:cubicBezTo>
                    <a:pt x="252" y="299"/>
                    <a:pt x="250" y="299"/>
                    <a:pt x="250" y="298"/>
                  </a:cubicBezTo>
                  <a:cubicBezTo>
                    <a:pt x="251" y="298"/>
                    <a:pt x="251" y="298"/>
                    <a:pt x="251" y="298"/>
                  </a:cubicBezTo>
                  <a:cubicBezTo>
                    <a:pt x="251" y="298"/>
                    <a:pt x="251" y="298"/>
                    <a:pt x="251" y="298"/>
                  </a:cubicBezTo>
                  <a:cubicBezTo>
                    <a:pt x="251" y="297"/>
                    <a:pt x="252" y="297"/>
                    <a:pt x="253" y="297"/>
                  </a:cubicBezTo>
                  <a:cubicBezTo>
                    <a:pt x="253" y="297"/>
                    <a:pt x="253" y="297"/>
                    <a:pt x="253" y="297"/>
                  </a:cubicBezTo>
                  <a:cubicBezTo>
                    <a:pt x="253" y="297"/>
                    <a:pt x="252" y="296"/>
                    <a:pt x="252" y="297"/>
                  </a:cubicBezTo>
                  <a:cubicBezTo>
                    <a:pt x="251" y="296"/>
                    <a:pt x="253" y="296"/>
                    <a:pt x="253" y="296"/>
                  </a:cubicBezTo>
                  <a:cubicBezTo>
                    <a:pt x="253" y="296"/>
                    <a:pt x="254" y="296"/>
                    <a:pt x="254" y="295"/>
                  </a:cubicBezTo>
                  <a:cubicBezTo>
                    <a:pt x="255" y="295"/>
                    <a:pt x="255" y="295"/>
                    <a:pt x="255" y="296"/>
                  </a:cubicBezTo>
                  <a:cubicBezTo>
                    <a:pt x="256" y="296"/>
                    <a:pt x="255" y="295"/>
                    <a:pt x="255" y="295"/>
                  </a:cubicBezTo>
                  <a:cubicBezTo>
                    <a:pt x="256" y="293"/>
                    <a:pt x="257" y="294"/>
                    <a:pt x="257" y="293"/>
                  </a:cubicBezTo>
                  <a:cubicBezTo>
                    <a:pt x="258" y="293"/>
                    <a:pt x="258" y="294"/>
                    <a:pt x="259" y="293"/>
                  </a:cubicBezTo>
                  <a:cubicBezTo>
                    <a:pt x="259" y="293"/>
                    <a:pt x="258" y="293"/>
                    <a:pt x="258" y="292"/>
                  </a:cubicBezTo>
                  <a:cubicBezTo>
                    <a:pt x="258" y="291"/>
                    <a:pt x="260" y="292"/>
                    <a:pt x="259" y="292"/>
                  </a:cubicBezTo>
                  <a:cubicBezTo>
                    <a:pt x="260" y="292"/>
                    <a:pt x="259" y="291"/>
                    <a:pt x="260" y="291"/>
                  </a:cubicBezTo>
                  <a:cubicBezTo>
                    <a:pt x="261" y="290"/>
                    <a:pt x="260" y="291"/>
                    <a:pt x="261" y="290"/>
                  </a:cubicBezTo>
                  <a:cubicBezTo>
                    <a:pt x="260" y="290"/>
                    <a:pt x="261" y="290"/>
                    <a:pt x="261" y="289"/>
                  </a:cubicBezTo>
                  <a:cubicBezTo>
                    <a:pt x="262" y="289"/>
                    <a:pt x="262" y="290"/>
                    <a:pt x="263" y="289"/>
                  </a:cubicBezTo>
                  <a:cubicBezTo>
                    <a:pt x="263" y="289"/>
                    <a:pt x="263" y="290"/>
                    <a:pt x="263" y="291"/>
                  </a:cubicBezTo>
                  <a:cubicBezTo>
                    <a:pt x="264" y="290"/>
                    <a:pt x="263" y="290"/>
                    <a:pt x="263" y="289"/>
                  </a:cubicBezTo>
                  <a:cubicBezTo>
                    <a:pt x="264" y="291"/>
                    <a:pt x="266" y="287"/>
                    <a:pt x="266" y="290"/>
                  </a:cubicBezTo>
                  <a:cubicBezTo>
                    <a:pt x="266" y="289"/>
                    <a:pt x="267" y="288"/>
                    <a:pt x="267" y="287"/>
                  </a:cubicBezTo>
                  <a:cubicBezTo>
                    <a:pt x="268" y="287"/>
                    <a:pt x="267" y="287"/>
                    <a:pt x="268" y="287"/>
                  </a:cubicBezTo>
                  <a:cubicBezTo>
                    <a:pt x="268" y="287"/>
                    <a:pt x="268" y="286"/>
                    <a:pt x="268" y="285"/>
                  </a:cubicBezTo>
                  <a:cubicBezTo>
                    <a:pt x="269" y="285"/>
                    <a:pt x="269" y="284"/>
                    <a:pt x="270" y="285"/>
                  </a:cubicBezTo>
                  <a:cubicBezTo>
                    <a:pt x="270" y="285"/>
                    <a:pt x="269" y="285"/>
                    <a:pt x="269" y="286"/>
                  </a:cubicBezTo>
                  <a:cubicBezTo>
                    <a:pt x="269" y="287"/>
                    <a:pt x="270" y="285"/>
                    <a:pt x="271" y="286"/>
                  </a:cubicBezTo>
                  <a:cubicBezTo>
                    <a:pt x="271" y="285"/>
                    <a:pt x="271" y="285"/>
                    <a:pt x="272" y="284"/>
                  </a:cubicBezTo>
                  <a:cubicBezTo>
                    <a:pt x="272" y="284"/>
                    <a:pt x="272" y="285"/>
                    <a:pt x="272" y="285"/>
                  </a:cubicBezTo>
                  <a:cubicBezTo>
                    <a:pt x="273" y="285"/>
                    <a:pt x="271" y="284"/>
                    <a:pt x="273" y="284"/>
                  </a:cubicBezTo>
                  <a:cubicBezTo>
                    <a:pt x="273" y="284"/>
                    <a:pt x="273" y="284"/>
                    <a:pt x="273" y="285"/>
                  </a:cubicBezTo>
                  <a:cubicBezTo>
                    <a:pt x="273" y="284"/>
                    <a:pt x="274" y="284"/>
                    <a:pt x="274" y="285"/>
                  </a:cubicBezTo>
                  <a:cubicBezTo>
                    <a:pt x="274" y="283"/>
                    <a:pt x="273" y="284"/>
                    <a:pt x="274" y="282"/>
                  </a:cubicBezTo>
                  <a:cubicBezTo>
                    <a:pt x="275" y="284"/>
                    <a:pt x="276" y="283"/>
                    <a:pt x="277" y="282"/>
                  </a:cubicBezTo>
                  <a:cubicBezTo>
                    <a:pt x="276" y="281"/>
                    <a:pt x="277" y="282"/>
                    <a:pt x="277" y="281"/>
                  </a:cubicBezTo>
                  <a:cubicBezTo>
                    <a:pt x="277" y="280"/>
                    <a:pt x="279" y="281"/>
                    <a:pt x="279" y="282"/>
                  </a:cubicBezTo>
                  <a:cubicBezTo>
                    <a:pt x="280" y="282"/>
                    <a:pt x="279" y="282"/>
                    <a:pt x="280" y="281"/>
                  </a:cubicBezTo>
                  <a:cubicBezTo>
                    <a:pt x="279" y="280"/>
                    <a:pt x="279" y="281"/>
                    <a:pt x="278" y="281"/>
                  </a:cubicBezTo>
                  <a:cubicBezTo>
                    <a:pt x="279" y="280"/>
                    <a:pt x="280" y="280"/>
                    <a:pt x="281" y="279"/>
                  </a:cubicBezTo>
                  <a:cubicBezTo>
                    <a:pt x="281" y="279"/>
                    <a:pt x="282" y="280"/>
                    <a:pt x="282" y="280"/>
                  </a:cubicBezTo>
                  <a:cubicBezTo>
                    <a:pt x="282" y="279"/>
                    <a:pt x="282" y="279"/>
                    <a:pt x="282" y="279"/>
                  </a:cubicBezTo>
                  <a:cubicBezTo>
                    <a:pt x="282" y="278"/>
                    <a:pt x="282" y="278"/>
                    <a:pt x="282" y="278"/>
                  </a:cubicBezTo>
                  <a:cubicBezTo>
                    <a:pt x="283" y="278"/>
                    <a:pt x="281" y="279"/>
                    <a:pt x="283" y="279"/>
                  </a:cubicBezTo>
                  <a:cubicBezTo>
                    <a:pt x="284" y="279"/>
                    <a:pt x="283" y="278"/>
                    <a:pt x="284" y="277"/>
                  </a:cubicBezTo>
                  <a:cubicBezTo>
                    <a:pt x="285" y="278"/>
                    <a:pt x="283" y="278"/>
                    <a:pt x="284" y="278"/>
                  </a:cubicBezTo>
                  <a:cubicBezTo>
                    <a:pt x="284" y="278"/>
                    <a:pt x="285" y="278"/>
                    <a:pt x="286" y="277"/>
                  </a:cubicBezTo>
                  <a:cubicBezTo>
                    <a:pt x="286" y="277"/>
                    <a:pt x="286" y="278"/>
                    <a:pt x="287" y="278"/>
                  </a:cubicBezTo>
                  <a:cubicBezTo>
                    <a:pt x="286" y="276"/>
                    <a:pt x="288" y="275"/>
                    <a:pt x="290" y="274"/>
                  </a:cubicBezTo>
                  <a:cubicBezTo>
                    <a:pt x="292" y="274"/>
                    <a:pt x="294" y="272"/>
                    <a:pt x="296" y="270"/>
                  </a:cubicBezTo>
                  <a:cubicBezTo>
                    <a:pt x="296" y="270"/>
                    <a:pt x="295" y="270"/>
                    <a:pt x="295" y="270"/>
                  </a:cubicBezTo>
                  <a:cubicBezTo>
                    <a:pt x="293" y="272"/>
                    <a:pt x="290" y="272"/>
                    <a:pt x="288" y="274"/>
                  </a:cubicBezTo>
                  <a:cubicBezTo>
                    <a:pt x="287" y="273"/>
                    <a:pt x="286" y="273"/>
                    <a:pt x="286" y="274"/>
                  </a:cubicBezTo>
                  <a:cubicBezTo>
                    <a:pt x="285" y="273"/>
                    <a:pt x="284" y="276"/>
                    <a:pt x="282" y="275"/>
                  </a:cubicBezTo>
                  <a:cubicBezTo>
                    <a:pt x="282" y="275"/>
                    <a:pt x="282" y="275"/>
                    <a:pt x="281" y="276"/>
                  </a:cubicBezTo>
                  <a:cubicBezTo>
                    <a:pt x="281" y="276"/>
                    <a:pt x="281" y="276"/>
                    <a:pt x="281" y="276"/>
                  </a:cubicBezTo>
                  <a:cubicBezTo>
                    <a:pt x="279" y="277"/>
                    <a:pt x="278" y="278"/>
                    <a:pt x="276" y="279"/>
                  </a:cubicBezTo>
                  <a:cubicBezTo>
                    <a:pt x="278" y="279"/>
                    <a:pt x="275" y="280"/>
                    <a:pt x="274" y="280"/>
                  </a:cubicBezTo>
                  <a:cubicBezTo>
                    <a:pt x="274" y="280"/>
                    <a:pt x="275" y="280"/>
                    <a:pt x="275" y="279"/>
                  </a:cubicBezTo>
                  <a:cubicBezTo>
                    <a:pt x="274" y="280"/>
                    <a:pt x="273" y="278"/>
                    <a:pt x="272" y="280"/>
                  </a:cubicBezTo>
                  <a:cubicBezTo>
                    <a:pt x="272" y="279"/>
                    <a:pt x="271" y="280"/>
                    <a:pt x="270" y="280"/>
                  </a:cubicBezTo>
                  <a:cubicBezTo>
                    <a:pt x="270" y="280"/>
                    <a:pt x="270" y="281"/>
                    <a:pt x="269" y="280"/>
                  </a:cubicBezTo>
                  <a:cubicBezTo>
                    <a:pt x="269" y="282"/>
                    <a:pt x="268" y="282"/>
                    <a:pt x="267" y="282"/>
                  </a:cubicBezTo>
                  <a:cubicBezTo>
                    <a:pt x="267" y="282"/>
                    <a:pt x="267" y="282"/>
                    <a:pt x="267" y="282"/>
                  </a:cubicBezTo>
                  <a:cubicBezTo>
                    <a:pt x="264" y="283"/>
                    <a:pt x="260" y="285"/>
                    <a:pt x="258" y="286"/>
                  </a:cubicBezTo>
                  <a:cubicBezTo>
                    <a:pt x="257" y="286"/>
                    <a:pt x="257" y="287"/>
                    <a:pt x="257" y="288"/>
                  </a:cubicBezTo>
                  <a:cubicBezTo>
                    <a:pt x="254" y="287"/>
                    <a:pt x="252" y="290"/>
                    <a:pt x="249" y="290"/>
                  </a:cubicBezTo>
                  <a:cubicBezTo>
                    <a:pt x="247" y="293"/>
                    <a:pt x="243" y="293"/>
                    <a:pt x="239" y="295"/>
                  </a:cubicBezTo>
                  <a:cubicBezTo>
                    <a:pt x="238" y="295"/>
                    <a:pt x="238" y="295"/>
                    <a:pt x="237" y="295"/>
                  </a:cubicBezTo>
                  <a:cubicBezTo>
                    <a:pt x="237" y="295"/>
                    <a:pt x="238" y="295"/>
                    <a:pt x="238" y="296"/>
                  </a:cubicBezTo>
                  <a:cubicBezTo>
                    <a:pt x="236" y="296"/>
                    <a:pt x="235" y="297"/>
                    <a:pt x="235" y="298"/>
                  </a:cubicBezTo>
                  <a:cubicBezTo>
                    <a:pt x="231" y="298"/>
                    <a:pt x="228" y="301"/>
                    <a:pt x="225" y="302"/>
                  </a:cubicBezTo>
                  <a:cubicBezTo>
                    <a:pt x="225" y="302"/>
                    <a:pt x="225" y="302"/>
                    <a:pt x="225" y="301"/>
                  </a:cubicBezTo>
                  <a:cubicBezTo>
                    <a:pt x="224" y="302"/>
                    <a:pt x="222" y="302"/>
                    <a:pt x="222" y="304"/>
                  </a:cubicBezTo>
                  <a:cubicBezTo>
                    <a:pt x="219" y="304"/>
                    <a:pt x="216" y="305"/>
                    <a:pt x="213" y="307"/>
                  </a:cubicBezTo>
                  <a:cubicBezTo>
                    <a:pt x="213" y="307"/>
                    <a:pt x="212" y="308"/>
                    <a:pt x="211" y="308"/>
                  </a:cubicBezTo>
                  <a:cubicBezTo>
                    <a:pt x="211" y="308"/>
                    <a:pt x="211" y="308"/>
                    <a:pt x="211" y="308"/>
                  </a:cubicBezTo>
                  <a:cubicBezTo>
                    <a:pt x="210" y="309"/>
                    <a:pt x="209" y="309"/>
                    <a:pt x="207" y="310"/>
                  </a:cubicBezTo>
                  <a:cubicBezTo>
                    <a:pt x="206" y="311"/>
                    <a:pt x="205" y="312"/>
                    <a:pt x="204" y="311"/>
                  </a:cubicBezTo>
                  <a:cubicBezTo>
                    <a:pt x="204" y="311"/>
                    <a:pt x="204" y="312"/>
                    <a:pt x="204" y="312"/>
                  </a:cubicBezTo>
                  <a:cubicBezTo>
                    <a:pt x="201" y="313"/>
                    <a:pt x="198" y="313"/>
                    <a:pt x="196" y="315"/>
                  </a:cubicBezTo>
                  <a:cubicBezTo>
                    <a:pt x="194" y="315"/>
                    <a:pt x="190" y="316"/>
                    <a:pt x="190" y="318"/>
                  </a:cubicBezTo>
                  <a:cubicBezTo>
                    <a:pt x="190" y="318"/>
                    <a:pt x="190" y="318"/>
                    <a:pt x="189" y="317"/>
                  </a:cubicBezTo>
                  <a:cubicBezTo>
                    <a:pt x="190" y="319"/>
                    <a:pt x="186" y="319"/>
                    <a:pt x="186" y="320"/>
                  </a:cubicBezTo>
                  <a:cubicBezTo>
                    <a:pt x="186" y="320"/>
                    <a:pt x="185" y="320"/>
                    <a:pt x="185" y="320"/>
                  </a:cubicBezTo>
                  <a:cubicBezTo>
                    <a:pt x="184" y="320"/>
                    <a:pt x="184" y="321"/>
                    <a:pt x="184" y="321"/>
                  </a:cubicBezTo>
                  <a:cubicBezTo>
                    <a:pt x="180" y="322"/>
                    <a:pt x="177" y="323"/>
                    <a:pt x="174" y="326"/>
                  </a:cubicBezTo>
                  <a:cubicBezTo>
                    <a:pt x="169" y="326"/>
                    <a:pt x="166" y="330"/>
                    <a:pt x="161" y="331"/>
                  </a:cubicBezTo>
                  <a:cubicBezTo>
                    <a:pt x="160" y="331"/>
                    <a:pt x="161" y="332"/>
                    <a:pt x="160" y="332"/>
                  </a:cubicBezTo>
                  <a:cubicBezTo>
                    <a:pt x="159" y="332"/>
                    <a:pt x="160" y="331"/>
                    <a:pt x="160" y="331"/>
                  </a:cubicBezTo>
                  <a:cubicBezTo>
                    <a:pt x="159" y="331"/>
                    <a:pt x="160" y="332"/>
                    <a:pt x="160" y="332"/>
                  </a:cubicBezTo>
                  <a:cubicBezTo>
                    <a:pt x="159" y="332"/>
                    <a:pt x="158" y="334"/>
                    <a:pt x="157" y="332"/>
                  </a:cubicBezTo>
                  <a:cubicBezTo>
                    <a:pt x="156" y="333"/>
                    <a:pt x="156" y="334"/>
                    <a:pt x="155" y="335"/>
                  </a:cubicBezTo>
                  <a:cubicBezTo>
                    <a:pt x="155" y="334"/>
                    <a:pt x="155" y="334"/>
                    <a:pt x="156" y="334"/>
                  </a:cubicBezTo>
                  <a:cubicBezTo>
                    <a:pt x="155" y="334"/>
                    <a:pt x="155" y="334"/>
                    <a:pt x="155" y="335"/>
                  </a:cubicBezTo>
                  <a:cubicBezTo>
                    <a:pt x="154" y="334"/>
                    <a:pt x="154" y="335"/>
                    <a:pt x="153" y="335"/>
                  </a:cubicBezTo>
                  <a:cubicBezTo>
                    <a:pt x="153" y="336"/>
                    <a:pt x="152" y="335"/>
                    <a:pt x="152" y="337"/>
                  </a:cubicBezTo>
                  <a:cubicBezTo>
                    <a:pt x="151" y="337"/>
                    <a:pt x="151" y="336"/>
                    <a:pt x="150" y="336"/>
                  </a:cubicBezTo>
                  <a:cubicBezTo>
                    <a:pt x="149" y="337"/>
                    <a:pt x="148" y="338"/>
                    <a:pt x="146" y="339"/>
                  </a:cubicBezTo>
                  <a:cubicBezTo>
                    <a:pt x="146" y="340"/>
                    <a:pt x="146" y="340"/>
                    <a:pt x="147" y="340"/>
                  </a:cubicBezTo>
                  <a:cubicBezTo>
                    <a:pt x="146" y="340"/>
                    <a:pt x="146" y="340"/>
                    <a:pt x="145" y="340"/>
                  </a:cubicBezTo>
                  <a:cubicBezTo>
                    <a:pt x="146" y="340"/>
                    <a:pt x="146" y="340"/>
                    <a:pt x="146" y="339"/>
                  </a:cubicBezTo>
                  <a:cubicBezTo>
                    <a:pt x="145" y="342"/>
                    <a:pt x="142" y="340"/>
                    <a:pt x="142" y="342"/>
                  </a:cubicBezTo>
                  <a:cubicBezTo>
                    <a:pt x="142" y="342"/>
                    <a:pt x="141" y="342"/>
                    <a:pt x="141" y="342"/>
                  </a:cubicBezTo>
                  <a:cubicBezTo>
                    <a:pt x="140" y="345"/>
                    <a:pt x="137" y="344"/>
                    <a:pt x="135" y="347"/>
                  </a:cubicBezTo>
                  <a:cubicBezTo>
                    <a:pt x="135" y="347"/>
                    <a:pt x="136" y="346"/>
                    <a:pt x="135" y="346"/>
                  </a:cubicBezTo>
                  <a:cubicBezTo>
                    <a:pt x="134" y="348"/>
                    <a:pt x="132" y="347"/>
                    <a:pt x="131" y="350"/>
                  </a:cubicBezTo>
                  <a:cubicBezTo>
                    <a:pt x="131" y="349"/>
                    <a:pt x="131" y="349"/>
                    <a:pt x="130" y="349"/>
                  </a:cubicBezTo>
                  <a:cubicBezTo>
                    <a:pt x="129" y="350"/>
                    <a:pt x="127" y="352"/>
                    <a:pt x="125" y="352"/>
                  </a:cubicBezTo>
                  <a:cubicBezTo>
                    <a:pt x="125" y="352"/>
                    <a:pt x="125" y="353"/>
                    <a:pt x="126" y="353"/>
                  </a:cubicBezTo>
                  <a:cubicBezTo>
                    <a:pt x="125" y="353"/>
                    <a:pt x="123" y="352"/>
                    <a:pt x="123" y="354"/>
                  </a:cubicBezTo>
                  <a:cubicBezTo>
                    <a:pt x="123" y="354"/>
                    <a:pt x="122" y="354"/>
                    <a:pt x="122" y="354"/>
                  </a:cubicBezTo>
                  <a:cubicBezTo>
                    <a:pt x="122" y="355"/>
                    <a:pt x="121" y="355"/>
                    <a:pt x="121" y="356"/>
                  </a:cubicBezTo>
                  <a:cubicBezTo>
                    <a:pt x="120" y="355"/>
                    <a:pt x="120" y="355"/>
                    <a:pt x="120" y="357"/>
                  </a:cubicBezTo>
                  <a:cubicBezTo>
                    <a:pt x="120" y="357"/>
                    <a:pt x="119" y="357"/>
                    <a:pt x="119" y="357"/>
                  </a:cubicBezTo>
                  <a:cubicBezTo>
                    <a:pt x="118" y="357"/>
                    <a:pt x="118" y="358"/>
                    <a:pt x="117" y="358"/>
                  </a:cubicBezTo>
                  <a:cubicBezTo>
                    <a:pt x="117" y="358"/>
                    <a:pt x="117" y="358"/>
                    <a:pt x="117" y="357"/>
                  </a:cubicBezTo>
                  <a:cubicBezTo>
                    <a:pt x="115" y="358"/>
                    <a:pt x="117" y="359"/>
                    <a:pt x="115" y="359"/>
                  </a:cubicBezTo>
                  <a:cubicBezTo>
                    <a:pt x="116" y="359"/>
                    <a:pt x="116" y="358"/>
                    <a:pt x="115" y="358"/>
                  </a:cubicBezTo>
                  <a:cubicBezTo>
                    <a:pt x="115" y="359"/>
                    <a:pt x="113" y="360"/>
                    <a:pt x="112" y="360"/>
                  </a:cubicBezTo>
                  <a:cubicBezTo>
                    <a:pt x="111" y="360"/>
                    <a:pt x="112" y="361"/>
                    <a:pt x="112" y="361"/>
                  </a:cubicBezTo>
                  <a:cubicBezTo>
                    <a:pt x="110" y="362"/>
                    <a:pt x="109" y="362"/>
                    <a:pt x="109" y="363"/>
                  </a:cubicBezTo>
                  <a:cubicBezTo>
                    <a:pt x="107" y="362"/>
                    <a:pt x="106" y="366"/>
                    <a:pt x="105" y="365"/>
                  </a:cubicBezTo>
                  <a:cubicBezTo>
                    <a:pt x="104" y="365"/>
                    <a:pt x="104" y="366"/>
                    <a:pt x="103" y="365"/>
                  </a:cubicBezTo>
                  <a:cubicBezTo>
                    <a:pt x="103" y="366"/>
                    <a:pt x="103" y="366"/>
                    <a:pt x="103" y="366"/>
                  </a:cubicBezTo>
                  <a:cubicBezTo>
                    <a:pt x="103" y="366"/>
                    <a:pt x="103" y="366"/>
                    <a:pt x="103" y="366"/>
                  </a:cubicBezTo>
                  <a:cubicBezTo>
                    <a:pt x="101" y="368"/>
                    <a:pt x="100" y="367"/>
                    <a:pt x="99" y="370"/>
                  </a:cubicBezTo>
                  <a:cubicBezTo>
                    <a:pt x="99" y="370"/>
                    <a:pt x="99" y="369"/>
                    <a:pt x="99" y="370"/>
                  </a:cubicBezTo>
                  <a:cubicBezTo>
                    <a:pt x="99" y="369"/>
                    <a:pt x="99" y="369"/>
                    <a:pt x="99" y="368"/>
                  </a:cubicBezTo>
                  <a:cubicBezTo>
                    <a:pt x="99" y="368"/>
                    <a:pt x="98" y="368"/>
                    <a:pt x="98" y="368"/>
                  </a:cubicBezTo>
                  <a:cubicBezTo>
                    <a:pt x="98" y="369"/>
                    <a:pt x="99" y="369"/>
                    <a:pt x="99" y="369"/>
                  </a:cubicBezTo>
                  <a:cubicBezTo>
                    <a:pt x="98" y="369"/>
                    <a:pt x="97" y="370"/>
                    <a:pt x="98" y="370"/>
                  </a:cubicBezTo>
                  <a:cubicBezTo>
                    <a:pt x="98" y="371"/>
                    <a:pt x="95" y="370"/>
                    <a:pt x="96" y="372"/>
                  </a:cubicBezTo>
                  <a:cubicBezTo>
                    <a:pt x="94" y="372"/>
                    <a:pt x="92" y="372"/>
                    <a:pt x="91" y="374"/>
                  </a:cubicBezTo>
                  <a:cubicBezTo>
                    <a:pt x="91" y="373"/>
                    <a:pt x="90" y="375"/>
                    <a:pt x="89" y="375"/>
                  </a:cubicBezTo>
                  <a:cubicBezTo>
                    <a:pt x="89" y="376"/>
                    <a:pt x="89" y="376"/>
                    <a:pt x="88" y="377"/>
                  </a:cubicBezTo>
                  <a:cubicBezTo>
                    <a:pt x="88" y="376"/>
                    <a:pt x="88" y="376"/>
                    <a:pt x="87" y="376"/>
                  </a:cubicBezTo>
                  <a:cubicBezTo>
                    <a:pt x="86" y="376"/>
                    <a:pt x="88" y="377"/>
                    <a:pt x="87" y="377"/>
                  </a:cubicBezTo>
                  <a:cubicBezTo>
                    <a:pt x="87" y="378"/>
                    <a:pt x="87" y="377"/>
                    <a:pt x="87" y="376"/>
                  </a:cubicBezTo>
                  <a:cubicBezTo>
                    <a:pt x="86" y="377"/>
                    <a:pt x="86" y="377"/>
                    <a:pt x="86" y="378"/>
                  </a:cubicBezTo>
                  <a:cubicBezTo>
                    <a:pt x="85" y="377"/>
                    <a:pt x="84" y="379"/>
                    <a:pt x="84" y="379"/>
                  </a:cubicBezTo>
                  <a:cubicBezTo>
                    <a:pt x="83" y="379"/>
                    <a:pt x="83" y="379"/>
                    <a:pt x="83" y="378"/>
                  </a:cubicBezTo>
                  <a:cubicBezTo>
                    <a:pt x="82" y="378"/>
                    <a:pt x="83" y="379"/>
                    <a:pt x="83" y="379"/>
                  </a:cubicBezTo>
                  <a:cubicBezTo>
                    <a:pt x="82" y="380"/>
                    <a:pt x="80" y="380"/>
                    <a:pt x="79" y="381"/>
                  </a:cubicBezTo>
                  <a:cubicBezTo>
                    <a:pt x="79" y="381"/>
                    <a:pt x="78" y="381"/>
                    <a:pt x="78" y="381"/>
                  </a:cubicBezTo>
                  <a:cubicBezTo>
                    <a:pt x="78" y="381"/>
                    <a:pt x="77" y="382"/>
                    <a:pt x="77" y="383"/>
                  </a:cubicBezTo>
                  <a:cubicBezTo>
                    <a:pt x="77" y="382"/>
                    <a:pt x="76" y="383"/>
                    <a:pt x="76" y="383"/>
                  </a:cubicBezTo>
                  <a:cubicBezTo>
                    <a:pt x="75" y="383"/>
                    <a:pt x="75" y="383"/>
                    <a:pt x="75" y="384"/>
                  </a:cubicBezTo>
                  <a:cubicBezTo>
                    <a:pt x="74" y="384"/>
                    <a:pt x="73" y="384"/>
                    <a:pt x="73" y="385"/>
                  </a:cubicBezTo>
                  <a:cubicBezTo>
                    <a:pt x="73" y="384"/>
                    <a:pt x="71" y="385"/>
                    <a:pt x="71" y="385"/>
                  </a:cubicBezTo>
                  <a:cubicBezTo>
                    <a:pt x="70" y="385"/>
                    <a:pt x="71" y="386"/>
                    <a:pt x="71" y="386"/>
                  </a:cubicBezTo>
                  <a:cubicBezTo>
                    <a:pt x="71" y="386"/>
                    <a:pt x="70" y="386"/>
                    <a:pt x="70" y="387"/>
                  </a:cubicBezTo>
                  <a:cubicBezTo>
                    <a:pt x="70" y="387"/>
                    <a:pt x="70" y="386"/>
                    <a:pt x="69" y="386"/>
                  </a:cubicBezTo>
                  <a:cubicBezTo>
                    <a:pt x="69" y="387"/>
                    <a:pt x="67" y="387"/>
                    <a:pt x="66" y="388"/>
                  </a:cubicBezTo>
                  <a:cubicBezTo>
                    <a:pt x="65" y="387"/>
                    <a:pt x="64" y="389"/>
                    <a:pt x="64" y="390"/>
                  </a:cubicBezTo>
                  <a:cubicBezTo>
                    <a:pt x="63" y="390"/>
                    <a:pt x="63" y="389"/>
                    <a:pt x="63" y="389"/>
                  </a:cubicBezTo>
                  <a:cubicBezTo>
                    <a:pt x="63" y="392"/>
                    <a:pt x="57" y="390"/>
                    <a:pt x="57" y="393"/>
                  </a:cubicBezTo>
                  <a:cubicBezTo>
                    <a:pt x="56" y="393"/>
                    <a:pt x="56" y="393"/>
                    <a:pt x="56" y="393"/>
                  </a:cubicBezTo>
                  <a:cubicBezTo>
                    <a:pt x="56" y="393"/>
                    <a:pt x="56" y="393"/>
                    <a:pt x="56" y="392"/>
                  </a:cubicBezTo>
                  <a:cubicBezTo>
                    <a:pt x="55" y="392"/>
                    <a:pt x="56" y="393"/>
                    <a:pt x="56" y="394"/>
                  </a:cubicBezTo>
                  <a:cubicBezTo>
                    <a:pt x="55" y="394"/>
                    <a:pt x="54" y="394"/>
                    <a:pt x="53" y="395"/>
                  </a:cubicBezTo>
                  <a:cubicBezTo>
                    <a:pt x="53" y="395"/>
                    <a:pt x="53" y="394"/>
                    <a:pt x="53" y="394"/>
                  </a:cubicBezTo>
                  <a:cubicBezTo>
                    <a:pt x="51" y="396"/>
                    <a:pt x="46" y="397"/>
                    <a:pt x="42" y="396"/>
                  </a:cubicBezTo>
                  <a:cubicBezTo>
                    <a:pt x="42" y="395"/>
                    <a:pt x="43" y="395"/>
                    <a:pt x="44" y="394"/>
                  </a:cubicBezTo>
                  <a:cubicBezTo>
                    <a:pt x="43" y="394"/>
                    <a:pt x="43" y="396"/>
                    <a:pt x="42" y="395"/>
                  </a:cubicBezTo>
                  <a:cubicBezTo>
                    <a:pt x="42" y="396"/>
                    <a:pt x="43" y="396"/>
                    <a:pt x="42" y="397"/>
                  </a:cubicBezTo>
                  <a:cubicBezTo>
                    <a:pt x="42" y="396"/>
                    <a:pt x="42" y="396"/>
                    <a:pt x="42" y="395"/>
                  </a:cubicBezTo>
                  <a:cubicBezTo>
                    <a:pt x="41" y="396"/>
                    <a:pt x="41" y="396"/>
                    <a:pt x="41" y="397"/>
                  </a:cubicBezTo>
                  <a:cubicBezTo>
                    <a:pt x="39" y="396"/>
                    <a:pt x="39" y="399"/>
                    <a:pt x="38" y="399"/>
                  </a:cubicBezTo>
                  <a:cubicBezTo>
                    <a:pt x="39" y="399"/>
                    <a:pt x="38" y="400"/>
                    <a:pt x="39" y="400"/>
                  </a:cubicBezTo>
                  <a:cubicBezTo>
                    <a:pt x="38" y="400"/>
                    <a:pt x="38" y="402"/>
                    <a:pt x="37" y="402"/>
                  </a:cubicBezTo>
                  <a:cubicBezTo>
                    <a:pt x="37" y="402"/>
                    <a:pt x="39" y="402"/>
                    <a:pt x="39" y="402"/>
                  </a:cubicBezTo>
                  <a:cubicBezTo>
                    <a:pt x="39" y="402"/>
                    <a:pt x="39" y="401"/>
                    <a:pt x="40" y="401"/>
                  </a:cubicBezTo>
                  <a:cubicBezTo>
                    <a:pt x="40" y="401"/>
                    <a:pt x="40" y="402"/>
                    <a:pt x="40" y="402"/>
                  </a:cubicBezTo>
                  <a:cubicBezTo>
                    <a:pt x="41" y="401"/>
                    <a:pt x="44" y="401"/>
                    <a:pt x="45" y="400"/>
                  </a:cubicBezTo>
                  <a:cubicBezTo>
                    <a:pt x="46" y="400"/>
                    <a:pt x="46" y="400"/>
                    <a:pt x="47" y="400"/>
                  </a:cubicBezTo>
                  <a:cubicBezTo>
                    <a:pt x="52" y="397"/>
                    <a:pt x="58" y="395"/>
                    <a:pt x="64" y="391"/>
                  </a:cubicBezTo>
                  <a:cubicBezTo>
                    <a:pt x="65" y="392"/>
                    <a:pt x="65" y="391"/>
                    <a:pt x="65" y="392"/>
                  </a:cubicBezTo>
                  <a:cubicBezTo>
                    <a:pt x="66" y="391"/>
                    <a:pt x="67" y="390"/>
                    <a:pt x="68" y="390"/>
                  </a:cubicBezTo>
                  <a:cubicBezTo>
                    <a:pt x="69" y="390"/>
                    <a:pt x="69" y="390"/>
                    <a:pt x="69" y="390"/>
                  </a:cubicBezTo>
                  <a:cubicBezTo>
                    <a:pt x="70" y="390"/>
                    <a:pt x="70" y="389"/>
                    <a:pt x="70" y="390"/>
                  </a:cubicBezTo>
                  <a:cubicBezTo>
                    <a:pt x="70" y="389"/>
                    <a:pt x="70" y="389"/>
                    <a:pt x="70" y="389"/>
                  </a:cubicBezTo>
                  <a:cubicBezTo>
                    <a:pt x="71" y="387"/>
                    <a:pt x="73" y="387"/>
                    <a:pt x="75" y="386"/>
                  </a:cubicBezTo>
                  <a:cubicBezTo>
                    <a:pt x="76" y="386"/>
                    <a:pt x="76" y="386"/>
                    <a:pt x="76" y="387"/>
                  </a:cubicBezTo>
                  <a:cubicBezTo>
                    <a:pt x="77" y="387"/>
                    <a:pt x="78" y="386"/>
                    <a:pt x="79" y="385"/>
                  </a:cubicBezTo>
                  <a:cubicBezTo>
                    <a:pt x="79" y="385"/>
                    <a:pt x="79" y="385"/>
                    <a:pt x="80" y="385"/>
                  </a:cubicBezTo>
                  <a:cubicBezTo>
                    <a:pt x="79" y="383"/>
                    <a:pt x="85" y="385"/>
                    <a:pt x="86" y="383"/>
                  </a:cubicBezTo>
                  <a:cubicBezTo>
                    <a:pt x="86" y="382"/>
                    <a:pt x="85" y="382"/>
                    <a:pt x="85" y="382"/>
                  </a:cubicBezTo>
                  <a:cubicBezTo>
                    <a:pt x="84" y="382"/>
                    <a:pt x="86" y="382"/>
                    <a:pt x="86" y="380"/>
                  </a:cubicBezTo>
                  <a:cubicBezTo>
                    <a:pt x="90" y="380"/>
                    <a:pt x="92" y="378"/>
                    <a:pt x="95" y="376"/>
                  </a:cubicBezTo>
                  <a:cubicBezTo>
                    <a:pt x="95" y="376"/>
                    <a:pt x="96" y="377"/>
                    <a:pt x="95" y="376"/>
                  </a:cubicBezTo>
                  <a:cubicBezTo>
                    <a:pt x="96" y="376"/>
                    <a:pt x="94" y="377"/>
                    <a:pt x="94" y="378"/>
                  </a:cubicBezTo>
                  <a:cubicBezTo>
                    <a:pt x="94" y="378"/>
                    <a:pt x="94" y="378"/>
                    <a:pt x="94" y="378"/>
                  </a:cubicBezTo>
                  <a:cubicBezTo>
                    <a:pt x="95" y="379"/>
                    <a:pt x="95" y="378"/>
                    <a:pt x="96" y="377"/>
                  </a:cubicBezTo>
                  <a:cubicBezTo>
                    <a:pt x="97" y="378"/>
                    <a:pt x="97" y="376"/>
                    <a:pt x="98" y="376"/>
                  </a:cubicBezTo>
                  <a:cubicBezTo>
                    <a:pt x="98" y="376"/>
                    <a:pt x="98" y="375"/>
                    <a:pt x="99" y="376"/>
                  </a:cubicBezTo>
                  <a:cubicBezTo>
                    <a:pt x="99" y="376"/>
                    <a:pt x="99" y="375"/>
                    <a:pt x="99" y="375"/>
                  </a:cubicBezTo>
                  <a:cubicBezTo>
                    <a:pt x="98" y="374"/>
                    <a:pt x="97" y="375"/>
                    <a:pt x="97" y="376"/>
                  </a:cubicBezTo>
                  <a:cubicBezTo>
                    <a:pt x="97" y="376"/>
                    <a:pt x="96" y="376"/>
                    <a:pt x="96" y="377"/>
                  </a:cubicBezTo>
                  <a:cubicBezTo>
                    <a:pt x="95" y="375"/>
                    <a:pt x="97" y="375"/>
                    <a:pt x="97" y="374"/>
                  </a:cubicBezTo>
                  <a:cubicBezTo>
                    <a:pt x="99" y="375"/>
                    <a:pt x="99" y="373"/>
                    <a:pt x="101" y="373"/>
                  </a:cubicBezTo>
                  <a:cubicBezTo>
                    <a:pt x="100" y="374"/>
                    <a:pt x="100" y="374"/>
                    <a:pt x="100" y="374"/>
                  </a:cubicBezTo>
                  <a:cubicBezTo>
                    <a:pt x="100" y="375"/>
                    <a:pt x="100" y="375"/>
                    <a:pt x="101" y="375"/>
                  </a:cubicBezTo>
                  <a:cubicBezTo>
                    <a:pt x="101" y="375"/>
                    <a:pt x="102" y="375"/>
                    <a:pt x="102" y="374"/>
                  </a:cubicBezTo>
                  <a:cubicBezTo>
                    <a:pt x="102" y="374"/>
                    <a:pt x="102" y="374"/>
                    <a:pt x="103" y="374"/>
                  </a:cubicBezTo>
                  <a:cubicBezTo>
                    <a:pt x="104" y="374"/>
                    <a:pt x="104" y="372"/>
                    <a:pt x="106" y="373"/>
                  </a:cubicBezTo>
                  <a:cubicBezTo>
                    <a:pt x="108" y="370"/>
                    <a:pt x="110" y="371"/>
                    <a:pt x="112" y="369"/>
                  </a:cubicBezTo>
                  <a:cubicBezTo>
                    <a:pt x="115" y="368"/>
                    <a:pt x="117" y="366"/>
                    <a:pt x="120" y="365"/>
                  </a:cubicBezTo>
                  <a:cubicBezTo>
                    <a:pt x="121" y="364"/>
                    <a:pt x="123" y="364"/>
                    <a:pt x="124" y="362"/>
                  </a:cubicBezTo>
                  <a:cubicBezTo>
                    <a:pt x="125" y="362"/>
                    <a:pt x="125" y="362"/>
                    <a:pt x="125" y="362"/>
                  </a:cubicBezTo>
                  <a:cubicBezTo>
                    <a:pt x="124" y="362"/>
                    <a:pt x="127" y="361"/>
                    <a:pt x="127" y="360"/>
                  </a:cubicBezTo>
                  <a:cubicBezTo>
                    <a:pt x="127" y="360"/>
                    <a:pt x="127" y="359"/>
                    <a:pt x="127" y="360"/>
                  </a:cubicBezTo>
                  <a:cubicBezTo>
                    <a:pt x="129" y="358"/>
                    <a:pt x="131" y="356"/>
                    <a:pt x="133" y="354"/>
                  </a:cubicBezTo>
                  <a:cubicBezTo>
                    <a:pt x="134" y="355"/>
                    <a:pt x="135" y="354"/>
                    <a:pt x="136" y="354"/>
                  </a:cubicBezTo>
                  <a:cubicBezTo>
                    <a:pt x="136" y="354"/>
                    <a:pt x="135" y="353"/>
                    <a:pt x="135" y="353"/>
                  </a:cubicBezTo>
                  <a:cubicBezTo>
                    <a:pt x="135" y="352"/>
                    <a:pt x="136" y="353"/>
                    <a:pt x="136" y="352"/>
                  </a:cubicBezTo>
                  <a:cubicBezTo>
                    <a:pt x="136" y="352"/>
                    <a:pt x="137" y="353"/>
                    <a:pt x="137" y="353"/>
                  </a:cubicBezTo>
                  <a:cubicBezTo>
                    <a:pt x="137" y="353"/>
                    <a:pt x="136" y="352"/>
                    <a:pt x="138" y="352"/>
                  </a:cubicBezTo>
                  <a:cubicBezTo>
                    <a:pt x="138" y="352"/>
                    <a:pt x="137" y="352"/>
                    <a:pt x="137" y="351"/>
                  </a:cubicBezTo>
                  <a:cubicBezTo>
                    <a:pt x="138" y="351"/>
                    <a:pt x="138" y="351"/>
                    <a:pt x="139" y="350"/>
                  </a:cubicBezTo>
                  <a:cubicBezTo>
                    <a:pt x="140" y="351"/>
                    <a:pt x="139" y="351"/>
                    <a:pt x="138" y="352"/>
                  </a:cubicBezTo>
                  <a:cubicBezTo>
                    <a:pt x="138" y="352"/>
                    <a:pt x="139" y="351"/>
                    <a:pt x="139" y="352"/>
                  </a:cubicBezTo>
                  <a:cubicBezTo>
                    <a:pt x="139" y="350"/>
                    <a:pt x="140" y="350"/>
                    <a:pt x="140" y="349"/>
                  </a:cubicBezTo>
                  <a:cubicBezTo>
                    <a:pt x="142" y="349"/>
                    <a:pt x="141" y="348"/>
                    <a:pt x="143" y="348"/>
                  </a:cubicBezTo>
                  <a:cubicBezTo>
                    <a:pt x="143" y="348"/>
                    <a:pt x="141" y="350"/>
                    <a:pt x="140" y="350"/>
                  </a:cubicBezTo>
                  <a:cubicBezTo>
                    <a:pt x="141" y="350"/>
                    <a:pt x="142" y="349"/>
                    <a:pt x="143" y="350"/>
                  </a:cubicBezTo>
                  <a:cubicBezTo>
                    <a:pt x="142" y="352"/>
                    <a:pt x="140" y="351"/>
                    <a:pt x="141" y="353"/>
                  </a:cubicBezTo>
                  <a:cubicBezTo>
                    <a:pt x="140" y="352"/>
                    <a:pt x="137" y="353"/>
                    <a:pt x="137" y="354"/>
                  </a:cubicBezTo>
                  <a:cubicBezTo>
                    <a:pt x="136" y="354"/>
                    <a:pt x="134" y="354"/>
                    <a:pt x="134" y="357"/>
                  </a:cubicBezTo>
                  <a:cubicBezTo>
                    <a:pt x="133" y="357"/>
                    <a:pt x="134" y="357"/>
                    <a:pt x="134" y="356"/>
                  </a:cubicBezTo>
                  <a:cubicBezTo>
                    <a:pt x="133" y="356"/>
                    <a:pt x="132" y="356"/>
                    <a:pt x="132" y="357"/>
                  </a:cubicBezTo>
                  <a:cubicBezTo>
                    <a:pt x="130" y="356"/>
                    <a:pt x="130" y="358"/>
                    <a:pt x="129" y="359"/>
                  </a:cubicBezTo>
                  <a:cubicBezTo>
                    <a:pt x="131" y="359"/>
                    <a:pt x="133" y="357"/>
                    <a:pt x="134" y="357"/>
                  </a:cubicBezTo>
                  <a:cubicBezTo>
                    <a:pt x="134" y="357"/>
                    <a:pt x="134" y="356"/>
                    <a:pt x="134" y="356"/>
                  </a:cubicBezTo>
                  <a:cubicBezTo>
                    <a:pt x="135" y="357"/>
                    <a:pt x="136" y="356"/>
                    <a:pt x="136" y="355"/>
                  </a:cubicBezTo>
                  <a:cubicBezTo>
                    <a:pt x="136" y="356"/>
                    <a:pt x="137" y="356"/>
                    <a:pt x="138" y="356"/>
                  </a:cubicBezTo>
                  <a:cubicBezTo>
                    <a:pt x="138" y="356"/>
                    <a:pt x="135" y="357"/>
                    <a:pt x="134" y="358"/>
                  </a:cubicBezTo>
                  <a:cubicBezTo>
                    <a:pt x="134" y="358"/>
                    <a:pt x="135" y="358"/>
                    <a:pt x="134" y="359"/>
                  </a:cubicBezTo>
                  <a:cubicBezTo>
                    <a:pt x="137" y="357"/>
                    <a:pt x="140" y="357"/>
                    <a:pt x="142" y="354"/>
                  </a:cubicBezTo>
                  <a:cubicBezTo>
                    <a:pt x="144" y="354"/>
                    <a:pt x="147" y="351"/>
                    <a:pt x="148" y="350"/>
                  </a:cubicBezTo>
                  <a:cubicBezTo>
                    <a:pt x="148" y="350"/>
                    <a:pt x="148" y="351"/>
                    <a:pt x="148" y="351"/>
                  </a:cubicBezTo>
                  <a:cubicBezTo>
                    <a:pt x="149" y="351"/>
                    <a:pt x="150" y="350"/>
                    <a:pt x="149" y="350"/>
                  </a:cubicBezTo>
                  <a:cubicBezTo>
                    <a:pt x="150" y="350"/>
                    <a:pt x="154" y="349"/>
                    <a:pt x="153" y="347"/>
                  </a:cubicBezTo>
                  <a:cubicBezTo>
                    <a:pt x="153" y="346"/>
                    <a:pt x="154" y="347"/>
                    <a:pt x="154" y="347"/>
                  </a:cubicBezTo>
                  <a:cubicBezTo>
                    <a:pt x="155" y="347"/>
                    <a:pt x="154" y="346"/>
                    <a:pt x="153" y="346"/>
                  </a:cubicBezTo>
                  <a:cubicBezTo>
                    <a:pt x="153" y="345"/>
                    <a:pt x="155" y="346"/>
                    <a:pt x="155" y="345"/>
                  </a:cubicBezTo>
                  <a:cubicBezTo>
                    <a:pt x="155" y="345"/>
                    <a:pt x="156" y="346"/>
                    <a:pt x="155" y="347"/>
                  </a:cubicBezTo>
                  <a:cubicBezTo>
                    <a:pt x="156" y="347"/>
                    <a:pt x="158" y="345"/>
                    <a:pt x="158" y="346"/>
                  </a:cubicBezTo>
                  <a:cubicBezTo>
                    <a:pt x="159" y="344"/>
                    <a:pt x="164" y="343"/>
                    <a:pt x="166" y="339"/>
                  </a:cubicBezTo>
                  <a:cubicBezTo>
                    <a:pt x="166" y="340"/>
                    <a:pt x="166" y="340"/>
                    <a:pt x="166" y="340"/>
                  </a:cubicBezTo>
                  <a:cubicBezTo>
                    <a:pt x="168" y="340"/>
                    <a:pt x="168" y="339"/>
                    <a:pt x="171" y="338"/>
                  </a:cubicBezTo>
                  <a:cubicBezTo>
                    <a:pt x="171" y="336"/>
                    <a:pt x="172" y="336"/>
                    <a:pt x="174" y="337"/>
                  </a:cubicBezTo>
                  <a:cubicBezTo>
                    <a:pt x="175" y="336"/>
                    <a:pt x="175" y="336"/>
                    <a:pt x="177" y="336"/>
                  </a:cubicBezTo>
                  <a:cubicBezTo>
                    <a:pt x="177" y="336"/>
                    <a:pt x="177" y="336"/>
                    <a:pt x="177" y="335"/>
                  </a:cubicBezTo>
                  <a:cubicBezTo>
                    <a:pt x="177" y="335"/>
                    <a:pt x="177" y="335"/>
                    <a:pt x="178" y="335"/>
                  </a:cubicBezTo>
                  <a:cubicBezTo>
                    <a:pt x="178" y="335"/>
                    <a:pt x="177" y="335"/>
                    <a:pt x="178" y="334"/>
                  </a:cubicBezTo>
                  <a:cubicBezTo>
                    <a:pt x="181" y="334"/>
                    <a:pt x="183" y="330"/>
                    <a:pt x="186" y="331"/>
                  </a:cubicBezTo>
                  <a:cubicBezTo>
                    <a:pt x="188" y="328"/>
                    <a:pt x="191" y="328"/>
                    <a:pt x="192" y="326"/>
                  </a:cubicBezTo>
                  <a:cubicBezTo>
                    <a:pt x="193" y="327"/>
                    <a:pt x="195" y="325"/>
                    <a:pt x="195" y="325"/>
                  </a:cubicBezTo>
                  <a:cubicBezTo>
                    <a:pt x="196" y="325"/>
                    <a:pt x="197" y="325"/>
                    <a:pt x="198" y="325"/>
                  </a:cubicBezTo>
                  <a:cubicBezTo>
                    <a:pt x="196" y="324"/>
                    <a:pt x="198" y="323"/>
                    <a:pt x="199" y="324"/>
                  </a:cubicBezTo>
                  <a:cubicBezTo>
                    <a:pt x="198" y="324"/>
                    <a:pt x="198" y="325"/>
                    <a:pt x="198" y="326"/>
                  </a:cubicBezTo>
                  <a:cubicBezTo>
                    <a:pt x="199" y="326"/>
                    <a:pt x="199" y="325"/>
                    <a:pt x="200" y="326"/>
                  </a:cubicBezTo>
                  <a:cubicBezTo>
                    <a:pt x="200" y="326"/>
                    <a:pt x="200" y="325"/>
                    <a:pt x="200" y="325"/>
                  </a:cubicBezTo>
                  <a:cubicBezTo>
                    <a:pt x="201" y="325"/>
                    <a:pt x="201" y="324"/>
                    <a:pt x="201" y="323"/>
                  </a:cubicBezTo>
                  <a:cubicBezTo>
                    <a:pt x="202" y="323"/>
                    <a:pt x="202" y="324"/>
                    <a:pt x="202" y="324"/>
                  </a:cubicBezTo>
                  <a:cubicBezTo>
                    <a:pt x="203" y="323"/>
                    <a:pt x="203" y="323"/>
                    <a:pt x="204" y="323"/>
                  </a:cubicBezTo>
                  <a:cubicBezTo>
                    <a:pt x="203" y="323"/>
                    <a:pt x="205" y="323"/>
                    <a:pt x="204" y="322"/>
                  </a:cubicBezTo>
                  <a:cubicBezTo>
                    <a:pt x="204" y="322"/>
                    <a:pt x="203" y="322"/>
                    <a:pt x="203" y="323"/>
                  </a:cubicBezTo>
                  <a:cubicBezTo>
                    <a:pt x="203" y="323"/>
                    <a:pt x="202" y="322"/>
                    <a:pt x="202" y="322"/>
                  </a:cubicBezTo>
                  <a:cubicBezTo>
                    <a:pt x="202" y="322"/>
                    <a:pt x="203" y="321"/>
                    <a:pt x="203" y="322"/>
                  </a:cubicBezTo>
                  <a:cubicBezTo>
                    <a:pt x="203" y="321"/>
                    <a:pt x="205" y="321"/>
                    <a:pt x="205" y="321"/>
                  </a:cubicBezTo>
                  <a:cubicBezTo>
                    <a:pt x="205" y="321"/>
                    <a:pt x="205" y="321"/>
                    <a:pt x="205" y="322"/>
                  </a:cubicBezTo>
                  <a:cubicBezTo>
                    <a:pt x="206" y="322"/>
                    <a:pt x="206" y="322"/>
                    <a:pt x="207" y="322"/>
                  </a:cubicBezTo>
                  <a:cubicBezTo>
                    <a:pt x="207" y="322"/>
                    <a:pt x="206" y="321"/>
                    <a:pt x="207" y="321"/>
                  </a:cubicBezTo>
                  <a:cubicBezTo>
                    <a:pt x="207" y="320"/>
                    <a:pt x="206" y="321"/>
                    <a:pt x="206" y="320"/>
                  </a:cubicBezTo>
                  <a:cubicBezTo>
                    <a:pt x="207" y="319"/>
                    <a:pt x="208" y="319"/>
                    <a:pt x="210" y="318"/>
                  </a:cubicBezTo>
                  <a:cubicBezTo>
                    <a:pt x="209" y="319"/>
                    <a:pt x="211" y="319"/>
                    <a:pt x="211" y="320"/>
                  </a:cubicBezTo>
                  <a:cubicBezTo>
                    <a:pt x="211" y="320"/>
                    <a:pt x="211" y="319"/>
                    <a:pt x="212" y="319"/>
                  </a:cubicBezTo>
                  <a:cubicBezTo>
                    <a:pt x="212" y="318"/>
                    <a:pt x="211" y="318"/>
                    <a:pt x="211" y="319"/>
                  </a:cubicBezTo>
                  <a:cubicBezTo>
                    <a:pt x="211" y="318"/>
                    <a:pt x="210" y="318"/>
                    <a:pt x="210" y="317"/>
                  </a:cubicBezTo>
                  <a:cubicBezTo>
                    <a:pt x="211" y="318"/>
                    <a:pt x="213" y="317"/>
                    <a:pt x="213" y="318"/>
                  </a:cubicBezTo>
                  <a:cubicBezTo>
                    <a:pt x="213" y="318"/>
                    <a:pt x="213" y="317"/>
                    <a:pt x="213" y="317"/>
                  </a:cubicBezTo>
                  <a:cubicBezTo>
                    <a:pt x="214" y="317"/>
                    <a:pt x="214" y="315"/>
                    <a:pt x="215" y="315"/>
                  </a:cubicBezTo>
                  <a:cubicBezTo>
                    <a:pt x="215" y="315"/>
                    <a:pt x="215" y="315"/>
                    <a:pt x="214" y="315"/>
                  </a:cubicBezTo>
                  <a:cubicBezTo>
                    <a:pt x="216" y="314"/>
                    <a:pt x="216" y="313"/>
                    <a:pt x="218" y="313"/>
                  </a:cubicBezTo>
                  <a:cubicBezTo>
                    <a:pt x="217" y="313"/>
                    <a:pt x="218" y="315"/>
                    <a:pt x="217" y="314"/>
                  </a:cubicBezTo>
                  <a:cubicBezTo>
                    <a:pt x="217" y="315"/>
                    <a:pt x="218" y="314"/>
                    <a:pt x="218" y="315"/>
                  </a:cubicBezTo>
                  <a:cubicBezTo>
                    <a:pt x="218" y="315"/>
                    <a:pt x="218" y="315"/>
                    <a:pt x="218" y="315"/>
                  </a:cubicBezTo>
                  <a:cubicBezTo>
                    <a:pt x="218" y="314"/>
                    <a:pt x="218" y="314"/>
                    <a:pt x="217" y="314"/>
                  </a:cubicBezTo>
                  <a:cubicBezTo>
                    <a:pt x="218" y="313"/>
                    <a:pt x="218" y="312"/>
                    <a:pt x="219" y="312"/>
                  </a:cubicBezTo>
                  <a:cubicBezTo>
                    <a:pt x="221" y="312"/>
                    <a:pt x="223" y="310"/>
                    <a:pt x="225" y="309"/>
                  </a:cubicBezTo>
                  <a:cubicBezTo>
                    <a:pt x="226" y="309"/>
                    <a:pt x="225" y="309"/>
                    <a:pt x="226" y="309"/>
                  </a:cubicBezTo>
                  <a:cubicBezTo>
                    <a:pt x="225" y="309"/>
                    <a:pt x="224" y="311"/>
                    <a:pt x="224" y="310"/>
                  </a:cubicBezTo>
                  <a:cubicBezTo>
                    <a:pt x="223" y="311"/>
                    <a:pt x="224" y="311"/>
                    <a:pt x="223" y="312"/>
                  </a:cubicBezTo>
                  <a:cubicBezTo>
                    <a:pt x="223" y="312"/>
                    <a:pt x="223" y="311"/>
                    <a:pt x="223" y="311"/>
                  </a:cubicBezTo>
                  <a:cubicBezTo>
                    <a:pt x="222" y="311"/>
                    <a:pt x="223" y="312"/>
                    <a:pt x="222" y="312"/>
                  </a:cubicBezTo>
                  <a:cubicBezTo>
                    <a:pt x="221" y="313"/>
                    <a:pt x="223" y="312"/>
                    <a:pt x="223" y="313"/>
                  </a:cubicBezTo>
                  <a:cubicBezTo>
                    <a:pt x="223" y="313"/>
                    <a:pt x="223" y="312"/>
                    <a:pt x="223" y="312"/>
                  </a:cubicBezTo>
                  <a:cubicBezTo>
                    <a:pt x="224" y="312"/>
                    <a:pt x="223" y="312"/>
                    <a:pt x="223" y="313"/>
                  </a:cubicBezTo>
                  <a:cubicBezTo>
                    <a:pt x="225" y="312"/>
                    <a:pt x="224" y="312"/>
                    <a:pt x="225" y="311"/>
                  </a:cubicBezTo>
                  <a:cubicBezTo>
                    <a:pt x="227" y="311"/>
                    <a:pt x="227" y="312"/>
                    <a:pt x="229" y="312"/>
                  </a:cubicBezTo>
                  <a:cubicBezTo>
                    <a:pt x="229" y="311"/>
                    <a:pt x="226" y="312"/>
                    <a:pt x="227" y="310"/>
                  </a:cubicBezTo>
                  <a:cubicBezTo>
                    <a:pt x="227" y="310"/>
                    <a:pt x="227" y="311"/>
                    <a:pt x="226" y="310"/>
                  </a:cubicBezTo>
                  <a:cubicBezTo>
                    <a:pt x="229" y="309"/>
                    <a:pt x="230" y="308"/>
                    <a:pt x="232" y="307"/>
                  </a:cubicBezTo>
                  <a:cubicBezTo>
                    <a:pt x="233" y="308"/>
                    <a:pt x="234" y="307"/>
                    <a:pt x="235" y="308"/>
                  </a:cubicBezTo>
                  <a:cubicBezTo>
                    <a:pt x="235" y="307"/>
                    <a:pt x="234" y="307"/>
                    <a:pt x="234" y="306"/>
                  </a:cubicBezTo>
                  <a:cubicBezTo>
                    <a:pt x="236" y="306"/>
                    <a:pt x="238" y="303"/>
                    <a:pt x="239" y="305"/>
                  </a:cubicBezTo>
                  <a:cubicBezTo>
                    <a:pt x="239" y="305"/>
                    <a:pt x="239" y="304"/>
                    <a:pt x="239" y="305"/>
                  </a:cubicBezTo>
                  <a:cubicBezTo>
                    <a:pt x="239" y="304"/>
                    <a:pt x="240" y="304"/>
                    <a:pt x="240" y="303"/>
                  </a:cubicBezTo>
                  <a:cubicBezTo>
                    <a:pt x="240" y="303"/>
                    <a:pt x="241" y="302"/>
                    <a:pt x="241" y="303"/>
                  </a:cubicBezTo>
                  <a:cubicBezTo>
                    <a:pt x="242" y="303"/>
                    <a:pt x="241" y="303"/>
                    <a:pt x="242" y="302"/>
                  </a:cubicBezTo>
                  <a:cubicBezTo>
                    <a:pt x="242" y="302"/>
                    <a:pt x="242" y="303"/>
                    <a:pt x="243" y="303"/>
                  </a:cubicBezTo>
                  <a:cubicBezTo>
                    <a:pt x="243" y="302"/>
                    <a:pt x="243" y="302"/>
                    <a:pt x="243" y="301"/>
                  </a:cubicBezTo>
                  <a:cubicBezTo>
                    <a:pt x="245" y="301"/>
                    <a:pt x="244" y="301"/>
                    <a:pt x="246" y="302"/>
                  </a:cubicBezTo>
                  <a:cubicBezTo>
                    <a:pt x="246" y="301"/>
                    <a:pt x="245" y="301"/>
                    <a:pt x="245" y="300"/>
                  </a:cubicBezTo>
                  <a:cubicBezTo>
                    <a:pt x="245" y="300"/>
                    <a:pt x="246" y="300"/>
                    <a:pt x="246" y="300"/>
                  </a:cubicBezTo>
                  <a:cubicBezTo>
                    <a:pt x="246" y="300"/>
                    <a:pt x="246" y="300"/>
                    <a:pt x="247" y="300"/>
                  </a:cubicBezTo>
                  <a:cubicBezTo>
                    <a:pt x="248" y="300"/>
                    <a:pt x="246" y="300"/>
                    <a:pt x="247" y="299"/>
                  </a:cubicBezTo>
                  <a:cubicBezTo>
                    <a:pt x="247" y="299"/>
                    <a:pt x="248" y="299"/>
                    <a:pt x="247" y="300"/>
                  </a:cubicBezTo>
                  <a:cubicBezTo>
                    <a:pt x="248" y="300"/>
                    <a:pt x="248" y="298"/>
                    <a:pt x="249" y="298"/>
                  </a:cubicBezTo>
                  <a:cubicBezTo>
                    <a:pt x="249" y="299"/>
                    <a:pt x="249" y="298"/>
                    <a:pt x="250" y="298"/>
                  </a:cubicBezTo>
                  <a:cubicBezTo>
                    <a:pt x="250" y="299"/>
                    <a:pt x="250" y="299"/>
                    <a:pt x="251" y="300"/>
                  </a:cubicBezTo>
                  <a:cubicBezTo>
                    <a:pt x="251" y="300"/>
                    <a:pt x="250" y="300"/>
                    <a:pt x="250" y="300"/>
                  </a:cubicBezTo>
                  <a:cubicBezTo>
                    <a:pt x="251" y="300"/>
                    <a:pt x="251" y="300"/>
                    <a:pt x="251" y="299"/>
                  </a:cubicBezTo>
                  <a:cubicBezTo>
                    <a:pt x="252" y="300"/>
                    <a:pt x="251" y="302"/>
                    <a:pt x="250" y="301"/>
                  </a:cubicBezTo>
                  <a:cubicBezTo>
                    <a:pt x="250" y="302"/>
                    <a:pt x="251" y="301"/>
                    <a:pt x="251" y="302"/>
                  </a:cubicBezTo>
                  <a:cubicBezTo>
                    <a:pt x="251" y="302"/>
                    <a:pt x="251" y="302"/>
                    <a:pt x="251" y="303"/>
                  </a:cubicBezTo>
                  <a:cubicBezTo>
                    <a:pt x="250" y="303"/>
                    <a:pt x="250" y="302"/>
                    <a:pt x="249" y="302"/>
                  </a:cubicBezTo>
                  <a:cubicBezTo>
                    <a:pt x="249" y="301"/>
                    <a:pt x="250" y="301"/>
                    <a:pt x="250" y="301"/>
                  </a:cubicBezTo>
                  <a:cubicBezTo>
                    <a:pt x="249" y="301"/>
                    <a:pt x="250" y="301"/>
                    <a:pt x="248" y="300"/>
                  </a:cubicBezTo>
                  <a:cubicBezTo>
                    <a:pt x="248" y="301"/>
                    <a:pt x="249" y="301"/>
                    <a:pt x="249" y="302"/>
                  </a:cubicBezTo>
                  <a:cubicBezTo>
                    <a:pt x="249" y="302"/>
                    <a:pt x="249" y="302"/>
                    <a:pt x="249" y="302"/>
                  </a:cubicBezTo>
                  <a:cubicBezTo>
                    <a:pt x="249" y="303"/>
                    <a:pt x="249" y="304"/>
                    <a:pt x="248" y="304"/>
                  </a:cubicBezTo>
                  <a:cubicBezTo>
                    <a:pt x="247" y="303"/>
                    <a:pt x="248" y="302"/>
                    <a:pt x="246" y="302"/>
                  </a:cubicBezTo>
                  <a:cubicBezTo>
                    <a:pt x="248" y="304"/>
                    <a:pt x="245" y="305"/>
                    <a:pt x="243" y="305"/>
                  </a:cubicBezTo>
                  <a:cubicBezTo>
                    <a:pt x="243" y="307"/>
                    <a:pt x="245" y="306"/>
                    <a:pt x="244" y="308"/>
                  </a:cubicBezTo>
                  <a:cubicBezTo>
                    <a:pt x="243" y="308"/>
                    <a:pt x="242" y="307"/>
                    <a:pt x="242" y="308"/>
                  </a:cubicBezTo>
                  <a:cubicBezTo>
                    <a:pt x="242" y="308"/>
                    <a:pt x="242" y="308"/>
                    <a:pt x="242" y="307"/>
                  </a:cubicBezTo>
                  <a:cubicBezTo>
                    <a:pt x="241" y="307"/>
                    <a:pt x="241" y="307"/>
                    <a:pt x="240" y="308"/>
                  </a:cubicBezTo>
                  <a:cubicBezTo>
                    <a:pt x="240" y="308"/>
                    <a:pt x="242" y="308"/>
                    <a:pt x="242" y="308"/>
                  </a:cubicBezTo>
                  <a:cubicBezTo>
                    <a:pt x="241" y="308"/>
                    <a:pt x="240" y="309"/>
                    <a:pt x="239" y="310"/>
                  </a:cubicBezTo>
                  <a:cubicBezTo>
                    <a:pt x="239" y="309"/>
                    <a:pt x="240" y="309"/>
                    <a:pt x="240" y="308"/>
                  </a:cubicBezTo>
                  <a:cubicBezTo>
                    <a:pt x="239" y="309"/>
                    <a:pt x="239" y="309"/>
                    <a:pt x="238" y="310"/>
                  </a:cubicBezTo>
                  <a:cubicBezTo>
                    <a:pt x="238" y="310"/>
                    <a:pt x="239" y="310"/>
                    <a:pt x="238" y="310"/>
                  </a:cubicBezTo>
                  <a:cubicBezTo>
                    <a:pt x="238" y="311"/>
                    <a:pt x="237" y="310"/>
                    <a:pt x="237" y="312"/>
                  </a:cubicBezTo>
                  <a:cubicBezTo>
                    <a:pt x="236" y="311"/>
                    <a:pt x="235" y="311"/>
                    <a:pt x="236" y="310"/>
                  </a:cubicBezTo>
                  <a:cubicBezTo>
                    <a:pt x="234" y="311"/>
                    <a:pt x="235" y="312"/>
                    <a:pt x="234" y="312"/>
                  </a:cubicBezTo>
                  <a:cubicBezTo>
                    <a:pt x="233" y="313"/>
                    <a:pt x="235" y="312"/>
                    <a:pt x="234" y="313"/>
                  </a:cubicBezTo>
                  <a:cubicBezTo>
                    <a:pt x="234" y="313"/>
                    <a:pt x="233" y="312"/>
                    <a:pt x="233" y="312"/>
                  </a:cubicBezTo>
                  <a:cubicBezTo>
                    <a:pt x="233" y="312"/>
                    <a:pt x="233" y="313"/>
                    <a:pt x="232" y="313"/>
                  </a:cubicBezTo>
                  <a:cubicBezTo>
                    <a:pt x="232" y="313"/>
                    <a:pt x="232" y="314"/>
                    <a:pt x="231" y="313"/>
                  </a:cubicBezTo>
                  <a:cubicBezTo>
                    <a:pt x="232" y="314"/>
                    <a:pt x="231" y="313"/>
                    <a:pt x="231" y="315"/>
                  </a:cubicBezTo>
                  <a:cubicBezTo>
                    <a:pt x="231" y="315"/>
                    <a:pt x="230" y="314"/>
                    <a:pt x="231" y="314"/>
                  </a:cubicBezTo>
                  <a:cubicBezTo>
                    <a:pt x="230" y="314"/>
                    <a:pt x="230" y="314"/>
                    <a:pt x="229" y="313"/>
                  </a:cubicBezTo>
                  <a:cubicBezTo>
                    <a:pt x="230" y="315"/>
                    <a:pt x="228" y="316"/>
                    <a:pt x="228" y="317"/>
                  </a:cubicBezTo>
                  <a:cubicBezTo>
                    <a:pt x="228" y="317"/>
                    <a:pt x="228" y="316"/>
                    <a:pt x="227" y="316"/>
                  </a:cubicBezTo>
                  <a:cubicBezTo>
                    <a:pt x="227" y="316"/>
                    <a:pt x="228" y="316"/>
                    <a:pt x="228" y="315"/>
                  </a:cubicBezTo>
                  <a:cubicBezTo>
                    <a:pt x="227" y="316"/>
                    <a:pt x="227" y="316"/>
                    <a:pt x="226" y="315"/>
                  </a:cubicBezTo>
                  <a:cubicBezTo>
                    <a:pt x="226" y="316"/>
                    <a:pt x="226" y="317"/>
                    <a:pt x="226" y="316"/>
                  </a:cubicBezTo>
                  <a:cubicBezTo>
                    <a:pt x="226" y="318"/>
                    <a:pt x="224" y="318"/>
                    <a:pt x="225" y="318"/>
                  </a:cubicBezTo>
                  <a:cubicBezTo>
                    <a:pt x="224" y="319"/>
                    <a:pt x="223" y="319"/>
                    <a:pt x="223" y="317"/>
                  </a:cubicBezTo>
                  <a:cubicBezTo>
                    <a:pt x="223" y="317"/>
                    <a:pt x="222" y="318"/>
                    <a:pt x="222" y="317"/>
                  </a:cubicBezTo>
                  <a:cubicBezTo>
                    <a:pt x="222" y="318"/>
                    <a:pt x="222" y="318"/>
                    <a:pt x="222" y="318"/>
                  </a:cubicBezTo>
                  <a:cubicBezTo>
                    <a:pt x="222" y="319"/>
                    <a:pt x="222" y="318"/>
                    <a:pt x="221" y="318"/>
                  </a:cubicBezTo>
                  <a:cubicBezTo>
                    <a:pt x="221" y="319"/>
                    <a:pt x="222" y="318"/>
                    <a:pt x="222" y="319"/>
                  </a:cubicBezTo>
                  <a:cubicBezTo>
                    <a:pt x="222" y="320"/>
                    <a:pt x="222" y="318"/>
                    <a:pt x="221" y="319"/>
                  </a:cubicBezTo>
                  <a:cubicBezTo>
                    <a:pt x="221" y="319"/>
                    <a:pt x="222" y="320"/>
                    <a:pt x="223" y="319"/>
                  </a:cubicBezTo>
                  <a:cubicBezTo>
                    <a:pt x="222" y="321"/>
                    <a:pt x="221" y="319"/>
                    <a:pt x="220" y="320"/>
                  </a:cubicBezTo>
                  <a:cubicBezTo>
                    <a:pt x="220" y="320"/>
                    <a:pt x="221" y="320"/>
                    <a:pt x="220" y="321"/>
                  </a:cubicBezTo>
                  <a:cubicBezTo>
                    <a:pt x="220" y="321"/>
                    <a:pt x="219" y="320"/>
                    <a:pt x="220" y="321"/>
                  </a:cubicBezTo>
                  <a:cubicBezTo>
                    <a:pt x="219" y="322"/>
                    <a:pt x="219" y="320"/>
                    <a:pt x="220" y="320"/>
                  </a:cubicBezTo>
                  <a:cubicBezTo>
                    <a:pt x="219" y="320"/>
                    <a:pt x="218" y="320"/>
                    <a:pt x="218" y="321"/>
                  </a:cubicBezTo>
                  <a:cubicBezTo>
                    <a:pt x="218" y="320"/>
                    <a:pt x="219" y="322"/>
                    <a:pt x="220" y="321"/>
                  </a:cubicBezTo>
                  <a:cubicBezTo>
                    <a:pt x="221" y="322"/>
                    <a:pt x="219" y="322"/>
                    <a:pt x="219" y="322"/>
                  </a:cubicBezTo>
                  <a:cubicBezTo>
                    <a:pt x="218" y="322"/>
                    <a:pt x="219" y="322"/>
                    <a:pt x="219" y="322"/>
                  </a:cubicBezTo>
                  <a:cubicBezTo>
                    <a:pt x="218" y="322"/>
                    <a:pt x="217" y="323"/>
                    <a:pt x="216" y="323"/>
                  </a:cubicBezTo>
                  <a:cubicBezTo>
                    <a:pt x="215" y="323"/>
                    <a:pt x="217" y="322"/>
                    <a:pt x="216" y="321"/>
                  </a:cubicBezTo>
                  <a:cubicBezTo>
                    <a:pt x="215" y="321"/>
                    <a:pt x="215" y="322"/>
                    <a:pt x="215" y="322"/>
                  </a:cubicBezTo>
                  <a:cubicBezTo>
                    <a:pt x="214" y="322"/>
                    <a:pt x="215" y="321"/>
                    <a:pt x="215" y="320"/>
                  </a:cubicBezTo>
                  <a:cubicBezTo>
                    <a:pt x="214" y="320"/>
                    <a:pt x="215" y="322"/>
                    <a:pt x="214" y="321"/>
                  </a:cubicBezTo>
                  <a:cubicBezTo>
                    <a:pt x="213" y="320"/>
                    <a:pt x="215" y="320"/>
                    <a:pt x="213" y="320"/>
                  </a:cubicBezTo>
                  <a:cubicBezTo>
                    <a:pt x="213" y="321"/>
                    <a:pt x="213" y="321"/>
                    <a:pt x="213" y="322"/>
                  </a:cubicBezTo>
                  <a:cubicBezTo>
                    <a:pt x="213" y="322"/>
                    <a:pt x="213" y="321"/>
                    <a:pt x="214" y="322"/>
                  </a:cubicBezTo>
                  <a:cubicBezTo>
                    <a:pt x="214" y="323"/>
                    <a:pt x="213" y="322"/>
                    <a:pt x="213" y="324"/>
                  </a:cubicBezTo>
                  <a:cubicBezTo>
                    <a:pt x="214" y="324"/>
                    <a:pt x="214" y="324"/>
                    <a:pt x="214" y="323"/>
                  </a:cubicBezTo>
                  <a:cubicBezTo>
                    <a:pt x="214" y="323"/>
                    <a:pt x="215" y="323"/>
                    <a:pt x="215" y="324"/>
                  </a:cubicBezTo>
                  <a:cubicBezTo>
                    <a:pt x="214" y="323"/>
                    <a:pt x="214" y="325"/>
                    <a:pt x="213" y="324"/>
                  </a:cubicBezTo>
                  <a:cubicBezTo>
                    <a:pt x="213" y="323"/>
                    <a:pt x="212" y="323"/>
                    <a:pt x="212" y="322"/>
                  </a:cubicBezTo>
                  <a:cubicBezTo>
                    <a:pt x="211" y="323"/>
                    <a:pt x="213" y="324"/>
                    <a:pt x="212" y="325"/>
                  </a:cubicBezTo>
                  <a:cubicBezTo>
                    <a:pt x="212" y="325"/>
                    <a:pt x="212" y="325"/>
                    <a:pt x="212" y="326"/>
                  </a:cubicBezTo>
                  <a:cubicBezTo>
                    <a:pt x="211" y="325"/>
                    <a:pt x="212" y="325"/>
                    <a:pt x="212" y="324"/>
                  </a:cubicBezTo>
                  <a:cubicBezTo>
                    <a:pt x="212" y="324"/>
                    <a:pt x="211" y="325"/>
                    <a:pt x="211" y="324"/>
                  </a:cubicBezTo>
                  <a:cubicBezTo>
                    <a:pt x="211" y="325"/>
                    <a:pt x="210" y="325"/>
                    <a:pt x="210" y="326"/>
                  </a:cubicBezTo>
                  <a:cubicBezTo>
                    <a:pt x="210" y="326"/>
                    <a:pt x="209" y="326"/>
                    <a:pt x="208" y="326"/>
                  </a:cubicBezTo>
                  <a:cubicBezTo>
                    <a:pt x="209" y="325"/>
                    <a:pt x="210" y="326"/>
                    <a:pt x="210" y="325"/>
                  </a:cubicBezTo>
                  <a:cubicBezTo>
                    <a:pt x="210" y="325"/>
                    <a:pt x="209" y="325"/>
                    <a:pt x="210" y="324"/>
                  </a:cubicBezTo>
                  <a:cubicBezTo>
                    <a:pt x="209" y="325"/>
                    <a:pt x="209" y="325"/>
                    <a:pt x="208" y="325"/>
                  </a:cubicBezTo>
                  <a:cubicBezTo>
                    <a:pt x="208" y="326"/>
                    <a:pt x="208" y="326"/>
                    <a:pt x="208" y="327"/>
                  </a:cubicBezTo>
                  <a:cubicBezTo>
                    <a:pt x="207" y="326"/>
                    <a:pt x="208" y="326"/>
                    <a:pt x="208" y="324"/>
                  </a:cubicBezTo>
                  <a:cubicBezTo>
                    <a:pt x="209" y="325"/>
                    <a:pt x="210" y="324"/>
                    <a:pt x="210" y="323"/>
                  </a:cubicBezTo>
                  <a:cubicBezTo>
                    <a:pt x="209" y="323"/>
                    <a:pt x="209" y="324"/>
                    <a:pt x="208" y="324"/>
                  </a:cubicBezTo>
                  <a:cubicBezTo>
                    <a:pt x="209" y="324"/>
                    <a:pt x="208" y="323"/>
                    <a:pt x="208" y="322"/>
                  </a:cubicBezTo>
                  <a:cubicBezTo>
                    <a:pt x="208" y="323"/>
                    <a:pt x="207" y="323"/>
                    <a:pt x="207" y="323"/>
                  </a:cubicBezTo>
                  <a:cubicBezTo>
                    <a:pt x="208" y="327"/>
                    <a:pt x="204" y="326"/>
                    <a:pt x="202" y="325"/>
                  </a:cubicBezTo>
                  <a:cubicBezTo>
                    <a:pt x="202" y="326"/>
                    <a:pt x="204" y="326"/>
                    <a:pt x="204" y="327"/>
                  </a:cubicBezTo>
                  <a:cubicBezTo>
                    <a:pt x="204" y="326"/>
                    <a:pt x="205" y="326"/>
                    <a:pt x="205" y="327"/>
                  </a:cubicBezTo>
                  <a:cubicBezTo>
                    <a:pt x="205" y="326"/>
                    <a:pt x="206" y="327"/>
                    <a:pt x="208" y="328"/>
                  </a:cubicBezTo>
                  <a:cubicBezTo>
                    <a:pt x="207" y="328"/>
                    <a:pt x="206" y="328"/>
                    <a:pt x="206" y="329"/>
                  </a:cubicBezTo>
                  <a:cubicBezTo>
                    <a:pt x="205" y="329"/>
                    <a:pt x="205" y="328"/>
                    <a:pt x="205" y="329"/>
                  </a:cubicBezTo>
                  <a:cubicBezTo>
                    <a:pt x="204" y="328"/>
                    <a:pt x="205" y="328"/>
                    <a:pt x="205" y="328"/>
                  </a:cubicBezTo>
                  <a:cubicBezTo>
                    <a:pt x="205" y="327"/>
                    <a:pt x="204" y="328"/>
                    <a:pt x="204" y="327"/>
                  </a:cubicBezTo>
                  <a:cubicBezTo>
                    <a:pt x="203" y="328"/>
                    <a:pt x="205" y="328"/>
                    <a:pt x="204" y="329"/>
                  </a:cubicBezTo>
                  <a:cubicBezTo>
                    <a:pt x="203" y="328"/>
                    <a:pt x="203" y="328"/>
                    <a:pt x="202" y="328"/>
                  </a:cubicBezTo>
                  <a:cubicBezTo>
                    <a:pt x="202" y="329"/>
                    <a:pt x="202" y="329"/>
                    <a:pt x="202" y="329"/>
                  </a:cubicBezTo>
                  <a:cubicBezTo>
                    <a:pt x="202" y="329"/>
                    <a:pt x="200" y="329"/>
                    <a:pt x="200" y="331"/>
                  </a:cubicBezTo>
                  <a:cubicBezTo>
                    <a:pt x="200" y="330"/>
                    <a:pt x="199" y="331"/>
                    <a:pt x="199" y="330"/>
                  </a:cubicBezTo>
                  <a:cubicBezTo>
                    <a:pt x="199" y="330"/>
                    <a:pt x="198" y="331"/>
                    <a:pt x="198" y="331"/>
                  </a:cubicBezTo>
                  <a:cubicBezTo>
                    <a:pt x="198" y="331"/>
                    <a:pt x="198" y="330"/>
                    <a:pt x="197" y="330"/>
                  </a:cubicBezTo>
                  <a:cubicBezTo>
                    <a:pt x="199" y="330"/>
                    <a:pt x="196" y="333"/>
                    <a:pt x="196" y="331"/>
                  </a:cubicBezTo>
                  <a:cubicBezTo>
                    <a:pt x="196" y="331"/>
                    <a:pt x="197" y="331"/>
                    <a:pt x="197" y="331"/>
                  </a:cubicBezTo>
                  <a:cubicBezTo>
                    <a:pt x="197" y="331"/>
                    <a:pt x="197" y="331"/>
                    <a:pt x="197" y="330"/>
                  </a:cubicBezTo>
                  <a:cubicBezTo>
                    <a:pt x="196" y="330"/>
                    <a:pt x="196" y="331"/>
                    <a:pt x="195" y="331"/>
                  </a:cubicBezTo>
                  <a:cubicBezTo>
                    <a:pt x="195" y="331"/>
                    <a:pt x="196" y="331"/>
                    <a:pt x="195" y="332"/>
                  </a:cubicBezTo>
                  <a:cubicBezTo>
                    <a:pt x="194" y="331"/>
                    <a:pt x="194" y="331"/>
                    <a:pt x="193" y="330"/>
                  </a:cubicBezTo>
                  <a:cubicBezTo>
                    <a:pt x="193" y="330"/>
                    <a:pt x="194" y="331"/>
                    <a:pt x="193" y="331"/>
                  </a:cubicBezTo>
                  <a:cubicBezTo>
                    <a:pt x="193" y="331"/>
                    <a:pt x="193" y="331"/>
                    <a:pt x="193" y="331"/>
                  </a:cubicBezTo>
                  <a:cubicBezTo>
                    <a:pt x="194" y="331"/>
                    <a:pt x="194" y="331"/>
                    <a:pt x="193" y="331"/>
                  </a:cubicBezTo>
                  <a:cubicBezTo>
                    <a:pt x="194" y="331"/>
                    <a:pt x="194" y="333"/>
                    <a:pt x="196" y="332"/>
                  </a:cubicBezTo>
                  <a:cubicBezTo>
                    <a:pt x="196" y="333"/>
                    <a:pt x="195" y="333"/>
                    <a:pt x="195" y="333"/>
                  </a:cubicBezTo>
                  <a:cubicBezTo>
                    <a:pt x="194" y="334"/>
                    <a:pt x="195" y="333"/>
                    <a:pt x="195" y="334"/>
                  </a:cubicBezTo>
                  <a:cubicBezTo>
                    <a:pt x="196" y="334"/>
                    <a:pt x="195" y="333"/>
                    <a:pt x="195" y="333"/>
                  </a:cubicBezTo>
                  <a:cubicBezTo>
                    <a:pt x="196" y="334"/>
                    <a:pt x="196" y="334"/>
                    <a:pt x="197" y="334"/>
                  </a:cubicBezTo>
                  <a:cubicBezTo>
                    <a:pt x="197" y="335"/>
                    <a:pt x="196" y="334"/>
                    <a:pt x="195" y="334"/>
                  </a:cubicBezTo>
                  <a:cubicBezTo>
                    <a:pt x="195" y="334"/>
                    <a:pt x="194" y="334"/>
                    <a:pt x="194" y="334"/>
                  </a:cubicBezTo>
                  <a:cubicBezTo>
                    <a:pt x="194" y="334"/>
                    <a:pt x="194" y="333"/>
                    <a:pt x="194" y="333"/>
                  </a:cubicBezTo>
                  <a:cubicBezTo>
                    <a:pt x="194" y="333"/>
                    <a:pt x="194" y="333"/>
                    <a:pt x="194" y="333"/>
                  </a:cubicBezTo>
                  <a:cubicBezTo>
                    <a:pt x="193" y="334"/>
                    <a:pt x="195" y="334"/>
                    <a:pt x="195" y="336"/>
                  </a:cubicBezTo>
                  <a:cubicBezTo>
                    <a:pt x="194" y="335"/>
                    <a:pt x="194" y="335"/>
                    <a:pt x="192" y="335"/>
                  </a:cubicBezTo>
                  <a:cubicBezTo>
                    <a:pt x="192" y="334"/>
                    <a:pt x="192" y="333"/>
                    <a:pt x="192" y="334"/>
                  </a:cubicBezTo>
                  <a:cubicBezTo>
                    <a:pt x="191" y="333"/>
                    <a:pt x="192" y="333"/>
                    <a:pt x="191" y="332"/>
                  </a:cubicBezTo>
                  <a:cubicBezTo>
                    <a:pt x="192" y="333"/>
                    <a:pt x="190" y="334"/>
                    <a:pt x="191" y="335"/>
                  </a:cubicBezTo>
                  <a:cubicBezTo>
                    <a:pt x="192" y="335"/>
                    <a:pt x="191" y="334"/>
                    <a:pt x="191" y="334"/>
                  </a:cubicBezTo>
                  <a:cubicBezTo>
                    <a:pt x="192" y="334"/>
                    <a:pt x="192" y="335"/>
                    <a:pt x="192" y="335"/>
                  </a:cubicBezTo>
                  <a:cubicBezTo>
                    <a:pt x="191" y="334"/>
                    <a:pt x="192" y="336"/>
                    <a:pt x="191" y="336"/>
                  </a:cubicBezTo>
                  <a:cubicBezTo>
                    <a:pt x="191" y="336"/>
                    <a:pt x="192" y="336"/>
                    <a:pt x="192" y="336"/>
                  </a:cubicBezTo>
                  <a:cubicBezTo>
                    <a:pt x="192" y="337"/>
                    <a:pt x="190" y="336"/>
                    <a:pt x="189" y="337"/>
                  </a:cubicBezTo>
                  <a:cubicBezTo>
                    <a:pt x="189" y="337"/>
                    <a:pt x="190" y="337"/>
                    <a:pt x="190" y="338"/>
                  </a:cubicBezTo>
                  <a:cubicBezTo>
                    <a:pt x="189" y="337"/>
                    <a:pt x="189" y="337"/>
                    <a:pt x="188" y="337"/>
                  </a:cubicBezTo>
                  <a:cubicBezTo>
                    <a:pt x="188" y="338"/>
                    <a:pt x="189" y="338"/>
                    <a:pt x="188" y="339"/>
                  </a:cubicBezTo>
                  <a:cubicBezTo>
                    <a:pt x="188" y="339"/>
                    <a:pt x="188" y="339"/>
                    <a:pt x="187" y="339"/>
                  </a:cubicBezTo>
                  <a:cubicBezTo>
                    <a:pt x="187" y="338"/>
                    <a:pt x="188" y="338"/>
                    <a:pt x="188" y="337"/>
                  </a:cubicBezTo>
                  <a:cubicBezTo>
                    <a:pt x="188" y="337"/>
                    <a:pt x="187" y="337"/>
                    <a:pt x="187" y="337"/>
                  </a:cubicBezTo>
                  <a:cubicBezTo>
                    <a:pt x="187" y="338"/>
                    <a:pt x="187" y="338"/>
                    <a:pt x="187" y="338"/>
                  </a:cubicBezTo>
                  <a:cubicBezTo>
                    <a:pt x="186" y="339"/>
                    <a:pt x="186" y="337"/>
                    <a:pt x="185" y="337"/>
                  </a:cubicBezTo>
                  <a:cubicBezTo>
                    <a:pt x="186" y="339"/>
                    <a:pt x="186" y="338"/>
                    <a:pt x="186" y="340"/>
                  </a:cubicBezTo>
                  <a:cubicBezTo>
                    <a:pt x="185" y="340"/>
                    <a:pt x="185" y="339"/>
                    <a:pt x="186" y="339"/>
                  </a:cubicBezTo>
                  <a:cubicBezTo>
                    <a:pt x="185" y="339"/>
                    <a:pt x="184" y="341"/>
                    <a:pt x="184" y="340"/>
                  </a:cubicBezTo>
                  <a:cubicBezTo>
                    <a:pt x="184" y="340"/>
                    <a:pt x="184" y="340"/>
                    <a:pt x="183" y="340"/>
                  </a:cubicBezTo>
                  <a:cubicBezTo>
                    <a:pt x="184" y="341"/>
                    <a:pt x="183" y="342"/>
                    <a:pt x="183" y="342"/>
                  </a:cubicBezTo>
                  <a:cubicBezTo>
                    <a:pt x="183" y="342"/>
                    <a:pt x="181" y="342"/>
                    <a:pt x="181" y="342"/>
                  </a:cubicBezTo>
                  <a:cubicBezTo>
                    <a:pt x="181" y="342"/>
                    <a:pt x="181" y="342"/>
                    <a:pt x="181" y="342"/>
                  </a:cubicBezTo>
                  <a:cubicBezTo>
                    <a:pt x="181" y="341"/>
                    <a:pt x="180" y="342"/>
                    <a:pt x="180" y="341"/>
                  </a:cubicBezTo>
                  <a:cubicBezTo>
                    <a:pt x="180" y="341"/>
                    <a:pt x="179" y="342"/>
                    <a:pt x="179" y="343"/>
                  </a:cubicBezTo>
                  <a:cubicBezTo>
                    <a:pt x="179" y="343"/>
                    <a:pt x="179" y="342"/>
                    <a:pt x="178" y="342"/>
                  </a:cubicBezTo>
                  <a:cubicBezTo>
                    <a:pt x="178" y="343"/>
                    <a:pt x="178" y="343"/>
                    <a:pt x="179" y="344"/>
                  </a:cubicBezTo>
                  <a:cubicBezTo>
                    <a:pt x="179" y="344"/>
                    <a:pt x="177" y="344"/>
                    <a:pt x="178" y="343"/>
                  </a:cubicBezTo>
                  <a:cubicBezTo>
                    <a:pt x="177" y="344"/>
                    <a:pt x="178" y="346"/>
                    <a:pt x="177" y="346"/>
                  </a:cubicBezTo>
                  <a:cubicBezTo>
                    <a:pt x="176" y="346"/>
                    <a:pt x="177" y="346"/>
                    <a:pt x="177" y="345"/>
                  </a:cubicBezTo>
                  <a:cubicBezTo>
                    <a:pt x="177" y="345"/>
                    <a:pt x="176" y="345"/>
                    <a:pt x="176" y="346"/>
                  </a:cubicBezTo>
                  <a:cubicBezTo>
                    <a:pt x="175" y="346"/>
                    <a:pt x="175" y="345"/>
                    <a:pt x="174" y="345"/>
                  </a:cubicBezTo>
                  <a:cubicBezTo>
                    <a:pt x="174" y="345"/>
                    <a:pt x="174" y="345"/>
                    <a:pt x="174" y="345"/>
                  </a:cubicBezTo>
                  <a:cubicBezTo>
                    <a:pt x="175" y="345"/>
                    <a:pt x="174" y="346"/>
                    <a:pt x="174" y="346"/>
                  </a:cubicBezTo>
                  <a:cubicBezTo>
                    <a:pt x="174" y="346"/>
                    <a:pt x="177" y="346"/>
                    <a:pt x="175" y="347"/>
                  </a:cubicBezTo>
                  <a:cubicBezTo>
                    <a:pt x="175" y="347"/>
                    <a:pt x="174" y="347"/>
                    <a:pt x="173" y="347"/>
                  </a:cubicBezTo>
                  <a:cubicBezTo>
                    <a:pt x="172" y="348"/>
                    <a:pt x="171" y="349"/>
                    <a:pt x="170" y="349"/>
                  </a:cubicBezTo>
                  <a:cubicBezTo>
                    <a:pt x="170" y="350"/>
                    <a:pt x="170" y="350"/>
                    <a:pt x="170" y="350"/>
                  </a:cubicBezTo>
                  <a:cubicBezTo>
                    <a:pt x="170" y="351"/>
                    <a:pt x="169" y="350"/>
                    <a:pt x="169" y="351"/>
                  </a:cubicBezTo>
                  <a:cubicBezTo>
                    <a:pt x="169" y="351"/>
                    <a:pt x="169" y="350"/>
                    <a:pt x="169" y="350"/>
                  </a:cubicBezTo>
                  <a:cubicBezTo>
                    <a:pt x="169" y="349"/>
                    <a:pt x="168" y="351"/>
                    <a:pt x="168" y="350"/>
                  </a:cubicBezTo>
                  <a:cubicBezTo>
                    <a:pt x="168" y="351"/>
                    <a:pt x="166" y="351"/>
                    <a:pt x="167" y="352"/>
                  </a:cubicBezTo>
                  <a:cubicBezTo>
                    <a:pt x="165" y="353"/>
                    <a:pt x="163" y="353"/>
                    <a:pt x="162" y="355"/>
                  </a:cubicBezTo>
                  <a:cubicBezTo>
                    <a:pt x="161" y="355"/>
                    <a:pt x="161" y="355"/>
                    <a:pt x="161" y="355"/>
                  </a:cubicBezTo>
                  <a:cubicBezTo>
                    <a:pt x="161" y="356"/>
                    <a:pt x="160" y="355"/>
                    <a:pt x="160" y="357"/>
                  </a:cubicBezTo>
                  <a:cubicBezTo>
                    <a:pt x="159" y="356"/>
                    <a:pt x="158" y="357"/>
                    <a:pt x="158" y="356"/>
                  </a:cubicBezTo>
                  <a:cubicBezTo>
                    <a:pt x="158" y="356"/>
                    <a:pt x="158" y="356"/>
                    <a:pt x="158" y="356"/>
                  </a:cubicBezTo>
                  <a:cubicBezTo>
                    <a:pt x="159" y="357"/>
                    <a:pt x="157" y="358"/>
                    <a:pt x="156" y="358"/>
                  </a:cubicBezTo>
                  <a:cubicBezTo>
                    <a:pt x="156" y="359"/>
                    <a:pt x="156" y="359"/>
                    <a:pt x="156" y="360"/>
                  </a:cubicBezTo>
                  <a:cubicBezTo>
                    <a:pt x="155" y="360"/>
                    <a:pt x="155" y="359"/>
                    <a:pt x="155" y="360"/>
                  </a:cubicBezTo>
                  <a:cubicBezTo>
                    <a:pt x="154" y="360"/>
                    <a:pt x="155" y="359"/>
                    <a:pt x="155" y="359"/>
                  </a:cubicBezTo>
                  <a:cubicBezTo>
                    <a:pt x="155" y="359"/>
                    <a:pt x="153" y="360"/>
                    <a:pt x="153" y="359"/>
                  </a:cubicBezTo>
                  <a:cubicBezTo>
                    <a:pt x="153" y="360"/>
                    <a:pt x="153" y="360"/>
                    <a:pt x="153" y="360"/>
                  </a:cubicBezTo>
                  <a:cubicBezTo>
                    <a:pt x="154" y="360"/>
                    <a:pt x="153" y="360"/>
                    <a:pt x="154" y="359"/>
                  </a:cubicBezTo>
                  <a:cubicBezTo>
                    <a:pt x="155" y="360"/>
                    <a:pt x="153" y="360"/>
                    <a:pt x="154" y="361"/>
                  </a:cubicBezTo>
                  <a:cubicBezTo>
                    <a:pt x="154" y="362"/>
                    <a:pt x="153" y="360"/>
                    <a:pt x="154" y="362"/>
                  </a:cubicBezTo>
                  <a:cubicBezTo>
                    <a:pt x="153" y="362"/>
                    <a:pt x="153" y="361"/>
                    <a:pt x="153" y="360"/>
                  </a:cubicBezTo>
                  <a:cubicBezTo>
                    <a:pt x="152" y="360"/>
                    <a:pt x="152" y="361"/>
                    <a:pt x="152" y="362"/>
                  </a:cubicBezTo>
                  <a:cubicBezTo>
                    <a:pt x="152" y="361"/>
                    <a:pt x="151" y="361"/>
                    <a:pt x="151" y="360"/>
                  </a:cubicBezTo>
                  <a:cubicBezTo>
                    <a:pt x="150" y="360"/>
                    <a:pt x="151" y="361"/>
                    <a:pt x="151" y="361"/>
                  </a:cubicBezTo>
                  <a:cubicBezTo>
                    <a:pt x="151" y="362"/>
                    <a:pt x="151" y="361"/>
                    <a:pt x="151" y="362"/>
                  </a:cubicBezTo>
                  <a:cubicBezTo>
                    <a:pt x="150" y="362"/>
                    <a:pt x="150" y="362"/>
                    <a:pt x="149" y="362"/>
                  </a:cubicBezTo>
                  <a:cubicBezTo>
                    <a:pt x="149" y="361"/>
                    <a:pt x="149" y="361"/>
                    <a:pt x="149" y="361"/>
                  </a:cubicBezTo>
                  <a:cubicBezTo>
                    <a:pt x="148" y="361"/>
                    <a:pt x="149" y="362"/>
                    <a:pt x="148" y="362"/>
                  </a:cubicBezTo>
                  <a:cubicBezTo>
                    <a:pt x="149" y="363"/>
                    <a:pt x="150" y="363"/>
                    <a:pt x="149" y="364"/>
                  </a:cubicBezTo>
                  <a:cubicBezTo>
                    <a:pt x="149" y="364"/>
                    <a:pt x="149" y="364"/>
                    <a:pt x="149" y="363"/>
                  </a:cubicBezTo>
                  <a:cubicBezTo>
                    <a:pt x="148" y="364"/>
                    <a:pt x="148" y="363"/>
                    <a:pt x="147" y="363"/>
                  </a:cubicBezTo>
                  <a:cubicBezTo>
                    <a:pt x="147" y="363"/>
                    <a:pt x="147" y="364"/>
                    <a:pt x="148" y="364"/>
                  </a:cubicBezTo>
                  <a:cubicBezTo>
                    <a:pt x="148" y="365"/>
                    <a:pt x="147" y="364"/>
                    <a:pt x="147" y="363"/>
                  </a:cubicBezTo>
                  <a:cubicBezTo>
                    <a:pt x="145" y="364"/>
                    <a:pt x="146" y="365"/>
                    <a:pt x="145" y="366"/>
                  </a:cubicBezTo>
                  <a:cubicBezTo>
                    <a:pt x="146" y="366"/>
                    <a:pt x="146" y="365"/>
                    <a:pt x="147" y="366"/>
                  </a:cubicBezTo>
                  <a:cubicBezTo>
                    <a:pt x="146" y="366"/>
                    <a:pt x="146" y="366"/>
                    <a:pt x="145" y="367"/>
                  </a:cubicBezTo>
                  <a:cubicBezTo>
                    <a:pt x="144" y="367"/>
                    <a:pt x="146" y="366"/>
                    <a:pt x="145" y="366"/>
                  </a:cubicBezTo>
                  <a:cubicBezTo>
                    <a:pt x="144" y="367"/>
                    <a:pt x="143" y="367"/>
                    <a:pt x="143" y="368"/>
                  </a:cubicBezTo>
                  <a:cubicBezTo>
                    <a:pt x="143" y="368"/>
                    <a:pt x="142" y="368"/>
                    <a:pt x="143" y="367"/>
                  </a:cubicBezTo>
                  <a:cubicBezTo>
                    <a:pt x="142" y="367"/>
                    <a:pt x="140" y="370"/>
                    <a:pt x="141" y="368"/>
                  </a:cubicBezTo>
                  <a:cubicBezTo>
                    <a:pt x="139" y="368"/>
                    <a:pt x="140" y="369"/>
                    <a:pt x="140" y="370"/>
                  </a:cubicBezTo>
                  <a:cubicBezTo>
                    <a:pt x="139" y="370"/>
                    <a:pt x="138" y="370"/>
                    <a:pt x="139" y="369"/>
                  </a:cubicBezTo>
                  <a:cubicBezTo>
                    <a:pt x="138" y="369"/>
                    <a:pt x="138" y="370"/>
                    <a:pt x="137" y="370"/>
                  </a:cubicBezTo>
                  <a:cubicBezTo>
                    <a:pt x="137" y="370"/>
                    <a:pt x="138" y="370"/>
                    <a:pt x="138" y="370"/>
                  </a:cubicBezTo>
                  <a:cubicBezTo>
                    <a:pt x="138" y="371"/>
                    <a:pt x="137" y="370"/>
                    <a:pt x="137" y="371"/>
                  </a:cubicBezTo>
                  <a:cubicBezTo>
                    <a:pt x="137" y="371"/>
                    <a:pt x="137" y="371"/>
                    <a:pt x="136" y="371"/>
                  </a:cubicBezTo>
                  <a:cubicBezTo>
                    <a:pt x="137" y="371"/>
                    <a:pt x="136" y="370"/>
                    <a:pt x="136" y="369"/>
                  </a:cubicBezTo>
                  <a:cubicBezTo>
                    <a:pt x="136" y="370"/>
                    <a:pt x="135" y="370"/>
                    <a:pt x="134" y="370"/>
                  </a:cubicBezTo>
                  <a:cubicBezTo>
                    <a:pt x="134" y="371"/>
                    <a:pt x="134" y="370"/>
                    <a:pt x="134" y="371"/>
                  </a:cubicBezTo>
                  <a:cubicBezTo>
                    <a:pt x="134" y="371"/>
                    <a:pt x="135" y="371"/>
                    <a:pt x="135" y="370"/>
                  </a:cubicBezTo>
                  <a:cubicBezTo>
                    <a:pt x="136" y="371"/>
                    <a:pt x="134" y="372"/>
                    <a:pt x="134" y="373"/>
                  </a:cubicBezTo>
                  <a:cubicBezTo>
                    <a:pt x="133" y="373"/>
                    <a:pt x="132" y="373"/>
                    <a:pt x="132" y="374"/>
                  </a:cubicBezTo>
                  <a:cubicBezTo>
                    <a:pt x="133" y="373"/>
                    <a:pt x="132" y="371"/>
                    <a:pt x="130" y="371"/>
                  </a:cubicBezTo>
                  <a:cubicBezTo>
                    <a:pt x="130" y="372"/>
                    <a:pt x="130" y="372"/>
                    <a:pt x="131" y="372"/>
                  </a:cubicBezTo>
                  <a:cubicBezTo>
                    <a:pt x="131" y="373"/>
                    <a:pt x="130" y="372"/>
                    <a:pt x="130" y="373"/>
                  </a:cubicBezTo>
                  <a:cubicBezTo>
                    <a:pt x="130" y="373"/>
                    <a:pt x="130" y="374"/>
                    <a:pt x="130" y="375"/>
                  </a:cubicBezTo>
                  <a:cubicBezTo>
                    <a:pt x="131" y="375"/>
                    <a:pt x="131" y="373"/>
                    <a:pt x="130" y="373"/>
                  </a:cubicBezTo>
                  <a:cubicBezTo>
                    <a:pt x="131" y="373"/>
                    <a:pt x="131" y="374"/>
                    <a:pt x="131" y="373"/>
                  </a:cubicBezTo>
                  <a:cubicBezTo>
                    <a:pt x="132" y="373"/>
                    <a:pt x="130" y="375"/>
                    <a:pt x="132" y="374"/>
                  </a:cubicBezTo>
                  <a:cubicBezTo>
                    <a:pt x="131" y="375"/>
                    <a:pt x="130" y="375"/>
                    <a:pt x="130" y="376"/>
                  </a:cubicBezTo>
                  <a:cubicBezTo>
                    <a:pt x="129" y="375"/>
                    <a:pt x="130" y="375"/>
                    <a:pt x="130" y="374"/>
                  </a:cubicBezTo>
                  <a:cubicBezTo>
                    <a:pt x="129" y="375"/>
                    <a:pt x="129" y="375"/>
                    <a:pt x="128" y="375"/>
                  </a:cubicBezTo>
                  <a:cubicBezTo>
                    <a:pt x="128" y="375"/>
                    <a:pt x="130" y="375"/>
                    <a:pt x="129" y="376"/>
                  </a:cubicBezTo>
                  <a:cubicBezTo>
                    <a:pt x="128" y="376"/>
                    <a:pt x="128" y="376"/>
                    <a:pt x="128" y="375"/>
                  </a:cubicBezTo>
                  <a:cubicBezTo>
                    <a:pt x="128" y="376"/>
                    <a:pt x="127" y="378"/>
                    <a:pt x="126" y="378"/>
                  </a:cubicBezTo>
                  <a:cubicBezTo>
                    <a:pt x="126" y="376"/>
                    <a:pt x="126" y="375"/>
                    <a:pt x="128" y="375"/>
                  </a:cubicBezTo>
                  <a:cubicBezTo>
                    <a:pt x="128" y="374"/>
                    <a:pt x="127" y="374"/>
                    <a:pt x="127" y="374"/>
                  </a:cubicBezTo>
                  <a:cubicBezTo>
                    <a:pt x="127" y="374"/>
                    <a:pt x="127" y="375"/>
                    <a:pt x="127" y="375"/>
                  </a:cubicBezTo>
                  <a:cubicBezTo>
                    <a:pt x="126" y="375"/>
                    <a:pt x="126" y="374"/>
                    <a:pt x="126" y="374"/>
                  </a:cubicBezTo>
                  <a:cubicBezTo>
                    <a:pt x="126" y="375"/>
                    <a:pt x="126" y="376"/>
                    <a:pt x="125" y="377"/>
                  </a:cubicBezTo>
                  <a:cubicBezTo>
                    <a:pt x="124" y="376"/>
                    <a:pt x="123" y="377"/>
                    <a:pt x="122" y="376"/>
                  </a:cubicBezTo>
                  <a:cubicBezTo>
                    <a:pt x="121" y="376"/>
                    <a:pt x="122" y="378"/>
                    <a:pt x="122" y="379"/>
                  </a:cubicBezTo>
                  <a:cubicBezTo>
                    <a:pt x="122" y="379"/>
                    <a:pt x="122" y="378"/>
                    <a:pt x="121" y="378"/>
                  </a:cubicBezTo>
                  <a:cubicBezTo>
                    <a:pt x="121" y="379"/>
                    <a:pt x="121" y="379"/>
                    <a:pt x="121" y="380"/>
                  </a:cubicBezTo>
                  <a:cubicBezTo>
                    <a:pt x="121" y="379"/>
                    <a:pt x="120" y="380"/>
                    <a:pt x="120" y="380"/>
                  </a:cubicBezTo>
                  <a:cubicBezTo>
                    <a:pt x="120" y="381"/>
                    <a:pt x="119" y="382"/>
                    <a:pt x="118" y="383"/>
                  </a:cubicBezTo>
                  <a:cubicBezTo>
                    <a:pt x="118" y="382"/>
                    <a:pt x="118" y="382"/>
                    <a:pt x="117" y="381"/>
                  </a:cubicBezTo>
                  <a:cubicBezTo>
                    <a:pt x="117" y="381"/>
                    <a:pt x="117" y="382"/>
                    <a:pt x="117" y="382"/>
                  </a:cubicBezTo>
                  <a:cubicBezTo>
                    <a:pt x="117" y="382"/>
                    <a:pt x="116" y="382"/>
                    <a:pt x="116" y="382"/>
                  </a:cubicBezTo>
                  <a:cubicBezTo>
                    <a:pt x="115" y="382"/>
                    <a:pt x="115" y="383"/>
                    <a:pt x="115" y="383"/>
                  </a:cubicBezTo>
                  <a:cubicBezTo>
                    <a:pt x="114" y="383"/>
                    <a:pt x="114" y="384"/>
                    <a:pt x="113" y="384"/>
                  </a:cubicBezTo>
                  <a:cubicBezTo>
                    <a:pt x="113" y="383"/>
                    <a:pt x="113" y="383"/>
                    <a:pt x="113" y="382"/>
                  </a:cubicBezTo>
                  <a:cubicBezTo>
                    <a:pt x="113" y="382"/>
                    <a:pt x="112" y="382"/>
                    <a:pt x="112" y="383"/>
                  </a:cubicBezTo>
                  <a:cubicBezTo>
                    <a:pt x="113" y="383"/>
                    <a:pt x="111" y="384"/>
                    <a:pt x="112" y="384"/>
                  </a:cubicBezTo>
                  <a:cubicBezTo>
                    <a:pt x="112" y="386"/>
                    <a:pt x="109" y="383"/>
                    <a:pt x="110" y="386"/>
                  </a:cubicBezTo>
                  <a:cubicBezTo>
                    <a:pt x="110" y="387"/>
                    <a:pt x="109" y="385"/>
                    <a:pt x="108" y="385"/>
                  </a:cubicBezTo>
                  <a:cubicBezTo>
                    <a:pt x="106" y="386"/>
                    <a:pt x="106" y="388"/>
                    <a:pt x="104" y="388"/>
                  </a:cubicBezTo>
                  <a:cubicBezTo>
                    <a:pt x="104" y="387"/>
                    <a:pt x="105" y="387"/>
                    <a:pt x="106" y="387"/>
                  </a:cubicBezTo>
                  <a:cubicBezTo>
                    <a:pt x="106" y="386"/>
                    <a:pt x="104" y="387"/>
                    <a:pt x="105" y="386"/>
                  </a:cubicBezTo>
                  <a:cubicBezTo>
                    <a:pt x="104" y="386"/>
                    <a:pt x="104" y="386"/>
                    <a:pt x="103" y="386"/>
                  </a:cubicBezTo>
                  <a:cubicBezTo>
                    <a:pt x="104" y="387"/>
                    <a:pt x="101" y="389"/>
                    <a:pt x="100" y="388"/>
                  </a:cubicBezTo>
                  <a:cubicBezTo>
                    <a:pt x="98" y="390"/>
                    <a:pt x="97" y="390"/>
                    <a:pt x="95" y="392"/>
                  </a:cubicBezTo>
                  <a:cubicBezTo>
                    <a:pt x="95" y="392"/>
                    <a:pt x="95" y="391"/>
                    <a:pt x="95" y="392"/>
                  </a:cubicBezTo>
                  <a:cubicBezTo>
                    <a:pt x="94" y="392"/>
                    <a:pt x="95" y="392"/>
                    <a:pt x="94" y="392"/>
                  </a:cubicBezTo>
                  <a:cubicBezTo>
                    <a:pt x="93" y="391"/>
                    <a:pt x="94" y="393"/>
                    <a:pt x="92" y="393"/>
                  </a:cubicBezTo>
                  <a:cubicBezTo>
                    <a:pt x="92" y="393"/>
                    <a:pt x="93" y="393"/>
                    <a:pt x="93" y="394"/>
                  </a:cubicBezTo>
                  <a:cubicBezTo>
                    <a:pt x="92" y="393"/>
                    <a:pt x="92" y="395"/>
                    <a:pt x="91" y="395"/>
                  </a:cubicBezTo>
                  <a:cubicBezTo>
                    <a:pt x="90" y="393"/>
                    <a:pt x="89" y="397"/>
                    <a:pt x="88" y="396"/>
                  </a:cubicBezTo>
                  <a:cubicBezTo>
                    <a:pt x="88" y="396"/>
                    <a:pt x="88" y="396"/>
                    <a:pt x="88" y="397"/>
                  </a:cubicBezTo>
                  <a:cubicBezTo>
                    <a:pt x="86" y="396"/>
                    <a:pt x="87" y="399"/>
                    <a:pt x="86" y="398"/>
                  </a:cubicBezTo>
                  <a:cubicBezTo>
                    <a:pt x="86" y="398"/>
                    <a:pt x="86" y="398"/>
                    <a:pt x="86" y="397"/>
                  </a:cubicBezTo>
                  <a:cubicBezTo>
                    <a:pt x="85" y="397"/>
                    <a:pt x="85" y="398"/>
                    <a:pt x="84" y="397"/>
                  </a:cubicBezTo>
                  <a:cubicBezTo>
                    <a:pt x="84" y="398"/>
                    <a:pt x="85" y="398"/>
                    <a:pt x="85" y="398"/>
                  </a:cubicBezTo>
                  <a:cubicBezTo>
                    <a:pt x="85" y="399"/>
                    <a:pt x="85" y="398"/>
                    <a:pt x="85" y="398"/>
                  </a:cubicBezTo>
                  <a:cubicBezTo>
                    <a:pt x="85" y="399"/>
                    <a:pt x="85" y="400"/>
                    <a:pt x="86" y="400"/>
                  </a:cubicBezTo>
                  <a:cubicBezTo>
                    <a:pt x="86" y="400"/>
                    <a:pt x="84" y="400"/>
                    <a:pt x="85" y="401"/>
                  </a:cubicBezTo>
                  <a:cubicBezTo>
                    <a:pt x="84" y="401"/>
                    <a:pt x="84" y="402"/>
                    <a:pt x="83" y="401"/>
                  </a:cubicBezTo>
                  <a:cubicBezTo>
                    <a:pt x="83" y="402"/>
                    <a:pt x="83" y="402"/>
                    <a:pt x="83" y="402"/>
                  </a:cubicBezTo>
                  <a:cubicBezTo>
                    <a:pt x="85" y="402"/>
                    <a:pt x="86" y="401"/>
                    <a:pt x="87" y="401"/>
                  </a:cubicBezTo>
                  <a:cubicBezTo>
                    <a:pt x="87" y="400"/>
                    <a:pt x="86" y="400"/>
                    <a:pt x="86" y="400"/>
                  </a:cubicBezTo>
                  <a:cubicBezTo>
                    <a:pt x="87" y="399"/>
                    <a:pt x="87" y="398"/>
                    <a:pt x="89" y="398"/>
                  </a:cubicBezTo>
                  <a:cubicBezTo>
                    <a:pt x="88" y="398"/>
                    <a:pt x="88" y="399"/>
                    <a:pt x="87" y="399"/>
                  </a:cubicBezTo>
                  <a:cubicBezTo>
                    <a:pt x="87" y="400"/>
                    <a:pt x="88" y="400"/>
                    <a:pt x="87" y="400"/>
                  </a:cubicBezTo>
                  <a:cubicBezTo>
                    <a:pt x="89" y="400"/>
                    <a:pt x="88" y="398"/>
                    <a:pt x="90" y="398"/>
                  </a:cubicBezTo>
                  <a:cubicBezTo>
                    <a:pt x="90" y="396"/>
                    <a:pt x="92" y="396"/>
                    <a:pt x="94" y="395"/>
                  </a:cubicBezTo>
                  <a:cubicBezTo>
                    <a:pt x="95" y="395"/>
                    <a:pt x="94" y="396"/>
                    <a:pt x="95" y="396"/>
                  </a:cubicBezTo>
                  <a:cubicBezTo>
                    <a:pt x="95" y="395"/>
                    <a:pt x="95" y="395"/>
                    <a:pt x="94" y="395"/>
                  </a:cubicBezTo>
                  <a:cubicBezTo>
                    <a:pt x="95" y="394"/>
                    <a:pt x="96" y="395"/>
                    <a:pt x="96" y="393"/>
                  </a:cubicBezTo>
                  <a:cubicBezTo>
                    <a:pt x="99" y="393"/>
                    <a:pt x="100" y="390"/>
                    <a:pt x="102" y="390"/>
                  </a:cubicBezTo>
                  <a:cubicBezTo>
                    <a:pt x="103" y="390"/>
                    <a:pt x="102" y="389"/>
                    <a:pt x="102" y="389"/>
                  </a:cubicBezTo>
                  <a:cubicBezTo>
                    <a:pt x="104" y="390"/>
                    <a:pt x="101" y="392"/>
                    <a:pt x="101" y="393"/>
                  </a:cubicBezTo>
                  <a:cubicBezTo>
                    <a:pt x="99" y="393"/>
                    <a:pt x="99" y="395"/>
                    <a:pt x="97" y="394"/>
                  </a:cubicBezTo>
                  <a:cubicBezTo>
                    <a:pt x="97" y="397"/>
                    <a:pt x="94" y="398"/>
                    <a:pt x="92" y="399"/>
                  </a:cubicBezTo>
                  <a:cubicBezTo>
                    <a:pt x="92" y="399"/>
                    <a:pt x="92" y="399"/>
                    <a:pt x="92" y="400"/>
                  </a:cubicBezTo>
                  <a:cubicBezTo>
                    <a:pt x="90" y="401"/>
                    <a:pt x="88" y="401"/>
                    <a:pt x="86" y="403"/>
                  </a:cubicBezTo>
                  <a:cubicBezTo>
                    <a:pt x="86" y="403"/>
                    <a:pt x="85" y="403"/>
                    <a:pt x="85" y="402"/>
                  </a:cubicBezTo>
                  <a:cubicBezTo>
                    <a:pt x="85" y="402"/>
                    <a:pt x="85" y="403"/>
                    <a:pt x="85" y="403"/>
                  </a:cubicBezTo>
                  <a:cubicBezTo>
                    <a:pt x="83" y="403"/>
                    <a:pt x="82" y="405"/>
                    <a:pt x="81" y="404"/>
                  </a:cubicBezTo>
                  <a:cubicBezTo>
                    <a:pt x="81" y="405"/>
                    <a:pt x="82" y="405"/>
                    <a:pt x="82" y="405"/>
                  </a:cubicBezTo>
                  <a:cubicBezTo>
                    <a:pt x="78" y="407"/>
                    <a:pt x="74" y="410"/>
                    <a:pt x="69" y="411"/>
                  </a:cubicBezTo>
                  <a:cubicBezTo>
                    <a:pt x="69" y="412"/>
                    <a:pt x="67" y="412"/>
                    <a:pt x="67" y="413"/>
                  </a:cubicBezTo>
                  <a:cubicBezTo>
                    <a:pt x="65" y="411"/>
                    <a:pt x="65" y="416"/>
                    <a:pt x="63" y="414"/>
                  </a:cubicBezTo>
                  <a:cubicBezTo>
                    <a:pt x="62" y="414"/>
                    <a:pt x="63" y="415"/>
                    <a:pt x="62" y="416"/>
                  </a:cubicBezTo>
                  <a:cubicBezTo>
                    <a:pt x="62" y="416"/>
                    <a:pt x="62" y="416"/>
                    <a:pt x="61" y="416"/>
                  </a:cubicBezTo>
                  <a:cubicBezTo>
                    <a:pt x="60" y="419"/>
                    <a:pt x="56" y="418"/>
                    <a:pt x="53" y="420"/>
                  </a:cubicBezTo>
                  <a:cubicBezTo>
                    <a:pt x="53" y="420"/>
                    <a:pt x="54" y="419"/>
                    <a:pt x="54" y="419"/>
                  </a:cubicBezTo>
                  <a:cubicBezTo>
                    <a:pt x="54" y="419"/>
                    <a:pt x="56" y="418"/>
                    <a:pt x="57" y="416"/>
                  </a:cubicBezTo>
                  <a:cubicBezTo>
                    <a:pt x="57" y="417"/>
                    <a:pt x="57" y="417"/>
                    <a:pt x="57" y="418"/>
                  </a:cubicBezTo>
                  <a:cubicBezTo>
                    <a:pt x="58" y="418"/>
                    <a:pt x="58" y="415"/>
                    <a:pt x="60" y="416"/>
                  </a:cubicBezTo>
                  <a:cubicBezTo>
                    <a:pt x="60" y="415"/>
                    <a:pt x="60" y="415"/>
                    <a:pt x="60" y="414"/>
                  </a:cubicBezTo>
                  <a:cubicBezTo>
                    <a:pt x="62" y="413"/>
                    <a:pt x="64" y="414"/>
                    <a:pt x="65" y="412"/>
                  </a:cubicBezTo>
                  <a:cubicBezTo>
                    <a:pt x="65" y="412"/>
                    <a:pt x="65" y="412"/>
                    <a:pt x="65" y="412"/>
                  </a:cubicBezTo>
                  <a:cubicBezTo>
                    <a:pt x="66" y="412"/>
                    <a:pt x="65" y="411"/>
                    <a:pt x="64" y="411"/>
                  </a:cubicBezTo>
                  <a:cubicBezTo>
                    <a:pt x="65" y="411"/>
                    <a:pt x="67" y="411"/>
                    <a:pt x="67" y="411"/>
                  </a:cubicBezTo>
                  <a:cubicBezTo>
                    <a:pt x="68" y="411"/>
                    <a:pt x="68" y="410"/>
                    <a:pt x="67" y="409"/>
                  </a:cubicBezTo>
                  <a:cubicBezTo>
                    <a:pt x="67" y="410"/>
                    <a:pt x="65" y="411"/>
                    <a:pt x="65" y="409"/>
                  </a:cubicBezTo>
                  <a:cubicBezTo>
                    <a:pt x="65" y="410"/>
                    <a:pt x="64" y="411"/>
                    <a:pt x="63" y="409"/>
                  </a:cubicBezTo>
                  <a:cubicBezTo>
                    <a:pt x="63" y="409"/>
                    <a:pt x="63" y="409"/>
                    <a:pt x="63" y="410"/>
                  </a:cubicBezTo>
                  <a:cubicBezTo>
                    <a:pt x="64" y="410"/>
                    <a:pt x="63" y="411"/>
                    <a:pt x="63" y="412"/>
                  </a:cubicBezTo>
                  <a:cubicBezTo>
                    <a:pt x="63" y="413"/>
                    <a:pt x="62" y="411"/>
                    <a:pt x="63" y="411"/>
                  </a:cubicBezTo>
                  <a:cubicBezTo>
                    <a:pt x="62" y="411"/>
                    <a:pt x="63" y="412"/>
                    <a:pt x="62" y="412"/>
                  </a:cubicBezTo>
                  <a:cubicBezTo>
                    <a:pt x="62" y="412"/>
                    <a:pt x="62" y="412"/>
                    <a:pt x="62" y="412"/>
                  </a:cubicBezTo>
                  <a:cubicBezTo>
                    <a:pt x="62" y="412"/>
                    <a:pt x="61" y="411"/>
                    <a:pt x="61" y="411"/>
                  </a:cubicBezTo>
                  <a:cubicBezTo>
                    <a:pt x="60" y="411"/>
                    <a:pt x="60" y="412"/>
                    <a:pt x="60" y="413"/>
                  </a:cubicBezTo>
                  <a:cubicBezTo>
                    <a:pt x="60" y="413"/>
                    <a:pt x="59" y="413"/>
                    <a:pt x="59" y="414"/>
                  </a:cubicBezTo>
                  <a:cubicBezTo>
                    <a:pt x="59" y="414"/>
                    <a:pt x="59" y="414"/>
                    <a:pt x="59" y="414"/>
                  </a:cubicBezTo>
                  <a:cubicBezTo>
                    <a:pt x="59" y="415"/>
                    <a:pt x="59" y="414"/>
                    <a:pt x="58" y="415"/>
                  </a:cubicBezTo>
                  <a:cubicBezTo>
                    <a:pt x="58" y="415"/>
                    <a:pt x="58" y="414"/>
                    <a:pt x="58" y="414"/>
                  </a:cubicBezTo>
                  <a:cubicBezTo>
                    <a:pt x="58" y="414"/>
                    <a:pt x="57" y="414"/>
                    <a:pt x="57" y="414"/>
                  </a:cubicBezTo>
                  <a:cubicBezTo>
                    <a:pt x="57" y="414"/>
                    <a:pt x="56" y="414"/>
                    <a:pt x="56" y="415"/>
                  </a:cubicBezTo>
                  <a:cubicBezTo>
                    <a:pt x="55" y="415"/>
                    <a:pt x="55" y="415"/>
                    <a:pt x="56" y="414"/>
                  </a:cubicBezTo>
                  <a:cubicBezTo>
                    <a:pt x="55" y="413"/>
                    <a:pt x="55" y="413"/>
                    <a:pt x="54" y="414"/>
                  </a:cubicBezTo>
                  <a:cubicBezTo>
                    <a:pt x="54" y="414"/>
                    <a:pt x="54" y="414"/>
                    <a:pt x="54" y="415"/>
                  </a:cubicBezTo>
                  <a:cubicBezTo>
                    <a:pt x="54" y="415"/>
                    <a:pt x="54" y="414"/>
                    <a:pt x="55" y="414"/>
                  </a:cubicBezTo>
                  <a:cubicBezTo>
                    <a:pt x="54" y="415"/>
                    <a:pt x="55" y="415"/>
                    <a:pt x="54" y="416"/>
                  </a:cubicBezTo>
                  <a:cubicBezTo>
                    <a:pt x="54" y="416"/>
                    <a:pt x="54" y="415"/>
                    <a:pt x="53" y="415"/>
                  </a:cubicBezTo>
                  <a:cubicBezTo>
                    <a:pt x="53" y="416"/>
                    <a:pt x="52" y="417"/>
                    <a:pt x="53" y="418"/>
                  </a:cubicBezTo>
                  <a:cubicBezTo>
                    <a:pt x="52" y="418"/>
                    <a:pt x="52" y="418"/>
                    <a:pt x="52" y="419"/>
                  </a:cubicBezTo>
                  <a:cubicBezTo>
                    <a:pt x="52" y="419"/>
                    <a:pt x="52" y="418"/>
                    <a:pt x="51" y="417"/>
                  </a:cubicBezTo>
                  <a:cubicBezTo>
                    <a:pt x="52" y="417"/>
                    <a:pt x="53" y="415"/>
                    <a:pt x="51" y="415"/>
                  </a:cubicBezTo>
                  <a:cubicBezTo>
                    <a:pt x="51" y="416"/>
                    <a:pt x="52" y="415"/>
                    <a:pt x="52" y="416"/>
                  </a:cubicBezTo>
                  <a:cubicBezTo>
                    <a:pt x="51" y="415"/>
                    <a:pt x="51" y="417"/>
                    <a:pt x="50" y="418"/>
                  </a:cubicBezTo>
                  <a:cubicBezTo>
                    <a:pt x="50" y="416"/>
                    <a:pt x="50" y="419"/>
                    <a:pt x="49" y="417"/>
                  </a:cubicBezTo>
                  <a:cubicBezTo>
                    <a:pt x="49" y="417"/>
                    <a:pt x="49" y="419"/>
                    <a:pt x="49" y="419"/>
                  </a:cubicBezTo>
                  <a:cubicBezTo>
                    <a:pt x="48" y="419"/>
                    <a:pt x="47" y="418"/>
                    <a:pt x="48" y="418"/>
                  </a:cubicBezTo>
                  <a:cubicBezTo>
                    <a:pt x="47" y="418"/>
                    <a:pt x="47" y="419"/>
                    <a:pt x="47" y="420"/>
                  </a:cubicBezTo>
                  <a:cubicBezTo>
                    <a:pt x="45" y="418"/>
                    <a:pt x="46" y="420"/>
                    <a:pt x="45" y="420"/>
                  </a:cubicBezTo>
                  <a:cubicBezTo>
                    <a:pt x="46" y="421"/>
                    <a:pt x="45" y="421"/>
                    <a:pt x="45" y="421"/>
                  </a:cubicBezTo>
                  <a:cubicBezTo>
                    <a:pt x="44" y="421"/>
                    <a:pt x="43" y="421"/>
                    <a:pt x="43" y="420"/>
                  </a:cubicBezTo>
                  <a:cubicBezTo>
                    <a:pt x="43" y="420"/>
                    <a:pt x="43" y="420"/>
                    <a:pt x="43" y="420"/>
                  </a:cubicBezTo>
                  <a:cubicBezTo>
                    <a:pt x="42" y="420"/>
                    <a:pt x="40" y="423"/>
                    <a:pt x="40" y="422"/>
                  </a:cubicBezTo>
                  <a:cubicBezTo>
                    <a:pt x="39" y="422"/>
                    <a:pt x="40" y="422"/>
                    <a:pt x="40" y="423"/>
                  </a:cubicBezTo>
                  <a:cubicBezTo>
                    <a:pt x="39" y="422"/>
                    <a:pt x="38" y="423"/>
                    <a:pt x="38" y="423"/>
                  </a:cubicBezTo>
                  <a:cubicBezTo>
                    <a:pt x="38" y="424"/>
                    <a:pt x="37" y="423"/>
                    <a:pt x="38" y="423"/>
                  </a:cubicBezTo>
                  <a:cubicBezTo>
                    <a:pt x="37" y="422"/>
                    <a:pt x="37" y="424"/>
                    <a:pt x="36" y="423"/>
                  </a:cubicBezTo>
                  <a:cubicBezTo>
                    <a:pt x="37" y="424"/>
                    <a:pt x="36" y="423"/>
                    <a:pt x="36" y="424"/>
                  </a:cubicBezTo>
                  <a:cubicBezTo>
                    <a:pt x="35" y="424"/>
                    <a:pt x="35" y="424"/>
                    <a:pt x="36" y="423"/>
                  </a:cubicBezTo>
                  <a:cubicBezTo>
                    <a:pt x="35" y="423"/>
                    <a:pt x="36" y="425"/>
                    <a:pt x="35" y="425"/>
                  </a:cubicBezTo>
                  <a:cubicBezTo>
                    <a:pt x="35" y="425"/>
                    <a:pt x="35" y="426"/>
                    <a:pt x="36" y="426"/>
                  </a:cubicBezTo>
                  <a:cubicBezTo>
                    <a:pt x="34" y="426"/>
                    <a:pt x="33" y="425"/>
                    <a:pt x="31" y="426"/>
                  </a:cubicBezTo>
                  <a:cubicBezTo>
                    <a:pt x="31" y="427"/>
                    <a:pt x="31" y="427"/>
                    <a:pt x="31" y="427"/>
                  </a:cubicBezTo>
                  <a:cubicBezTo>
                    <a:pt x="30" y="427"/>
                    <a:pt x="31" y="427"/>
                    <a:pt x="30" y="427"/>
                  </a:cubicBezTo>
                  <a:cubicBezTo>
                    <a:pt x="30" y="427"/>
                    <a:pt x="30" y="428"/>
                    <a:pt x="29" y="427"/>
                  </a:cubicBezTo>
                  <a:cubicBezTo>
                    <a:pt x="29" y="427"/>
                    <a:pt x="29" y="428"/>
                    <a:pt x="29" y="428"/>
                  </a:cubicBezTo>
                  <a:cubicBezTo>
                    <a:pt x="29" y="428"/>
                    <a:pt x="29" y="428"/>
                    <a:pt x="29" y="427"/>
                  </a:cubicBezTo>
                  <a:cubicBezTo>
                    <a:pt x="30" y="428"/>
                    <a:pt x="29" y="428"/>
                    <a:pt x="29" y="429"/>
                  </a:cubicBezTo>
                  <a:cubicBezTo>
                    <a:pt x="28" y="428"/>
                    <a:pt x="28" y="428"/>
                    <a:pt x="28" y="429"/>
                  </a:cubicBezTo>
                  <a:cubicBezTo>
                    <a:pt x="28" y="428"/>
                    <a:pt x="28" y="428"/>
                    <a:pt x="28" y="428"/>
                  </a:cubicBezTo>
                  <a:cubicBezTo>
                    <a:pt x="27" y="428"/>
                    <a:pt x="26" y="428"/>
                    <a:pt x="26" y="429"/>
                  </a:cubicBezTo>
                  <a:cubicBezTo>
                    <a:pt x="25" y="428"/>
                    <a:pt x="23" y="429"/>
                    <a:pt x="22" y="430"/>
                  </a:cubicBezTo>
                  <a:cubicBezTo>
                    <a:pt x="19" y="429"/>
                    <a:pt x="21" y="431"/>
                    <a:pt x="20" y="432"/>
                  </a:cubicBezTo>
                  <a:cubicBezTo>
                    <a:pt x="18" y="431"/>
                    <a:pt x="18" y="432"/>
                    <a:pt x="17" y="431"/>
                  </a:cubicBezTo>
                  <a:cubicBezTo>
                    <a:pt x="16" y="431"/>
                    <a:pt x="16" y="433"/>
                    <a:pt x="15" y="432"/>
                  </a:cubicBezTo>
                  <a:cubicBezTo>
                    <a:pt x="15" y="433"/>
                    <a:pt x="16" y="433"/>
                    <a:pt x="16" y="432"/>
                  </a:cubicBezTo>
                  <a:cubicBezTo>
                    <a:pt x="17" y="433"/>
                    <a:pt x="16" y="433"/>
                    <a:pt x="16" y="434"/>
                  </a:cubicBezTo>
                  <a:cubicBezTo>
                    <a:pt x="16" y="434"/>
                    <a:pt x="15" y="433"/>
                    <a:pt x="15" y="432"/>
                  </a:cubicBezTo>
                  <a:cubicBezTo>
                    <a:pt x="13" y="433"/>
                    <a:pt x="10" y="434"/>
                    <a:pt x="9" y="433"/>
                  </a:cubicBezTo>
                  <a:cubicBezTo>
                    <a:pt x="9" y="433"/>
                    <a:pt x="9" y="433"/>
                    <a:pt x="9" y="433"/>
                  </a:cubicBezTo>
                  <a:cubicBezTo>
                    <a:pt x="8" y="433"/>
                    <a:pt x="6" y="433"/>
                    <a:pt x="5" y="432"/>
                  </a:cubicBezTo>
                  <a:cubicBezTo>
                    <a:pt x="4" y="431"/>
                    <a:pt x="5" y="432"/>
                    <a:pt x="3" y="432"/>
                  </a:cubicBezTo>
                  <a:cubicBezTo>
                    <a:pt x="2" y="431"/>
                    <a:pt x="1" y="429"/>
                    <a:pt x="0" y="428"/>
                  </a:cubicBezTo>
                  <a:cubicBezTo>
                    <a:pt x="2" y="428"/>
                    <a:pt x="4" y="431"/>
                    <a:pt x="5" y="431"/>
                  </a:cubicBezTo>
                  <a:cubicBezTo>
                    <a:pt x="7" y="431"/>
                    <a:pt x="9" y="430"/>
                    <a:pt x="9" y="431"/>
                  </a:cubicBezTo>
                  <a:cubicBezTo>
                    <a:pt x="10" y="429"/>
                    <a:pt x="6" y="430"/>
                    <a:pt x="6" y="428"/>
                  </a:cubicBezTo>
                  <a:cubicBezTo>
                    <a:pt x="6" y="429"/>
                    <a:pt x="6" y="429"/>
                    <a:pt x="6" y="429"/>
                  </a:cubicBezTo>
                  <a:cubicBezTo>
                    <a:pt x="6" y="427"/>
                    <a:pt x="2" y="426"/>
                    <a:pt x="2" y="425"/>
                  </a:cubicBezTo>
                  <a:cubicBezTo>
                    <a:pt x="2" y="424"/>
                    <a:pt x="1" y="425"/>
                    <a:pt x="1" y="425"/>
                  </a:cubicBezTo>
                  <a:cubicBezTo>
                    <a:pt x="1" y="424"/>
                    <a:pt x="0" y="424"/>
                    <a:pt x="0" y="424"/>
                  </a:cubicBezTo>
                  <a:cubicBezTo>
                    <a:pt x="1" y="424"/>
                    <a:pt x="1" y="423"/>
                    <a:pt x="2" y="423"/>
                  </a:cubicBezTo>
                  <a:cubicBezTo>
                    <a:pt x="3" y="423"/>
                    <a:pt x="2" y="423"/>
                    <a:pt x="2" y="424"/>
                  </a:cubicBezTo>
                  <a:cubicBezTo>
                    <a:pt x="3" y="424"/>
                    <a:pt x="2" y="423"/>
                    <a:pt x="2" y="423"/>
                  </a:cubicBezTo>
                  <a:cubicBezTo>
                    <a:pt x="3" y="422"/>
                    <a:pt x="3" y="423"/>
                    <a:pt x="3" y="424"/>
                  </a:cubicBezTo>
                  <a:cubicBezTo>
                    <a:pt x="3" y="421"/>
                    <a:pt x="4" y="421"/>
                    <a:pt x="4" y="418"/>
                  </a:cubicBezTo>
                  <a:cubicBezTo>
                    <a:pt x="4" y="417"/>
                    <a:pt x="5" y="417"/>
                    <a:pt x="6" y="416"/>
                  </a:cubicBezTo>
                  <a:cubicBezTo>
                    <a:pt x="5" y="416"/>
                    <a:pt x="5" y="417"/>
                    <a:pt x="4" y="417"/>
                  </a:cubicBezTo>
                  <a:cubicBezTo>
                    <a:pt x="5" y="414"/>
                    <a:pt x="7" y="414"/>
                    <a:pt x="7" y="411"/>
                  </a:cubicBezTo>
                  <a:cubicBezTo>
                    <a:pt x="9" y="410"/>
                    <a:pt x="10" y="408"/>
                    <a:pt x="11" y="406"/>
                  </a:cubicBezTo>
                  <a:cubicBezTo>
                    <a:pt x="10" y="405"/>
                    <a:pt x="9" y="406"/>
                    <a:pt x="8" y="404"/>
                  </a:cubicBezTo>
                  <a:cubicBezTo>
                    <a:pt x="6" y="404"/>
                    <a:pt x="6" y="405"/>
                    <a:pt x="5" y="404"/>
                  </a:cubicBezTo>
                  <a:cubicBezTo>
                    <a:pt x="5" y="403"/>
                    <a:pt x="7" y="405"/>
                    <a:pt x="6" y="404"/>
                  </a:cubicBezTo>
                  <a:cubicBezTo>
                    <a:pt x="7" y="404"/>
                    <a:pt x="9" y="404"/>
                    <a:pt x="10" y="404"/>
                  </a:cubicBezTo>
                  <a:cubicBezTo>
                    <a:pt x="8" y="403"/>
                    <a:pt x="8" y="402"/>
                    <a:pt x="7" y="401"/>
                  </a:cubicBezTo>
                  <a:cubicBezTo>
                    <a:pt x="7" y="401"/>
                    <a:pt x="9" y="401"/>
                    <a:pt x="8" y="402"/>
                  </a:cubicBezTo>
                  <a:cubicBezTo>
                    <a:pt x="9" y="402"/>
                    <a:pt x="9" y="401"/>
                    <a:pt x="10" y="401"/>
                  </a:cubicBezTo>
                  <a:cubicBezTo>
                    <a:pt x="10" y="401"/>
                    <a:pt x="10" y="402"/>
                    <a:pt x="9" y="402"/>
                  </a:cubicBezTo>
                  <a:cubicBezTo>
                    <a:pt x="9" y="402"/>
                    <a:pt x="9" y="402"/>
                    <a:pt x="10" y="402"/>
                  </a:cubicBezTo>
                  <a:cubicBezTo>
                    <a:pt x="10" y="402"/>
                    <a:pt x="10" y="401"/>
                    <a:pt x="11" y="401"/>
                  </a:cubicBezTo>
                  <a:cubicBezTo>
                    <a:pt x="11" y="401"/>
                    <a:pt x="9" y="400"/>
                    <a:pt x="10" y="399"/>
                  </a:cubicBezTo>
                  <a:cubicBezTo>
                    <a:pt x="10" y="399"/>
                    <a:pt x="9" y="400"/>
                    <a:pt x="8" y="400"/>
                  </a:cubicBezTo>
                  <a:cubicBezTo>
                    <a:pt x="9" y="399"/>
                    <a:pt x="8" y="399"/>
                    <a:pt x="8" y="398"/>
                  </a:cubicBezTo>
                  <a:cubicBezTo>
                    <a:pt x="9" y="399"/>
                    <a:pt x="9" y="399"/>
                    <a:pt x="10" y="399"/>
                  </a:cubicBezTo>
                  <a:cubicBezTo>
                    <a:pt x="10" y="398"/>
                    <a:pt x="9" y="398"/>
                    <a:pt x="9" y="397"/>
                  </a:cubicBezTo>
                  <a:cubicBezTo>
                    <a:pt x="11" y="398"/>
                    <a:pt x="11" y="396"/>
                    <a:pt x="12" y="397"/>
                  </a:cubicBezTo>
                  <a:cubicBezTo>
                    <a:pt x="12" y="397"/>
                    <a:pt x="12" y="395"/>
                    <a:pt x="11" y="395"/>
                  </a:cubicBezTo>
                  <a:cubicBezTo>
                    <a:pt x="11" y="395"/>
                    <a:pt x="12" y="394"/>
                    <a:pt x="12" y="393"/>
                  </a:cubicBezTo>
                  <a:cubicBezTo>
                    <a:pt x="12" y="393"/>
                    <a:pt x="13" y="392"/>
                    <a:pt x="14" y="392"/>
                  </a:cubicBezTo>
                  <a:cubicBezTo>
                    <a:pt x="14" y="392"/>
                    <a:pt x="13" y="392"/>
                    <a:pt x="13" y="392"/>
                  </a:cubicBezTo>
                  <a:cubicBezTo>
                    <a:pt x="19" y="387"/>
                    <a:pt x="24" y="384"/>
                    <a:pt x="30" y="379"/>
                  </a:cubicBezTo>
                  <a:cubicBezTo>
                    <a:pt x="30" y="378"/>
                    <a:pt x="30" y="378"/>
                    <a:pt x="29" y="378"/>
                  </a:cubicBezTo>
                  <a:cubicBezTo>
                    <a:pt x="33" y="377"/>
                    <a:pt x="33" y="373"/>
                    <a:pt x="37" y="372"/>
                  </a:cubicBezTo>
                  <a:cubicBezTo>
                    <a:pt x="39" y="369"/>
                    <a:pt x="42" y="363"/>
                    <a:pt x="46" y="363"/>
                  </a:cubicBezTo>
                  <a:cubicBezTo>
                    <a:pt x="46" y="360"/>
                    <a:pt x="50" y="360"/>
                    <a:pt x="51" y="358"/>
                  </a:cubicBezTo>
                  <a:cubicBezTo>
                    <a:pt x="53" y="358"/>
                    <a:pt x="53" y="357"/>
                    <a:pt x="54" y="357"/>
                  </a:cubicBezTo>
                  <a:cubicBezTo>
                    <a:pt x="60" y="353"/>
                    <a:pt x="67" y="349"/>
                    <a:pt x="73" y="345"/>
                  </a:cubicBezTo>
                  <a:cubicBezTo>
                    <a:pt x="74" y="343"/>
                    <a:pt x="76" y="343"/>
                    <a:pt x="76" y="342"/>
                  </a:cubicBezTo>
                  <a:cubicBezTo>
                    <a:pt x="79" y="341"/>
                    <a:pt x="81" y="338"/>
                    <a:pt x="84" y="337"/>
                  </a:cubicBezTo>
                  <a:cubicBezTo>
                    <a:pt x="84" y="336"/>
                    <a:pt x="84" y="335"/>
                    <a:pt x="85" y="336"/>
                  </a:cubicBezTo>
                  <a:cubicBezTo>
                    <a:pt x="85" y="335"/>
                    <a:pt x="85" y="335"/>
                    <a:pt x="85" y="334"/>
                  </a:cubicBezTo>
                  <a:cubicBezTo>
                    <a:pt x="86" y="334"/>
                    <a:pt x="87" y="334"/>
                    <a:pt x="88" y="334"/>
                  </a:cubicBezTo>
                  <a:cubicBezTo>
                    <a:pt x="88" y="333"/>
                    <a:pt x="87" y="334"/>
                    <a:pt x="87" y="333"/>
                  </a:cubicBezTo>
                  <a:cubicBezTo>
                    <a:pt x="87" y="333"/>
                    <a:pt x="88" y="333"/>
                    <a:pt x="88" y="332"/>
                  </a:cubicBezTo>
                  <a:cubicBezTo>
                    <a:pt x="88" y="332"/>
                    <a:pt x="89" y="332"/>
                    <a:pt x="89" y="333"/>
                  </a:cubicBezTo>
                  <a:cubicBezTo>
                    <a:pt x="89" y="332"/>
                    <a:pt x="88" y="332"/>
                    <a:pt x="89" y="332"/>
                  </a:cubicBezTo>
                  <a:cubicBezTo>
                    <a:pt x="89" y="332"/>
                    <a:pt x="89" y="331"/>
                    <a:pt x="88" y="330"/>
                  </a:cubicBezTo>
                  <a:cubicBezTo>
                    <a:pt x="90" y="330"/>
                    <a:pt x="90" y="329"/>
                    <a:pt x="91" y="330"/>
                  </a:cubicBezTo>
                  <a:cubicBezTo>
                    <a:pt x="92" y="328"/>
                    <a:pt x="93" y="327"/>
                    <a:pt x="94" y="326"/>
                  </a:cubicBezTo>
                  <a:cubicBezTo>
                    <a:pt x="94" y="326"/>
                    <a:pt x="96" y="327"/>
                    <a:pt x="96" y="325"/>
                  </a:cubicBezTo>
                  <a:cubicBezTo>
                    <a:pt x="96" y="325"/>
                    <a:pt x="95" y="325"/>
                    <a:pt x="95" y="324"/>
                  </a:cubicBezTo>
                  <a:cubicBezTo>
                    <a:pt x="96" y="325"/>
                    <a:pt x="96" y="324"/>
                    <a:pt x="97" y="325"/>
                  </a:cubicBezTo>
                  <a:cubicBezTo>
                    <a:pt x="97" y="324"/>
                    <a:pt x="96" y="324"/>
                    <a:pt x="96" y="323"/>
                  </a:cubicBezTo>
                  <a:cubicBezTo>
                    <a:pt x="97" y="323"/>
                    <a:pt x="97" y="324"/>
                    <a:pt x="98" y="324"/>
                  </a:cubicBezTo>
                  <a:cubicBezTo>
                    <a:pt x="98" y="323"/>
                    <a:pt x="97" y="323"/>
                    <a:pt x="98" y="323"/>
                  </a:cubicBezTo>
                  <a:cubicBezTo>
                    <a:pt x="98" y="322"/>
                    <a:pt x="97" y="323"/>
                    <a:pt x="97" y="322"/>
                  </a:cubicBezTo>
                  <a:cubicBezTo>
                    <a:pt x="97" y="322"/>
                    <a:pt x="98" y="322"/>
                    <a:pt x="98" y="322"/>
                  </a:cubicBezTo>
                  <a:cubicBezTo>
                    <a:pt x="98" y="321"/>
                    <a:pt x="99" y="319"/>
                    <a:pt x="100" y="320"/>
                  </a:cubicBezTo>
                  <a:cubicBezTo>
                    <a:pt x="102" y="315"/>
                    <a:pt x="107" y="311"/>
                    <a:pt x="111" y="309"/>
                  </a:cubicBezTo>
                  <a:cubicBezTo>
                    <a:pt x="117" y="304"/>
                    <a:pt x="123" y="299"/>
                    <a:pt x="130" y="296"/>
                  </a:cubicBezTo>
                  <a:cubicBezTo>
                    <a:pt x="141" y="289"/>
                    <a:pt x="154" y="282"/>
                    <a:pt x="166" y="277"/>
                  </a:cubicBezTo>
                  <a:cubicBezTo>
                    <a:pt x="167" y="275"/>
                    <a:pt x="170" y="276"/>
                    <a:pt x="171" y="274"/>
                  </a:cubicBezTo>
                  <a:cubicBezTo>
                    <a:pt x="171" y="274"/>
                    <a:pt x="171" y="274"/>
                    <a:pt x="172" y="274"/>
                  </a:cubicBezTo>
                  <a:cubicBezTo>
                    <a:pt x="184" y="267"/>
                    <a:pt x="197" y="262"/>
                    <a:pt x="209" y="256"/>
                  </a:cubicBezTo>
                  <a:cubicBezTo>
                    <a:pt x="209" y="255"/>
                    <a:pt x="210" y="255"/>
                    <a:pt x="209" y="255"/>
                  </a:cubicBezTo>
                  <a:cubicBezTo>
                    <a:pt x="210" y="254"/>
                    <a:pt x="210" y="255"/>
                    <a:pt x="211" y="255"/>
                  </a:cubicBezTo>
                  <a:cubicBezTo>
                    <a:pt x="215" y="252"/>
                    <a:pt x="220" y="250"/>
                    <a:pt x="225" y="248"/>
                  </a:cubicBezTo>
                  <a:cubicBezTo>
                    <a:pt x="225" y="247"/>
                    <a:pt x="226" y="248"/>
                    <a:pt x="226" y="247"/>
                  </a:cubicBezTo>
                  <a:cubicBezTo>
                    <a:pt x="224" y="247"/>
                    <a:pt x="223" y="247"/>
                    <a:pt x="221" y="248"/>
                  </a:cubicBezTo>
                  <a:cubicBezTo>
                    <a:pt x="220" y="248"/>
                    <a:pt x="219" y="250"/>
                    <a:pt x="218" y="249"/>
                  </a:cubicBezTo>
                  <a:cubicBezTo>
                    <a:pt x="218" y="250"/>
                    <a:pt x="217" y="250"/>
                    <a:pt x="217" y="251"/>
                  </a:cubicBezTo>
                  <a:cubicBezTo>
                    <a:pt x="214" y="251"/>
                    <a:pt x="212" y="253"/>
                    <a:pt x="209" y="253"/>
                  </a:cubicBezTo>
                  <a:cubicBezTo>
                    <a:pt x="209" y="254"/>
                    <a:pt x="210" y="254"/>
                    <a:pt x="209" y="254"/>
                  </a:cubicBezTo>
                  <a:cubicBezTo>
                    <a:pt x="209" y="254"/>
                    <a:pt x="208" y="254"/>
                    <a:pt x="207" y="254"/>
                  </a:cubicBezTo>
                  <a:cubicBezTo>
                    <a:pt x="207" y="255"/>
                    <a:pt x="207" y="255"/>
                    <a:pt x="207" y="255"/>
                  </a:cubicBezTo>
                  <a:cubicBezTo>
                    <a:pt x="206" y="255"/>
                    <a:pt x="207" y="255"/>
                    <a:pt x="207" y="255"/>
                  </a:cubicBezTo>
                  <a:cubicBezTo>
                    <a:pt x="205" y="255"/>
                    <a:pt x="202" y="256"/>
                    <a:pt x="201" y="257"/>
                  </a:cubicBezTo>
                  <a:cubicBezTo>
                    <a:pt x="198" y="258"/>
                    <a:pt x="195" y="259"/>
                    <a:pt x="194" y="261"/>
                  </a:cubicBezTo>
                  <a:cubicBezTo>
                    <a:pt x="193" y="260"/>
                    <a:pt x="191" y="262"/>
                    <a:pt x="190" y="261"/>
                  </a:cubicBezTo>
                  <a:cubicBezTo>
                    <a:pt x="190" y="261"/>
                    <a:pt x="190" y="262"/>
                    <a:pt x="190" y="262"/>
                  </a:cubicBezTo>
                  <a:cubicBezTo>
                    <a:pt x="189" y="262"/>
                    <a:pt x="188" y="262"/>
                    <a:pt x="188" y="263"/>
                  </a:cubicBezTo>
                  <a:cubicBezTo>
                    <a:pt x="187" y="263"/>
                    <a:pt x="188" y="262"/>
                    <a:pt x="187" y="262"/>
                  </a:cubicBezTo>
                  <a:cubicBezTo>
                    <a:pt x="187" y="263"/>
                    <a:pt x="185" y="264"/>
                    <a:pt x="184" y="265"/>
                  </a:cubicBezTo>
                  <a:cubicBezTo>
                    <a:pt x="184" y="265"/>
                    <a:pt x="183" y="264"/>
                    <a:pt x="181" y="265"/>
                  </a:cubicBezTo>
                  <a:cubicBezTo>
                    <a:pt x="178" y="266"/>
                    <a:pt x="173" y="269"/>
                    <a:pt x="170" y="269"/>
                  </a:cubicBezTo>
                  <a:cubicBezTo>
                    <a:pt x="169" y="272"/>
                    <a:pt x="165" y="271"/>
                    <a:pt x="164" y="273"/>
                  </a:cubicBezTo>
                  <a:cubicBezTo>
                    <a:pt x="162" y="271"/>
                    <a:pt x="161" y="275"/>
                    <a:pt x="159" y="273"/>
                  </a:cubicBezTo>
                  <a:cubicBezTo>
                    <a:pt x="158" y="273"/>
                    <a:pt x="159" y="275"/>
                    <a:pt x="160" y="274"/>
                  </a:cubicBezTo>
                  <a:cubicBezTo>
                    <a:pt x="159" y="275"/>
                    <a:pt x="157" y="274"/>
                    <a:pt x="157" y="276"/>
                  </a:cubicBezTo>
                  <a:cubicBezTo>
                    <a:pt x="152" y="277"/>
                    <a:pt x="147" y="279"/>
                    <a:pt x="142" y="281"/>
                  </a:cubicBezTo>
                  <a:cubicBezTo>
                    <a:pt x="138" y="281"/>
                    <a:pt x="134" y="286"/>
                    <a:pt x="130" y="285"/>
                  </a:cubicBezTo>
                  <a:cubicBezTo>
                    <a:pt x="129" y="285"/>
                    <a:pt x="130" y="285"/>
                    <a:pt x="130" y="286"/>
                  </a:cubicBezTo>
                  <a:cubicBezTo>
                    <a:pt x="123" y="288"/>
                    <a:pt x="116" y="292"/>
                    <a:pt x="110" y="292"/>
                  </a:cubicBezTo>
                  <a:cubicBezTo>
                    <a:pt x="110" y="293"/>
                    <a:pt x="111" y="292"/>
                    <a:pt x="111" y="293"/>
                  </a:cubicBezTo>
                  <a:cubicBezTo>
                    <a:pt x="107" y="295"/>
                    <a:pt x="101" y="296"/>
                    <a:pt x="97" y="298"/>
                  </a:cubicBezTo>
                  <a:cubicBezTo>
                    <a:pt x="97" y="298"/>
                    <a:pt x="97" y="298"/>
                    <a:pt x="97" y="297"/>
                  </a:cubicBezTo>
                  <a:cubicBezTo>
                    <a:pt x="96" y="297"/>
                    <a:pt x="96" y="298"/>
                    <a:pt x="96" y="299"/>
                  </a:cubicBezTo>
                  <a:cubicBezTo>
                    <a:pt x="93" y="299"/>
                    <a:pt x="91" y="300"/>
                    <a:pt x="88" y="300"/>
                  </a:cubicBezTo>
                  <a:cubicBezTo>
                    <a:pt x="86" y="301"/>
                    <a:pt x="84" y="301"/>
                    <a:pt x="81" y="301"/>
                  </a:cubicBezTo>
                  <a:cubicBezTo>
                    <a:pt x="78" y="299"/>
                    <a:pt x="75" y="297"/>
                    <a:pt x="74" y="294"/>
                  </a:cubicBezTo>
                  <a:cubicBezTo>
                    <a:pt x="73" y="286"/>
                    <a:pt x="81" y="283"/>
                    <a:pt x="84" y="278"/>
                  </a:cubicBezTo>
                  <a:cubicBezTo>
                    <a:pt x="84" y="278"/>
                    <a:pt x="84" y="278"/>
                    <a:pt x="84" y="279"/>
                  </a:cubicBezTo>
                  <a:cubicBezTo>
                    <a:pt x="85" y="278"/>
                    <a:pt x="84" y="278"/>
                    <a:pt x="84" y="278"/>
                  </a:cubicBezTo>
                  <a:cubicBezTo>
                    <a:pt x="85" y="277"/>
                    <a:pt x="86" y="275"/>
                    <a:pt x="87" y="275"/>
                  </a:cubicBezTo>
                  <a:cubicBezTo>
                    <a:pt x="95" y="268"/>
                    <a:pt x="102" y="260"/>
                    <a:pt x="112" y="255"/>
                  </a:cubicBezTo>
                  <a:cubicBezTo>
                    <a:pt x="133" y="243"/>
                    <a:pt x="154" y="230"/>
                    <a:pt x="177" y="219"/>
                  </a:cubicBezTo>
                  <a:cubicBezTo>
                    <a:pt x="183" y="216"/>
                    <a:pt x="188" y="213"/>
                    <a:pt x="195" y="211"/>
                  </a:cubicBezTo>
                  <a:cubicBezTo>
                    <a:pt x="196" y="210"/>
                    <a:pt x="196" y="209"/>
                    <a:pt x="198" y="209"/>
                  </a:cubicBezTo>
                  <a:cubicBezTo>
                    <a:pt x="218" y="199"/>
                    <a:pt x="239" y="190"/>
                    <a:pt x="260" y="181"/>
                  </a:cubicBezTo>
                  <a:cubicBezTo>
                    <a:pt x="261" y="181"/>
                    <a:pt x="263" y="181"/>
                    <a:pt x="264" y="180"/>
                  </a:cubicBezTo>
                  <a:cubicBezTo>
                    <a:pt x="267" y="179"/>
                    <a:pt x="271" y="178"/>
                    <a:pt x="274" y="176"/>
                  </a:cubicBezTo>
                  <a:cubicBezTo>
                    <a:pt x="281" y="174"/>
                    <a:pt x="287" y="172"/>
                    <a:pt x="294" y="169"/>
                  </a:cubicBezTo>
                  <a:cubicBezTo>
                    <a:pt x="302" y="165"/>
                    <a:pt x="311" y="163"/>
                    <a:pt x="319" y="159"/>
                  </a:cubicBezTo>
                  <a:cubicBezTo>
                    <a:pt x="341" y="153"/>
                    <a:pt x="362" y="145"/>
                    <a:pt x="383" y="140"/>
                  </a:cubicBezTo>
                  <a:cubicBezTo>
                    <a:pt x="389" y="137"/>
                    <a:pt x="396" y="136"/>
                    <a:pt x="402" y="134"/>
                  </a:cubicBezTo>
                  <a:cubicBezTo>
                    <a:pt x="420" y="129"/>
                    <a:pt x="437" y="123"/>
                    <a:pt x="456" y="119"/>
                  </a:cubicBezTo>
                  <a:cubicBezTo>
                    <a:pt x="458" y="118"/>
                    <a:pt x="462" y="118"/>
                    <a:pt x="465" y="116"/>
                  </a:cubicBezTo>
                  <a:cubicBezTo>
                    <a:pt x="465" y="116"/>
                    <a:pt x="465" y="116"/>
                    <a:pt x="465" y="117"/>
                  </a:cubicBezTo>
                  <a:cubicBezTo>
                    <a:pt x="468" y="115"/>
                    <a:pt x="472" y="114"/>
                    <a:pt x="474" y="114"/>
                  </a:cubicBezTo>
                  <a:cubicBezTo>
                    <a:pt x="478" y="112"/>
                    <a:pt x="485" y="111"/>
                    <a:pt x="490" y="109"/>
                  </a:cubicBezTo>
                  <a:cubicBezTo>
                    <a:pt x="493" y="109"/>
                    <a:pt x="495" y="107"/>
                    <a:pt x="498" y="108"/>
                  </a:cubicBezTo>
                  <a:cubicBezTo>
                    <a:pt x="498" y="108"/>
                    <a:pt x="498" y="107"/>
                    <a:pt x="498" y="107"/>
                  </a:cubicBezTo>
                  <a:cubicBezTo>
                    <a:pt x="509" y="104"/>
                    <a:pt x="519" y="102"/>
                    <a:pt x="530" y="100"/>
                  </a:cubicBezTo>
                  <a:cubicBezTo>
                    <a:pt x="530" y="100"/>
                    <a:pt x="531" y="99"/>
                    <a:pt x="532" y="99"/>
                  </a:cubicBezTo>
                  <a:cubicBezTo>
                    <a:pt x="538" y="97"/>
                    <a:pt x="544" y="96"/>
                    <a:pt x="550" y="94"/>
                  </a:cubicBezTo>
                  <a:cubicBezTo>
                    <a:pt x="563" y="90"/>
                    <a:pt x="577" y="87"/>
                    <a:pt x="590" y="84"/>
                  </a:cubicBezTo>
                  <a:cubicBezTo>
                    <a:pt x="597" y="83"/>
                    <a:pt x="604" y="81"/>
                    <a:pt x="610" y="80"/>
                  </a:cubicBezTo>
                  <a:cubicBezTo>
                    <a:pt x="612" y="80"/>
                    <a:pt x="614" y="79"/>
                    <a:pt x="617" y="79"/>
                  </a:cubicBezTo>
                  <a:cubicBezTo>
                    <a:pt x="620" y="78"/>
                    <a:pt x="622" y="77"/>
                    <a:pt x="626" y="77"/>
                  </a:cubicBezTo>
                  <a:cubicBezTo>
                    <a:pt x="630" y="76"/>
                    <a:pt x="635" y="75"/>
                    <a:pt x="639" y="74"/>
                  </a:cubicBezTo>
                  <a:cubicBezTo>
                    <a:pt x="654" y="71"/>
                    <a:pt x="668" y="67"/>
                    <a:pt x="683" y="65"/>
                  </a:cubicBezTo>
                  <a:cubicBezTo>
                    <a:pt x="692" y="63"/>
                    <a:pt x="700" y="61"/>
                    <a:pt x="709" y="59"/>
                  </a:cubicBezTo>
                  <a:cubicBezTo>
                    <a:pt x="710" y="58"/>
                    <a:pt x="712" y="59"/>
                    <a:pt x="713" y="58"/>
                  </a:cubicBezTo>
                  <a:cubicBezTo>
                    <a:pt x="719" y="58"/>
                    <a:pt x="726" y="56"/>
                    <a:pt x="732" y="55"/>
                  </a:cubicBezTo>
                  <a:cubicBezTo>
                    <a:pt x="735" y="54"/>
                    <a:pt x="738" y="53"/>
                    <a:pt x="741" y="53"/>
                  </a:cubicBezTo>
                  <a:cubicBezTo>
                    <a:pt x="745" y="52"/>
                    <a:pt x="749" y="51"/>
                    <a:pt x="752" y="51"/>
                  </a:cubicBezTo>
                  <a:cubicBezTo>
                    <a:pt x="761" y="49"/>
                    <a:pt x="771" y="47"/>
                    <a:pt x="780" y="45"/>
                  </a:cubicBezTo>
                  <a:cubicBezTo>
                    <a:pt x="781" y="45"/>
                    <a:pt x="784" y="44"/>
                    <a:pt x="785" y="45"/>
                  </a:cubicBezTo>
                  <a:cubicBezTo>
                    <a:pt x="803" y="40"/>
                    <a:pt x="821" y="37"/>
                    <a:pt x="838" y="32"/>
                  </a:cubicBezTo>
                  <a:cubicBezTo>
                    <a:pt x="839" y="31"/>
                    <a:pt x="841" y="30"/>
                    <a:pt x="842" y="28"/>
                  </a:cubicBezTo>
                  <a:cubicBezTo>
                    <a:pt x="838" y="25"/>
                    <a:pt x="833" y="26"/>
                    <a:pt x="828" y="24"/>
                  </a:cubicBezTo>
                  <a:cubicBezTo>
                    <a:pt x="827" y="23"/>
                    <a:pt x="827" y="25"/>
                    <a:pt x="826" y="24"/>
                  </a:cubicBezTo>
                  <a:cubicBezTo>
                    <a:pt x="821" y="23"/>
                    <a:pt x="815" y="23"/>
                    <a:pt x="812" y="23"/>
                  </a:cubicBezTo>
                  <a:cubicBezTo>
                    <a:pt x="812" y="23"/>
                    <a:pt x="812" y="23"/>
                    <a:pt x="811" y="23"/>
                  </a:cubicBezTo>
                  <a:cubicBezTo>
                    <a:pt x="805" y="24"/>
                    <a:pt x="797" y="22"/>
                    <a:pt x="791" y="24"/>
                  </a:cubicBezTo>
                  <a:cubicBezTo>
                    <a:pt x="790" y="24"/>
                    <a:pt x="790" y="24"/>
                    <a:pt x="790" y="23"/>
                  </a:cubicBezTo>
                  <a:cubicBezTo>
                    <a:pt x="779" y="24"/>
                    <a:pt x="770" y="26"/>
                    <a:pt x="757" y="25"/>
                  </a:cubicBezTo>
                  <a:cubicBezTo>
                    <a:pt x="755" y="27"/>
                    <a:pt x="752" y="26"/>
                    <a:pt x="750" y="26"/>
                  </a:cubicBezTo>
                  <a:cubicBezTo>
                    <a:pt x="747" y="27"/>
                    <a:pt x="745" y="27"/>
                    <a:pt x="742" y="27"/>
                  </a:cubicBezTo>
                  <a:cubicBezTo>
                    <a:pt x="739" y="28"/>
                    <a:pt x="734" y="28"/>
                    <a:pt x="730" y="28"/>
                  </a:cubicBezTo>
                  <a:cubicBezTo>
                    <a:pt x="729" y="28"/>
                    <a:pt x="729" y="28"/>
                    <a:pt x="729" y="28"/>
                  </a:cubicBezTo>
                  <a:cubicBezTo>
                    <a:pt x="723" y="29"/>
                    <a:pt x="715" y="30"/>
                    <a:pt x="708" y="31"/>
                  </a:cubicBezTo>
                  <a:cubicBezTo>
                    <a:pt x="707" y="31"/>
                    <a:pt x="707" y="30"/>
                    <a:pt x="707" y="30"/>
                  </a:cubicBezTo>
                  <a:cubicBezTo>
                    <a:pt x="701" y="32"/>
                    <a:pt x="693" y="32"/>
                    <a:pt x="688" y="33"/>
                  </a:cubicBezTo>
                  <a:cubicBezTo>
                    <a:pt x="688" y="33"/>
                    <a:pt x="688" y="32"/>
                    <a:pt x="687" y="32"/>
                  </a:cubicBezTo>
                  <a:cubicBezTo>
                    <a:pt x="687" y="32"/>
                    <a:pt x="688" y="32"/>
                    <a:pt x="688" y="33"/>
                  </a:cubicBezTo>
                  <a:cubicBezTo>
                    <a:pt x="682" y="34"/>
                    <a:pt x="674" y="34"/>
                    <a:pt x="668" y="35"/>
                  </a:cubicBezTo>
                  <a:cubicBezTo>
                    <a:pt x="667" y="35"/>
                    <a:pt x="666" y="35"/>
                    <a:pt x="665" y="35"/>
                  </a:cubicBezTo>
                  <a:cubicBezTo>
                    <a:pt x="662" y="37"/>
                    <a:pt x="657" y="36"/>
                    <a:pt x="654" y="37"/>
                  </a:cubicBezTo>
                  <a:cubicBezTo>
                    <a:pt x="647" y="37"/>
                    <a:pt x="642" y="40"/>
                    <a:pt x="637" y="39"/>
                  </a:cubicBezTo>
                  <a:cubicBezTo>
                    <a:pt x="636" y="39"/>
                    <a:pt x="636" y="40"/>
                    <a:pt x="636" y="40"/>
                  </a:cubicBezTo>
                  <a:cubicBezTo>
                    <a:pt x="635" y="40"/>
                    <a:pt x="634" y="40"/>
                    <a:pt x="634" y="40"/>
                  </a:cubicBezTo>
                  <a:cubicBezTo>
                    <a:pt x="633" y="40"/>
                    <a:pt x="633" y="41"/>
                    <a:pt x="633" y="41"/>
                  </a:cubicBezTo>
                  <a:cubicBezTo>
                    <a:pt x="632" y="41"/>
                    <a:pt x="630" y="42"/>
                    <a:pt x="629" y="41"/>
                  </a:cubicBezTo>
                  <a:cubicBezTo>
                    <a:pt x="628" y="41"/>
                    <a:pt x="628" y="42"/>
                    <a:pt x="628" y="42"/>
                  </a:cubicBezTo>
                  <a:cubicBezTo>
                    <a:pt x="614" y="42"/>
                    <a:pt x="603" y="47"/>
                    <a:pt x="590" y="48"/>
                  </a:cubicBezTo>
                  <a:cubicBezTo>
                    <a:pt x="587" y="50"/>
                    <a:pt x="583" y="50"/>
                    <a:pt x="581" y="50"/>
                  </a:cubicBezTo>
                  <a:cubicBezTo>
                    <a:pt x="580" y="50"/>
                    <a:pt x="578" y="51"/>
                    <a:pt x="576" y="51"/>
                  </a:cubicBezTo>
                  <a:cubicBezTo>
                    <a:pt x="567" y="54"/>
                    <a:pt x="556" y="56"/>
                    <a:pt x="546" y="58"/>
                  </a:cubicBezTo>
                  <a:cubicBezTo>
                    <a:pt x="545" y="58"/>
                    <a:pt x="543" y="58"/>
                    <a:pt x="543" y="59"/>
                  </a:cubicBezTo>
                  <a:cubicBezTo>
                    <a:pt x="542" y="59"/>
                    <a:pt x="542" y="59"/>
                    <a:pt x="541" y="59"/>
                  </a:cubicBezTo>
                  <a:cubicBezTo>
                    <a:pt x="540" y="60"/>
                    <a:pt x="536" y="61"/>
                    <a:pt x="533" y="61"/>
                  </a:cubicBezTo>
                  <a:cubicBezTo>
                    <a:pt x="530" y="62"/>
                    <a:pt x="525" y="64"/>
                    <a:pt x="522" y="64"/>
                  </a:cubicBezTo>
                  <a:cubicBezTo>
                    <a:pt x="519" y="65"/>
                    <a:pt x="517" y="66"/>
                    <a:pt x="513" y="66"/>
                  </a:cubicBezTo>
                  <a:cubicBezTo>
                    <a:pt x="509" y="68"/>
                    <a:pt x="504" y="70"/>
                    <a:pt x="500" y="70"/>
                  </a:cubicBezTo>
                  <a:cubicBezTo>
                    <a:pt x="495" y="72"/>
                    <a:pt x="488" y="73"/>
                    <a:pt x="483" y="74"/>
                  </a:cubicBezTo>
                  <a:cubicBezTo>
                    <a:pt x="477" y="76"/>
                    <a:pt x="471" y="80"/>
                    <a:pt x="464" y="80"/>
                  </a:cubicBezTo>
                  <a:cubicBezTo>
                    <a:pt x="464" y="80"/>
                    <a:pt x="464" y="81"/>
                    <a:pt x="464" y="81"/>
                  </a:cubicBezTo>
                  <a:cubicBezTo>
                    <a:pt x="460" y="82"/>
                    <a:pt x="454" y="84"/>
                    <a:pt x="449" y="84"/>
                  </a:cubicBezTo>
                  <a:cubicBezTo>
                    <a:pt x="449" y="85"/>
                    <a:pt x="448" y="85"/>
                    <a:pt x="448" y="86"/>
                  </a:cubicBezTo>
                  <a:cubicBezTo>
                    <a:pt x="445" y="85"/>
                    <a:pt x="441" y="89"/>
                    <a:pt x="438" y="88"/>
                  </a:cubicBezTo>
                  <a:cubicBezTo>
                    <a:pt x="438" y="88"/>
                    <a:pt x="438" y="88"/>
                    <a:pt x="438" y="88"/>
                  </a:cubicBezTo>
                  <a:cubicBezTo>
                    <a:pt x="437" y="88"/>
                    <a:pt x="436" y="90"/>
                    <a:pt x="435" y="88"/>
                  </a:cubicBezTo>
                  <a:cubicBezTo>
                    <a:pt x="435" y="88"/>
                    <a:pt x="435" y="90"/>
                    <a:pt x="435" y="90"/>
                  </a:cubicBezTo>
                  <a:cubicBezTo>
                    <a:pt x="433" y="89"/>
                    <a:pt x="432" y="90"/>
                    <a:pt x="431" y="91"/>
                  </a:cubicBezTo>
                  <a:cubicBezTo>
                    <a:pt x="424" y="91"/>
                    <a:pt x="419" y="94"/>
                    <a:pt x="413" y="95"/>
                  </a:cubicBezTo>
                  <a:cubicBezTo>
                    <a:pt x="412" y="96"/>
                    <a:pt x="411" y="97"/>
                    <a:pt x="409" y="97"/>
                  </a:cubicBezTo>
                  <a:cubicBezTo>
                    <a:pt x="407" y="97"/>
                    <a:pt x="407" y="99"/>
                    <a:pt x="405" y="98"/>
                  </a:cubicBezTo>
                  <a:cubicBezTo>
                    <a:pt x="405" y="98"/>
                    <a:pt x="405" y="98"/>
                    <a:pt x="405" y="98"/>
                  </a:cubicBezTo>
                  <a:cubicBezTo>
                    <a:pt x="401" y="99"/>
                    <a:pt x="397" y="101"/>
                    <a:pt x="393" y="102"/>
                  </a:cubicBezTo>
                  <a:cubicBezTo>
                    <a:pt x="393" y="102"/>
                    <a:pt x="392" y="102"/>
                    <a:pt x="392" y="103"/>
                  </a:cubicBezTo>
                  <a:cubicBezTo>
                    <a:pt x="387" y="102"/>
                    <a:pt x="384" y="106"/>
                    <a:pt x="379" y="106"/>
                  </a:cubicBezTo>
                  <a:cubicBezTo>
                    <a:pt x="378" y="106"/>
                    <a:pt x="378" y="107"/>
                    <a:pt x="377" y="107"/>
                  </a:cubicBezTo>
                  <a:cubicBezTo>
                    <a:pt x="374" y="106"/>
                    <a:pt x="373" y="110"/>
                    <a:pt x="369" y="109"/>
                  </a:cubicBezTo>
                  <a:cubicBezTo>
                    <a:pt x="363" y="112"/>
                    <a:pt x="356" y="112"/>
                    <a:pt x="350" y="115"/>
                  </a:cubicBezTo>
                  <a:cubicBezTo>
                    <a:pt x="347" y="115"/>
                    <a:pt x="344" y="118"/>
                    <a:pt x="341" y="118"/>
                  </a:cubicBezTo>
                  <a:cubicBezTo>
                    <a:pt x="339" y="119"/>
                    <a:pt x="338" y="119"/>
                    <a:pt x="336" y="119"/>
                  </a:cubicBezTo>
                  <a:cubicBezTo>
                    <a:pt x="333" y="120"/>
                    <a:pt x="330" y="121"/>
                    <a:pt x="327" y="121"/>
                  </a:cubicBezTo>
                  <a:cubicBezTo>
                    <a:pt x="326" y="122"/>
                    <a:pt x="325" y="123"/>
                    <a:pt x="324" y="122"/>
                  </a:cubicBezTo>
                  <a:cubicBezTo>
                    <a:pt x="323" y="124"/>
                    <a:pt x="320" y="123"/>
                    <a:pt x="319" y="125"/>
                  </a:cubicBezTo>
                  <a:cubicBezTo>
                    <a:pt x="316" y="125"/>
                    <a:pt x="313" y="126"/>
                    <a:pt x="310" y="128"/>
                  </a:cubicBezTo>
                  <a:cubicBezTo>
                    <a:pt x="309" y="128"/>
                    <a:pt x="308" y="128"/>
                    <a:pt x="308" y="128"/>
                  </a:cubicBezTo>
                  <a:cubicBezTo>
                    <a:pt x="304" y="130"/>
                    <a:pt x="299" y="131"/>
                    <a:pt x="295" y="132"/>
                  </a:cubicBezTo>
                  <a:cubicBezTo>
                    <a:pt x="294" y="134"/>
                    <a:pt x="290" y="133"/>
                    <a:pt x="289" y="135"/>
                  </a:cubicBezTo>
                  <a:cubicBezTo>
                    <a:pt x="288" y="133"/>
                    <a:pt x="286" y="137"/>
                    <a:pt x="285" y="135"/>
                  </a:cubicBezTo>
                  <a:cubicBezTo>
                    <a:pt x="283" y="136"/>
                    <a:pt x="281" y="136"/>
                    <a:pt x="280" y="138"/>
                  </a:cubicBezTo>
                  <a:cubicBezTo>
                    <a:pt x="278" y="137"/>
                    <a:pt x="275" y="138"/>
                    <a:pt x="274" y="140"/>
                  </a:cubicBezTo>
                  <a:cubicBezTo>
                    <a:pt x="273" y="139"/>
                    <a:pt x="272" y="140"/>
                    <a:pt x="271" y="141"/>
                  </a:cubicBezTo>
                  <a:cubicBezTo>
                    <a:pt x="269" y="141"/>
                    <a:pt x="264" y="143"/>
                    <a:pt x="261" y="144"/>
                  </a:cubicBezTo>
                  <a:cubicBezTo>
                    <a:pt x="260" y="144"/>
                    <a:pt x="258" y="146"/>
                    <a:pt x="256" y="145"/>
                  </a:cubicBezTo>
                  <a:cubicBezTo>
                    <a:pt x="256" y="145"/>
                    <a:pt x="256" y="145"/>
                    <a:pt x="256" y="145"/>
                  </a:cubicBezTo>
                  <a:cubicBezTo>
                    <a:pt x="253" y="145"/>
                    <a:pt x="252" y="148"/>
                    <a:pt x="249" y="148"/>
                  </a:cubicBezTo>
                  <a:cubicBezTo>
                    <a:pt x="247" y="149"/>
                    <a:pt x="245" y="148"/>
                    <a:pt x="244" y="150"/>
                  </a:cubicBezTo>
                  <a:cubicBezTo>
                    <a:pt x="239" y="149"/>
                    <a:pt x="236" y="154"/>
                    <a:pt x="232" y="153"/>
                  </a:cubicBezTo>
                  <a:cubicBezTo>
                    <a:pt x="230" y="155"/>
                    <a:pt x="227" y="155"/>
                    <a:pt x="225" y="157"/>
                  </a:cubicBezTo>
                  <a:cubicBezTo>
                    <a:pt x="222" y="156"/>
                    <a:pt x="219" y="159"/>
                    <a:pt x="216" y="160"/>
                  </a:cubicBezTo>
                  <a:cubicBezTo>
                    <a:pt x="214" y="160"/>
                    <a:pt x="212" y="159"/>
                    <a:pt x="210" y="161"/>
                  </a:cubicBezTo>
                  <a:cubicBezTo>
                    <a:pt x="204" y="162"/>
                    <a:pt x="197" y="165"/>
                    <a:pt x="191" y="166"/>
                  </a:cubicBezTo>
                  <a:cubicBezTo>
                    <a:pt x="187" y="168"/>
                    <a:pt x="182" y="167"/>
                    <a:pt x="177" y="169"/>
                  </a:cubicBezTo>
                  <a:cubicBezTo>
                    <a:pt x="177" y="168"/>
                    <a:pt x="177" y="168"/>
                    <a:pt x="177" y="168"/>
                  </a:cubicBezTo>
                  <a:cubicBezTo>
                    <a:pt x="166" y="171"/>
                    <a:pt x="155" y="167"/>
                    <a:pt x="149" y="160"/>
                  </a:cubicBezTo>
                  <a:cubicBezTo>
                    <a:pt x="148" y="158"/>
                    <a:pt x="146" y="157"/>
                    <a:pt x="148" y="154"/>
                  </a:cubicBezTo>
                  <a:cubicBezTo>
                    <a:pt x="149" y="152"/>
                    <a:pt x="151" y="151"/>
                    <a:pt x="154" y="148"/>
                  </a:cubicBezTo>
                  <a:cubicBezTo>
                    <a:pt x="156" y="146"/>
                    <a:pt x="157" y="144"/>
                    <a:pt x="159" y="143"/>
                  </a:cubicBezTo>
                  <a:cubicBezTo>
                    <a:pt x="161" y="141"/>
                    <a:pt x="164" y="139"/>
                    <a:pt x="166" y="138"/>
                  </a:cubicBezTo>
                  <a:cubicBezTo>
                    <a:pt x="166" y="138"/>
                    <a:pt x="166" y="138"/>
                    <a:pt x="166" y="138"/>
                  </a:cubicBezTo>
                  <a:cubicBezTo>
                    <a:pt x="169" y="134"/>
                    <a:pt x="173" y="132"/>
                    <a:pt x="176" y="128"/>
                  </a:cubicBezTo>
                  <a:cubicBezTo>
                    <a:pt x="177" y="128"/>
                    <a:pt x="177" y="128"/>
                    <a:pt x="178" y="128"/>
                  </a:cubicBezTo>
                  <a:cubicBezTo>
                    <a:pt x="181" y="124"/>
                    <a:pt x="187" y="122"/>
                    <a:pt x="191" y="118"/>
                  </a:cubicBezTo>
                  <a:cubicBezTo>
                    <a:pt x="197" y="115"/>
                    <a:pt x="203" y="111"/>
                    <a:pt x="209" y="108"/>
                  </a:cubicBezTo>
                  <a:cubicBezTo>
                    <a:pt x="218" y="103"/>
                    <a:pt x="228" y="99"/>
                    <a:pt x="238" y="94"/>
                  </a:cubicBezTo>
                  <a:cubicBezTo>
                    <a:pt x="250" y="87"/>
                    <a:pt x="264" y="82"/>
                    <a:pt x="277" y="75"/>
                  </a:cubicBezTo>
                  <a:cubicBezTo>
                    <a:pt x="288" y="72"/>
                    <a:pt x="298" y="66"/>
                    <a:pt x="308" y="62"/>
                  </a:cubicBezTo>
                  <a:cubicBezTo>
                    <a:pt x="314" y="60"/>
                    <a:pt x="320" y="57"/>
                    <a:pt x="325" y="55"/>
                  </a:cubicBezTo>
                  <a:cubicBezTo>
                    <a:pt x="329" y="54"/>
                    <a:pt x="334" y="53"/>
                    <a:pt x="338" y="50"/>
                  </a:cubicBezTo>
                  <a:cubicBezTo>
                    <a:pt x="354" y="44"/>
                    <a:pt x="370" y="38"/>
                    <a:pt x="387" y="33"/>
                  </a:cubicBezTo>
                  <a:cubicBezTo>
                    <a:pt x="417" y="23"/>
                    <a:pt x="447" y="14"/>
                    <a:pt x="480" y="8"/>
                  </a:cubicBezTo>
                  <a:cubicBezTo>
                    <a:pt x="486" y="7"/>
                    <a:pt x="492" y="5"/>
                    <a:pt x="498" y="5"/>
                  </a:cubicBezTo>
                  <a:cubicBezTo>
                    <a:pt x="502" y="4"/>
                    <a:pt x="507" y="3"/>
                    <a:pt x="511" y="3"/>
                  </a:cubicBezTo>
                  <a:cubicBezTo>
                    <a:pt x="512" y="3"/>
                    <a:pt x="512" y="3"/>
                    <a:pt x="512" y="2"/>
                  </a:cubicBezTo>
                  <a:cubicBezTo>
                    <a:pt x="513" y="2"/>
                    <a:pt x="513" y="3"/>
                    <a:pt x="514" y="3"/>
                  </a:cubicBezTo>
                  <a:cubicBezTo>
                    <a:pt x="514" y="2"/>
                    <a:pt x="516" y="3"/>
                    <a:pt x="517" y="2"/>
                  </a:cubicBezTo>
                  <a:cubicBezTo>
                    <a:pt x="518" y="2"/>
                    <a:pt x="518" y="2"/>
                    <a:pt x="518" y="2"/>
                  </a:cubicBezTo>
                  <a:cubicBezTo>
                    <a:pt x="524" y="0"/>
                    <a:pt x="530" y="0"/>
                    <a:pt x="537" y="0"/>
                  </a:cubicBezTo>
                  <a:cubicBezTo>
                    <a:pt x="533" y="6"/>
                    <a:pt x="524" y="4"/>
                    <a:pt x="521" y="9"/>
                  </a:cubicBezTo>
                  <a:cubicBezTo>
                    <a:pt x="520" y="10"/>
                    <a:pt x="518" y="9"/>
                    <a:pt x="517" y="10"/>
                  </a:cubicBezTo>
                  <a:cubicBezTo>
                    <a:pt x="517" y="10"/>
                    <a:pt x="517" y="11"/>
                    <a:pt x="517" y="11"/>
                  </a:cubicBezTo>
                  <a:cubicBezTo>
                    <a:pt x="516" y="13"/>
                    <a:pt x="512" y="13"/>
                    <a:pt x="511" y="14"/>
                  </a:cubicBezTo>
                  <a:cubicBezTo>
                    <a:pt x="507" y="15"/>
                    <a:pt x="503" y="17"/>
                    <a:pt x="498" y="17"/>
                  </a:cubicBezTo>
                  <a:cubicBezTo>
                    <a:pt x="494" y="19"/>
                    <a:pt x="490" y="20"/>
                    <a:pt x="486" y="20"/>
                  </a:cubicBezTo>
                  <a:cubicBezTo>
                    <a:pt x="484" y="21"/>
                    <a:pt x="482" y="22"/>
                    <a:pt x="479" y="21"/>
                  </a:cubicBezTo>
                  <a:cubicBezTo>
                    <a:pt x="473" y="24"/>
                    <a:pt x="464" y="25"/>
                    <a:pt x="457" y="27"/>
                  </a:cubicBezTo>
                  <a:cubicBezTo>
                    <a:pt x="454" y="28"/>
                    <a:pt x="450" y="29"/>
                    <a:pt x="446" y="30"/>
                  </a:cubicBezTo>
                  <a:cubicBezTo>
                    <a:pt x="444" y="31"/>
                    <a:pt x="442" y="31"/>
                    <a:pt x="439" y="31"/>
                  </a:cubicBezTo>
                  <a:cubicBezTo>
                    <a:pt x="434" y="34"/>
                    <a:pt x="428" y="35"/>
                    <a:pt x="422" y="36"/>
                  </a:cubicBezTo>
                  <a:cubicBezTo>
                    <a:pt x="415" y="40"/>
                    <a:pt x="407" y="40"/>
                    <a:pt x="400" y="44"/>
                  </a:cubicBezTo>
                  <a:cubicBezTo>
                    <a:pt x="390" y="45"/>
                    <a:pt x="382" y="50"/>
                    <a:pt x="372" y="52"/>
                  </a:cubicBezTo>
                  <a:cubicBezTo>
                    <a:pt x="368" y="54"/>
                    <a:pt x="363" y="54"/>
                    <a:pt x="360" y="57"/>
                  </a:cubicBezTo>
                  <a:cubicBezTo>
                    <a:pt x="357" y="57"/>
                    <a:pt x="354" y="58"/>
                    <a:pt x="352" y="60"/>
                  </a:cubicBezTo>
                  <a:cubicBezTo>
                    <a:pt x="352" y="60"/>
                    <a:pt x="351" y="59"/>
                    <a:pt x="351" y="59"/>
                  </a:cubicBezTo>
                  <a:cubicBezTo>
                    <a:pt x="350" y="61"/>
                    <a:pt x="347" y="61"/>
                    <a:pt x="346" y="62"/>
                  </a:cubicBezTo>
                  <a:cubicBezTo>
                    <a:pt x="342" y="62"/>
                    <a:pt x="340" y="65"/>
                    <a:pt x="336" y="65"/>
                  </a:cubicBezTo>
                  <a:cubicBezTo>
                    <a:pt x="334" y="66"/>
                    <a:pt x="333" y="67"/>
                    <a:pt x="330" y="68"/>
                  </a:cubicBezTo>
                  <a:cubicBezTo>
                    <a:pt x="327" y="70"/>
                    <a:pt x="322" y="70"/>
                    <a:pt x="318" y="73"/>
                  </a:cubicBezTo>
                  <a:cubicBezTo>
                    <a:pt x="316" y="74"/>
                    <a:pt x="314" y="75"/>
                    <a:pt x="312" y="76"/>
                  </a:cubicBezTo>
                  <a:cubicBezTo>
                    <a:pt x="310" y="76"/>
                    <a:pt x="309" y="77"/>
                    <a:pt x="307" y="77"/>
                  </a:cubicBezTo>
                  <a:cubicBezTo>
                    <a:pt x="307" y="77"/>
                    <a:pt x="307" y="78"/>
                    <a:pt x="307" y="78"/>
                  </a:cubicBezTo>
                  <a:cubicBezTo>
                    <a:pt x="303" y="78"/>
                    <a:pt x="301" y="81"/>
                    <a:pt x="297" y="82"/>
                  </a:cubicBezTo>
                  <a:cubicBezTo>
                    <a:pt x="295" y="82"/>
                    <a:pt x="295" y="84"/>
                    <a:pt x="292" y="84"/>
                  </a:cubicBezTo>
                  <a:cubicBezTo>
                    <a:pt x="291" y="85"/>
                    <a:pt x="288" y="84"/>
                    <a:pt x="287" y="86"/>
                  </a:cubicBezTo>
                  <a:cubicBezTo>
                    <a:pt x="285" y="87"/>
                    <a:pt x="283" y="88"/>
                    <a:pt x="282" y="89"/>
                  </a:cubicBezTo>
                  <a:cubicBezTo>
                    <a:pt x="280" y="90"/>
                    <a:pt x="276" y="90"/>
                    <a:pt x="274" y="92"/>
                  </a:cubicBezTo>
                  <a:cubicBezTo>
                    <a:pt x="273" y="92"/>
                    <a:pt x="271" y="93"/>
                    <a:pt x="270" y="94"/>
                  </a:cubicBezTo>
                  <a:cubicBezTo>
                    <a:pt x="266" y="95"/>
                    <a:pt x="263" y="97"/>
                    <a:pt x="259" y="99"/>
                  </a:cubicBezTo>
                  <a:cubicBezTo>
                    <a:pt x="257" y="100"/>
                    <a:pt x="254" y="101"/>
                    <a:pt x="252" y="103"/>
                  </a:cubicBezTo>
                  <a:cubicBezTo>
                    <a:pt x="248" y="104"/>
                    <a:pt x="243" y="106"/>
                    <a:pt x="240" y="109"/>
                  </a:cubicBezTo>
                  <a:cubicBezTo>
                    <a:pt x="236" y="109"/>
                    <a:pt x="236" y="113"/>
                    <a:pt x="232" y="112"/>
                  </a:cubicBezTo>
                  <a:cubicBezTo>
                    <a:pt x="231" y="113"/>
                    <a:pt x="230" y="114"/>
                    <a:pt x="229" y="115"/>
                  </a:cubicBezTo>
                  <a:cubicBezTo>
                    <a:pt x="225" y="116"/>
                    <a:pt x="221" y="118"/>
                    <a:pt x="217" y="119"/>
                  </a:cubicBezTo>
                  <a:cubicBezTo>
                    <a:pt x="216" y="120"/>
                    <a:pt x="214" y="121"/>
                    <a:pt x="212" y="122"/>
                  </a:cubicBezTo>
                  <a:cubicBezTo>
                    <a:pt x="212" y="122"/>
                    <a:pt x="212" y="122"/>
                    <a:pt x="212" y="122"/>
                  </a:cubicBezTo>
                  <a:cubicBezTo>
                    <a:pt x="211" y="122"/>
                    <a:pt x="210" y="123"/>
                    <a:pt x="209" y="123"/>
                  </a:cubicBezTo>
                  <a:cubicBezTo>
                    <a:pt x="206" y="126"/>
                    <a:pt x="202" y="127"/>
                    <a:pt x="198" y="129"/>
                  </a:cubicBezTo>
                  <a:cubicBezTo>
                    <a:pt x="196" y="130"/>
                    <a:pt x="195" y="132"/>
                    <a:pt x="192" y="133"/>
                  </a:cubicBezTo>
                  <a:cubicBezTo>
                    <a:pt x="190" y="134"/>
                    <a:pt x="188" y="135"/>
                    <a:pt x="186" y="135"/>
                  </a:cubicBezTo>
                  <a:cubicBezTo>
                    <a:pt x="186" y="137"/>
                    <a:pt x="184" y="136"/>
                    <a:pt x="184" y="138"/>
                  </a:cubicBezTo>
                  <a:cubicBezTo>
                    <a:pt x="185" y="139"/>
                    <a:pt x="186" y="139"/>
                    <a:pt x="186" y="140"/>
                  </a:cubicBezTo>
                  <a:cubicBezTo>
                    <a:pt x="191" y="140"/>
                    <a:pt x="196" y="142"/>
                    <a:pt x="200" y="140"/>
                  </a:cubicBezTo>
                  <a:cubicBezTo>
                    <a:pt x="211" y="139"/>
                    <a:pt x="221" y="136"/>
                    <a:pt x="231" y="133"/>
                  </a:cubicBezTo>
                  <a:cubicBezTo>
                    <a:pt x="233" y="133"/>
                    <a:pt x="234" y="132"/>
                    <a:pt x="236" y="131"/>
                  </a:cubicBezTo>
                  <a:cubicBezTo>
                    <a:pt x="240" y="131"/>
                    <a:pt x="244" y="127"/>
                    <a:pt x="249" y="127"/>
                  </a:cubicBezTo>
                  <a:cubicBezTo>
                    <a:pt x="251" y="127"/>
                    <a:pt x="253" y="125"/>
                    <a:pt x="255" y="125"/>
                  </a:cubicBezTo>
                  <a:cubicBezTo>
                    <a:pt x="259" y="123"/>
                    <a:pt x="265" y="122"/>
                    <a:pt x="269" y="120"/>
                  </a:cubicBezTo>
                  <a:cubicBezTo>
                    <a:pt x="271" y="120"/>
                    <a:pt x="273" y="118"/>
                    <a:pt x="275" y="117"/>
                  </a:cubicBezTo>
                  <a:cubicBezTo>
                    <a:pt x="280" y="116"/>
                    <a:pt x="285" y="115"/>
                    <a:pt x="290" y="113"/>
                  </a:cubicBezTo>
                  <a:cubicBezTo>
                    <a:pt x="328" y="100"/>
                    <a:pt x="368" y="88"/>
                    <a:pt x="407" y="76"/>
                  </a:cubicBezTo>
                  <a:cubicBezTo>
                    <a:pt x="414" y="74"/>
                    <a:pt x="422" y="72"/>
                    <a:pt x="429" y="70"/>
                  </a:cubicBezTo>
                  <a:cubicBezTo>
                    <a:pt x="458" y="63"/>
                    <a:pt x="486" y="54"/>
                    <a:pt x="515" y="48"/>
                  </a:cubicBezTo>
                  <a:cubicBezTo>
                    <a:pt x="521" y="46"/>
                    <a:pt x="529" y="44"/>
                    <a:pt x="535" y="43"/>
                  </a:cubicBezTo>
                  <a:cubicBezTo>
                    <a:pt x="535" y="42"/>
                    <a:pt x="538" y="42"/>
                    <a:pt x="540" y="43"/>
                  </a:cubicBezTo>
                  <a:cubicBezTo>
                    <a:pt x="540" y="42"/>
                    <a:pt x="540" y="42"/>
                    <a:pt x="540" y="42"/>
                  </a:cubicBezTo>
                  <a:cubicBezTo>
                    <a:pt x="542" y="42"/>
                    <a:pt x="544" y="41"/>
                    <a:pt x="546" y="41"/>
                  </a:cubicBezTo>
                  <a:cubicBezTo>
                    <a:pt x="547" y="41"/>
                    <a:pt x="547" y="40"/>
                    <a:pt x="547" y="40"/>
                  </a:cubicBezTo>
                  <a:cubicBezTo>
                    <a:pt x="548" y="40"/>
                    <a:pt x="551" y="39"/>
                    <a:pt x="552" y="39"/>
                  </a:cubicBezTo>
                  <a:cubicBezTo>
                    <a:pt x="552" y="39"/>
                    <a:pt x="552" y="39"/>
                    <a:pt x="552" y="39"/>
                  </a:cubicBezTo>
                  <a:cubicBezTo>
                    <a:pt x="553" y="38"/>
                    <a:pt x="555" y="38"/>
                    <a:pt x="556" y="38"/>
                  </a:cubicBezTo>
                  <a:cubicBezTo>
                    <a:pt x="556" y="38"/>
                    <a:pt x="557" y="38"/>
                    <a:pt x="556" y="38"/>
                  </a:cubicBezTo>
                  <a:cubicBezTo>
                    <a:pt x="557" y="38"/>
                    <a:pt x="557" y="38"/>
                    <a:pt x="557" y="37"/>
                  </a:cubicBezTo>
                  <a:cubicBezTo>
                    <a:pt x="569" y="35"/>
                    <a:pt x="582" y="32"/>
                    <a:pt x="594" y="29"/>
                  </a:cubicBezTo>
                  <a:cubicBezTo>
                    <a:pt x="597" y="29"/>
                    <a:pt x="600" y="29"/>
                    <a:pt x="603" y="28"/>
                  </a:cubicBezTo>
                  <a:cubicBezTo>
                    <a:pt x="610" y="26"/>
                    <a:pt x="617" y="25"/>
                    <a:pt x="625" y="24"/>
                  </a:cubicBezTo>
                  <a:cubicBezTo>
                    <a:pt x="661" y="18"/>
                    <a:pt x="700" y="13"/>
                    <a:pt x="738" y="10"/>
                  </a:cubicBezTo>
                  <a:cubicBezTo>
                    <a:pt x="741" y="10"/>
                    <a:pt x="747" y="10"/>
                    <a:pt x="751" y="9"/>
                  </a:cubicBezTo>
                  <a:cubicBezTo>
                    <a:pt x="762" y="8"/>
                    <a:pt x="773" y="8"/>
                    <a:pt x="784" y="7"/>
                  </a:cubicBezTo>
                  <a:cubicBezTo>
                    <a:pt x="788" y="7"/>
                    <a:pt x="793" y="6"/>
                    <a:pt x="798" y="6"/>
                  </a:cubicBezTo>
                  <a:cubicBezTo>
                    <a:pt x="813" y="6"/>
                    <a:pt x="828" y="7"/>
                    <a:pt x="843" y="8"/>
                  </a:cubicBezTo>
                  <a:cubicBezTo>
                    <a:pt x="851" y="9"/>
                    <a:pt x="861" y="10"/>
                    <a:pt x="869" y="12"/>
                  </a:cubicBezTo>
                  <a:cubicBezTo>
                    <a:pt x="872" y="13"/>
                    <a:pt x="876" y="15"/>
                    <a:pt x="877" y="19"/>
                  </a:cubicBezTo>
                  <a:cubicBezTo>
                    <a:pt x="876" y="20"/>
                    <a:pt x="877" y="22"/>
                    <a:pt x="875" y="23"/>
                  </a:cubicBezTo>
                  <a:cubicBezTo>
                    <a:pt x="875" y="23"/>
                    <a:pt x="875" y="24"/>
                    <a:pt x="875" y="24"/>
                  </a:cubicBezTo>
                  <a:cubicBezTo>
                    <a:pt x="875" y="24"/>
                    <a:pt x="875" y="24"/>
                    <a:pt x="874" y="24"/>
                  </a:cubicBezTo>
                  <a:cubicBezTo>
                    <a:pt x="874" y="26"/>
                    <a:pt x="873" y="25"/>
                    <a:pt x="873" y="27"/>
                  </a:cubicBezTo>
                  <a:cubicBezTo>
                    <a:pt x="871" y="27"/>
                    <a:pt x="869" y="30"/>
                    <a:pt x="867" y="31"/>
                  </a:cubicBezTo>
                  <a:cubicBezTo>
                    <a:pt x="866" y="31"/>
                    <a:pt x="866" y="31"/>
                    <a:pt x="865" y="31"/>
                  </a:cubicBezTo>
                  <a:cubicBezTo>
                    <a:pt x="864" y="32"/>
                    <a:pt x="861" y="34"/>
                    <a:pt x="858" y="35"/>
                  </a:cubicBezTo>
                  <a:cubicBezTo>
                    <a:pt x="857" y="35"/>
                    <a:pt x="856" y="35"/>
                    <a:pt x="855" y="36"/>
                  </a:cubicBezTo>
                  <a:cubicBezTo>
                    <a:pt x="854" y="36"/>
                    <a:pt x="854" y="36"/>
                    <a:pt x="852" y="36"/>
                  </a:cubicBezTo>
                  <a:cubicBezTo>
                    <a:pt x="848" y="38"/>
                    <a:pt x="843" y="40"/>
                    <a:pt x="839" y="41"/>
                  </a:cubicBezTo>
                  <a:cubicBezTo>
                    <a:pt x="839" y="42"/>
                    <a:pt x="839" y="42"/>
                    <a:pt x="838" y="42"/>
                  </a:cubicBezTo>
                  <a:cubicBezTo>
                    <a:pt x="840" y="44"/>
                    <a:pt x="842" y="41"/>
                    <a:pt x="844" y="41"/>
                  </a:cubicBezTo>
                  <a:cubicBezTo>
                    <a:pt x="844" y="41"/>
                    <a:pt x="844" y="41"/>
                    <a:pt x="844" y="42"/>
                  </a:cubicBezTo>
                  <a:cubicBezTo>
                    <a:pt x="857" y="41"/>
                    <a:pt x="871" y="39"/>
                    <a:pt x="885" y="39"/>
                  </a:cubicBezTo>
                  <a:cubicBezTo>
                    <a:pt x="888" y="39"/>
                    <a:pt x="890" y="39"/>
                    <a:pt x="894" y="40"/>
                  </a:cubicBezTo>
                  <a:cubicBezTo>
                    <a:pt x="896" y="40"/>
                    <a:pt x="898" y="39"/>
                    <a:pt x="900" y="41"/>
                  </a:cubicBezTo>
                  <a:cubicBezTo>
                    <a:pt x="901" y="41"/>
                    <a:pt x="901" y="41"/>
                    <a:pt x="902" y="41"/>
                  </a:cubicBezTo>
                  <a:cubicBezTo>
                    <a:pt x="902" y="41"/>
                    <a:pt x="902" y="41"/>
                    <a:pt x="902" y="42"/>
                  </a:cubicBezTo>
                  <a:cubicBezTo>
                    <a:pt x="902" y="41"/>
                    <a:pt x="902" y="41"/>
                    <a:pt x="903" y="42"/>
                  </a:cubicBezTo>
                  <a:cubicBezTo>
                    <a:pt x="903" y="41"/>
                    <a:pt x="902" y="41"/>
                    <a:pt x="903" y="41"/>
                  </a:cubicBezTo>
                  <a:cubicBezTo>
                    <a:pt x="904" y="41"/>
                    <a:pt x="904" y="42"/>
                    <a:pt x="905" y="42"/>
                  </a:cubicBezTo>
                  <a:cubicBezTo>
                    <a:pt x="904" y="44"/>
                    <a:pt x="906" y="45"/>
                    <a:pt x="906" y="45"/>
                  </a:cubicBezTo>
                  <a:cubicBezTo>
                    <a:pt x="905" y="49"/>
                    <a:pt x="899" y="50"/>
                    <a:pt x="898" y="52"/>
                  </a:cubicBezTo>
                  <a:cubicBezTo>
                    <a:pt x="897" y="53"/>
                    <a:pt x="898" y="52"/>
                    <a:pt x="897" y="52"/>
                  </a:cubicBezTo>
                  <a:close/>
                  <a:moveTo>
                    <a:pt x="866" y="77"/>
                  </a:moveTo>
                  <a:cubicBezTo>
                    <a:pt x="866" y="76"/>
                    <a:pt x="865" y="76"/>
                    <a:pt x="865" y="76"/>
                  </a:cubicBezTo>
                  <a:cubicBezTo>
                    <a:pt x="865" y="76"/>
                    <a:pt x="865" y="76"/>
                    <a:pt x="864" y="76"/>
                  </a:cubicBezTo>
                  <a:cubicBezTo>
                    <a:pt x="864" y="75"/>
                    <a:pt x="865" y="75"/>
                    <a:pt x="864" y="75"/>
                  </a:cubicBezTo>
                  <a:cubicBezTo>
                    <a:pt x="864" y="75"/>
                    <a:pt x="864" y="75"/>
                    <a:pt x="864" y="74"/>
                  </a:cubicBezTo>
                  <a:cubicBezTo>
                    <a:pt x="864" y="74"/>
                    <a:pt x="864" y="74"/>
                    <a:pt x="864" y="74"/>
                  </a:cubicBezTo>
                  <a:cubicBezTo>
                    <a:pt x="864" y="74"/>
                    <a:pt x="863" y="74"/>
                    <a:pt x="863" y="74"/>
                  </a:cubicBezTo>
                  <a:cubicBezTo>
                    <a:pt x="864" y="74"/>
                    <a:pt x="862" y="75"/>
                    <a:pt x="863" y="75"/>
                  </a:cubicBezTo>
                  <a:cubicBezTo>
                    <a:pt x="863" y="75"/>
                    <a:pt x="865" y="77"/>
                    <a:pt x="866" y="77"/>
                  </a:cubicBezTo>
                  <a:close/>
                  <a:moveTo>
                    <a:pt x="850" y="83"/>
                  </a:moveTo>
                  <a:cubicBezTo>
                    <a:pt x="850" y="82"/>
                    <a:pt x="850" y="82"/>
                    <a:pt x="850" y="82"/>
                  </a:cubicBezTo>
                  <a:cubicBezTo>
                    <a:pt x="849" y="82"/>
                    <a:pt x="849" y="82"/>
                    <a:pt x="849" y="83"/>
                  </a:cubicBezTo>
                  <a:cubicBezTo>
                    <a:pt x="849" y="83"/>
                    <a:pt x="850" y="83"/>
                    <a:pt x="850" y="83"/>
                  </a:cubicBezTo>
                  <a:close/>
                  <a:moveTo>
                    <a:pt x="798" y="99"/>
                  </a:moveTo>
                  <a:cubicBezTo>
                    <a:pt x="798" y="99"/>
                    <a:pt x="797" y="99"/>
                    <a:pt x="797" y="99"/>
                  </a:cubicBezTo>
                  <a:cubicBezTo>
                    <a:pt x="798" y="99"/>
                    <a:pt x="797" y="100"/>
                    <a:pt x="798" y="101"/>
                  </a:cubicBezTo>
                  <a:cubicBezTo>
                    <a:pt x="797" y="99"/>
                    <a:pt x="798" y="100"/>
                    <a:pt x="798" y="99"/>
                  </a:cubicBezTo>
                  <a:close/>
                  <a:moveTo>
                    <a:pt x="653" y="137"/>
                  </a:moveTo>
                  <a:cubicBezTo>
                    <a:pt x="654" y="136"/>
                    <a:pt x="652" y="137"/>
                    <a:pt x="652" y="136"/>
                  </a:cubicBezTo>
                  <a:cubicBezTo>
                    <a:pt x="652" y="137"/>
                    <a:pt x="652" y="137"/>
                    <a:pt x="652" y="137"/>
                  </a:cubicBezTo>
                  <a:cubicBezTo>
                    <a:pt x="652" y="138"/>
                    <a:pt x="653" y="136"/>
                    <a:pt x="653" y="137"/>
                  </a:cubicBezTo>
                  <a:close/>
                  <a:moveTo>
                    <a:pt x="271" y="286"/>
                  </a:moveTo>
                  <a:cubicBezTo>
                    <a:pt x="271" y="287"/>
                    <a:pt x="271" y="287"/>
                    <a:pt x="271" y="288"/>
                  </a:cubicBezTo>
                  <a:cubicBezTo>
                    <a:pt x="272" y="288"/>
                    <a:pt x="272" y="287"/>
                    <a:pt x="272" y="287"/>
                  </a:cubicBezTo>
                  <a:cubicBezTo>
                    <a:pt x="272" y="287"/>
                    <a:pt x="271" y="287"/>
                    <a:pt x="271" y="286"/>
                  </a:cubicBezTo>
                  <a:close/>
                  <a:moveTo>
                    <a:pt x="281" y="283"/>
                  </a:moveTo>
                  <a:cubicBezTo>
                    <a:pt x="281" y="283"/>
                    <a:pt x="281" y="283"/>
                    <a:pt x="280" y="283"/>
                  </a:cubicBezTo>
                  <a:cubicBezTo>
                    <a:pt x="280" y="283"/>
                    <a:pt x="280" y="283"/>
                    <a:pt x="280" y="282"/>
                  </a:cubicBezTo>
                  <a:cubicBezTo>
                    <a:pt x="279" y="283"/>
                    <a:pt x="278" y="283"/>
                    <a:pt x="279" y="284"/>
                  </a:cubicBezTo>
                  <a:cubicBezTo>
                    <a:pt x="279" y="283"/>
                    <a:pt x="279" y="284"/>
                    <a:pt x="279" y="284"/>
                  </a:cubicBezTo>
                  <a:cubicBezTo>
                    <a:pt x="280" y="284"/>
                    <a:pt x="280" y="284"/>
                    <a:pt x="282" y="283"/>
                  </a:cubicBezTo>
                  <a:cubicBezTo>
                    <a:pt x="282" y="283"/>
                    <a:pt x="282" y="283"/>
                    <a:pt x="282" y="283"/>
                  </a:cubicBezTo>
                  <a:cubicBezTo>
                    <a:pt x="282" y="283"/>
                    <a:pt x="282" y="283"/>
                    <a:pt x="282" y="283"/>
                  </a:cubicBezTo>
                  <a:cubicBezTo>
                    <a:pt x="282" y="283"/>
                    <a:pt x="282" y="282"/>
                    <a:pt x="282" y="282"/>
                  </a:cubicBezTo>
                  <a:cubicBezTo>
                    <a:pt x="281" y="282"/>
                    <a:pt x="282" y="283"/>
                    <a:pt x="281" y="283"/>
                  </a:cubicBezTo>
                  <a:close/>
                  <a:moveTo>
                    <a:pt x="194" y="314"/>
                  </a:moveTo>
                  <a:cubicBezTo>
                    <a:pt x="193" y="314"/>
                    <a:pt x="192" y="315"/>
                    <a:pt x="191" y="316"/>
                  </a:cubicBezTo>
                  <a:cubicBezTo>
                    <a:pt x="192" y="316"/>
                    <a:pt x="193" y="315"/>
                    <a:pt x="194" y="314"/>
                  </a:cubicBezTo>
                  <a:close/>
                  <a:moveTo>
                    <a:pt x="94" y="378"/>
                  </a:moveTo>
                  <a:cubicBezTo>
                    <a:pt x="93" y="378"/>
                    <a:pt x="92" y="378"/>
                    <a:pt x="92" y="378"/>
                  </a:cubicBezTo>
                  <a:cubicBezTo>
                    <a:pt x="92" y="379"/>
                    <a:pt x="91" y="379"/>
                    <a:pt x="91" y="379"/>
                  </a:cubicBezTo>
                  <a:cubicBezTo>
                    <a:pt x="92" y="380"/>
                    <a:pt x="92" y="379"/>
                    <a:pt x="92" y="380"/>
                  </a:cubicBezTo>
                  <a:cubicBezTo>
                    <a:pt x="93" y="380"/>
                    <a:pt x="93" y="379"/>
                    <a:pt x="94" y="378"/>
                  </a:cubicBezTo>
                  <a:cubicBezTo>
                    <a:pt x="94" y="378"/>
                    <a:pt x="94" y="378"/>
                    <a:pt x="94" y="378"/>
                  </a:cubicBezTo>
                  <a:close/>
                  <a:moveTo>
                    <a:pt x="120" y="365"/>
                  </a:moveTo>
                  <a:cubicBezTo>
                    <a:pt x="120" y="365"/>
                    <a:pt x="120" y="365"/>
                    <a:pt x="120" y="366"/>
                  </a:cubicBezTo>
                  <a:cubicBezTo>
                    <a:pt x="119" y="366"/>
                    <a:pt x="119" y="367"/>
                    <a:pt x="118" y="367"/>
                  </a:cubicBezTo>
                  <a:cubicBezTo>
                    <a:pt x="120" y="367"/>
                    <a:pt x="120" y="367"/>
                    <a:pt x="121" y="367"/>
                  </a:cubicBezTo>
                  <a:cubicBezTo>
                    <a:pt x="121" y="366"/>
                    <a:pt x="121" y="364"/>
                    <a:pt x="120" y="365"/>
                  </a:cubicBezTo>
                  <a:close/>
                  <a:moveTo>
                    <a:pt x="218" y="315"/>
                  </a:moveTo>
                  <a:cubicBezTo>
                    <a:pt x="219" y="315"/>
                    <a:pt x="219" y="315"/>
                    <a:pt x="220" y="315"/>
                  </a:cubicBezTo>
                  <a:cubicBezTo>
                    <a:pt x="220" y="314"/>
                    <a:pt x="218" y="314"/>
                    <a:pt x="218" y="315"/>
                  </a:cubicBezTo>
                  <a:close/>
                  <a:moveTo>
                    <a:pt x="247" y="301"/>
                  </a:moveTo>
                  <a:cubicBezTo>
                    <a:pt x="248" y="301"/>
                    <a:pt x="247" y="302"/>
                    <a:pt x="247" y="302"/>
                  </a:cubicBezTo>
                  <a:cubicBezTo>
                    <a:pt x="248" y="302"/>
                    <a:pt x="248" y="302"/>
                    <a:pt x="248" y="302"/>
                  </a:cubicBezTo>
                  <a:cubicBezTo>
                    <a:pt x="248" y="302"/>
                    <a:pt x="248" y="301"/>
                    <a:pt x="248" y="301"/>
                  </a:cubicBezTo>
                  <a:cubicBezTo>
                    <a:pt x="248" y="301"/>
                    <a:pt x="247" y="300"/>
                    <a:pt x="247" y="301"/>
                  </a:cubicBezTo>
                  <a:close/>
                  <a:moveTo>
                    <a:pt x="211" y="324"/>
                  </a:moveTo>
                  <a:cubicBezTo>
                    <a:pt x="211" y="322"/>
                    <a:pt x="212" y="323"/>
                    <a:pt x="212" y="322"/>
                  </a:cubicBezTo>
                  <a:cubicBezTo>
                    <a:pt x="211" y="323"/>
                    <a:pt x="210" y="323"/>
                    <a:pt x="210" y="323"/>
                  </a:cubicBezTo>
                  <a:cubicBezTo>
                    <a:pt x="210" y="323"/>
                    <a:pt x="210" y="324"/>
                    <a:pt x="211" y="324"/>
                  </a:cubicBezTo>
                  <a:close/>
                  <a:moveTo>
                    <a:pt x="209" y="323"/>
                  </a:moveTo>
                  <a:cubicBezTo>
                    <a:pt x="210" y="323"/>
                    <a:pt x="210" y="322"/>
                    <a:pt x="210" y="322"/>
                  </a:cubicBezTo>
                  <a:cubicBezTo>
                    <a:pt x="210" y="321"/>
                    <a:pt x="212" y="322"/>
                    <a:pt x="211" y="321"/>
                  </a:cubicBezTo>
                  <a:cubicBezTo>
                    <a:pt x="209" y="320"/>
                    <a:pt x="210" y="321"/>
                    <a:pt x="209" y="323"/>
                  </a:cubicBezTo>
                  <a:close/>
                  <a:moveTo>
                    <a:pt x="107" y="386"/>
                  </a:moveTo>
                  <a:cubicBezTo>
                    <a:pt x="106" y="385"/>
                    <a:pt x="108" y="386"/>
                    <a:pt x="108" y="385"/>
                  </a:cubicBezTo>
                  <a:cubicBezTo>
                    <a:pt x="107" y="385"/>
                    <a:pt x="107" y="384"/>
                    <a:pt x="106" y="384"/>
                  </a:cubicBezTo>
                  <a:cubicBezTo>
                    <a:pt x="105" y="385"/>
                    <a:pt x="106" y="386"/>
                    <a:pt x="105" y="386"/>
                  </a:cubicBezTo>
                  <a:cubicBezTo>
                    <a:pt x="105" y="385"/>
                    <a:pt x="105" y="385"/>
                    <a:pt x="105" y="385"/>
                  </a:cubicBezTo>
                  <a:cubicBezTo>
                    <a:pt x="105" y="385"/>
                    <a:pt x="105" y="385"/>
                    <a:pt x="104" y="385"/>
                  </a:cubicBezTo>
                  <a:cubicBezTo>
                    <a:pt x="105" y="386"/>
                    <a:pt x="105" y="385"/>
                    <a:pt x="105" y="386"/>
                  </a:cubicBezTo>
                  <a:cubicBezTo>
                    <a:pt x="106" y="387"/>
                    <a:pt x="106" y="386"/>
                    <a:pt x="107" y="386"/>
                  </a:cubicBezTo>
                  <a:close/>
                  <a:moveTo>
                    <a:pt x="83" y="401"/>
                  </a:moveTo>
                  <a:cubicBezTo>
                    <a:pt x="84" y="401"/>
                    <a:pt x="84" y="401"/>
                    <a:pt x="84" y="401"/>
                  </a:cubicBezTo>
                  <a:cubicBezTo>
                    <a:pt x="84" y="400"/>
                    <a:pt x="85" y="400"/>
                    <a:pt x="84" y="399"/>
                  </a:cubicBezTo>
                  <a:cubicBezTo>
                    <a:pt x="84" y="400"/>
                    <a:pt x="83" y="400"/>
                    <a:pt x="83" y="401"/>
                  </a:cubicBezTo>
                  <a:close/>
                  <a:moveTo>
                    <a:pt x="82" y="404"/>
                  </a:moveTo>
                  <a:cubicBezTo>
                    <a:pt x="83" y="404"/>
                    <a:pt x="83" y="402"/>
                    <a:pt x="84" y="403"/>
                  </a:cubicBezTo>
                  <a:cubicBezTo>
                    <a:pt x="84" y="402"/>
                    <a:pt x="83" y="402"/>
                    <a:pt x="82" y="402"/>
                  </a:cubicBezTo>
                  <a:cubicBezTo>
                    <a:pt x="82" y="403"/>
                    <a:pt x="82" y="403"/>
                    <a:pt x="82" y="404"/>
                  </a:cubicBezTo>
                  <a:close/>
                  <a:moveTo>
                    <a:pt x="895" y="66"/>
                  </a:moveTo>
                  <a:cubicBezTo>
                    <a:pt x="894" y="67"/>
                    <a:pt x="895" y="67"/>
                    <a:pt x="895" y="67"/>
                  </a:cubicBezTo>
                  <a:cubicBezTo>
                    <a:pt x="895" y="67"/>
                    <a:pt x="894" y="67"/>
                    <a:pt x="895" y="68"/>
                  </a:cubicBezTo>
                  <a:cubicBezTo>
                    <a:pt x="895" y="67"/>
                    <a:pt x="896" y="68"/>
                    <a:pt x="896" y="67"/>
                  </a:cubicBezTo>
                  <a:cubicBezTo>
                    <a:pt x="896" y="67"/>
                    <a:pt x="896" y="67"/>
                    <a:pt x="896" y="66"/>
                  </a:cubicBezTo>
                  <a:cubicBezTo>
                    <a:pt x="895" y="67"/>
                    <a:pt x="895" y="66"/>
                    <a:pt x="895" y="66"/>
                  </a:cubicBezTo>
                  <a:close/>
                  <a:moveTo>
                    <a:pt x="886" y="71"/>
                  </a:moveTo>
                  <a:cubicBezTo>
                    <a:pt x="886" y="72"/>
                    <a:pt x="884" y="71"/>
                    <a:pt x="885" y="70"/>
                  </a:cubicBezTo>
                  <a:cubicBezTo>
                    <a:pt x="884" y="70"/>
                    <a:pt x="884" y="71"/>
                    <a:pt x="883" y="71"/>
                  </a:cubicBezTo>
                  <a:cubicBezTo>
                    <a:pt x="883" y="70"/>
                    <a:pt x="883" y="70"/>
                    <a:pt x="883" y="71"/>
                  </a:cubicBezTo>
                  <a:cubicBezTo>
                    <a:pt x="883" y="71"/>
                    <a:pt x="883" y="71"/>
                    <a:pt x="884" y="71"/>
                  </a:cubicBezTo>
                  <a:cubicBezTo>
                    <a:pt x="884" y="71"/>
                    <a:pt x="884" y="71"/>
                    <a:pt x="884" y="71"/>
                  </a:cubicBezTo>
                  <a:cubicBezTo>
                    <a:pt x="885" y="71"/>
                    <a:pt x="885" y="71"/>
                    <a:pt x="884" y="71"/>
                  </a:cubicBezTo>
                  <a:cubicBezTo>
                    <a:pt x="884" y="71"/>
                    <a:pt x="885" y="72"/>
                    <a:pt x="885" y="72"/>
                  </a:cubicBezTo>
                  <a:cubicBezTo>
                    <a:pt x="886" y="72"/>
                    <a:pt x="887" y="72"/>
                    <a:pt x="887" y="72"/>
                  </a:cubicBezTo>
                  <a:cubicBezTo>
                    <a:pt x="887" y="72"/>
                    <a:pt x="886" y="71"/>
                    <a:pt x="886" y="71"/>
                  </a:cubicBezTo>
                  <a:close/>
                  <a:moveTo>
                    <a:pt x="878" y="76"/>
                  </a:moveTo>
                  <a:cubicBezTo>
                    <a:pt x="879" y="75"/>
                    <a:pt x="879" y="76"/>
                    <a:pt x="879" y="76"/>
                  </a:cubicBezTo>
                  <a:cubicBezTo>
                    <a:pt x="880" y="76"/>
                    <a:pt x="880" y="76"/>
                    <a:pt x="880" y="75"/>
                  </a:cubicBezTo>
                  <a:cubicBezTo>
                    <a:pt x="879" y="75"/>
                    <a:pt x="878" y="75"/>
                    <a:pt x="878" y="76"/>
                  </a:cubicBezTo>
                  <a:close/>
                  <a:moveTo>
                    <a:pt x="876" y="76"/>
                  </a:moveTo>
                  <a:cubicBezTo>
                    <a:pt x="877" y="77"/>
                    <a:pt x="876" y="77"/>
                    <a:pt x="877" y="77"/>
                  </a:cubicBezTo>
                  <a:cubicBezTo>
                    <a:pt x="877" y="77"/>
                    <a:pt x="877" y="77"/>
                    <a:pt x="877" y="76"/>
                  </a:cubicBezTo>
                  <a:cubicBezTo>
                    <a:pt x="877" y="76"/>
                    <a:pt x="876" y="76"/>
                    <a:pt x="876" y="76"/>
                  </a:cubicBezTo>
                  <a:close/>
                  <a:moveTo>
                    <a:pt x="874" y="77"/>
                  </a:moveTo>
                  <a:cubicBezTo>
                    <a:pt x="873" y="76"/>
                    <a:pt x="873" y="77"/>
                    <a:pt x="872" y="77"/>
                  </a:cubicBezTo>
                  <a:cubicBezTo>
                    <a:pt x="873" y="78"/>
                    <a:pt x="874" y="77"/>
                    <a:pt x="874" y="77"/>
                  </a:cubicBezTo>
                  <a:close/>
                  <a:moveTo>
                    <a:pt x="868" y="76"/>
                  </a:moveTo>
                  <a:cubicBezTo>
                    <a:pt x="869" y="76"/>
                    <a:pt x="869" y="76"/>
                    <a:pt x="870" y="75"/>
                  </a:cubicBezTo>
                  <a:cubicBezTo>
                    <a:pt x="869" y="75"/>
                    <a:pt x="869" y="74"/>
                    <a:pt x="869" y="75"/>
                  </a:cubicBezTo>
                  <a:cubicBezTo>
                    <a:pt x="869" y="76"/>
                    <a:pt x="868" y="76"/>
                    <a:pt x="868" y="76"/>
                  </a:cubicBezTo>
                  <a:close/>
                  <a:moveTo>
                    <a:pt x="866" y="73"/>
                  </a:moveTo>
                  <a:cubicBezTo>
                    <a:pt x="866" y="74"/>
                    <a:pt x="867" y="74"/>
                    <a:pt x="866" y="75"/>
                  </a:cubicBezTo>
                  <a:cubicBezTo>
                    <a:pt x="869" y="75"/>
                    <a:pt x="867" y="74"/>
                    <a:pt x="866" y="73"/>
                  </a:cubicBezTo>
                  <a:close/>
                  <a:moveTo>
                    <a:pt x="869" y="25"/>
                  </a:moveTo>
                  <a:cubicBezTo>
                    <a:pt x="869" y="25"/>
                    <a:pt x="868" y="25"/>
                    <a:pt x="868" y="26"/>
                  </a:cubicBezTo>
                  <a:cubicBezTo>
                    <a:pt x="869" y="26"/>
                    <a:pt x="870" y="26"/>
                    <a:pt x="869" y="25"/>
                  </a:cubicBezTo>
                  <a:cubicBezTo>
                    <a:pt x="869" y="25"/>
                    <a:pt x="870" y="25"/>
                    <a:pt x="870" y="25"/>
                  </a:cubicBezTo>
                  <a:cubicBezTo>
                    <a:pt x="869" y="25"/>
                    <a:pt x="869" y="25"/>
                    <a:pt x="869" y="25"/>
                  </a:cubicBezTo>
                  <a:close/>
                  <a:moveTo>
                    <a:pt x="861" y="51"/>
                  </a:moveTo>
                  <a:cubicBezTo>
                    <a:pt x="860" y="51"/>
                    <a:pt x="860" y="51"/>
                    <a:pt x="859" y="52"/>
                  </a:cubicBezTo>
                  <a:cubicBezTo>
                    <a:pt x="860" y="52"/>
                    <a:pt x="861" y="52"/>
                    <a:pt x="861" y="51"/>
                  </a:cubicBezTo>
                  <a:cubicBezTo>
                    <a:pt x="861" y="51"/>
                    <a:pt x="861" y="51"/>
                    <a:pt x="861" y="51"/>
                  </a:cubicBezTo>
                  <a:close/>
                  <a:moveTo>
                    <a:pt x="845" y="83"/>
                  </a:moveTo>
                  <a:cubicBezTo>
                    <a:pt x="846" y="84"/>
                    <a:pt x="847" y="84"/>
                    <a:pt x="847" y="84"/>
                  </a:cubicBezTo>
                  <a:cubicBezTo>
                    <a:pt x="847" y="84"/>
                    <a:pt x="847" y="84"/>
                    <a:pt x="846" y="84"/>
                  </a:cubicBezTo>
                  <a:cubicBezTo>
                    <a:pt x="847" y="85"/>
                    <a:pt x="848" y="85"/>
                    <a:pt x="848" y="86"/>
                  </a:cubicBezTo>
                  <a:cubicBezTo>
                    <a:pt x="848" y="85"/>
                    <a:pt x="848" y="85"/>
                    <a:pt x="848" y="84"/>
                  </a:cubicBezTo>
                  <a:cubicBezTo>
                    <a:pt x="846" y="83"/>
                    <a:pt x="847" y="82"/>
                    <a:pt x="845" y="83"/>
                  </a:cubicBezTo>
                  <a:close/>
                  <a:moveTo>
                    <a:pt x="846" y="80"/>
                  </a:moveTo>
                  <a:cubicBezTo>
                    <a:pt x="845" y="80"/>
                    <a:pt x="845" y="80"/>
                    <a:pt x="846" y="79"/>
                  </a:cubicBezTo>
                  <a:cubicBezTo>
                    <a:pt x="846" y="79"/>
                    <a:pt x="847" y="79"/>
                    <a:pt x="846" y="78"/>
                  </a:cubicBezTo>
                  <a:cubicBezTo>
                    <a:pt x="846" y="79"/>
                    <a:pt x="846" y="77"/>
                    <a:pt x="847" y="77"/>
                  </a:cubicBezTo>
                  <a:cubicBezTo>
                    <a:pt x="845" y="77"/>
                    <a:pt x="845" y="79"/>
                    <a:pt x="843" y="78"/>
                  </a:cubicBezTo>
                  <a:cubicBezTo>
                    <a:pt x="843" y="79"/>
                    <a:pt x="843" y="79"/>
                    <a:pt x="843" y="79"/>
                  </a:cubicBezTo>
                  <a:cubicBezTo>
                    <a:pt x="844" y="79"/>
                    <a:pt x="844" y="80"/>
                    <a:pt x="845" y="81"/>
                  </a:cubicBezTo>
                  <a:cubicBezTo>
                    <a:pt x="846" y="80"/>
                    <a:pt x="845" y="81"/>
                    <a:pt x="846" y="80"/>
                  </a:cubicBezTo>
                  <a:close/>
                  <a:moveTo>
                    <a:pt x="840" y="85"/>
                  </a:moveTo>
                  <a:cubicBezTo>
                    <a:pt x="841" y="85"/>
                    <a:pt x="840" y="86"/>
                    <a:pt x="841" y="86"/>
                  </a:cubicBezTo>
                  <a:cubicBezTo>
                    <a:pt x="841" y="86"/>
                    <a:pt x="842" y="86"/>
                    <a:pt x="842" y="86"/>
                  </a:cubicBezTo>
                  <a:cubicBezTo>
                    <a:pt x="842" y="86"/>
                    <a:pt x="842" y="86"/>
                    <a:pt x="842" y="85"/>
                  </a:cubicBezTo>
                  <a:cubicBezTo>
                    <a:pt x="841" y="86"/>
                    <a:pt x="841" y="85"/>
                    <a:pt x="840" y="85"/>
                  </a:cubicBezTo>
                  <a:close/>
                  <a:moveTo>
                    <a:pt x="843" y="80"/>
                  </a:moveTo>
                  <a:cubicBezTo>
                    <a:pt x="842" y="79"/>
                    <a:pt x="842" y="80"/>
                    <a:pt x="842" y="81"/>
                  </a:cubicBezTo>
                  <a:cubicBezTo>
                    <a:pt x="843" y="81"/>
                    <a:pt x="843" y="80"/>
                    <a:pt x="843" y="80"/>
                  </a:cubicBezTo>
                  <a:close/>
                  <a:moveTo>
                    <a:pt x="839" y="87"/>
                  </a:moveTo>
                  <a:cubicBezTo>
                    <a:pt x="841" y="87"/>
                    <a:pt x="840" y="88"/>
                    <a:pt x="841" y="88"/>
                  </a:cubicBezTo>
                  <a:cubicBezTo>
                    <a:pt x="841" y="87"/>
                    <a:pt x="841" y="87"/>
                    <a:pt x="841" y="87"/>
                  </a:cubicBezTo>
                  <a:cubicBezTo>
                    <a:pt x="841" y="87"/>
                    <a:pt x="839" y="86"/>
                    <a:pt x="839" y="87"/>
                  </a:cubicBezTo>
                  <a:close/>
                  <a:moveTo>
                    <a:pt x="836" y="89"/>
                  </a:moveTo>
                  <a:cubicBezTo>
                    <a:pt x="836" y="89"/>
                    <a:pt x="837" y="90"/>
                    <a:pt x="838" y="90"/>
                  </a:cubicBezTo>
                  <a:cubicBezTo>
                    <a:pt x="838" y="88"/>
                    <a:pt x="839" y="90"/>
                    <a:pt x="839" y="89"/>
                  </a:cubicBezTo>
                  <a:cubicBezTo>
                    <a:pt x="839" y="89"/>
                    <a:pt x="839" y="88"/>
                    <a:pt x="838" y="88"/>
                  </a:cubicBezTo>
                  <a:cubicBezTo>
                    <a:pt x="838" y="88"/>
                    <a:pt x="838" y="88"/>
                    <a:pt x="837" y="88"/>
                  </a:cubicBezTo>
                  <a:cubicBezTo>
                    <a:pt x="837" y="88"/>
                    <a:pt x="838" y="89"/>
                    <a:pt x="837" y="89"/>
                  </a:cubicBezTo>
                  <a:cubicBezTo>
                    <a:pt x="837" y="87"/>
                    <a:pt x="834" y="89"/>
                    <a:pt x="836" y="89"/>
                  </a:cubicBezTo>
                  <a:close/>
                  <a:moveTo>
                    <a:pt x="836" y="85"/>
                  </a:moveTo>
                  <a:cubicBezTo>
                    <a:pt x="836" y="86"/>
                    <a:pt x="836" y="86"/>
                    <a:pt x="836" y="86"/>
                  </a:cubicBezTo>
                  <a:cubicBezTo>
                    <a:pt x="837" y="86"/>
                    <a:pt x="837" y="88"/>
                    <a:pt x="838" y="87"/>
                  </a:cubicBezTo>
                  <a:cubicBezTo>
                    <a:pt x="837" y="87"/>
                    <a:pt x="837" y="87"/>
                    <a:pt x="837" y="86"/>
                  </a:cubicBezTo>
                  <a:cubicBezTo>
                    <a:pt x="838" y="86"/>
                    <a:pt x="838" y="87"/>
                    <a:pt x="839" y="86"/>
                  </a:cubicBezTo>
                  <a:cubicBezTo>
                    <a:pt x="838" y="86"/>
                    <a:pt x="839" y="85"/>
                    <a:pt x="838" y="85"/>
                  </a:cubicBezTo>
                  <a:cubicBezTo>
                    <a:pt x="838" y="86"/>
                    <a:pt x="838" y="86"/>
                    <a:pt x="838" y="86"/>
                  </a:cubicBezTo>
                  <a:cubicBezTo>
                    <a:pt x="838" y="85"/>
                    <a:pt x="837" y="85"/>
                    <a:pt x="837" y="85"/>
                  </a:cubicBezTo>
                  <a:cubicBezTo>
                    <a:pt x="838" y="85"/>
                    <a:pt x="837" y="84"/>
                    <a:pt x="838" y="84"/>
                  </a:cubicBezTo>
                  <a:cubicBezTo>
                    <a:pt x="838" y="84"/>
                    <a:pt x="838" y="85"/>
                    <a:pt x="839" y="85"/>
                  </a:cubicBezTo>
                  <a:cubicBezTo>
                    <a:pt x="839" y="84"/>
                    <a:pt x="839" y="84"/>
                    <a:pt x="839" y="84"/>
                  </a:cubicBezTo>
                  <a:cubicBezTo>
                    <a:pt x="838" y="84"/>
                    <a:pt x="838" y="83"/>
                    <a:pt x="839" y="83"/>
                  </a:cubicBezTo>
                  <a:cubicBezTo>
                    <a:pt x="838" y="82"/>
                    <a:pt x="838" y="83"/>
                    <a:pt x="838" y="83"/>
                  </a:cubicBezTo>
                  <a:cubicBezTo>
                    <a:pt x="838" y="82"/>
                    <a:pt x="838" y="82"/>
                    <a:pt x="837" y="82"/>
                  </a:cubicBezTo>
                  <a:cubicBezTo>
                    <a:pt x="837" y="83"/>
                    <a:pt x="838" y="83"/>
                    <a:pt x="838" y="84"/>
                  </a:cubicBezTo>
                  <a:cubicBezTo>
                    <a:pt x="837" y="84"/>
                    <a:pt x="838" y="86"/>
                    <a:pt x="836" y="85"/>
                  </a:cubicBezTo>
                  <a:close/>
                  <a:moveTo>
                    <a:pt x="833" y="84"/>
                  </a:moveTo>
                  <a:cubicBezTo>
                    <a:pt x="834" y="83"/>
                    <a:pt x="834" y="86"/>
                    <a:pt x="836" y="84"/>
                  </a:cubicBezTo>
                  <a:cubicBezTo>
                    <a:pt x="835" y="83"/>
                    <a:pt x="835" y="85"/>
                    <a:pt x="834" y="84"/>
                  </a:cubicBezTo>
                  <a:cubicBezTo>
                    <a:pt x="834" y="83"/>
                    <a:pt x="834" y="83"/>
                    <a:pt x="834" y="82"/>
                  </a:cubicBezTo>
                  <a:cubicBezTo>
                    <a:pt x="834" y="83"/>
                    <a:pt x="834" y="82"/>
                    <a:pt x="834" y="82"/>
                  </a:cubicBezTo>
                  <a:cubicBezTo>
                    <a:pt x="833" y="83"/>
                    <a:pt x="832" y="83"/>
                    <a:pt x="833" y="84"/>
                  </a:cubicBezTo>
                  <a:close/>
                  <a:moveTo>
                    <a:pt x="831" y="87"/>
                  </a:moveTo>
                  <a:cubicBezTo>
                    <a:pt x="832" y="88"/>
                    <a:pt x="834" y="86"/>
                    <a:pt x="835" y="87"/>
                  </a:cubicBezTo>
                  <a:cubicBezTo>
                    <a:pt x="836" y="86"/>
                    <a:pt x="835" y="86"/>
                    <a:pt x="835" y="85"/>
                  </a:cubicBezTo>
                  <a:cubicBezTo>
                    <a:pt x="835" y="86"/>
                    <a:pt x="835" y="86"/>
                    <a:pt x="835" y="86"/>
                  </a:cubicBezTo>
                  <a:cubicBezTo>
                    <a:pt x="833" y="86"/>
                    <a:pt x="832" y="87"/>
                    <a:pt x="831" y="87"/>
                  </a:cubicBezTo>
                  <a:close/>
                  <a:moveTo>
                    <a:pt x="834" y="88"/>
                  </a:moveTo>
                  <a:cubicBezTo>
                    <a:pt x="833" y="88"/>
                    <a:pt x="831" y="89"/>
                    <a:pt x="831" y="88"/>
                  </a:cubicBezTo>
                  <a:cubicBezTo>
                    <a:pt x="831" y="88"/>
                    <a:pt x="831" y="88"/>
                    <a:pt x="831" y="89"/>
                  </a:cubicBezTo>
                  <a:cubicBezTo>
                    <a:pt x="831" y="89"/>
                    <a:pt x="832" y="89"/>
                    <a:pt x="832" y="89"/>
                  </a:cubicBezTo>
                  <a:cubicBezTo>
                    <a:pt x="833" y="88"/>
                    <a:pt x="834" y="88"/>
                    <a:pt x="835" y="89"/>
                  </a:cubicBezTo>
                  <a:cubicBezTo>
                    <a:pt x="835" y="88"/>
                    <a:pt x="835" y="88"/>
                    <a:pt x="834" y="88"/>
                  </a:cubicBezTo>
                  <a:close/>
                  <a:moveTo>
                    <a:pt x="830" y="82"/>
                  </a:moveTo>
                  <a:cubicBezTo>
                    <a:pt x="829" y="83"/>
                    <a:pt x="830" y="83"/>
                    <a:pt x="829" y="83"/>
                  </a:cubicBezTo>
                  <a:cubicBezTo>
                    <a:pt x="830" y="82"/>
                    <a:pt x="828" y="83"/>
                    <a:pt x="828" y="83"/>
                  </a:cubicBezTo>
                  <a:cubicBezTo>
                    <a:pt x="828" y="83"/>
                    <a:pt x="827" y="84"/>
                    <a:pt x="827" y="85"/>
                  </a:cubicBezTo>
                  <a:cubicBezTo>
                    <a:pt x="828" y="85"/>
                    <a:pt x="829" y="83"/>
                    <a:pt x="830" y="84"/>
                  </a:cubicBezTo>
                  <a:cubicBezTo>
                    <a:pt x="831" y="86"/>
                    <a:pt x="833" y="86"/>
                    <a:pt x="833" y="85"/>
                  </a:cubicBezTo>
                  <a:cubicBezTo>
                    <a:pt x="833" y="85"/>
                    <a:pt x="833" y="84"/>
                    <a:pt x="832" y="84"/>
                  </a:cubicBezTo>
                  <a:cubicBezTo>
                    <a:pt x="833" y="84"/>
                    <a:pt x="833" y="83"/>
                    <a:pt x="832" y="83"/>
                  </a:cubicBezTo>
                  <a:cubicBezTo>
                    <a:pt x="832" y="84"/>
                    <a:pt x="831" y="83"/>
                    <a:pt x="830" y="84"/>
                  </a:cubicBezTo>
                  <a:cubicBezTo>
                    <a:pt x="830" y="83"/>
                    <a:pt x="831" y="83"/>
                    <a:pt x="830" y="83"/>
                  </a:cubicBezTo>
                  <a:cubicBezTo>
                    <a:pt x="830" y="84"/>
                    <a:pt x="831" y="82"/>
                    <a:pt x="830" y="82"/>
                  </a:cubicBezTo>
                  <a:close/>
                  <a:moveTo>
                    <a:pt x="836" y="60"/>
                  </a:moveTo>
                  <a:cubicBezTo>
                    <a:pt x="837" y="59"/>
                    <a:pt x="838" y="59"/>
                    <a:pt x="838" y="58"/>
                  </a:cubicBezTo>
                  <a:cubicBezTo>
                    <a:pt x="837" y="58"/>
                    <a:pt x="837" y="58"/>
                    <a:pt x="836" y="58"/>
                  </a:cubicBezTo>
                  <a:cubicBezTo>
                    <a:pt x="835" y="60"/>
                    <a:pt x="834" y="57"/>
                    <a:pt x="834" y="60"/>
                  </a:cubicBezTo>
                  <a:cubicBezTo>
                    <a:pt x="835" y="60"/>
                    <a:pt x="836" y="58"/>
                    <a:pt x="836" y="60"/>
                  </a:cubicBezTo>
                  <a:close/>
                  <a:moveTo>
                    <a:pt x="830" y="88"/>
                  </a:moveTo>
                  <a:cubicBezTo>
                    <a:pt x="829" y="89"/>
                    <a:pt x="829" y="87"/>
                    <a:pt x="827" y="87"/>
                  </a:cubicBezTo>
                  <a:cubicBezTo>
                    <a:pt x="827" y="88"/>
                    <a:pt x="829" y="89"/>
                    <a:pt x="831" y="89"/>
                  </a:cubicBezTo>
                  <a:cubicBezTo>
                    <a:pt x="830" y="89"/>
                    <a:pt x="830" y="88"/>
                    <a:pt x="830" y="88"/>
                  </a:cubicBezTo>
                  <a:close/>
                  <a:moveTo>
                    <a:pt x="827" y="89"/>
                  </a:moveTo>
                  <a:cubicBezTo>
                    <a:pt x="827" y="90"/>
                    <a:pt x="826" y="90"/>
                    <a:pt x="826" y="90"/>
                  </a:cubicBezTo>
                  <a:cubicBezTo>
                    <a:pt x="827" y="90"/>
                    <a:pt x="827" y="91"/>
                    <a:pt x="828" y="90"/>
                  </a:cubicBezTo>
                  <a:cubicBezTo>
                    <a:pt x="827" y="90"/>
                    <a:pt x="828" y="90"/>
                    <a:pt x="828" y="90"/>
                  </a:cubicBezTo>
                  <a:cubicBezTo>
                    <a:pt x="827" y="90"/>
                    <a:pt x="827" y="89"/>
                    <a:pt x="827" y="89"/>
                  </a:cubicBezTo>
                  <a:close/>
                  <a:moveTo>
                    <a:pt x="825" y="89"/>
                  </a:moveTo>
                  <a:cubicBezTo>
                    <a:pt x="825" y="90"/>
                    <a:pt x="826" y="90"/>
                    <a:pt x="826" y="90"/>
                  </a:cubicBezTo>
                  <a:cubicBezTo>
                    <a:pt x="826" y="89"/>
                    <a:pt x="825" y="89"/>
                    <a:pt x="825" y="89"/>
                  </a:cubicBezTo>
                  <a:close/>
                  <a:moveTo>
                    <a:pt x="825" y="85"/>
                  </a:moveTo>
                  <a:cubicBezTo>
                    <a:pt x="825" y="85"/>
                    <a:pt x="825" y="85"/>
                    <a:pt x="825" y="86"/>
                  </a:cubicBezTo>
                  <a:cubicBezTo>
                    <a:pt x="825" y="86"/>
                    <a:pt x="825" y="86"/>
                    <a:pt x="825" y="86"/>
                  </a:cubicBezTo>
                  <a:cubicBezTo>
                    <a:pt x="826" y="85"/>
                    <a:pt x="826" y="86"/>
                    <a:pt x="826" y="86"/>
                  </a:cubicBezTo>
                  <a:cubicBezTo>
                    <a:pt x="826" y="85"/>
                    <a:pt x="826" y="84"/>
                    <a:pt x="826" y="84"/>
                  </a:cubicBezTo>
                  <a:cubicBezTo>
                    <a:pt x="826" y="84"/>
                    <a:pt x="825" y="85"/>
                    <a:pt x="825" y="85"/>
                  </a:cubicBezTo>
                  <a:close/>
                  <a:moveTo>
                    <a:pt x="824" y="88"/>
                  </a:moveTo>
                  <a:cubicBezTo>
                    <a:pt x="825" y="88"/>
                    <a:pt x="825" y="88"/>
                    <a:pt x="826" y="89"/>
                  </a:cubicBezTo>
                  <a:cubicBezTo>
                    <a:pt x="826" y="87"/>
                    <a:pt x="824" y="88"/>
                    <a:pt x="824" y="88"/>
                  </a:cubicBezTo>
                  <a:close/>
                  <a:moveTo>
                    <a:pt x="826" y="61"/>
                  </a:moveTo>
                  <a:cubicBezTo>
                    <a:pt x="827" y="60"/>
                    <a:pt x="828" y="61"/>
                    <a:pt x="828" y="60"/>
                  </a:cubicBezTo>
                  <a:cubicBezTo>
                    <a:pt x="827" y="60"/>
                    <a:pt x="827" y="60"/>
                    <a:pt x="826" y="60"/>
                  </a:cubicBezTo>
                  <a:cubicBezTo>
                    <a:pt x="826" y="61"/>
                    <a:pt x="826" y="61"/>
                    <a:pt x="826" y="61"/>
                  </a:cubicBezTo>
                  <a:cubicBezTo>
                    <a:pt x="825" y="61"/>
                    <a:pt x="822" y="62"/>
                    <a:pt x="823" y="63"/>
                  </a:cubicBezTo>
                  <a:cubicBezTo>
                    <a:pt x="824" y="61"/>
                    <a:pt x="827" y="63"/>
                    <a:pt x="828" y="61"/>
                  </a:cubicBezTo>
                  <a:cubicBezTo>
                    <a:pt x="828" y="60"/>
                    <a:pt x="826" y="62"/>
                    <a:pt x="826" y="61"/>
                  </a:cubicBezTo>
                  <a:close/>
                  <a:moveTo>
                    <a:pt x="821" y="93"/>
                  </a:moveTo>
                  <a:cubicBezTo>
                    <a:pt x="821" y="94"/>
                    <a:pt x="821" y="95"/>
                    <a:pt x="821" y="95"/>
                  </a:cubicBezTo>
                  <a:cubicBezTo>
                    <a:pt x="821" y="93"/>
                    <a:pt x="823" y="94"/>
                    <a:pt x="823" y="93"/>
                  </a:cubicBezTo>
                  <a:cubicBezTo>
                    <a:pt x="822" y="93"/>
                    <a:pt x="822" y="93"/>
                    <a:pt x="821" y="93"/>
                  </a:cubicBezTo>
                  <a:close/>
                  <a:moveTo>
                    <a:pt x="822" y="90"/>
                  </a:moveTo>
                  <a:cubicBezTo>
                    <a:pt x="822" y="91"/>
                    <a:pt x="821" y="90"/>
                    <a:pt x="820" y="91"/>
                  </a:cubicBezTo>
                  <a:cubicBezTo>
                    <a:pt x="821" y="92"/>
                    <a:pt x="821" y="91"/>
                    <a:pt x="822" y="91"/>
                  </a:cubicBezTo>
                  <a:cubicBezTo>
                    <a:pt x="822" y="91"/>
                    <a:pt x="822" y="90"/>
                    <a:pt x="822" y="90"/>
                  </a:cubicBezTo>
                  <a:close/>
                  <a:moveTo>
                    <a:pt x="817" y="91"/>
                  </a:moveTo>
                  <a:cubicBezTo>
                    <a:pt x="817" y="91"/>
                    <a:pt x="817" y="92"/>
                    <a:pt x="817" y="92"/>
                  </a:cubicBezTo>
                  <a:cubicBezTo>
                    <a:pt x="818" y="92"/>
                    <a:pt x="818" y="92"/>
                    <a:pt x="819" y="91"/>
                  </a:cubicBezTo>
                  <a:cubicBezTo>
                    <a:pt x="818" y="91"/>
                    <a:pt x="818" y="91"/>
                    <a:pt x="817" y="91"/>
                  </a:cubicBezTo>
                  <a:close/>
                  <a:moveTo>
                    <a:pt x="821" y="61"/>
                  </a:moveTo>
                  <a:cubicBezTo>
                    <a:pt x="821" y="62"/>
                    <a:pt x="820" y="61"/>
                    <a:pt x="819" y="63"/>
                  </a:cubicBezTo>
                  <a:cubicBezTo>
                    <a:pt x="820" y="63"/>
                    <a:pt x="820" y="63"/>
                    <a:pt x="820" y="64"/>
                  </a:cubicBezTo>
                  <a:cubicBezTo>
                    <a:pt x="821" y="64"/>
                    <a:pt x="821" y="63"/>
                    <a:pt x="822" y="64"/>
                  </a:cubicBezTo>
                  <a:cubicBezTo>
                    <a:pt x="822" y="62"/>
                    <a:pt x="823" y="62"/>
                    <a:pt x="824" y="61"/>
                  </a:cubicBezTo>
                  <a:cubicBezTo>
                    <a:pt x="822" y="60"/>
                    <a:pt x="822" y="62"/>
                    <a:pt x="821" y="61"/>
                  </a:cubicBezTo>
                  <a:close/>
                  <a:moveTo>
                    <a:pt x="812" y="93"/>
                  </a:moveTo>
                  <a:cubicBezTo>
                    <a:pt x="812" y="92"/>
                    <a:pt x="813" y="94"/>
                    <a:pt x="813" y="93"/>
                  </a:cubicBezTo>
                  <a:cubicBezTo>
                    <a:pt x="812" y="93"/>
                    <a:pt x="813" y="92"/>
                    <a:pt x="813" y="92"/>
                  </a:cubicBezTo>
                  <a:cubicBezTo>
                    <a:pt x="812" y="92"/>
                    <a:pt x="812" y="90"/>
                    <a:pt x="812" y="91"/>
                  </a:cubicBezTo>
                  <a:cubicBezTo>
                    <a:pt x="813" y="92"/>
                    <a:pt x="812" y="93"/>
                    <a:pt x="812" y="93"/>
                  </a:cubicBezTo>
                  <a:close/>
                  <a:moveTo>
                    <a:pt x="813" y="86"/>
                  </a:moveTo>
                  <a:cubicBezTo>
                    <a:pt x="813" y="86"/>
                    <a:pt x="812" y="86"/>
                    <a:pt x="812" y="87"/>
                  </a:cubicBezTo>
                  <a:cubicBezTo>
                    <a:pt x="813" y="87"/>
                    <a:pt x="814" y="87"/>
                    <a:pt x="814" y="86"/>
                  </a:cubicBezTo>
                  <a:cubicBezTo>
                    <a:pt x="814" y="86"/>
                    <a:pt x="813" y="85"/>
                    <a:pt x="813" y="86"/>
                  </a:cubicBezTo>
                  <a:close/>
                  <a:moveTo>
                    <a:pt x="817" y="63"/>
                  </a:moveTo>
                  <a:cubicBezTo>
                    <a:pt x="817" y="63"/>
                    <a:pt x="816" y="64"/>
                    <a:pt x="817" y="64"/>
                  </a:cubicBezTo>
                  <a:cubicBezTo>
                    <a:pt x="817" y="63"/>
                    <a:pt x="818" y="63"/>
                    <a:pt x="817" y="63"/>
                  </a:cubicBezTo>
                  <a:close/>
                  <a:moveTo>
                    <a:pt x="811" y="93"/>
                  </a:moveTo>
                  <a:cubicBezTo>
                    <a:pt x="811" y="93"/>
                    <a:pt x="812" y="93"/>
                    <a:pt x="812" y="92"/>
                  </a:cubicBezTo>
                  <a:cubicBezTo>
                    <a:pt x="811" y="92"/>
                    <a:pt x="811" y="92"/>
                    <a:pt x="811" y="92"/>
                  </a:cubicBezTo>
                  <a:cubicBezTo>
                    <a:pt x="811" y="93"/>
                    <a:pt x="810" y="92"/>
                    <a:pt x="810" y="92"/>
                  </a:cubicBezTo>
                  <a:cubicBezTo>
                    <a:pt x="810" y="92"/>
                    <a:pt x="810" y="93"/>
                    <a:pt x="810" y="93"/>
                  </a:cubicBezTo>
                  <a:cubicBezTo>
                    <a:pt x="810" y="93"/>
                    <a:pt x="811" y="94"/>
                    <a:pt x="811" y="93"/>
                  </a:cubicBezTo>
                  <a:cubicBezTo>
                    <a:pt x="811" y="93"/>
                    <a:pt x="811" y="93"/>
                    <a:pt x="811" y="93"/>
                  </a:cubicBezTo>
                  <a:close/>
                  <a:moveTo>
                    <a:pt x="811" y="63"/>
                  </a:moveTo>
                  <a:cubicBezTo>
                    <a:pt x="813" y="64"/>
                    <a:pt x="812" y="64"/>
                    <a:pt x="813" y="63"/>
                  </a:cubicBezTo>
                  <a:cubicBezTo>
                    <a:pt x="814" y="64"/>
                    <a:pt x="815" y="64"/>
                    <a:pt x="814" y="63"/>
                  </a:cubicBezTo>
                  <a:cubicBezTo>
                    <a:pt x="815" y="63"/>
                    <a:pt x="814" y="64"/>
                    <a:pt x="815" y="64"/>
                  </a:cubicBezTo>
                  <a:cubicBezTo>
                    <a:pt x="815" y="63"/>
                    <a:pt x="817" y="63"/>
                    <a:pt x="816" y="62"/>
                  </a:cubicBezTo>
                  <a:cubicBezTo>
                    <a:pt x="816" y="64"/>
                    <a:pt x="812" y="62"/>
                    <a:pt x="811" y="63"/>
                  </a:cubicBezTo>
                  <a:close/>
                  <a:moveTo>
                    <a:pt x="811" y="85"/>
                  </a:moveTo>
                  <a:cubicBezTo>
                    <a:pt x="812" y="85"/>
                    <a:pt x="811" y="86"/>
                    <a:pt x="811" y="86"/>
                  </a:cubicBezTo>
                  <a:cubicBezTo>
                    <a:pt x="811" y="86"/>
                    <a:pt x="811" y="86"/>
                    <a:pt x="812" y="86"/>
                  </a:cubicBezTo>
                  <a:cubicBezTo>
                    <a:pt x="812" y="85"/>
                    <a:pt x="811" y="84"/>
                    <a:pt x="811" y="85"/>
                  </a:cubicBezTo>
                  <a:close/>
                  <a:moveTo>
                    <a:pt x="808" y="92"/>
                  </a:moveTo>
                  <a:cubicBezTo>
                    <a:pt x="808" y="92"/>
                    <a:pt x="808" y="93"/>
                    <a:pt x="808" y="93"/>
                  </a:cubicBezTo>
                  <a:cubicBezTo>
                    <a:pt x="808" y="93"/>
                    <a:pt x="808" y="92"/>
                    <a:pt x="809" y="92"/>
                  </a:cubicBezTo>
                  <a:cubicBezTo>
                    <a:pt x="808" y="92"/>
                    <a:pt x="808" y="92"/>
                    <a:pt x="808" y="92"/>
                  </a:cubicBezTo>
                  <a:close/>
                  <a:moveTo>
                    <a:pt x="807" y="92"/>
                  </a:moveTo>
                  <a:cubicBezTo>
                    <a:pt x="807" y="92"/>
                    <a:pt x="807" y="91"/>
                    <a:pt x="806" y="92"/>
                  </a:cubicBezTo>
                  <a:cubicBezTo>
                    <a:pt x="807" y="92"/>
                    <a:pt x="807" y="94"/>
                    <a:pt x="807" y="94"/>
                  </a:cubicBezTo>
                  <a:cubicBezTo>
                    <a:pt x="807" y="94"/>
                    <a:pt x="807" y="93"/>
                    <a:pt x="807" y="92"/>
                  </a:cubicBezTo>
                  <a:close/>
                  <a:moveTo>
                    <a:pt x="805" y="95"/>
                  </a:moveTo>
                  <a:cubicBezTo>
                    <a:pt x="806" y="95"/>
                    <a:pt x="806" y="95"/>
                    <a:pt x="807" y="95"/>
                  </a:cubicBezTo>
                  <a:cubicBezTo>
                    <a:pt x="806" y="94"/>
                    <a:pt x="806" y="94"/>
                    <a:pt x="805" y="95"/>
                  </a:cubicBezTo>
                  <a:close/>
                  <a:moveTo>
                    <a:pt x="808" y="64"/>
                  </a:moveTo>
                  <a:cubicBezTo>
                    <a:pt x="808" y="65"/>
                    <a:pt x="809" y="64"/>
                    <a:pt x="809" y="65"/>
                  </a:cubicBezTo>
                  <a:cubicBezTo>
                    <a:pt x="808" y="65"/>
                    <a:pt x="808" y="64"/>
                    <a:pt x="807" y="64"/>
                  </a:cubicBezTo>
                  <a:cubicBezTo>
                    <a:pt x="805" y="65"/>
                    <a:pt x="803" y="66"/>
                    <a:pt x="801" y="65"/>
                  </a:cubicBezTo>
                  <a:cubicBezTo>
                    <a:pt x="801" y="65"/>
                    <a:pt x="801" y="66"/>
                    <a:pt x="802" y="66"/>
                  </a:cubicBezTo>
                  <a:cubicBezTo>
                    <a:pt x="801" y="66"/>
                    <a:pt x="799" y="65"/>
                    <a:pt x="799" y="66"/>
                  </a:cubicBezTo>
                  <a:cubicBezTo>
                    <a:pt x="799" y="66"/>
                    <a:pt x="800" y="66"/>
                    <a:pt x="800" y="66"/>
                  </a:cubicBezTo>
                  <a:cubicBezTo>
                    <a:pt x="799" y="66"/>
                    <a:pt x="798" y="68"/>
                    <a:pt x="797" y="67"/>
                  </a:cubicBezTo>
                  <a:cubicBezTo>
                    <a:pt x="797" y="67"/>
                    <a:pt x="797" y="66"/>
                    <a:pt x="797" y="65"/>
                  </a:cubicBezTo>
                  <a:cubicBezTo>
                    <a:pt x="796" y="65"/>
                    <a:pt x="796" y="65"/>
                    <a:pt x="796" y="66"/>
                  </a:cubicBezTo>
                  <a:cubicBezTo>
                    <a:pt x="796" y="66"/>
                    <a:pt x="797" y="66"/>
                    <a:pt x="797" y="66"/>
                  </a:cubicBezTo>
                  <a:cubicBezTo>
                    <a:pt x="795" y="66"/>
                    <a:pt x="797" y="67"/>
                    <a:pt x="797" y="67"/>
                  </a:cubicBezTo>
                  <a:cubicBezTo>
                    <a:pt x="796" y="67"/>
                    <a:pt x="796" y="66"/>
                    <a:pt x="795" y="66"/>
                  </a:cubicBezTo>
                  <a:cubicBezTo>
                    <a:pt x="795" y="67"/>
                    <a:pt x="794" y="66"/>
                    <a:pt x="794" y="67"/>
                  </a:cubicBezTo>
                  <a:cubicBezTo>
                    <a:pt x="795" y="67"/>
                    <a:pt x="794" y="68"/>
                    <a:pt x="794" y="68"/>
                  </a:cubicBezTo>
                  <a:cubicBezTo>
                    <a:pt x="794" y="68"/>
                    <a:pt x="794" y="69"/>
                    <a:pt x="794" y="69"/>
                  </a:cubicBezTo>
                  <a:cubicBezTo>
                    <a:pt x="794" y="68"/>
                    <a:pt x="794" y="67"/>
                    <a:pt x="793" y="67"/>
                  </a:cubicBezTo>
                  <a:cubicBezTo>
                    <a:pt x="793" y="67"/>
                    <a:pt x="793" y="67"/>
                    <a:pt x="793" y="67"/>
                  </a:cubicBezTo>
                  <a:cubicBezTo>
                    <a:pt x="792" y="68"/>
                    <a:pt x="794" y="67"/>
                    <a:pt x="793" y="68"/>
                  </a:cubicBezTo>
                  <a:cubicBezTo>
                    <a:pt x="792" y="67"/>
                    <a:pt x="792" y="68"/>
                    <a:pt x="792" y="68"/>
                  </a:cubicBezTo>
                  <a:cubicBezTo>
                    <a:pt x="792" y="68"/>
                    <a:pt x="792" y="68"/>
                    <a:pt x="792" y="68"/>
                  </a:cubicBezTo>
                  <a:cubicBezTo>
                    <a:pt x="792" y="68"/>
                    <a:pt x="791" y="68"/>
                    <a:pt x="791" y="68"/>
                  </a:cubicBezTo>
                  <a:cubicBezTo>
                    <a:pt x="791" y="69"/>
                    <a:pt x="791" y="69"/>
                    <a:pt x="790" y="69"/>
                  </a:cubicBezTo>
                  <a:cubicBezTo>
                    <a:pt x="789" y="69"/>
                    <a:pt x="790" y="68"/>
                    <a:pt x="789" y="67"/>
                  </a:cubicBezTo>
                  <a:cubicBezTo>
                    <a:pt x="788" y="68"/>
                    <a:pt x="790" y="68"/>
                    <a:pt x="789" y="69"/>
                  </a:cubicBezTo>
                  <a:cubicBezTo>
                    <a:pt x="789" y="69"/>
                    <a:pt x="787" y="68"/>
                    <a:pt x="788" y="69"/>
                  </a:cubicBezTo>
                  <a:cubicBezTo>
                    <a:pt x="788" y="69"/>
                    <a:pt x="788" y="69"/>
                    <a:pt x="788" y="69"/>
                  </a:cubicBezTo>
                  <a:cubicBezTo>
                    <a:pt x="788" y="69"/>
                    <a:pt x="788" y="69"/>
                    <a:pt x="788" y="70"/>
                  </a:cubicBezTo>
                  <a:cubicBezTo>
                    <a:pt x="788" y="69"/>
                    <a:pt x="787" y="70"/>
                    <a:pt x="787" y="69"/>
                  </a:cubicBezTo>
                  <a:cubicBezTo>
                    <a:pt x="786" y="68"/>
                    <a:pt x="785" y="70"/>
                    <a:pt x="785" y="69"/>
                  </a:cubicBezTo>
                  <a:cubicBezTo>
                    <a:pt x="784" y="69"/>
                    <a:pt x="783" y="68"/>
                    <a:pt x="783" y="69"/>
                  </a:cubicBezTo>
                  <a:cubicBezTo>
                    <a:pt x="784" y="70"/>
                    <a:pt x="784" y="69"/>
                    <a:pt x="785" y="70"/>
                  </a:cubicBezTo>
                  <a:cubicBezTo>
                    <a:pt x="785" y="70"/>
                    <a:pt x="785" y="70"/>
                    <a:pt x="786" y="71"/>
                  </a:cubicBezTo>
                  <a:cubicBezTo>
                    <a:pt x="785" y="71"/>
                    <a:pt x="785" y="69"/>
                    <a:pt x="785" y="71"/>
                  </a:cubicBezTo>
                  <a:cubicBezTo>
                    <a:pt x="785" y="72"/>
                    <a:pt x="786" y="71"/>
                    <a:pt x="785" y="72"/>
                  </a:cubicBezTo>
                  <a:cubicBezTo>
                    <a:pt x="786" y="72"/>
                    <a:pt x="789" y="70"/>
                    <a:pt x="789" y="72"/>
                  </a:cubicBezTo>
                  <a:cubicBezTo>
                    <a:pt x="789" y="71"/>
                    <a:pt x="790" y="70"/>
                    <a:pt x="791" y="71"/>
                  </a:cubicBezTo>
                  <a:cubicBezTo>
                    <a:pt x="791" y="70"/>
                    <a:pt x="792" y="69"/>
                    <a:pt x="793" y="70"/>
                  </a:cubicBezTo>
                  <a:cubicBezTo>
                    <a:pt x="793" y="69"/>
                    <a:pt x="794" y="69"/>
                    <a:pt x="794" y="69"/>
                  </a:cubicBezTo>
                  <a:cubicBezTo>
                    <a:pt x="794" y="69"/>
                    <a:pt x="795" y="69"/>
                    <a:pt x="795" y="69"/>
                  </a:cubicBezTo>
                  <a:cubicBezTo>
                    <a:pt x="796" y="68"/>
                    <a:pt x="799" y="67"/>
                    <a:pt x="800" y="67"/>
                  </a:cubicBezTo>
                  <a:cubicBezTo>
                    <a:pt x="800" y="68"/>
                    <a:pt x="798" y="68"/>
                    <a:pt x="799" y="68"/>
                  </a:cubicBezTo>
                  <a:cubicBezTo>
                    <a:pt x="800" y="68"/>
                    <a:pt x="804" y="68"/>
                    <a:pt x="802" y="67"/>
                  </a:cubicBezTo>
                  <a:cubicBezTo>
                    <a:pt x="803" y="67"/>
                    <a:pt x="803" y="66"/>
                    <a:pt x="803" y="66"/>
                  </a:cubicBezTo>
                  <a:cubicBezTo>
                    <a:pt x="804" y="67"/>
                    <a:pt x="803" y="68"/>
                    <a:pt x="803" y="68"/>
                  </a:cubicBezTo>
                  <a:cubicBezTo>
                    <a:pt x="805" y="67"/>
                    <a:pt x="808" y="66"/>
                    <a:pt x="809" y="67"/>
                  </a:cubicBezTo>
                  <a:cubicBezTo>
                    <a:pt x="808" y="66"/>
                    <a:pt x="809" y="66"/>
                    <a:pt x="809" y="64"/>
                  </a:cubicBezTo>
                  <a:cubicBezTo>
                    <a:pt x="809" y="64"/>
                    <a:pt x="808" y="63"/>
                    <a:pt x="808" y="64"/>
                  </a:cubicBezTo>
                  <a:close/>
                  <a:moveTo>
                    <a:pt x="810" y="65"/>
                  </a:moveTo>
                  <a:cubicBezTo>
                    <a:pt x="810" y="64"/>
                    <a:pt x="811" y="65"/>
                    <a:pt x="811" y="65"/>
                  </a:cubicBezTo>
                  <a:cubicBezTo>
                    <a:pt x="811" y="65"/>
                    <a:pt x="811" y="64"/>
                    <a:pt x="811" y="64"/>
                  </a:cubicBezTo>
                  <a:cubicBezTo>
                    <a:pt x="811" y="64"/>
                    <a:pt x="810" y="65"/>
                    <a:pt x="810" y="63"/>
                  </a:cubicBezTo>
                  <a:cubicBezTo>
                    <a:pt x="810" y="64"/>
                    <a:pt x="810" y="64"/>
                    <a:pt x="809" y="64"/>
                  </a:cubicBezTo>
                  <a:cubicBezTo>
                    <a:pt x="810" y="64"/>
                    <a:pt x="809" y="65"/>
                    <a:pt x="810" y="65"/>
                  </a:cubicBezTo>
                  <a:close/>
                  <a:moveTo>
                    <a:pt x="805" y="93"/>
                  </a:moveTo>
                  <a:cubicBezTo>
                    <a:pt x="805" y="93"/>
                    <a:pt x="804" y="93"/>
                    <a:pt x="805" y="94"/>
                  </a:cubicBezTo>
                  <a:cubicBezTo>
                    <a:pt x="805" y="94"/>
                    <a:pt x="806" y="94"/>
                    <a:pt x="806" y="93"/>
                  </a:cubicBezTo>
                  <a:cubicBezTo>
                    <a:pt x="806" y="93"/>
                    <a:pt x="805" y="93"/>
                    <a:pt x="805" y="93"/>
                  </a:cubicBezTo>
                  <a:close/>
                  <a:moveTo>
                    <a:pt x="803" y="95"/>
                  </a:moveTo>
                  <a:cubicBezTo>
                    <a:pt x="803" y="95"/>
                    <a:pt x="802" y="95"/>
                    <a:pt x="802" y="95"/>
                  </a:cubicBezTo>
                  <a:cubicBezTo>
                    <a:pt x="802" y="96"/>
                    <a:pt x="802" y="96"/>
                    <a:pt x="802" y="96"/>
                  </a:cubicBezTo>
                  <a:cubicBezTo>
                    <a:pt x="802" y="97"/>
                    <a:pt x="802" y="96"/>
                    <a:pt x="803" y="96"/>
                  </a:cubicBezTo>
                  <a:cubicBezTo>
                    <a:pt x="803" y="96"/>
                    <a:pt x="803" y="96"/>
                    <a:pt x="803" y="96"/>
                  </a:cubicBezTo>
                  <a:cubicBezTo>
                    <a:pt x="803" y="96"/>
                    <a:pt x="803" y="96"/>
                    <a:pt x="803" y="95"/>
                  </a:cubicBezTo>
                  <a:close/>
                  <a:moveTo>
                    <a:pt x="804" y="87"/>
                  </a:moveTo>
                  <a:cubicBezTo>
                    <a:pt x="803" y="86"/>
                    <a:pt x="803" y="87"/>
                    <a:pt x="803" y="87"/>
                  </a:cubicBezTo>
                  <a:cubicBezTo>
                    <a:pt x="803" y="87"/>
                    <a:pt x="803" y="87"/>
                    <a:pt x="802" y="87"/>
                  </a:cubicBezTo>
                  <a:cubicBezTo>
                    <a:pt x="803" y="88"/>
                    <a:pt x="803" y="87"/>
                    <a:pt x="804" y="87"/>
                  </a:cubicBezTo>
                  <a:cubicBezTo>
                    <a:pt x="804" y="88"/>
                    <a:pt x="804" y="88"/>
                    <a:pt x="804" y="88"/>
                  </a:cubicBezTo>
                  <a:cubicBezTo>
                    <a:pt x="804" y="87"/>
                    <a:pt x="804" y="87"/>
                    <a:pt x="804" y="87"/>
                  </a:cubicBezTo>
                  <a:close/>
                  <a:moveTo>
                    <a:pt x="799" y="96"/>
                  </a:moveTo>
                  <a:cubicBezTo>
                    <a:pt x="798" y="96"/>
                    <a:pt x="798" y="96"/>
                    <a:pt x="798" y="96"/>
                  </a:cubicBezTo>
                  <a:cubicBezTo>
                    <a:pt x="798" y="96"/>
                    <a:pt x="798" y="96"/>
                    <a:pt x="798" y="97"/>
                  </a:cubicBezTo>
                  <a:cubicBezTo>
                    <a:pt x="798" y="97"/>
                    <a:pt x="798" y="97"/>
                    <a:pt x="798" y="97"/>
                  </a:cubicBezTo>
                  <a:cubicBezTo>
                    <a:pt x="798" y="96"/>
                    <a:pt x="798" y="98"/>
                    <a:pt x="799" y="98"/>
                  </a:cubicBezTo>
                  <a:cubicBezTo>
                    <a:pt x="799" y="97"/>
                    <a:pt x="798" y="97"/>
                    <a:pt x="799" y="96"/>
                  </a:cubicBezTo>
                  <a:close/>
                  <a:moveTo>
                    <a:pt x="794" y="98"/>
                  </a:moveTo>
                  <a:cubicBezTo>
                    <a:pt x="794" y="97"/>
                    <a:pt x="795" y="98"/>
                    <a:pt x="795" y="97"/>
                  </a:cubicBezTo>
                  <a:cubicBezTo>
                    <a:pt x="794" y="97"/>
                    <a:pt x="795" y="97"/>
                    <a:pt x="795" y="96"/>
                  </a:cubicBezTo>
                  <a:cubicBezTo>
                    <a:pt x="794" y="97"/>
                    <a:pt x="793" y="97"/>
                    <a:pt x="792" y="97"/>
                  </a:cubicBezTo>
                  <a:cubicBezTo>
                    <a:pt x="793" y="98"/>
                    <a:pt x="794" y="97"/>
                    <a:pt x="794" y="98"/>
                  </a:cubicBezTo>
                  <a:cubicBezTo>
                    <a:pt x="793" y="98"/>
                    <a:pt x="793" y="98"/>
                    <a:pt x="794" y="98"/>
                  </a:cubicBezTo>
                  <a:close/>
                  <a:moveTo>
                    <a:pt x="792" y="98"/>
                  </a:moveTo>
                  <a:cubicBezTo>
                    <a:pt x="791" y="98"/>
                    <a:pt x="792" y="97"/>
                    <a:pt x="791" y="97"/>
                  </a:cubicBezTo>
                  <a:cubicBezTo>
                    <a:pt x="791" y="97"/>
                    <a:pt x="790" y="97"/>
                    <a:pt x="790" y="97"/>
                  </a:cubicBezTo>
                  <a:cubicBezTo>
                    <a:pt x="791" y="97"/>
                    <a:pt x="791" y="99"/>
                    <a:pt x="792" y="98"/>
                  </a:cubicBezTo>
                  <a:close/>
                  <a:moveTo>
                    <a:pt x="789" y="98"/>
                  </a:moveTo>
                  <a:cubicBezTo>
                    <a:pt x="789" y="99"/>
                    <a:pt x="789" y="99"/>
                    <a:pt x="790" y="99"/>
                  </a:cubicBezTo>
                  <a:cubicBezTo>
                    <a:pt x="790" y="98"/>
                    <a:pt x="790" y="98"/>
                    <a:pt x="789" y="98"/>
                  </a:cubicBezTo>
                  <a:close/>
                  <a:moveTo>
                    <a:pt x="788" y="98"/>
                  </a:moveTo>
                  <a:cubicBezTo>
                    <a:pt x="788" y="98"/>
                    <a:pt x="787" y="98"/>
                    <a:pt x="787" y="97"/>
                  </a:cubicBezTo>
                  <a:cubicBezTo>
                    <a:pt x="788" y="97"/>
                    <a:pt x="789" y="97"/>
                    <a:pt x="789" y="96"/>
                  </a:cubicBezTo>
                  <a:cubicBezTo>
                    <a:pt x="787" y="96"/>
                    <a:pt x="787" y="98"/>
                    <a:pt x="786" y="98"/>
                  </a:cubicBezTo>
                  <a:cubicBezTo>
                    <a:pt x="787" y="98"/>
                    <a:pt x="786" y="99"/>
                    <a:pt x="786" y="100"/>
                  </a:cubicBezTo>
                  <a:cubicBezTo>
                    <a:pt x="787" y="98"/>
                    <a:pt x="788" y="98"/>
                    <a:pt x="788" y="98"/>
                  </a:cubicBezTo>
                  <a:close/>
                  <a:moveTo>
                    <a:pt x="785" y="100"/>
                  </a:moveTo>
                  <a:cubicBezTo>
                    <a:pt x="785" y="99"/>
                    <a:pt x="786" y="100"/>
                    <a:pt x="786" y="99"/>
                  </a:cubicBezTo>
                  <a:cubicBezTo>
                    <a:pt x="785" y="99"/>
                    <a:pt x="787" y="98"/>
                    <a:pt x="786" y="98"/>
                  </a:cubicBezTo>
                  <a:cubicBezTo>
                    <a:pt x="786" y="99"/>
                    <a:pt x="785" y="98"/>
                    <a:pt x="785" y="99"/>
                  </a:cubicBezTo>
                  <a:cubicBezTo>
                    <a:pt x="785" y="99"/>
                    <a:pt x="786" y="99"/>
                    <a:pt x="785" y="99"/>
                  </a:cubicBezTo>
                  <a:cubicBezTo>
                    <a:pt x="785" y="100"/>
                    <a:pt x="784" y="99"/>
                    <a:pt x="785" y="100"/>
                  </a:cubicBezTo>
                  <a:close/>
                  <a:moveTo>
                    <a:pt x="790" y="73"/>
                  </a:moveTo>
                  <a:cubicBezTo>
                    <a:pt x="790" y="72"/>
                    <a:pt x="788" y="72"/>
                    <a:pt x="788" y="73"/>
                  </a:cubicBezTo>
                  <a:cubicBezTo>
                    <a:pt x="789" y="72"/>
                    <a:pt x="789" y="74"/>
                    <a:pt x="790" y="73"/>
                  </a:cubicBezTo>
                  <a:cubicBezTo>
                    <a:pt x="789" y="73"/>
                    <a:pt x="791" y="72"/>
                    <a:pt x="790" y="72"/>
                  </a:cubicBezTo>
                  <a:cubicBezTo>
                    <a:pt x="790" y="72"/>
                    <a:pt x="790" y="73"/>
                    <a:pt x="790" y="73"/>
                  </a:cubicBezTo>
                  <a:close/>
                  <a:moveTo>
                    <a:pt x="785" y="98"/>
                  </a:moveTo>
                  <a:cubicBezTo>
                    <a:pt x="787" y="97"/>
                    <a:pt x="785" y="96"/>
                    <a:pt x="785" y="95"/>
                  </a:cubicBezTo>
                  <a:cubicBezTo>
                    <a:pt x="785" y="96"/>
                    <a:pt x="785" y="97"/>
                    <a:pt x="785" y="98"/>
                  </a:cubicBezTo>
                  <a:close/>
                  <a:moveTo>
                    <a:pt x="784" y="97"/>
                  </a:moveTo>
                  <a:cubicBezTo>
                    <a:pt x="784" y="97"/>
                    <a:pt x="783" y="97"/>
                    <a:pt x="783" y="98"/>
                  </a:cubicBezTo>
                  <a:cubicBezTo>
                    <a:pt x="782" y="98"/>
                    <a:pt x="782" y="97"/>
                    <a:pt x="781" y="97"/>
                  </a:cubicBezTo>
                  <a:cubicBezTo>
                    <a:pt x="781" y="97"/>
                    <a:pt x="781" y="97"/>
                    <a:pt x="780" y="97"/>
                  </a:cubicBezTo>
                  <a:cubicBezTo>
                    <a:pt x="780" y="98"/>
                    <a:pt x="781" y="99"/>
                    <a:pt x="781" y="100"/>
                  </a:cubicBezTo>
                  <a:cubicBezTo>
                    <a:pt x="781" y="100"/>
                    <a:pt x="780" y="99"/>
                    <a:pt x="780" y="99"/>
                  </a:cubicBezTo>
                  <a:cubicBezTo>
                    <a:pt x="781" y="99"/>
                    <a:pt x="781" y="99"/>
                    <a:pt x="781" y="99"/>
                  </a:cubicBezTo>
                  <a:cubicBezTo>
                    <a:pt x="780" y="99"/>
                    <a:pt x="780" y="98"/>
                    <a:pt x="780" y="98"/>
                  </a:cubicBezTo>
                  <a:cubicBezTo>
                    <a:pt x="780" y="99"/>
                    <a:pt x="780" y="100"/>
                    <a:pt x="781" y="100"/>
                  </a:cubicBezTo>
                  <a:cubicBezTo>
                    <a:pt x="781" y="99"/>
                    <a:pt x="783" y="101"/>
                    <a:pt x="783" y="100"/>
                  </a:cubicBezTo>
                  <a:cubicBezTo>
                    <a:pt x="782" y="100"/>
                    <a:pt x="782" y="100"/>
                    <a:pt x="782" y="100"/>
                  </a:cubicBezTo>
                  <a:cubicBezTo>
                    <a:pt x="783" y="100"/>
                    <a:pt x="782" y="99"/>
                    <a:pt x="782" y="98"/>
                  </a:cubicBezTo>
                  <a:cubicBezTo>
                    <a:pt x="781" y="98"/>
                    <a:pt x="782" y="99"/>
                    <a:pt x="782" y="99"/>
                  </a:cubicBezTo>
                  <a:cubicBezTo>
                    <a:pt x="781" y="99"/>
                    <a:pt x="781" y="98"/>
                    <a:pt x="782" y="98"/>
                  </a:cubicBezTo>
                  <a:cubicBezTo>
                    <a:pt x="782" y="98"/>
                    <a:pt x="783" y="98"/>
                    <a:pt x="784" y="98"/>
                  </a:cubicBezTo>
                  <a:cubicBezTo>
                    <a:pt x="784" y="98"/>
                    <a:pt x="783" y="98"/>
                    <a:pt x="784" y="99"/>
                  </a:cubicBezTo>
                  <a:cubicBezTo>
                    <a:pt x="783" y="99"/>
                    <a:pt x="783" y="99"/>
                    <a:pt x="783" y="99"/>
                  </a:cubicBezTo>
                  <a:cubicBezTo>
                    <a:pt x="783" y="99"/>
                    <a:pt x="783" y="100"/>
                    <a:pt x="784" y="100"/>
                  </a:cubicBezTo>
                  <a:cubicBezTo>
                    <a:pt x="784" y="98"/>
                    <a:pt x="785" y="99"/>
                    <a:pt x="785" y="97"/>
                  </a:cubicBezTo>
                  <a:cubicBezTo>
                    <a:pt x="784" y="97"/>
                    <a:pt x="785" y="96"/>
                    <a:pt x="784" y="97"/>
                  </a:cubicBezTo>
                  <a:close/>
                  <a:moveTo>
                    <a:pt x="784" y="94"/>
                  </a:moveTo>
                  <a:cubicBezTo>
                    <a:pt x="784" y="94"/>
                    <a:pt x="785" y="93"/>
                    <a:pt x="784" y="93"/>
                  </a:cubicBezTo>
                  <a:cubicBezTo>
                    <a:pt x="784" y="94"/>
                    <a:pt x="783" y="94"/>
                    <a:pt x="784" y="95"/>
                  </a:cubicBezTo>
                  <a:cubicBezTo>
                    <a:pt x="784" y="94"/>
                    <a:pt x="786" y="95"/>
                    <a:pt x="786" y="94"/>
                  </a:cubicBezTo>
                  <a:cubicBezTo>
                    <a:pt x="786" y="94"/>
                    <a:pt x="785" y="94"/>
                    <a:pt x="784" y="94"/>
                  </a:cubicBezTo>
                  <a:close/>
                  <a:moveTo>
                    <a:pt x="787" y="72"/>
                  </a:moveTo>
                  <a:cubicBezTo>
                    <a:pt x="786" y="73"/>
                    <a:pt x="788" y="73"/>
                    <a:pt x="788" y="74"/>
                  </a:cubicBezTo>
                  <a:cubicBezTo>
                    <a:pt x="788" y="74"/>
                    <a:pt x="789" y="74"/>
                    <a:pt x="789" y="74"/>
                  </a:cubicBezTo>
                  <a:cubicBezTo>
                    <a:pt x="788" y="73"/>
                    <a:pt x="787" y="73"/>
                    <a:pt x="787" y="72"/>
                  </a:cubicBezTo>
                  <a:close/>
                  <a:moveTo>
                    <a:pt x="786" y="73"/>
                  </a:moveTo>
                  <a:cubicBezTo>
                    <a:pt x="786" y="73"/>
                    <a:pt x="786" y="72"/>
                    <a:pt x="786" y="72"/>
                  </a:cubicBezTo>
                  <a:cubicBezTo>
                    <a:pt x="785" y="73"/>
                    <a:pt x="785" y="73"/>
                    <a:pt x="786" y="74"/>
                  </a:cubicBezTo>
                  <a:cubicBezTo>
                    <a:pt x="785" y="74"/>
                    <a:pt x="785" y="74"/>
                    <a:pt x="785" y="74"/>
                  </a:cubicBezTo>
                  <a:cubicBezTo>
                    <a:pt x="786" y="74"/>
                    <a:pt x="784" y="75"/>
                    <a:pt x="785" y="75"/>
                  </a:cubicBezTo>
                  <a:cubicBezTo>
                    <a:pt x="785" y="74"/>
                    <a:pt x="785" y="76"/>
                    <a:pt x="786" y="76"/>
                  </a:cubicBezTo>
                  <a:cubicBezTo>
                    <a:pt x="785" y="75"/>
                    <a:pt x="787" y="74"/>
                    <a:pt x="786" y="73"/>
                  </a:cubicBezTo>
                  <a:close/>
                  <a:moveTo>
                    <a:pt x="784" y="74"/>
                  </a:moveTo>
                  <a:cubicBezTo>
                    <a:pt x="784" y="74"/>
                    <a:pt x="783" y="74"/>
                    <a:pt x="783" y="74"/>
                  </a:cubicBezTo>
                  <a:cubicBezTo>
                    <a:pt x="784" y="73"/>
                    <a:pt x="784" y="74"/>
                    <a:pt x="784" y="74"/>
                  </a:cubicBezTo>
                  <a:cubicBezTo>
                    <a:pt x="784" y="73"/>
                    <a:pt x="784" y="73"/>
                    <a:pt x="784" y="73"/>
                  </a:cubicBezTo>
                  <a:cubicBezTo>
                    <a:pt x="784" y="74"/>
                    <a:pt x="783" y="73"/>
                    <a:pt x="782" y="74"/>
                  </a:cubicBezTo>
                  <a:cubicBezTo>
                    <a:pt x="783" y="74"/>
                    <a:pt x="781" y="74"/>
                    <a:pt x="781" y="74"/>
                  </a:cubicBezTo>
                  <a:cubicBezTo>
                    <a:pt x="781" y="74"/>
                    <a:pt x="782" y="76"/>
                    <a:pt x="782" y="75"/>
                  </a:cubicBezTo>
                  <a:cubicBezTo>
                    <a:pt x="781" y="74"/>
                    <a:pt x="783" y="74"/>
                    <a:pt x="783" y="74"/>
                  </a:cubicBezTo>
                  <a:cubicBezTo>
                    <a:pt x="783" y="75"/>
                    <a:pt x="782" y="77"/>
                    <a:pt x="782" y="77"/>
                  </a:cubicBezTo>
                  <a:cubicBezTo>
                    <a:pt x="783" y="76"/>
                    <a:pt x="783" y="75"/>
                    <a:pt x="783" y="75"/>
                  </a:cubicBezTo>
                  <a:cubicBezTo>
                    <a:pt x="784" y="76"/>
                    <a:pt x="784" y="74"/>
                    <a:pt x="784" y="75"/>
                  </a:cubicBezTo>
                  <a:cubicBezTo>
                    <a:pt x="784" y="75"/>
                    <a:pt x="784" y="75"/>
                    <a:pt x="785" y="75"/>
                  </a:cubicBezTo>
                  <a:cubicBezTo>
                    <a:pt x="785" y="75"/>
                    <a:pt x="784" y="75"/>
                    <a:pt x="784" y="74"/>
                  </a:cubicBezTo>
                  <a:close/>
                  <a:moveTo>
                    <a:pt x="778" y="100"/>
                  </a:moveTo>
                  <a:cubicBezTo>
                    <a:pt x="778" y="101"/>
                    <a:pt x="779" y="101"/>
                    <a:pt x="779" y="102"/>
                  </a:cubicBezTo>
                  <a:cubicBezTo>
                    <a:pt x="779" y="101"/>
                    <a:pt x="780" y="102"/>
                    <a:pt x="780" y="101"/>
                  </a:cubicBezTo>
                  <a:cubicBezTo>
                    <a:pt x="779" y="101"/>
                    <a:pt x="780" y="101"/>
                    <a:pt x="780" y="100"/>
                  </a:cubicBezTo>
                  <a:cubicBezTo>
                    <a:pt x="779" y="100"/>
                    <a:pt x="780" y="100"/>
                    <a:pt x="779" y="100"/>
                  </a:cubicBezTo>
                  <a:cubicBezTo>
                    <a:pt x="779" y="100"/>
                    <a:pt x="779" y="101"/>
                    <a:pt x="779" y="101"/>
                  </a:cubicBezTo>
                  <a:cubicBezTo>
                    <a:pt x="779" y="101"/>
                    <a:pt x="779" y="101"/>
                    <a:pt x="778" y="100"/>
                  </a:cubicBezTo>
                  <a:close/>
                  <a:moveTo>
                    <a:pt x="779" y="102"/>
                  </a:moveTo>
                  <a:cubicBezTo>
                    <a:pt x="779" y="103"/>
                    <a:pt x="778" y="103"/>
                    <a:pt x="778" y="102"/>
                  </a:cubicBezTo>
                  <a:cubicBezTo>
                    <a:pt x="778" y="102"/>
                    <a:pt x="778" y="102"/>
                    <a:pt x="778" y="101"/>
                  </a:cubicBezTo>
                  <a:cubicBezTo>
                    <a:pt x="777" y="101"/>
                    <a:pt x="778" y="103"/>
                    <a:pt x="776" y="102"/>
                  </a:cubicBezTo>
                  <a:cubicBezTo>
                    <a:pt x="776" y="103"/>
                    <a:pt x="777" y="103"/>
                    <a:pt x="777" y="103"/>
                  </a:cubicBezTo>
                  <a:cubicBezTo>
                    <a:pt x="778" y="102"/>
                    <a:pt x="779" y="105"/>
                    <a:pt x="780" y="103"/>
                  </a:cubicBezTo>
                  <a:cubicBezTo>
                    <a:pt x="779" y="103"/>
                    <a:pt x="779" y="102"/>
                    <a:pt x="779" y="102"/>
                  </a:cubicBezTo>
                  <a:close/>
                  <a:moveTo>
                    <a:pt x="780" y="71"/>
                  </a:moveTo>
                  <a:cubicBezTo>
                    <a:pt x="780" y="72"/>
                    <a:pt x="781" y="72"/>
                    <a:pt x="781" y="72"/>
                  </a:cubicBezTo>
                  <a:cubicBezTo>
                    <a:pt x="780" y="72"/>
                    <a:pt x="780" y="72"/>
                    <a:pt x="780" y="73"/>
                  </a:cubicBezTo>
                  <a:cubicBezTo>
                    <a:pt x="780" y="71"/>
                    <a:pt x="779" y="73"/>
                    <a:pt x="780" y="72"/>
                  </a:cubicBezTo>
                  <a:cubicBezTo>
                    <a:pt x="779" y="71"/>
                    <a:pt x="780" y="71"/>
                    <a:pt x="780" y="71"/>
                  </a:cubicBezTo>
                  <a:cubicBezTo>
                    <a:pt x="780" y="70"/>
                    <a:pt x="779" y="71"/>
                    <a:pt x="779" y="71"/>
                  </a:cubicBezTo>
                  <a:cubicBezTo>
                    <a:pt x="779" y="71"/>
                    <a:pt x="779" y="70"/>
                    <a:pt x="780" y="70"/>
                  </a:cubicBezTo>
                  <a:cubicBezTo>
                    <a:pt x="778" y="70"/>
                    <a:pt x="777" y="70"/>
                    <a:pt x="775" y="71"/>
                  </a:cubicBezTo>
                  <a:cubicBezTo>
                    <a:pt x="776" y="72"/>
                    <a:pt x="776" y="72"/>
                    <a:pt x="776" y="73"/>
                  </a:cubicBezTo>
                  <a:cubicBezTo>
                    <a:pt x="776" y="73"/>
                    <a:pt x="776" y="73"/>
                    <a:pt x="775" y="73"/>
                  </a:cubicBezTo>
                  <a:cubicBezTo>
                    <a:pt x="775" y="73"/>
                    <a:pt x="775" y="73"/>
                    <a:pt x="776" y="72"/>
                  </a:cubicBezTo>
                  <a:cubicBezTo>
                    <a:pt x="776" y="72"/>
                    <a:pt x="775" y="72"/>
                    <a:pt x="775" y="71"/>
                  </a:cubicBezTo>
                  <a:cubicBezTo>
                    <a:pt x="774" y="71"/>
                    <a:pt x="774" y="72"/>
                    <a:pt x="774" y="71"/>
                  </a:cubicBezTo>
                  <a:cubicBezTo>
                    <a:pt x="773" y="72"/>
                    <a:pt x="775" y="72"/>
                    <a:pt x="774" y="73"/>
                  </a:cubicBezTo>
                  <a:cubicBezTo>
                    <a:pt x="773" y="72"/>
                    <a:pt x="773" y="74"/>
                    <a:pt x="773" y="74"/>
                  </a:cubicBezTo>
                  <a:cubicBezTo>
                    <a:pt x="773" y="73"/>
                    <a:pt x="772" y="74"/>
                    <a:pt x="772" y="73"/>
                  </a:cubicBezTo>
                  <a:cubicBezTo>
                    <a:pt x="772" y="73"/>
                    <a:pt x="772" y="73"/>
                    <a:pt x="772" y="73"/>
                  </a:cubicBezTo>
                  <a:cubicBezTo>
                    <a:pt x="772" y="73"/>
                    <a:pt x="773" y="73"/>
                    <a:pt x="773" y="73"/>
                  </a:cubicBezTo>
                  <a:cubicBezTo>
                    <a:pt x="773" y="73"/>
                    <a:pt x="773" y="72"/>
                    <a:pt x="773" y="72"/>
                  </a:cubicBezTo>
                  <a:cubicBezTo>
                    <a:pt x="773" y="71"/>
                    <a:pt x="773" y="72"/>
                    <a:pt x="772" y="72"/>
                  </a:cubicBezTo>
                  <a:cubicBezTo>
                    <a:pt x="772" y="73"/>
                    <a:pt x="771" y="72"/>
                    <a:pt x="770" y="73"/>
                  </a:cubicBezTo>
                  <a:cubicBezTo>
                    <a:pt x="771" y="73"/>
                    <a:pt x="768" y="74"/>
                    <a:pt x="769" y="75"/>
                  </a:cubicBezTo>
                  <a:cubicBezTo>
                    <a:pt x="769" y="75"/>
                    <a:pt x="769" y="75"/>
                    <a:pt x="769" y="74"/>
                  </a:cubicBezTo>
                  <a:cubicBezTo>
                    <a:pt x="769" y="74"/>
                    <a:pt x="769" y="73"/>
                    <a:pt x="769" y="73"/>
                  </a:cubicBezTo>
                  <a:cubicBezTo>
                    <a:pt x="768" y="73"/>
                    <a:pt x="768" y="75"/>
                    <a:pt x="767" y="74"/>
                  </a:cubicBezTo>
                  <a:cubicBezTo>
                    <a:pt x="767" y="75"/>
                    <a:pt x="766" y="74"/>
                    <a:pt x="766" y="75"/>
                  </a:cubicBezTo>
                  <a:cubicBezTo>
                    <a:pt x="766" y="75"/>
                    <a:pt x="766" y="75"/>
                    <a:pt x="767" y="76"/>
                  </a:cubicBezTo>
                  <a:cubicBezTo>
                    <a:pt x="767" y="75"/>
                    <a:pt x="768" y="75"/>
                    <a:pt x="768" y="75"/>
                  </a:cubicBezTo>
                  <a:cubicBezTo>
                    <a:pt x="768" y="75"/>
                    <a:pt x="768" y="75"/>
                    <a:pt x="769" y="75"/>
                  </a:cubicBezTo>
                  <a:cubicBezTo>
                    <a:pt x="768" y="76"/>
                    <a:pt x="768" y="76"/>
                    <a:pt x="769" y="77"/>
                  </a:cubicBezTo>
                  <a:cubicBezTo>
                    <a:pt x="769" y="76"/>
                    <a:pt x="769" y="76"/>
                    <a:pt x="770" y="76"/>
                  </a:cubicBezTo>
                  <a:cubicBezTo>
                    <a:pt x="770" y="76"/>
                    <a:pt x="770" y="78"/>
                    <a:pt x="771" y="78"/>
                  </a:cubicBezTo>
                  <a:cubicBezTo>
                    <a:pt x="771" y="77"/>
                    <a:pt x="771" y="77"/>
                    <a:pt x="771" y="77"/>
                  </a:cubicBezTo>
                  <a:cubicBezTo>
                    <a:pt x="771" y="78"/>
                    <a:pt x="771" y="77"/>
                    <a:pt x="772" y="77"/>
                  </a:cubicBezTo>
                  <a:cubicBezTo>
                    <a:pt x="772" y="79"/>
                    <a:pt x="773" y="78"/>
                    <a:pt x="774" y="78"/>
                  </a:cubicBezTo>
                  <a:cubicBezTo>
                    <a:pt x="774" y="78"/>
                    <a:pt x="773" y="79"/>
                    <a:pt x="774" y="79"/>
                  </a:cubicBezTo>
                  <a:cubicBezTo>
                    <a:pt x="774" y="79"/>
                    <a:pt x="776" y="78"/>
                    <a:pt x="776" y="78"/>
                  </a:cubicBezTo>
                  <a:cubicBezTo>
                    <a:pt x="776" y="79"/>
                    <a:pt x="775" y="79"/>
                    <a:pt x="776" y="80"/>
                  </a:cubicBezTo>
                  <a:cubicBezTo>
                    <a:pt x="776" y="79"/>
                    <a:pt x="776" y="77"/>
                    <a:pt x="777" y="78"/>
                  </a:cubicBezTo>
                  <a:cubicBezTo>
                    <a:pt x="777" y="78"/>
                    <a:pt x="778" y="78"/>
                    <a:pt x="778" y="78"/>
                  </a:cubicBezTo>
                  <a:cubicBezTo>
                    <a:pt x="777" y="77"/>
                    <a:pt x="777" y="76"/>
                    <a:pt x="777" y="76"/>
                  </a:cubicBezTo>
                  <a:cubicBezTo>
                    <a:pt x="776" y="77"/>
                    <a:pt x="778" y="77"/>
                    <a:pt x="777" y="78"/>
                  </a:cubicBezTo>
                  <a:cubicBezTo>
                    <a:pt x="776" y="76"/>
                    <a:pt x="775" y="77"/>
                    <a:pt x="774" y="76"/>
                  </a:cubicBezTo>
                  <a:cubicBezTo>
                    <a:pt x="775" y="76"/>
                    <a:pt x="775" y="76"/>
                    <a:pt x="775" y="76"/>
                  </a:cubicBezTo>
                  <a:cubicBezTo>
                    <a:pt x="775" y="76"/>
                    <a:pt x="775" y="76"/>
                    <a:pt x="776" y="76"/>
                  </a:cubicBezTo>
                  <a:cubicBezTo>
                    <a:pt x="775" y="76"/>
                    <a:pt x="776" y="75"/>
                    <a:pt x="775" y="75"/>
                  </a:cubicBezTo>
                  <a:cubicBezTo>
                    <a:pt x="775" y="75"/>
                    <a:pt x="774" y="75"/>
                    <a:pt x="774" y="76"/>
                  </a:cubicBezTo>
                  <a:cubicBezTo>
                    <a:pt x="774" y="76"/>
                    <a:pt x="774" y="77"/>
                    <a:pt x="773" y="77"/>
                  </a:cubicBezTo>
                  <a:cubicBezTo>
                    <a:pt x="774" y="76"/>
                    <a:pt x="772" y="76"/>
                    <a:pt x="771" y="76"/>
                  </a:cubicBezTo>
                  <a:cubicBezTo>
                    <a:pt x="772" y="76"/>
                    <a:pt x="772" y="76"/>
                    <a:pt x="772" y="76"/>
                  </a:cubicBezTo>
                  <a:cubicBezTo>
                    <a:pt x="772" y="76"/>
                    <a:pt x="771" y="76"/>
                    <a:pt x="771" y="76"/>
                  </a:cubicBezTo>
                  <a:cubicBezTo>
                    <a:pt x="771" y="75"/>
                    <a:pt x="772" y="75"/>
                    <a:pt x="772" y="75"/>
                  </a:cubicBezTo>
                  <a:cubicBezTo>
                    <a:pt x="772" y="75"/>
                    <a:pt x="774" y="74"/>
                    <a:pt x="775" y="75"/>
                  </a:cubicBezTo>
                  <a:cubicBezTo>
                    <a:pt x="775" y="73"/>
                    <a:pt x="777" y="75"/>
                    <a:pt x="778" y="73"/>
                  </a:cubicBezTo>
                  <a:cubicBezTo>
                    <a:pt x="778" y="75"/>
                    <a:pt x="781" y="72"/>
                    <a:pt x="781" y="73"/>
                  </a:cubicBezTo>
                  <a:cubicBezTo>
                    <a:pt x="782" y="71"/>
                    <a:pt x="782" y="72"/>
                    <a:pt x="784" y="72"/>
                  </a:cubicBezTo>
                  <a:cubicBezTo>
                    <a:pt x="784" y="71"/>
                    <a:pt x="783" y="71"/>
                    <a:pt x="783" y="69"/>
                  </a:cubicBezTo>
                  <a:cubicBezTo>
                    <a:pt x="783" y="70"/>
                    <a:pt x="783" y="70"/>
                    <a:pt x="783" y="70"/>
                  </a:cubicBezTo>
                  <a:cubicBezTo>
                    <a:pt x="783" y="69"/>
                    <a:pt x="783" y="69"/>
                    <a:pt x="783" y="69"/>
                  </a:cubicBezTo>
                  <a:cubicBezTo>
                    <a:pt x="782" y="69"/>
                    <a:pt x="780" y="70"/>
                    <a:pt x="781" y="71"/>
                  </a:cubicBezTo>
                  <a:cubicBezTo>
                    <a:pt x="781" y="70"/>
                    <a:pt x="781" y="70"/>
                    <a:pt x="782" y="70"/>
                  </a:cubicBezTo>
                  <a:cubicBezTo>
                    <a:pt x="782" y="70"/>
                    <a:pt x="782" y="70"/>
                    <a:pt x="782" y="71"/>
                  </a:cubicBezTo>
                  <a:cubicBezTo>
                    <a:pt x="782" y="71"/>
                    <a:pt x="781" y="71"/>
                    <a:pt x="780" y="71"/>
                  </a:cubicBezTo>
                  <a:close/>
                  <a:moveTo>
                    <a:pt x="779" y="95"/>
                  </a:moveTo>
                  <a:cubicBezTo>
                    <a:pt x="779" y="95"/>
                    <a:pt x="780" y="95"/>
                    <a:pt x="780" y="94"/>
                  </a:cubicBezTo>
                  <a:cubicBezTo>
                    <a:pt x="780" y="94"/>
                    <a:pt x="779" y="94"/>
                    <a:pt x="779" y="94"/>
                  </a:cubicBezTo>
                  <a:cubicBezTo>
                    <a:pt x="780" y="94"/>
                    <a:pt x="779" y="95"/>
                    <a:pt x="779" y="95"/>
                  </a:cubicBezTo>
                  <a:close/>
                  <a:moveTo>
                    <a:pt x="781" y="75"/>
                  </a:moveTo>
                  <a:cubicBezTo>
                    <a:pt x="781" y="75"/>
                    <a:pt x="781" y="76"/>
                    <a:pt x="780" y="76"/>
                  </a:cubicBezTo>
                  <a:cubicBezTo>
                    <a:pt x="780" y="76"/>
                    <a:pt x="780" y="76"/>
                    <a:pt x="779" y="76"/>
                  </a:cubicBezTo>
                  <a:cubicBezTo>
                    <a:pt x="779" y="76"/>
                    <a:pt x="779" y="77"/>
                    <a:pt x="779" y="77"/>
                  </a:cubicBezTo>
                  <a:cubicBezTo>
                    <a:pt x="779" y="77"/>
                    <a:pt x="780" y="78"/>
                    <a:pt x="780" y="78"/>
                  </a:cubicBezTo>
                  <a:cubicBezTo>
                    <a:pt x="781" y="76"/>
                    <a:pt x="782" y="77"/>
                    <a:pt x="782" y="76"/>
                  </a:cubicBezTo>
                  <a:cubicBezTo>
                    <a:pt x="781" y="76"/>
                    <a:pt x="782" y="76"/>
                    <a:pt x="781" y="75"/>
                  </a:cubicBezTo>
                  <a:close/>
                  <a:moveTo>
                    <a:pt x="773" y="101"/>
                  </a:moveTo>
                  <a:cubicBezTo>
                    <a:pt x="773" y="101"/>
                    <a:pt x="772" y="101"/>
                    <a:pt x="773" y="102"/>
                  </a:cubicBezTo>
                  <a:cubicBezTo>
                    <a:pt x="773" y="103"/>
                    <a:pt x="773" y="102"/>
                    <a:pt x="774" y="103"/>
                  </a:cubicBezTo>
                  <a:cubicBezTo>
                    <a:pt x="774" y="102"/>
                    <a:pt x="774" y="102"/>
                    <a:pt x="775" y="102"/>
                  </a:cubicBezTo>
                  <a:cubicBezTo>
                    <a:pt x="774" y="102"/>
                    <a:pt x="775" y="102"/>
                    <a:pt x="775" y="101"/>
                  </a:cubicBezTo>
                  <a:cubicBezTo>
                    <a:pt x="774" y="102"/>
                    <a:pt x="774" y="100"/>
                    <a:pt x="773" y="101"/>
                  </a:cubicBezTo>
                  <a:close/>
                  <a:moveTo>
                    <a:pt x="772" y="101"/>
                  </a:moveTo>
                  <a:cubicBezTo>
                    <a:pt x="772" y="101"/>
                    <a:pt x="772" y="102"/>
                    <a:pt x="771" y="102"/>
                  </a:cubicBezTo>
                  <a:cubicBezTo>
                    <a:pt x="772" y="102"/>
                    <a:pt x="772" y="103"/>
                    <a:pt x="773" y="103"/>
                  </a:cubicBezTo>
                  <a:cubicBezTo>
                    <a:pt x="773" y="102"/>
                    <a:pt x="772" y="102"/>
                    <a:pt x="772" y="101"/>
                  </a:cubicBezTo>
                  <a:close/>
                  <a:moveTo>
                    <a:pt x="771" y="101"/>
                  </a:moveTo>
                  <a:cubicBezTo>
                    <a:pt x="771" y="101"/>
                    <a:pt x="771" y="102"/>
                    <a:pt x="770" y="102"/>
                  </a:cubicBezTo>
                  <a:cubicBezTo>
                    <a:pt x="770" y="102"/>
                    <a:pt x="769" y="102"/>
                    <a:pt x="769" y="102"/>
                  </a:cubicBezTo>
                  <a:cubicBezTo>
                    <a:pt x="770" y="102"/>
                    <a:pt x="771" y="104"/>
                    <a:pt x="772" y="103"/>
                  </a:cubicBezTo>
                  <a:cubicBezTo>
                    <a:pt x="772" y="103"/>
                    <a:pt x="772" y="103"/>
                    <a:pt x="772" y="103"/>
                  </a:cubicBezTo>
                  <a:cubicBezTo>
                    <a:pt x="771" y="102"/>
                    <a:pt x="770" y="103"/>
                    <a:pt x="770" y="102"/>
                  </a:cubicBezTo>
                  <a:cubicBezTo>
                    <a:pt x="771" y="102"/>
                    <a:pt x="771" y="102"/>
                    <a:pt x="771" y="101"/>
                  </a:cubicBezTo>
                  <a:close/>
                  <a:moveTo>
                    <a:pt x="772" y="100"/>
                  </a:moveTo>
                  <a:cubicBezTo>
                    <a:pt x="773" y="100"/>
                    <a:pt x="774" y="101"/>
                    <a:pt x="774" y="100"/>
                  </a:cubicBezTo>
                  <a:cubicBezTo>
                    <a:pt x="773" y="100"/>
                    <a:pt x="772" y="99"/>
                    <a:pt x="772" y="100"/>
                  </a:cubicBezTo>
                  <a:close/>
                  <a:moveTo>
                    <a:pt x="772" y="79"/>
                  </a:moveTo>
                  <a:cubicBezTo>
                    <a:pt x="772" y="79"/>
                    <a:pt x="771" y="80"/>
                    <a:pt x="772" y="80"/>
                  </a:cubicBezTo>
                  <a:cubicBezTo>
                    <a:pt x="772" y="79"/>
                    <a:pt x="772" y="80"/>
                    <a:pt x="773" y="80"/>
                  </a:cubicBezTo>
                  <a:cubicBezTo>
                    <a:pt x="773" y="80"/>
                    <a:pt x="773" y="79"/>
                    <a:pt x="773" y="79"/>
                  </a:cubicBezTo>
                  <a:cubicBezTo>
                    <a:pt x="773" y="79"/>
                    <a:pt x="772" y="78"/>
                    <a:pt x="772" y="79"/>
                  </a:cubicBezTo>
                  <a:close/>
                  <a:moveTo>
                    <a:pt x="767" y="105"/>
                  </a:moveTo>
                  <a:cubicBezTo>
                    <a:pt x="766" y="105"/>
                    <a:pt x="766" y="104"/>
                    <a:pt x="765" y="105"/>
                  </a:cubicBezTo>
                  <a:cubicBezTo>
                    <a:pt x="766" y="105"/>
                    <a:pt x="766" y="105"/>
                    <a:pt x="766" y="106"/>
                  </a:cubicBezTo>
                  <a:cubicBezTo>
                    <a:pt x="767" y="105"/>
                    <a:pt x="767" y="105"/>
                    <a:pt x="767" y="104"/>
                  </a:cubicBezTo>
                  <a:cubicBezTo>
                    <a:pt x="767" y="104"/>
                    <a:pt x="767" y="105"/>
                    <a:pt x="767" y="105"/>
                  </a:cubicBezTo>
                  <a:close/>
                  <a:moveTo>
                    <a:pt x="769" y="81"/>
                  </a:moveTo>
                  <a:cubicBezTo>
                    <a:pt x="770" y="81"/>
                    <a:pt x="770" y="82"/>
                    <a:pt x="771" y="82"/>
                  </a:cubicBezTo>
                  <a:cubicBezTo>
                    <a:pt x="770" y="81"/>
                    <a:pt x="770" y="81"/>
                    <a:pt x="770" y="81"/>
                  </a:cubicBezTo>
                  <a:cubicBezTo>
                    <a:pt x="771" y="81"/>
                    <a:pt x="771" y="81"/>
                    <a:pt x="770" y="80"/>
                  </a:cubicBezTo>
                  <a:cubicBezTo>
                    <a:pt x="771" y="80"/>
                    <a:pt x="771" y="79"/>
                    <a:pt x="771" y="79"/>
                  </a:cubicBezTo>
                  <a:cubicBezTo>
                    <a:pt x="770" y="79"/>
                    <a:pt x="771" y="78"/>
                    <a:pt x="771" y="78"/>
                  </a:cubicBezTo>
                  <a:cubicBezTo>
                    <a:pt x="770" y="78"/>
                    <a:pt x="771" y="79"/>
                    <a:pt x="770" y="79"/>
                  </a:cubicBezTo>
                  <a:cubicBezTo>
                    <a:pt x="771" y="78"/>
                    <a:pt x="768" y="78"/>
                    <a:pt x="769" y="79"/>
                  </a:cubicBezTo>
                  <a:cubicBezTo>
                    <a:pt x="769" y="79"/>
                    <a:pt x="769" y="79"/>
                    <a:pt x="769" y="79"/>
                  </a:cubicBezTo>
                  <a:cubicBezTo>
                    <a:pt x="768" y="79"/>
                    <a:pt x="768" y="79"/>
                    <a:pt x="768" y="78"/>
                  </a:cubicBezTo>
                  <a:cubicBezTo>
                    <a:pt x="769" y="76"/>
                    <a:pt x="766" y="77"/>
                    <a:pt x="768" y="76"/>
                  </a:cubicBezTo>
                  <a:cubicBezTo>
                    <a:pt x="767" y="76"/>
                    <a:pt x="767" y="76"/>
                    <a:pt x="767" y="75"/>
                  </a:cubicBezTo>
                  <a:cubicBezTo>
                    <a:pt x="767" y="76"/>
                    <a:pt x="765" y="76"/>
                    <a:pt x="765" y="75"/>
                  </a:cubicBezTo>
                  <a:cubicBezTo>
                    <a:pt x="765" y="75"/>
                    <a:pt x="765" y="75"/>
                    <a:pt x="765" y="75"/>
                  </a:cubicBezTo>
                  <a:cubicBezTo>
                    <a:pt x="764" y="75"/>
                    <a:pt x="764" y="75"/>
                    <a:pt x="764" y="74"/>
                  </a:cubicBezTo>
                  <a:cubicBezTo>
                    <a:pt x="764" y="74"/>
                    <a:pt x="763" y="75"/>
                    <a:pt x="763" y="76"/>
                  </a:cubicBezTo>
                  <a:cubicBezTo>
                    <a:pt x="763" y="75"/>
                    <a:pt x="764" y="75"/>
                    <a:pt x="764" y="75"/>
                  </a:cubicBezTo>
                  <a:cubicBezTo>
                    <a:pt x="763" y="76"/>
                    <a:pt x="765" y="76"/>
                    <a:pt x="765" y="76"/>
                  </a:cubicBezTo>
                  <a:cubicBezTo>
                    <a:pt x="764" y="76"/>
                    <a:pt x="764" y="77"/>
                    <a:pt x="763" y="77"/>
                  </a:cubicBezTo>
                  <a:cubicBezTo>
                    <a:pt x="763" y="76"/>
                    <a:pt x="763" y="76"/>
                    <a:pt x="763" y="76"/>
                  </a:cubicBezTo>
                  <a:cubicBezTo>
                    <a:pt x="763" y="76"/>
                    <a:pt x="762" y="77"/>
                    <a:pt x="763" y="77"/>
                  </a:cubicBezTo>
                  <a:cubicBezTo>
                    <a:pt x="765" y="77"/>
                    <a:pt x="766" y="79"/>
                    <a:pt x="764" y="80"/>
                  </a:cubicBezTo>
                  <a:cubicBezTo>
                    <a:pt x="765" y="81"/>
                    <a:pt x="765" y="80"/>
                    <a:pt x="766" y="81"/>
                  </a:cubicBezTo>
                  <a:cubicBezTo>
                    <a:pt x="766" y="80"/>
                    <a:pt x="766" y="79"/>
                    <a:pt x="765" y="78"/>
                  </a:cubicBezTo>
                  <a:cubicBezTo>
                    <a:pt x="767" y="79"/>
                    <a:pt x="767" y="78"/>
                    <a:pt x="768" y="79"/>
                  </a:cubicBezTo>
                  <a:cubicBezTo>
                    <a:pt x="767" y="79"/>
                    <a:pt x="767" y="79"/>
                    <a:pt x="766" y="79"/>
                  </a:cubicBezTo>
                  <a:cubicBezTo>
                    <a:pt x="766" y="80"/>
                    <a:pt x="767" y="81"/>
                    <a:pt x="768" y="81"/>
                  </a:cubicBezTo>
                  <a:cubicBezTo>
                    <a:pt x="768" y="82"/>
                    <a:pt x="767" y="81"/>
                    <a:pt x="767" y="82"/>
                  </a:cubicBezTo>
                  <a:cubicBezTo>
                    <a:pt x="767" y="82"/>
                    <a:pt x="767" y="82"/>
                    <a:pt x="767" y="82"/>
                  </a:cubicBezTo>
                  <a:cubicBezTo>
                    <a:pt x="767" y="82"/>
                    <a:pt x="767" y="82"/>
                    <a:pt x="768" y="82"/>
                  </a:cubicBezTo>
                  <a:cubicBezTo>
                    <a:pt x="769" y="81"/>
                    <a:pt x="768" y="83"/>
                    <a:pt x="769" y="83"/>
                  </a:cubicBezTo>
                  <a:cubicBezTo>
                    <a:pt x="769" y="82"/>
                    <a:pt x="769" y="82"/>
                    <a:pt x="769" y="81"/>
                  </a:cubicBezTo>
                  <a:close/>
                  <a:moveTo>
                    <a:pt x="763" y="81"/>
                  </a:moveTo>
                  <a:cubicBezTo>
                    <a:pt x="764" y="81"/>
                    <a:pt x="764" y="81"/>
                    <a:pt x="764" y="81"/>
                  </a:cubicBezTo>
                  <a:cubicBezTo>
                    <a:pt x="764" y="81"/>
                    <a:pt x="764" y="81"/>
                    <a:pt x="764" y="80"/>
                  </a:cubicBezTo>
                  <a:cubicBezTo>
                    <a:pt x="763" y="80"/>
                    <a:pt x="762" y="80"/>
                    <a:pt x="763" y="81"/>
                  </a:cubicBezTo>
                  <a:cubicBezTo>
                    <a:pt x="763" y="81"/>
                    <a:pt x="763" y="81"/>
                    <a:pt x="763" y="81"/>
                  </a:cubicBezTo>
                  <a:cubicBezTo>
                    <a:pt x="762" y="81"/>
                    <a:pt x="760" y="80"/>
                    <a:pt x="762" y="79"/>
                  </a:cubicBezTo>
                  <a:cubicBezTo>
                    <a:pt x="761" y="79"/>
                    <a:pt x="761" y="79"/>
                    <a:pt x="760" y="79"/>
                  </a:cubicBezTo>
                  <a:cubicBezTo>
                    <a:pt x="761" y="81"/>
                    <a:pt x="760" y="80"/>
                    <a:pt x="760" y="81"/>
                  </a:cubicBezTo>
                  <a:cubicBezTo>
                    <a:pt x="761" y="81"/>
                    <a:pt x="761" y="80"/>
                    <a:pt x="761" y="81"/>
                  </a:cubicBezTo>
                  <a:cubicBezTo>
                    <a:pt x="760" y="80"/>
                    <a:pt x="760" y="83"/>
                    <a:pt x="759" y="83"/>
                  </a:cubicBezTo>
                  <a:cubicBezTo>
                    <a:pt x="759" y="82"/>
                    <a:pt x="760" y="82"/>
                    <a:pt x="759" y="82"/>
                  </a:cubicBezTo>
                  <a:cubicBezTo>
                    <a:pt x="759" y="82"/>
                    <a:pt x="758" y="83"/>
                    <a:pt x="758" y="83"/>
                  </a:cubicBezTo>
                  <a:cubicBezTo>
                    <a:pt x="758" y="83"/>
                    <a:pt x="758" y="83"/>
                    <a:pt x="758" y="83"/>
                  </a:cubicBezTo>
                  <a:cubicBezTo>
                    <a:pt x="758" y="85"/>
                    <a:pt x="756" y="84"/>
                    <a:pt x="756" y="85"/>
                  </a:cubicBezTo>
                  <a:cubicBezTo>
                    <a:pt x="756" y="85"/>
                    <a:pt x="756" y="84"/>
                    <a:pt x="756" y="84"/>
                  </a:cubicBezTo>
                  <a:cubicBezTo>
                    <a:pt x="755" y="84"/>
                    <a:pt x="754" y="84"/>
                    <a:pt x="754" y="86"/>
                  </a:cubicBezTo>
                  <a:cubicBezTo>
                    <a:pt x="755" y="86"/>
                    <a:pt x="755" y="85"/>
                    <a:pt x="755" y="85"/>
                  </a:cubicBezTo>
                  <a:cubicBezTo>
                    <a:pt x="755" y="86"/>
                    <a:pt x="755" y="86"/>
                    <a:pt x="756" y="86"/>
                  </a:cubicBezTo>
                  <a:cubicBezTo>
                    <a:pt x="755" y="86"/>
                    <a:pt x="756" y="86"/>
                    <a:pt x="756" y="86"/>
                  </a:cubicBezTo>
                  <a:cubicBezTo>
                    <a:pt x="756" y="86"/>
                    <a:pt x="756" y="87"/>
                    <a:pt x="757" y="87"/>
                  </a:cubicBezTo>
                  <a:cubicBezTo>
                    <a:pt x="757" y="86"/>
                    <a:pt x="758" y="87"/>
                    <a:pt x="758" y="87"/>
                  </a:cubicBezTo>
                  <a:cubicBezTo>
                    <a:pt x="758" y="86"/>
                    <a:pt x="758" y="84"/>
                    <a:pt x="759" y="84"/>
                  </a:cubicBezTo>
                  <a:cubicBezTo>
                    <a:pt x="759" y="84"/>
                    <a:pt x="760" y="84"/>
                    <a:pt x="760" y="85"/>
                  </a:cubicBezTo>
                  <a:cubicBezTo>
                    <a:pt x="760" y="85"/>
                    <a:pt x="760" y="86"/>
                    <a:pt x="761" y="85"/>
                  </a:cubicBezTo>
                  <a:cubicBezTo>
                    <a:pt x="761" y="85"/>
                    <a:pt x="762" y="84"/>
                    <a:pt x="763" y="84"/>
                  </a:cubicBezTo>
                  <a:cubicBezTo>
                    <a:pt x="763" y="84"/>
                    <a:pt x="762" y="84"/>
                    <a:pt x="762" y="84"/>
                  </a:cubicBezTo>
                  <a:cubicBezTo>
                    <a:pt x="762" y="83"/>
                    <a:pt x="762" y="83"/>
                    <a:pt x="762" y="83"/>
                  </a:cubicBezTo>
                  <a:cubicBezTo>
                    <a:pt x="762" y="83"/>
                    <a:pt x="763" y="83"/>
                    <a:pt x="763" y="83"/>
                  </a:cubicBezTo>
                  <a:cubicBezTo>
                    <a:pt x="762" y="84"/>
                    <a:pt x="763" y="84"/>
                    <a:pt x="763" y="84"/>
                  </a:cubicBezTo>
                  <a:cubicBezTo>
                    <a:pt x="764" y="84"/>
                    <a:pt x="764" y="84"/>
                    <a:pt x="764" y="84"/>
                  </a:cubicBezTo>
                  <a:cubicBezTo>
                    <a:pt x="764" y="83"/>
                    <a:pt x="765" y="83"/>
                    <a:pt x="765" y="83"/>
                  </a:cubicBezTo>
                  <a:cubicBezTo>
                    <a:pt x="765" y="83"/>
                    <a:pt x="764" y="83"/>
                    <a:pt x="764" y="83"/>
                  </a:cubicBezTo>
                  <a:cubicBezTo>
                    <a:pt x="764" y="83"/>
                    <a:pt x="764" y="82"/>
                    <a:pt x="764" y="82"/>
                  </a:cubicBezTo>
                  <a:cubicBezTo>
                    <a:pt x="765" y="82"/>
                    <a:pt x="765" y="82"/>
                    <a:pt x="765" y="81"/>
                  </a:cubicBezTo>
                  <a:cubicBezTo>
                    <a:pt x="765" y="81"/>
                    <a:pt x="764" y="82"/>
                    <a:pt x="763" y="81"/>
                  </a:cubicBezTo>
                  <a:close/>
                  <a:moveTo>
                    <a:pt x="766" y="84"/>
                  </a:moveTo>
                  <a:cubicBezTo>
                    <a:pt x="767" y="83"/>
                    <a:pt x="766" y="83"/>
                    <a:pt x="766" y="82"/>
                  </a:cubicBezTo>
                  <a:cubicBezTo>
                    <a:pt x="765" y="81"/>
                    <a:pt x="765" y="82"/>
                    <a:pt x="765" y="83"/>
                  </a:cubicBezTo>
                  <a:cubicBezTo>
                    <a:pt x="766" y="82"/>
                    <a:pt x="766" y="84"/>
                    <a:pt x="766" y="84"/>
                  </a:cubicBezTo>
                  <a:close/>
                  <a:moveTo>
                    <a:pt x="763" y="104"/>
                  </a:moveTo>
                  <a:cubicBezTo>
                    <a:pt x="764" y="105"/>
                    <a:pt x="765" y="104"/>
                    <a:pt x="766" y="104"/>
                  </a:cubicBezTo>
                  <a:cubicBezTo>
                    <a:pt x="765" y="104"/>
                    <a:pt x="764" y="105"/>
                    <a:pt x="763" y="104"/>
                  </a:cubicBezTo>
                  <a:close/>
                  <a:moveTo>
                    <a:pt x="765" y="98"/>
                  </a:moveTo>
                  <a:cubicBezTo>
                    <a:pt x="765" y="98"/>
                    <a:pt x="766" y="98"/>
                    <a:pt x="766" y="98"/>
                  </a:cubicBezTo>
                  <a:cubicBezTo>
                    <a:pt x="765" y="98"/>
                    <a:pt x="765" y="98"/>
                    <a:pt x="765" y="97"/>
                  </a:cubicBezTo>
                  <a:cubicBezTo>
                    <a:pt x="765" y="99"/>
                    <a:pt x="764" y="98"/>
                    <a:pt x="764" y="99"/>
                  </a:cubicBezTo>
                  <a:cubicBezTo>
                    <a:pt x="765" y="100"/>
                    <a:pt x="765" y="98"/>
                    <a:pt x="765" y="100"/>
                  </a:cubicBezTo>
                  <a:cubicBezTo>
                    <a:pt x="766" y="100"/>
                    <a:pt x="765" y="99"/>
                    <a:pt x="766" y="99"/>
                  </a:cubicBezTo>
                  <a:cubicBezTo>
                    <a:pt x="765" y="99"/>
                    <a:pt x="765" y="99"/>
                    <a:pt x="765" y="98"/>
                  </a:cubicBezTo>
                  <a:cubicBezTo>
                    <a:pt x="765" y="98"/>
                    <a:pt x="765" y="98"/>
                    <a:pt x="766" y="98"/>
                  </a:cubicBezTo>
                  <a:cubicBezTo>
                    <a:pt x="766" y="98"/>
                    <a:pt x="766" y="97"/>
                    <a:pt x="765" y="98"/>
                  </a:cubicBezTo>
                  <a:close/>
                  <a:moveTo>
                    <a:pt x="765" y="101"/>
                  </a:moveTo>
                  <a:cubicBezTo>
                    <a:pt x="764" y="101"/>
                    <a:pt x="764" y="102"/>
                    <a:pt x="763" y="102"/>
                  </a:cubicBezTo>
                  <a:cubicBezTo>
                    <a:pt x="764" y="102"/>
                    <a:pt x="765" y="102"/>
                    <a:pt x="765" y="102"/>
                  </a:cubicBezTo>
                  <a:cubicBezTo>
                    <a:pt x="765" y="102"/>
                    <a:pt x="765" y="102"/>
                    <a:pt x="765" y="101"/>
                  </a:cubicBezTo>
                  <a:close/>
                  <a:moveTo>
                    <a:pt x="761" y="107"/>
                  </a:moveTo>
                  <a:cubicBezTo>
                    <a:pt x="760" y="106"/>
                    <a:pt x="762" y="105"/>
                    <a:pt x="762" y="106"/>
                  </a:cubicBezTo>
                  <a:cubicBezTo>
                    <a:pt x="762" y="105"/>
                    <a:pt x="763" y="105"/>
                    <a:pt x="763" y="105"/>
                  </a:cubicBezTo>
                  <a:cubicBezTo>
                    <a:pt x="762" y="105"/>
                    <a:pt x="763" y="104"/>
                    <a:pt x="762" y="104"/>
                  </a:cubicBezTo>
                  <a:cubicBezTo>
                    <a:pt x="762" y="104"/>
                    <a:pt x="762" y="105"/>
                    <a:pt x="761" y="105"/>
                  </a:cubicBezTo>
                  <a:cubicBezTo>
                    <a:pt x="760" y="105"/>
                    <a:pt x="760" y="106"/>
                    <a:pt x="759" y="105"/>
                  </a:cubicBezTo>
                  <a:cubicBezTo>
                    <a:pt x="758" y="106"/>
                    <a:pt x="760" y="107"/>
                    <a:pt x="759" y="107"/>
                  </a:cubicBezTo>
                  <a:cubicBezTo>
                    <a:pt x="760" y="107"/>
                    <a:pt x="760" y="106"/>
                    <a:pt x="761" y="107"/>
                  </a:cubicBezTo>
                  <a:close/>
                  <a:moveTo>
                    <a:pt x="763" y="103"/>
                  </a:moveTo>
                  <a:cubicBezTo>
                    <a:pt x="763" y="103"/>
                    <a:pt x="763" y="103"/>
                    <a:pt x="763" y="102"/>
                  </a:cubicBezTo>
                  <a:cubicBezTo>
                    <a:pt x="763" y="102"/>
                    <a:pt x="762" y="102"/>
                    <a:pt x="762" y="101"/>
                  </a:cubicBezTo>
                  <a:cubicBezTo>
                    <a:pt x="761" y="101"/>
                    <a:pt x="762" y="101"/>
                    <a:pt x="760" y="101"/>
                  </a:cubicBezTo>
                  <a:cubicBezTo>
                    <a:pt x="760" y="102"/>
                    <a:pt x="761" y="102"/>
                    <a:pt x="761" y="103"/>
                  </a:cubicBezTo>
                  <a:cubicBezTo>
                    <a:pt x="761" y="102"/>
                    <a:pt x="761" y="102"/>
                    <a:pt x="761" y="102"/>
                  </a:cubicBezTo>
                  <a:cubicBezTo>
                    <a:pt x="761" y="102"/>
                    <a:pt x="761" y="102"/>
                    <a:pt x="762" y="102"/>
                  </a:cubicBezTo>
                  <a:cubicBezTo>
                    <a:pt x="762" y="102"/>
                    <a:pt x="761" y="102"/>
                    <a:pt x="762" y="103"/>
                  </a:cubicBezTo>
                  <a:cubicBezTo>
                    <a:pt x="762" y="103"/>
                    <a:pt x="762" y="102"/>
                    <a:pt x="762" y="102"/>
                  </a:cubicBezTo>
                  <a:cubicBezTo>
                    <a:pt x="763" y="102"/>
                    <a:pt x="762" y="104"/>
                    <a:pt x="763" y="103"/>
                  </a:cubicBezTo>
                  <a:close/>
                  <a:moveTo>
                    <a:pt x="760" y="103"/>
                  </a:moveTo>
                  <a:cubicBezTo>
                    <a:pt x="760" y="104"/>
                    <a:pt x="759" y="102"/>
                    <a:pt x="759" y="103"/>
                  </a:cubicBezTo>
                  <a:cubicBezTo>
                    <a:pt x="759" y="103"/>
                    <a:pt x="759" y="104"/>
                    <a:pt x="759" y="104"/>
                  </a:cubicBezTo>
                  <a:cubicBezTo>
                    <a:pt x="760" y="104"/>
                    <a:pt x="760" y="103"/>
                    <a:pt x="761" y="104"/>
                  </a:cubicBezTo>
                  <a:cubicBezTo>
                    <a:pt x="761" y="104"/>
                    <a:pt x="761" y="105"/>
                    <a:pt x="761" y="105"/>
                  </a:cubicBezTo>
                  <a:cubicBezTo>
                    <a:pt x="761" y="104"/>
                    <a:pt x="761" y="103"/>
                    <a:pt x="760" y="103"/>
                  </a:cubicBezTo>
                  <a:close/>
                  <a:moveTo>
                    <a:pt x="759" y="101"/>
                  </a:moveTo>
                  <a:cubicBezTo>
                    <a:pt x="759" y="100"/>
                    <a:pt x="759" y="100"/>
                    <a:pt x="759" y="100"/>
                  </a:cubicBezTo>
                  <a:cubicBezTo>
                    <a:pt x="758" y="100"/>
                    <a:pt x="756" y="100"/>
                    <a:pt x="756" y="101"/>
                  </a:cubicBezTo>
                  <a:cubicBezTo>
                    <a:pt x="756" y="101"/>
                    <a:pt x="757" y="101"/>
                    <a:pt x="758" y="101"/>
                  </a:cubicBezTo>
                  <a:cubicBezTo>
                    <a:pt x="757" y="100"/>
                    <a:pt x="758" y="100"/>
                    <a:pt x="759" y="101"/>
                  </a:cubicBezTo>
                  <a:close/>
                  <a:moveTo>
                    <a:pt x="754" y="107"/>
                  </a:moveTo>
                  <a:cubicBezTo>
                    <a:pt x="755" y="107"/>
                    <a:pt x="755" y="108"/>
                    <a:pt x="756" y="108"/>
                  </a:cubicBezTo>
                  <a:cubicBezTo>
                    <a:pt x="756" y="107"/>
                    <a:pt x="755" y="106"/>
                    <a:pt x="754" y="107"/>
                  </a:cubicBezTo>
                  <a:close/>
                  <a:moveTo>
                    <a:pt x="754" y="109"/>
                  </a:moveTo>
                  <a:cubicBezTo>
                    <a:pt x="755" y="109"/>
                    <a:pt x="755" y="110"/>
                    <a:pt x="755" y="109"/>
                  </a:cubicBezTo>
                  <a:cubicBezTo>
                    <a:pt x="755" y="108"/>
                    <a:pt x="754" y="108"/>
                    <a:pt x="754" y="109"/>
                  </a:cubicBezTo>
                  <a:close/>
                  <a:moveTo>
                    <a:pt x="755" y="104"/>
                  </a:moveTo>
                  <a:cubicBezTo>
                    <a:pt x="755" y="103"/>
                    <a:pt x="753" y="104"/>
                    <a:pt x="752" y="104"/>
                  </a:cubicBezTo>
                  <a:cubicBezTo>
                    <a:pt x="752" y="105"/>
                    <a:pt x="752" y="106"/>
                    <a:pt x="753" y="107"/>
                  </a:cubicBezTo>
                  <a:cubicBezTo>
                    <a:pt x="753" y="106"/>
                    <a:pt x="753" y="105"/>
                    <a:pt x="754" y="104"/>
                  </a:cubicBezTo>
                  <a:cubicBezTo>
                    <a:pt x="754" y="105"/>
                    <a:pt x="755" y="105"/>
                    <a:pt x="755" y="104"/>
                  </a:cubicBezTo>
                  <a:close/>
                  <a:moveTo>
                    <a:pt x="754" y="107"/>
                  </a:moveTo>
                  <a:cubicBezTo>
                    <a:pt x="753" y="108"/>
                    <a:pt x="754" y="108"/>
                    <a:pt x="754" y="108"/>
                  </a:cubicBezTo>
                  <a:cubicBezTo>
                    <a:pt x="755" y="107"/>
                    <a:pt x="754" y="107"/>
                    <a:pt x="754" y="107"/>
                  </a:cubicBezTo>
                  <a:close/>
                  <a:moveTo>
                    <a:pt x="759" y="80"/>
                  </a:moveTo>
                  <a:cubicBezTo>
                    <a:pt x="758" y="80"/>
                    <a:pt x="757" y="80"/>
                    <a:pt x="757" y="80"/>
                  </a:cubicBezTo>
                  <a:cubicBezTo>
                    <a:pt x="757" y="81"/>
                    <a:pt x="757" y="81"/>
                    <a:pt x="757" y="81"/>
                  </a:cubicBezTo>
                  <a:cubicBezTo>
                    <a:pt x="757" y="81"/>
                    <a:pt x="757" y="82"/>
                    <a:pt x="757" y="82"/>
                  </a:cubicBezTo>
                  <a:cubicBezTo>
                    <a:pt x="758" y="82"/>
                    <a:pt x="758" y="82"/>
                    <a:pt x="758" y="82"/>
                  </a:cubicBezTo>
                  <a:cubicBezTo>
                    <a:pt x="758" y="81"/>
                    <a:pt x="759" y="81"/>
                    <a:pt x="758" y="80"/>
                  </a:cubicBezTo>
                  <a:cubicBezTo>
                    <a:pt x="758" y="81"/>
                    <a:pt x="759" y="81"/>
                    <a:pt x="759" y="80"/>
                  </a:cubicBezTo>
                  <a:close/>
                  <a:moveTo>
                    <a:pt x="756" y="82"/>
                  </a:moveTo>
                  <a:cubicBezTo>
                    <a:pt x="756" y="83"/>
                    <a:pt x="756" y="83"/>
                    <a:pt x="756" y="83"/>
                  </a:cubicBezTo>
                  <a:cubicBezTo>
                    <a:pt x="756" y="83"/>
                    <a:pt x="756" y="84"/>
                    <a:pt x="756" y="84"/>
                  </a:cubicBezTo>
                  <a:cubicBezTo>
                    <a:pt x="756" y="84"/>
                    <a:pt x="757" y="84"/>
                    <a:pt x="757" y="83"/>
                  </a:cubicBezTo>
                  <a:cubicBezTo>
                    <a:pt x="757" y="83"/>
                    <a:pt x="757" y="83"/>
                    <a:pt x="757" y="83"/>
                  </a:cubicBezTo>
                  <a:cubicBezTo>
                    <a:pt x="757" y="83"/>
                    <a:pt x="757" y="83"/>
                    <a:pt x="757" y="83"/>
                  </a:cubicBezTo>
                  <a:cubicBezTo>
                    <a:pt x="757" y="83"/>
                    <a:pt x="756" y="82"/>
                    <a:pt x="756" y="82"/>
                  </a:cubicBezTo>
                  <a:close/>
                  <a:moveTo>
                    <a:pt x="752" y="103"/>
                  </a:moveTo>
                  <a:cubicBezTo>
                    <a:pt x="751" y="104"/>
                    <a:pt x="753" y="103"/>
                    <a:pt x="753" y="104"/>
                  </a:cubicBezTo>
                  <a:cubicBezTo>
                    <a:pt x="753" y="104"/>
                    <a:pt x="753" y="104"/>
                    <a:pt x="753" y="104"/>
                  </a:cubicBezTo>
                  <a:cubicBezTo>
                    <a:pt x="752" y="103"/>
                    <a:pt x="753" y="103"/>
                    <a:pt x="752" y="103"/>
                  </a:cubicBezTo>
                  <a:close/>
                  <a:moveTo>
                    <a:pt x="752" y="103"/>
                  </a:moveTo>
                  <a:cubicBezTo>
                    <a:pt x="752" y="102"/>
                    <a:pt x="752" y="103"/>
                    <a:pt x="753" y="103"/>
                  </a:cubicBezTo>
                  <a:cubicBezTo>
                    <a:pt x="753" y="102"/>
                    <a:pt x="753" y="102"/>
                    <a:pt x="753" y="102"/>
                  </a:cubicBezTo>
                  <a:cubicBezTo>
                    <a:pt x="752" y="101"/>
                    <a:pt x="751" y="102"/>
                    <a:pt x="752" y="103"/>
                  </a:cubicBezTo>
                  <a:close/>
                  <a:moveTo>
                    <a:pt x="752" y="102"/>
                  </a:moveTo>
                  <a:cubicBezTo>
                    <a:pt x="751" y="101"/>
                    <a:pt x="753" y="102"/>
                    <a:pt x="753" y="101"/>
                  </a:cubicBezTo>
                  <a:cubicBezTo>
                    <a:pt x="753" y="100"/>
                    <a:pt x="752" y="100"/>
                    <a:pt x="751" y="100"/>
                  </a:cubicBezTo>
                  <a:cubicBezTo>
                    <a:pt x="752" y="101"/>
                    <a:pt x="752" y="100"/>
                    <a:pt x="752" y="101"/>
                  </a:cubicBezTo>
                  <a:cubicBezTo>
                    <a:pt x="752" y="101"/>
                    <a:pt x="751" y="101"/>
                    <a:pt x="751" y="101"/>
                  </a:cubicBezTo>
                  <a:cubicBezTo>
                    <a:pt x="751" y="101"/>
                    <a:pt x="751" y="102"/>
                    <a:pt x="751" y="102"/>
                  </a:cubicBezTo>
                  <a:cubicBezTo>
                    <a:pt x="751" y="102"/>
                    <a:pt x="751" y="102"/>
                    <a:pt x="752" y="102"/>
                  </a:cubicBezTo>
                  <a:close/>
                  <a:moveTo>
                    <a:pt x="755" y="78"/>
                  </a:moveTo>
                  <a:cubicBezTo>
                    <a:pt x="755" y="79"/>
                    <a:pt x="754" y="79"/>
                    <a:pt x="754" y="78"/>
                  </a:cubicBezTo>
                  <a:cubicBezTo>
                    <a:pt x="754" y="79"/>
                    <a:pt x="753" y="79"/>
                    <a:pt x="754" y="79"/>
                  </a:cubicBezTo>
                  <a:cubicBezTo>
                    <a:pt x="754" y="80"/>
                    <a:pt x="754" y="80"/>
                    <a:pt x="754" y="80"/>
                  </a:cubicBezTo>
                  <a:cubicBezTo>
                    <a:pt x="755" y="80"/>
                    <a:pt x="755" y="79"/>
                    <a:pt x="755" y="79"/>
                  </a:cubicBezTo>
                  <a:cubicBezTo>
                    <a:pt x="755" y="80"/>
                    <a:pt x="755" y="80"/>
                    <a:pt x="755" y="80"/>
                  </a:cubicBezTo>
                  <a:cubicBezTo>
                    <a:pt x="755" y="79"/>
                    <a:pt x="756" y="79"/>
                    <a:pt x="755" y="78"/>
                  </a:cubicBezTo>
                  <a:close/>
                  <a:moveTo>
                    <a:pt x="749" y="108"/>
                  </a:moveTo>
                  <a:cubicBezTo>
                    <a:pt x="748" y="109"/>
                    <a:pt x="747" y="109"/>
                    <a:pt x="746" y="109"/>
                  </a:cubicBezTo>
                  <a:cubicBezTo>
                    <a:pt x="746" y="110"/>
                    <a:pt x="747" y="110"/>
                    <a:pt x="747" y="111"/>
                  </a:cubicBezTo>
                  <a:cubicBezTo>
                    <a:pt x="748" y="109"/>
                    <a:pt x="749" y="110"/>
                    <a:pt x="749" y="108"/>
                  </a:cubicBezTo>
                  <a:cubicBezTo>
                    <a:pt x="749" y="109"/>
                    <a:pt x="750" y="109"/>
                    <a:pt x="750" y="109"/>
                  </a:cubicBezTo>
                  <a:cubicBezTo>
                    <a:pt x="750" y="109"/>
                    <a:pt x="750" y="108"/>
                    <a:pt x="750" y="108"/>
                  </a:cubicBezTo>
                  <a:cubicBezTo>
                    <a:pt x="750" y="108"/>
                    <a:pt x="751" y="108"/>
                    <a:pt x="751" y="108"/>
                  </a:cubicBezTo>
                  <a:cubicBezTo>
                    <a:pt x="750" y="108"/>
                    <a:pt x="749" y="108"/>
                    <a:pt x="749" y="108"/>
                  </a:cubicBezTo>
                  <a:close/>
                  <a:moveTo>
                    <a:pt x="749" y="105"/>
                  </a:moveTo>
                  <a:cubicBezTo>
                    <a:pt x="749" y="105"/>
                    <a:pt x="749" y="106"/>
                    <a:pt x="749" y="106"/>
                  </a:cubicBezTo>
                  <a:cubicBezTo>
                    <a:pt x="749" y="106"/>
                    <a:pt x="749" y="106"/>
                    <a:pt x="749" y="106"/>
                  </a:cubicBezTo>
                  <a:cubicBezTo>
                    <a:pt x="749" y="106"/>
                    <a:pt x="749" y="106"/>
                    <a:pt x="749" y="107"/>
                  </a:cubicBezTo>
                  <a:cubicBezTo>
                    <a:pt x="750" y="106"/>
                    <a:pt x="750" y="106"/>
                    <a:pt x="750" y="106"/>
                  </a:cubicBezTo>
                  <a:cubicBezTo>
                    <a:pt x="749" y="106"/>
                    <a:pt x="749" y="105"/>
                    <a:pt x="749" y="105"/>
                  </a:cubicBezTo>
                  <a:close/>
                  <a:moveTo>
                    <a:pt x="750" y="101"/>
                  </a:moveTo>
                  <a:cubicBezTo>
                    <a:pt x="750" y="101"/>
                    <a:pt x="749" y="101"/>
                    <a:pt x="749" y="101"/>
                  </a:cubicBezTo>
                  <a:cubicBezTo>
                    <a:pt x="749" y="101"/>
                    <a:pt x="749" y="101"/>
                    <a:pt x="749" y="101"/>
                  </a:cubicBezTo>
                  <a:cubicBezTo>
                    <a:pt x="749" y="101"/>
                    <a:pt x="749" y="103"/>
                    <a:pt x="750" y="102"/>
                  </a:cubicBezTo>
                  <a:cubicBezTo>
                    <a:pt x="750" y="102"/>
                    <a:pt x="750" y="102"/>
                    <a:pt x="750" y="101"/>
                  </a:cubicBezTo>
                  <a:close/>
                  <a:moveTo>
                    <a:pt x="749" y="86"/>
                  </a:moveTo>
                  <a:cubicBezTo>
                    <a:pt x="749" y="86"/>
                    <a:pt x="749" y="86"/>
                    <a:pt x="749" y="87"/>
                  </a:cubicBezTo>
                  <a:cubicBezTo>
                    <a:pt x="749" y="86"/>
                    <a:pt x="749" y="87"/>
                    <a:pt x="750" y="87"/>
                  </a:cubicBezTo>
                  <a:cubicBezTo>
                    <a:pt x="750" y="86"/>
                    <a:pt x="751" y="88"/>
                    <a:pt x="752" y="87"/>
                  </a:cubicBezTo>
                  <a:cubicBezTo>
                    <a:pt x="751" y="87"/>
                    <a:pt x="751" y="87"/>
                    <a:pt x="751" y="87"/>
                  </a:cubicBezTo>
                  <a:cubicBezTo>
                    <a:pt x="751" y="87"/>
                    <a:pt x="751" y="87"/>
                    <a:pt x="752" y="87"/>
                  </a:cubicBezTo>
                  <a:cubicBezTo>
                    <a:pt x="751" y="87"/>
                    <a:pt x="749" y="87"/>
                    <a:pt x="749" y="86"/>
                  </a:cubicBezTo>
                  <a:close/>
                  <a:moveTo>
                    <a:pt x="750" y="85"/>
                  </a:moveTo>
                  <a:cubicBezTo>
                    <a:pt x="751" y="85"/>
                    <a:pt x="752" y="84"/>
                    <a:pt x="752" y="83"/>
                  </a:cubicBezTo>
                  <a:cubicBezTo>
                    <a:pt x="751" y="84"/>
                    <a:pt x="750" y="84"/>
                    <a:pt x="750" y="85"/>
                  </a:cubicBezTo>
                  <a:close/>
                  <a:moveTo>
                    <a:pt x="747" y="102"/>
                  </a:moveTo>
                  <a:cubicBezTo>
                    <a:pt x="748" y="101"/>
                    <a:pt x="748" y="103"/>
                    <a:pt x="749" y="102"/>
                  </a:cubicBezTo>
                  <a:cubicBezTo>
                    <a:pt x="748" y="102"/>
                    <a:pt x="749" y="101"/>
                    <a:pt x="749" y="101"/>
                  </a:cubicBezTo>
                  <a:cubicBezTo>
                    <a:pt x="748" y="100"/>
                    <a:pt x="748" y="102"/>
                    <a:pt x="747" y="101"/>
                  </a:cubicBezTo>
                  <a:cubicBezTo>
                    <a:pt x="748" y="101"/>
                    <a:pt x="748" y="101"/>
                    <a:pt x="747" y="101"/>
                  </a:cubicBezTo>
                  <a:cubicBezTo>
                    <a:pt x="747" y="101"/>
                    <a:pt x="747" y="102"/>
                    <a:pt x="747" y="102"/>
                  </a:cubicBezTo>
                  <a:close/>
                  <a:moveTo>
                    <a:pt x="746" y="109"/>
                  </a:moveTo>
                  <a:cubicBezTo>
                    <a:pt x="745" y="109"/>
                    <a:pt x="746" y="111"/>
                    <a:pt x="745" y="111"/>
                  </a:cubicBezTo>
                  <a:cubicBezTo>
                    <a:pt x="745" y="110"/>
                    <a:pt x="745" y="110"/>
                    <a:pt x="745" y="110"/>
                  </a:cubicBezTo>
                  <a:cubicBezTo>
                    <a:pt x="746" y="111"/>
                    <a:pt x="746" y="112"/>
                    <a:pt x="747" y="112"/>
                  </a:cubicBezTo>
                  <a:cubicBezTo>
                    <a:pt x="746" y="111"/>
                    <a:pt x="746" y="110"/>
                    <a:pt x="746" y="109"/>
                  </a:cubicBezTo>
                  <a:close/>
                  <a:moveTo>
                    <a:pt x="744" y="106"/>
                  </a:moveTo>
                  <a:cubicBezTo>
                    <a:pt x="745" y="106"/>
                    <a:pt x="745" y="105"/>
                    <a:pt x="746" y="106"/>
                  </a:cubicBezTo>
                  <a:cubicBezTo>
                    <a:pt x="746" y="105"/>
                    <a:pt x="746" y="105"/>
                    <a:pt x="746" y="105"/>
                  </a:cubicBezTo>
                  <a:cubicBezTo>
                    <a:pt x="746" y="105"/>
                    <a:pt x="745" y="104"/>
                    <a:pt x="744" y="106"/>
                  </a:cubicBezTo>
                  <a:close/>
                  <a:moveTo>
                    <a:pt x="747" y="86"/>
                  </a:moveTo>
                  <a:cubicBezTo>
                    <a:pt x="747" y="85"/>
                    <a:pt x="747" y="85"/>
                    <a:pt x="747" y="85"/>
                  </a:cubicBezTo>
                  <a:cubicBezTo>
                    <a:pt x="747" y="85"/>
                    <a:pt x="747" y="84"/>
                    <a:pt x="747" y="84"/>
                  </a:cubicBezTo>
                  <a:cubicBezTo>
                    <a:pt x="747" y="85"/>
                    <a:pt x="747" y="85"/>
                    <a:pt x="746" y="85"/>
                  </a:cubicBezTo>
                  <a:cubicBezTo>
                    <a:pt x="746" y="85"/>
                    <a:pt x="746" y="85"/>
                    <a:pt x="746" y="85"/>
                  </a:cubicBezTo>
                  <a:cubicBezTo>
                    <a:pt x="746" y="86"/>
                    <a:pt x="747" y="86"/>
                    <a:pt x="748" y="86"/>
                  </a:cubicBezTo>
                  <a:cubicBezTo>
                    <a:pt x="748" y="85"/>
                    <a:pt x="749" y="86"/>
                    <a:pt x="749" y="85"/>
                  </a:cubicBezTo>
                  <a:cubicBezTo>
                    <a:pt x="748" y="84"/>
                    <a:pt x="748" y="86"/>
                    <a:pt x="747" y="86"/>
                  </a:cubicBezTo>
                  <a:close/>
                  <a:moveTo>
                    <a:pt x="743" y="110"/>
                  </a:moveTo>
                  <a:cubicBezTo>
                    <a:pt x="743" y="110"/>
                    <a:pt x="744" y="110"/>
                    <a:pt x="744" y="109"/>
                  </a:cubicBezTo>
                  <a:cubicBezTo>
                    <a:pt x="743" y="109"/>
                    <a:pt x="743" y="110"/>
                    <a:pt x="743" y="110"/>
                  </a:cubicBezTo>
                  <a:close/>
                  <a:moveTo>
                    <a:pt x="747" y="79"/>
                  </a:moveTo>
                  <a:cubicBezTo>
                    <a:pt x="747" y="79"/>
                    <a:pt x="747" y="79"/>
                    <a:pt x="747" y="79"/>
                  </a:cubicBezTo>
                  <a:cubicBezTo>
                    <a:pt x="746" y="79"/>
                    <a:pt x="747" y="79"/>
                    <a:pt x="747" y="80"/>
                  </a:cubicBezTo>
                  <a:cubicBezTo>
                    <a:pt x="747" y="78"/>
                    <a:pt x="748" y="81"/>
                    <a:pt x="748" y="80"/>
                  </a:cubicBezTo>
                  <a:cubicBezTo>
                    <a:pt x="747" y="79"/>
                    <a:pt x="750" y="79"/>
                    <a:pt x="749" y="78"/>
                  </a:cubicBezTo>
                  <a:cubicBezTo>
                    <a:pt x="749" y="78"/>
                    <a:pt x="748" y="79"/>
                    <a:pt x="747" y="78"/>
                  </a:cubicBezTo>
                  <a:cubicBezTo>
                    <a:pt x="747" y="79"/>
                    <a:pt x="747" y="79"/>
                    <a:pt x="747" y="79"/>
                  </a:cubicBezTo>
                  <a:close/>
                  <a:moveTo>
                    <a:pt x="743" y="106"/>
                  </a:moveTo>
                  <a:cubicBezTo>
                    <a:pt x="742" y="107"/>
                    <a:pt x="743" y="108"/>
                    <a:pt x="743" y="108"/>
                  </a:cubicBezTo>
                  <a:cubicBezTo>
                    <a:pt x="743" y="108"/>
                    <a:pt x="743" y="109"/>
                    <a:pt x="743" y="109"/>
                  </a:cubicBezTo>
                  <a:cubicBezTo>
                    <a:pt x="743" y="108"/>
                    <a:pt x="744" y="107"/>
                    <a:pt x="744" y="107"/>
                  </a:cubicBezTo>
                  <a:cubicBezTo>
                    <a:pt x="744" y="107"/>
                    <a:pt x="744" y="107"/>
                    <a:pt x="743" y="106"/>
                  </a:cubicBezTo>
                  <a:close/>
                  <a:moveTo>
                    <a:pt x="745" y="90"/>
                  </a:moveTo>
                  <a:cubicBezTo>
                    <a:pt x="745" y="91"/>
                    <a:pt x="746" y="91"/>
                    <a:pt x="747" y="90"/>
                  </a:cubicBezTo>
                  <a:cubicBezTo>
                    <a:pt x="745" y="90"/>
                    <a:pt x="746" y="90"/>
                    <a:pt x="745" y="90"/>
                  </a:cubicBezTo>
                  <a:close/>
                  <a:moveTo>
                    <a:pt x="742" y="112"/>
                  </a:moveTo>
                  <a:cubicBezTo>
                    <a:pt x="742" y="111"/>
                    <a:pt x="742" y="112"/>
                    <a:pt x="743" y="112"/>
                  </a:cubicBezTo>
                  <a:cubicBezTo>
                    <a:pt x="743" y="112"/>
                    <a:pt x="743" y="112"/>
                    <a:pt x="743" y="111"/>
                  </a:cubicBezTo>
                  <a:cubicBezTo>
                    <a:pt x="743" y="111"/>
                    <a:pt x="743" y="111"/>
                    <a:pt x="743" y="111"/>
                  </a:cubicBezTo>
                  <a:cubicBezTo>
                    <a:pt x="743" y="111"/>
                    <a:pt x="742" y="111"/>
                    <a:pt x="742" y="111"/>
                  </a:cubicBezTo>
                  <a:cubicBezTo>
                    <a:pt x="742" y="111"/>
                    <a:pt x="741" y="113"/>
                    <a:pt x="742" y="112"/>
                  </a:cubicBezTo>
                  <a:close/>
                  <a:moveTo>
                    <a:pt x="739" y="109"/>
                  </a:moveTo>
                  <a:cubicBezTo>
                    <a:pt x="739" y="109"/>
                    <a:pt x="738" y="108"/>
                    <a:pt x="737" y="108"/>
                  </a:cubicBezTo>
                  <a:cubicBezTo>
                    <a:pt x="739" y="109"/>
                    <a:pt x="736" y="109"/>
                    <a:pt x="737" y="110"/>
                  </a:cubicBezTo>
                  <a:cubicBezTo>
                    <a:pt x="738" y="109"/>
                    <a:pt x="742" y="109"/>
                    <a:pt x="742" y="108"/>
                  </a:cubicBezTo>
                  <a:cubicBezTo>
                    <a:pt x="741" y="108"/>
                    <a:pt x="740" y="108"/>
                    <a:pt x="739" y="109"/>
                  </a:cubicBezTo>
                  <a:close/>
                  <a:moveTo>
                    <a:pt x="743" y="87"/>
                  </a:moveTo>
                  <a:cubicBezTo>
                    <a:pt x="743" y="88"/>
                    <a:pt x="745" y="89"/>
                    <a:pt x="745" y="88"/>
                  </a:cubicBezTo>
                  <a:cubicBezTo>
                    <a:pt x="744" y="89"/>
                    <a:pt x="744" y="87"/>
                    <a:pt x="743" y="87"/>
                  </a:cubicBezTo>
                  <a:close/>
                  <a:moveTo>
                    <a:pt x="740" y="113"/>
                  </a:moveTo>
                  <a:cubicBezTo>
                    <a:pt x="740" y="112"/>
                    <a:pt x="740" y="112"/>
                    <a:pt x="741" y="111"/>
                  </a:cubicBezTo>
                  <a:cubicBezTo>
                    <a:pt x="740" y="111"/>
                    <a:pt x="740" y="112"/>
                    <a:pt x="739" y="111"/>
                  </a:cubicBezTo>
                  <a:cubicBezTo>
                    <a:pt x="739" y="111"/>
                    <a:pt x="739" y="111"/>
                    <a:pt x="739" y="111"/>
                  </a:cubicBezTo>
                  <a:cubicBezTo>
                    <a:pt x="739" y="111"/>
                    <a:pt x="740" y="111"/>
                    <a:pt x="740" y="110"/>
                  </a:cubicBezTo>
                  <a:cubicBezTo>
                    <a:pt x="738" y="111"/>
                    <a:pt x="737" y="110"/>
                    <a:pt x="737" y="112"/>
                  </a:cubicBezTo>
                  <a:cubicBezTo>
                    <a:pt x="737" y="112"/>
                    <a:pt x="737" y="111"/>
                    <a:pt x="737" y="112"/>
                  </a:cubicBezTo>
                  <a:cubicBezTo>
                    <a:pt x="737" y="112"/>
                    <a:pt x="736" y="112"/>
                    <a:pt x="736" y="112"/>
                  </a:cubicBezTo>
                  <a:cubicBezTo>
                    <a:pt x="736" y="113"/>
                    <a:pt x="735" y="111"/>
                    <a:pt x="735" y="112"/>
                  </a:cubicBezTo>
                  <a:cubicBezTo>
                    <a:pt x="736" y="113"/>
                    <a:pt x="736" y="112"/>
                    <a:pt x="736" y="112"/>
                  </a:cubicBezTo>
                  <a:cubicBezTo>
                    <a:pt x="736" y="113"/>
                    <a:pt x="737" y="114"/>
                    <a:pt x="737" y="114"/>
                  </a:cubicBezTo>
                  <a:cubicBezTo>
                    <a:pt x="737" y="114"/>
                    <a:pt x="738" y="114"/>
                    <a:pt x="738" y="114"/>
                  </a:cubicBezTo>
                  <a:cubicBezTo>
                    <a:pt x="738" y="113"/>
                    <a:pt x="739" y="113"/>
                    <a:pt x="739" y="112"/>
                  </a:cubicBezTo>
                  <a:cubicBezTo>
                    <a:pt x="739" y="112"/>
                    <a:pt x="738" y="112"/>
                    <a:pt x="738" y="112"/>
                  </a:cubicBezTo>
                  <a:cubicBezTo>
                    <a:pt x="738" y="111"/>
                    <a:pt x="738" y="111"/>
                    <a:pt x="738" y="111"/>
                  </a:cubicBezTo>
                  <a:cubicBezTo>
                    <a:pt x="738" y="112"/>
                    <a:pt x="740" y="113"/>
                    <a:pt x="740" y="113"/>
                  </a:cubicBezTo>
                  <a:close/>
                  <a:moveTo>
                    <a:pt x="740" y="113"/>
                  </a:moveTo>
                  <a:cubicBezTo>
                    <a:pt x="739" y="113"/>
                    <a:pt x="739" y="113"/>
                    <a:pt x="739" y="113"/>
                  </a:cubicBezTo>
                  <a:cubicBezTo>
                    <a:pt x="739" y="114"/>
                    <a:pt x="740" y="114"/>
                    <a:pt x="740" y="114"/>
                  </a:cubicBezTo>
                  <a:cubicBezTo>
                    <a:pt x="740" y="114"/>
                    <a:pt x="740" y="114"/>
                    <a:pt x="740" y="113"/>
                  </a:cubicBezTo>
                  <a:close/>
                  <a:moveTo>
                    <a:pt x="743" y="89"/>
                  </a:moveTo>
                  <a:cubicBezTo>
                    <a:pt x="742" y="90"/>
                    <a:pt x="743" y="91"/>
                    <a:pt x="743" y="91"/>
                  </a:cubicBezTo>
                  <a:cubicBezTo>
                    <a:pt x="743" y="91"/>
                    <a:pt x="743" y="91"/>
                    <a:pt x="743" y="91"/>
                  </a:cubicBezTo>
                  <a:cubicBezTo>
                    <a:pt x="743" y="91"/>
                    <a:pt x="744" y="91"/>
                    <a:pt x="744" y="91"/>
                  </a:cubicBezTo>
                  <a:cubicBezTo>
                    <a:pt x="743" y="90"/>
                    <a:pt x="743" y="90"/>
                    <a:pt x="743" y="89"/>
                  </a:cubicBezTo>
                  <a:close/>
                  <a:moveTo>
                    <a:pt x="742" y="85"/>
                  </a:moveTo>
                  <a:cubicBezTo>
                    <a:pt x="742" y="85"/>
                    <a:pt x="742" y="85"/>
                    <a:pt x="743" y="85"/>
                  </a:cubicBezTo>
                  <a:cubicBezTo>
                    <a:pt x="743" y="85"/>
                    <a:pt x="743" y="85"/>
                    <a:pt x="743" y="84"/>
                  </a:cubicBezTo>
                  <a:cubicBezTo>
                    <a:pt x="742" y="84"/>
                    <a:pt x="742" y="84"/>
                    <a:pt x="742" y="85"/>
                  </a:cubicBezTo>
                  <a:close/>
                  <a:moveTo>
                    <a:pt x="740" y="87"/>
                  </a:moveTo>
                  <a:cubicBezTo>
                    <a:pt x="742" y="88"/>
                    <a:pt x="740" y="89"/>
                    <a:pt x="740" y="89"/>
                  </a:cubicBezTo>
                  <a:cubicBezTo>
                    <a:pt x="740" y="89"/>
                    <a:pt x="741" y="89"/>
                    <a:pt x="741" y="88"/>
                  </a:cubicBezTo>
                  <a:cubicBezTo>
                    <a:pt x="740" y="88"/>
                    <a:pt x="742" y="87"/>
                    <a:pt x="741" y="87"/>
                  </a:cubicBezTo>
                  <a:cubicBezTo>
                    <a:pt x="741" y="88"/>
                    <a:pt x="740" y="87"/>
                    <a:pt x="740" y="87"/>
                  </a:cubicBezTo>
                  <a:close/>
                  <a:moveTo>
                    <a:pt x="739" y="84"/>
                  </a:moveTo>
                  <a:cubicBezTo>
                    <a:pt x="739" y="85"/>
                    <a:pt x="740" y="84"/>
                    <a:pt x="741" y="85"/>
                  </a:cubicBezTo>
                  <a:cubicBezTo>
                    <a:pt x="741" y="85"/>
                    <a:pt x="742" y="84"/>
                    <a:pt x="742" y="84"/>
                  </a:cubicBezTo>
                  <a:cubicBezTo>
                    <a:pt x="741" y="83"/>
                    <a:pt x="739" y="83"/>
                    <a:pt x="739" y="84"/>
                  </a:cubicBezTo>
                  <a:close/>
                  <a:moveTo>
                    <a:pt x="735" y="112"/>
                  </a:moveTo>
                  <a:cubicBezTo>
                    <a:pt x="734" y="113"/>
                    <a:pt x="733" y="113"/>
                    <a:pt x="732" y="113"/>
                  </a:cubicBezTo>
                  <a:cubicBezTo>
                    <a:pt x="733" y="114"/>
                    <a:pt x="734" y="115"/>
                    <a:pt x="735" y="114"/>
                  </a:cubicBezTo>
                  <a:cubicBezTo>
                    <a:pt x="735" y="114"/>
                    <a:pt x="734" y="113"/>
                    <a:pt x="734" y="113"/>
                  </a:cubicBezTo>
                  <a:cubicBezTo>
                    <a:pt x="735" y="113"/>
                    <a:pt x="735" y="114"/>
                    <a:pt x="736" y="115"/>
                  </a:cubicBezTo>
                  <a:cubicBezTo>
                    <a:pt x="736" y="115"/>
                    <a:pt x="736" y="114"/>
                    <a:pt x="736" y="114"/>
                  </a:cubicBezTo>
                  <a:cubicBezTo>
                    <a:pt x="736" y="113"/>
                    <a:pt x="735" y="113"/>
                    <a:pt x="735" y="112"/>
                  </a:cubicBezTo>
                  <a:close/>
                  <a:moveTo>
                    <a:pt x="736" y="90"/>
                  </a:moveTo>
                  <a:cubicBezTo>
                    <a:pt x="736" y="90"/>
                    <a:pt x="737" y="90"/>
                    <a:pt x="737" y="90"/>
                  </a:cubicBezTo>
                  <a:cubicBezTo>
                    <a:pt x="737" y="90"/>
                    <a:pt x="736" y="91"/>
                    <a:pt x="736" y="91"/>
                  </a:cubicBezTo>
                  <a:cubicBezTo>
                    <a:pt x="737" y="91"/>
                    <a:pt x="737" y="92"/>
                    <a:pt x="736" y="92"/>
                  </a:cubicBezTo>
                  <a:cubicBezTo>
                    <a:pt x="737" y="92"/>
                    <a:pt x="737" y="93"/>
                    <a:pt x="738" y="93"/>
                  </a:cubicBezTo>
                  <a:cubicBezTo>
                    <a:pt x="738" y="92"/>
                    <a:pt x="739" y="91"/>
                    <a:pt x="738" y="91"/>
                  </a:cubicBezTo>
                  <a:cubicBezTo>
                    <a:pt x="738" y="91"/>
                    <a:pt x="738" y="90"/>
                    <a:pt x="737" y="90"/>
                  </a:cubicBezTo>
                  <a:cubicBezTo>
                    <a:pt x="737" y="89"/>
                    <a:pt x="738" y="90"/>
                    <a:pt x="738" y="89"/>
                  </a:cubicBezTo>
                  <a:cubicBezTo>
                    <a:pt x="737" y="89"/>
                    <a:pt x="738" y="88"/>
                    <a:pt x="737" y="88"/>
                  </a:cubicBezTo>
                  <a:cubicBezTo>
                    <a:pt x="738" y="89"/>
                    <a:pt x="736" y="88"/>
                    <a:pt x="737" y="89"/>
                  </a:cubicBezTo>
                  <a:cubicBezTo>
                    <a:pt x="737" y="89"/>
                    <a:pt x="737" y="89"/>
                    <a:pt x="737" y="89"/>
                  </a:cubicBezTo>
                  <a:cubicBezTo>
                    <a:pt x="737" y="89"/>
                    <a:pt x="737" y="89"/>
                    <a:pt x="737" y="89"/>
                  </a:cubicBezTo>
                  <a:cubicBezTo>
                    <a:pt x="737" y="89"/>
                    <a:pt x="737" y="89"/>
                    <a:pt x="736" y="90"/>
                  </a:cubicBezTo>
                  <a:close/>
                  <a:moveTo>
                    <a:pt x="738" y="88"/>
                  </a:moveTo>
                  <a:cubicBezTo>
                    <a:pt x="738" y="88"/>
                    <a:pt x="738" y="89"/>
                    <a:pt x="739" y="90"/>
                  </a:cubicBezTo>
                  <a:cubicBezTo>
                    <a:pt x="739" y="89"/>
                    <a:pt x="739" y="88"/>
                    <a:pt x="738" y="88"/>
                  </a:cubicBezTo>
                  <a:close/>
                  <a:moveTo>
                    <a:pt x="731" y="117"/>
                  </a:moveTo>
                  <a:cubicBezTo>
                    <a:pt x="731" y="116"/>
                    <a:pt x="732" y="118"/>
                    <a:pt x="733" y="117"/>
                  </a:cubicBezTo>
                  <a:cubicBezTo>
                    <a:pt x="732" y="117"/>
                    <a:pt x="732" y="116"/>
                    <a:pt x="732" y="116"/>
                  </a:cubicBezTo>
                  <a:cubicBezTo>
                    <a:pt x="732" y="116"/>
                    <a:pt x="730" y="117"/>
                    <a:pt x="731" y="117"/>
                  </a:cubicBezTo>
                  <a:close/>
                  <a:moveTo>
                    <a:pt x="732" y="112"/>
                  </a:moveTo>
                  <a:cubicBezTo>
                    <a:pt x="733" y="113"/>
                    <a:pt x="733" y="111"/>
                    <a:pt x="733" y="111"/>
                  </a:cubicBezTo>
                  <a:cubicBezTo>
                    <a:pt x="733" y="111"/>
                    <a:pt x="732" y="111"/>
                    <a:pt x="732" y="112"/>
                  </a:cubicBezTo>
                  <a:close/>
                  <a:moveTo>
                    <a:pt x="730" y="115"/>
                  </a:moveTo>
                  <a:cubicBezTo>
                    <a:pt x="730" y="114"/>
                    <a:pt x="732" y="116"/>
                    <a:pt x="732" y="115"/>
                  </a:cubicBezTo>
                  <a:cubicBezTo>
                    <a:pt x="732" y="114"/>
                    <a:pt x="732" y="113"/>
                    <a:pt x="732" y="112"/>
                  </a:cubicBezTo>
                  <a:cubicBezTo>
                    <a:pt x="732" y="112"/>
                    <a:pt x="731" y="112"/>
                    <a:pt x="731" y="112"/>
                  </a:cubicBezTo>
                  <a:cubicBezTo>
                    <a:pt x="731" y="112"/>
                    <a:pt x="732" y="112"/>
                    <a:pt x="732" y="112"/>
                  </a:cubicBezTo>
                  <a:cubicBezTo>
                    <a:pt x="731" y="111"/>
                    <a:pt x="731" y="113"/>
                    <a:pt x="731" y="113"/>
                  </a:cubicBezTo>
                  <a:cubicBezTo>
                    <a:pt x="731" y="113"/>
                    <a:pt x="731" y="113"/>
                    <a:pt x="731" y="113"/>
                  </a:cubicBezTo>
                  <a:cubicBezTo>
                    <a:pt x="731" y="112"/>
                    <a:pt x="729" y="113"/>
                    <a:pt x="729" y="113"/>
                  </a:cubicBezTo>
                  <a:cubicBezTo>
                    <a:pt x="729" y="113"/>
                    <a:pt x="728" y="113"/>
                    <a:pt x="729" y="114"/>
                  </a:cubicBezTo>
                  <a:cubicBezTo>
                    <a:pt x="730" y="113"/>
                    <a:pt x="731" y="114"/>
                    <a:pt x="731" y="115"/>
                  </a:cubicBezTo>
                  <a:cubicBezTo>
                    <a:pt x="731" y="114"/>
                    <a:pt x="729" y="114"/>
                    <a:pt x="730" y="115"/>
                  </a:cubicBezTo>
                  <a:close/>
                  <a:moveTo>
                    <a:pt x="734" y="91"/>
                  </a:moveTo>
                  <a:cubicBezTo>
                    <a:pt x="734" y="93"/>
                    <a:pt x="735" y="94"/>
                    <a:pt x="735" y="94"/>
                  </a:cubicBezTo>
                  <a:cubicBezTo>
                    <a:pt x="735" y="93"/>
                    <a:pt x="736" y="92"/>
                    <a:pt x="736" y="92"/>
                  </a:cubicBezTo>
                  <a:cubicBezTo>
                    <a:pt x="736" y="91"/>
                    <a:pt x="735" y="90"/>
                    <a:pt x="735" y="90"/>
                  </a:cubicBezTo>
                  <a:cubicBezTo>
                    <a:pt x="735" y="90"/>
                    <a:pt x="733" y="91"/>
                    <a:pt x="734" y="91"/>
                  </a:cubicBezTo>
                  <a:cubicBezTo>
                    <a:pt x="734" y="91"/>
                    <a:pt x="735" y="91"/>
                    <a:pt x="735" y="90"/>
                  </a:cubicBezTo>
                  <a:cubicBezTo>
                    <a:pt x="736" y="91"/>
                    <a:pt x="736" y="93"/>
                    <a:pt x="735" y="92"/>
                  </a:cubicBezTo>
                  <a:cubicBezTo>
                    <a:pt x="735" y="92"/>
                    <a:pt x="736" y="92"/>
                    <a:pt x="736" y="91"/>
                  </a:cubicBezTo>
                  <a:cubicBezTo>
                    <a:pt x="735" y="91"/>
                    <a:pt x="735" y="92"/>
                    <a:pt x="734" y="91"/>
                  </a:cubicBezTo>
                  <a:close/>
                  <a:moveTo>
                    <a:pt x="733" y="92"/>
                  </a:moveTo>
                  <a:cubicBezTo>
                    <a:pt x="733" y="92"/>
                    <a:pt x="734" y="92"/>
                    <a:pt x="734" y="92"/>
                  </a:cubicBezTo>
                  <a:cubicBezTo>
                    <a:pt x="733" y="92"/>
                    <a:pt x="732" y="91"/>
                    <a:pt x="731" y="92"/>
                  </a:cubicBezTo>
                  <a:cubicBezTo>
                    <a:pt x="733" y="92"/>
                    <a:pt x="730" y="93"/>
                    <a:pt x="731" y="94"/>
                  </a:cubicBezTo>
                  <a:cubicBezTo>
                    <a:pt x="732" y="93"/>
                    <a:pt x="733" y="94"/>
                    <a:pt x="734" y="93"/>
                  </a:cubicBezTo>
                  <a:cubicBezTo>
                    <a:pt x="734" y="93"/>
                    <a:pt x="733" y="92"/>
                    <a:pt x="733" y="92"/>
                  </a:cubicBezTo>
                  <a:close/>
                  <a:moveTo>
                    <a:pt x="727" y="115"/>
                  </a:moveTo>
                  <a:cubicBezTo>
                    <a:pt x="728" y="115"/>
                    <a:pt x="728" y="115"/>
                    <a:pt x="728" y="114"/>
                  </a:cubicBezTo>
                  <a:cubicBezTo>
                    <a:pt x="729" y="115"/>
                    <a:pt x="728" y="115"/>
                    <a:pt x="728" y="115"/>
                  </a:cubicBezTo>
                  <a:cubicBezTo>
                    <a:pt x="729" y="115"/>
                    <a:pt x="729" y="115"/>
                    <a:pt x="730" y="115"/>
                  </a:cubicBezTo>
                  <a:cubicBezTo>
                    <a:pt x="729" y="114"/>
                    <a:pt x="729" y="114"/>
                    <a:pt x="728" y="113"/>
                  </a:cubicBezTo>
                  <a:cubicBezTo>
                    <a:pt x="728" y="115"/>
                    <a:pt x="727" y="113"/>
                    <a:pt x="727" y="114"/>
                  </a:cubicBezTo>
                  <a:cubicBezTo>
                    <a:pt x="727" y="114"/>
                    <a:pt x="727" y="116"/>
                    <a:pt x="727" y="115"/>
                  </a:cubicBezTo>
                  <a:cubicBezTo>
                    <a:pt x="727" y="115"/>
                    <a:pt x="727" y="115"/>
                    <a:pt x="727" y="115"/>
                  </a:cubicBezTo>
                  <a:close/>
                  <a:moveTo>
                    <a:pt x="731" y="90"/>
                  </a:moveTo>
                  <a:cubicBezTo>
                    <a:pt x="732" y="90"/>
                    <a:pt x="731" y="90"/>
                    <a:pt x="731" y="91"/>
                  </a:cubicBezTo>
                  <a:cubicBezTo>
                    <a:pt x="731" y="91"/>
                    <a:pt x="731" y="91"/>
                    <a:pt x="732" y="92"/>
                  </a:cubicBezTo>
                  <a:cubicBezTo>
                    <a:pt x="731" y="91"/>
                    <a:pt x="732" y="91"/>
                    <a:pt x="732" y="91"/>
                  </a:cubicBezTo>
                  <a:cubicBezTo>
                    <a:pt x="732" y="91"/>
                    <a:pt x="732" y="89"/>
                    <a:pt x="731" y="90"/>
                  </a:cubicBezTo>
                  <a:close/>
                  <a:moveTo>
                    <a:pt x="725" y="114"/>
                  </a:moveTo>
                  <a:cubicBezTo>
                    <a:pt x="725" y="115"/>
                    <a:pt x="725" y="115"/>
                    <a:pt x="725" y="116"/>
                  </a:cubicBezTo>
                  <a:cubicBezTo>
                    <a:pt x="726" y="116"/>
                    <a:pt x="726" y="117"/>
                    <a:pt x="726" y="117"/>
                  </a:cubicBezTo>
                  <a:cubicBezTo>
                    <a:pt x="727" y="116"/>
                    <a:pt x="726" y="114"/>
                    <a:pt x="725" y="114"/>
                  </a:cubicBezTo>
                  <a:close/>
                  <a:moveTo>
                    <a:pt x="728" y="93"/>
                  </a:moveTo>
                  <a:cubicBezTo>
                    <a:pt x="728" y="93"/>
                    <a:pt x="728" y="94"/>
                    <a:pt x="728" y="94"/>
                  </a:cubicBezTo>
                  <a:cubicBezTo>
                    <a:pt x="728" y="93"/>
                    <a:pt x="728" y="93"/>
                    <a:pt x="728" y="93"/>
                  </a:cubicBezTo>
                  <a:cubicBezTo>
                    <a:pt x="728" y="94"/>
                    <a:pt x="728" y="94"/>
                    <a:pt x="728" y="95"/>
                  </a:cubicBezTo>
                  <a:cubicBezTo>
                    <a:pt x="729" y="94"/>
                    <a:pt x="730" y="93"/>
                    <a:pt x="729" y="93"/>
                  </a:cubicBezTo>
                  <a:cubicBezTo>
                    <a:pt x="729" y="94"/>
                    <a:pt x="729" y="93"/>
                    <a:pt x="728" y="93"/>
                  </a:cubicBezTo>
                  <a:close/>
                  <a:moveTo>
                    <a:pt x="728" y="91"/>
                  </a:moveTo>
                  <a:cubicBezTo>
                    <a:pt x="728" y="90"/>
                    <a:pt x="729" y="91"/>
                    <a:pt x="730" y="90"/>
                  </a:cubicBezTo>
                  <a:cubicBezTo>
                    <a:pt x="729" y="90"/>
                    <a:pt x="729" y="89"/>
                    <a:pt x="729" y="89"/>
                  </a:cubicBezTo>
                  <a:cubicBezTo>
                    <a:pt x="729" y="90"/>
                    <a:pt x="728" y="90"/>
                    <a:pt x="728" y="91"/>
                  </a:cubicBezTo>
                  <a:close/>
                  <a:moveTo>
                    <a:pt x="723" y="116"/>
                  </a:moveTo>
                  <a:cubicBezTo>
                    <a:pt x="723" y="115"/>
                    <a:pt x="723" y="115"/>
                    <a:pt x="723" y="115"/>
                  </a:cubicBezTo>
                  <a:cubicBezTo>
                    <a:pt x="723" y="116"/>
                    <a:pt x="723" y="117"/>
                    <a:pt x="722" y="117"/>
                  </a:cubicBezTo>
                  <a:cubicBezTo>
                    <a:pt x="723" y="117"/>
                    <a:pt x="722" y="119"/>
                    <a:pt x="723" y="118"/>
                  </a:cubicBezTo>
                  <a:cubicBezTo>
                    <a:pt x="723" y="118"/>
                    <a:pt x="723" y="118"/>
                    <a:pt x="724" y="118"/>
                  </a:cubicBezTo>
                  <a:cubicBezTo>
                    <a:pt x="723" y="117"/>
                    <a:pt x="724" y="117"/>
                    <a:pt x="724" y="117"/>
                  </a:cubicBezTo>
                  <a:cubicBezTo>
                    <a:pt x="724" y="117"/>
                    <a:pt x="723" y="117"/>
                    <a:pt x="723" y="116"/>
                  </a:cubicBezTo>
                  <a:cubicBezTo>
                    <a:pt x="724" y="116"/>
                    <a:pt x="724" y="116"/>
                    <a:pt x="725" y="115"/>
                  </a:cubicBezTo>
                  <a:cubicBezTo>
                    <a:pt x="723" y="116"/>
                    <a:pt x="724" y="114"/>
                    <a:pt x="724" y="114"/>
                  </a:cubicBezTo>
                  <a:cubicBezTo>
                    <a:pt x="723" y="115"/>
                    <a:pt x="724" y="115"/>
                    <a:pt x="723" y="116"/>
                  </a:cubicBezTo>
                  <a:close/>
                  <a:moveTo>
                    <a:pt x="722" y="119"/>
                  </a:moveTo>
                  <a:cubicBezTo>
                    <a:pt x="722" y="119"/>
                    <a:pt x="723" y="120"/>
                    <a:pt x="724" y="119"/>
                  </a:cubicBezTo>
                  <a:cubicBezTo>
                    <a:pt x="723" y="119"/>
                    <a:pt x="723" y="119"/>
                    <a:pt x="722" y="119"/>
                  </a:cubicBezTo>
                  <a:close/>
                  <a:moveTo>
                    <a:pt x="722" y="96"/>
                  </a:moveTo>
                  <a:cubicBezTo>
                    <a:pt x="723" y="96"/>
                    <a:pt x="722" y="97"/>
                    <a:pt x="723" y="97"/>
                  </a:cubicBezTo>
                  <a:cubicBezTo>
                    <a:pt x="724" y="96"/>
                    <a:pt x="725" y="97"/>
                    <a:pt x="726" y="96"/>
                  </a:cubicBezTo>
                  <a:cubicBezTo>
                    <a:pt x="724" y="95"/>
                    <a:pt x="723" y="96"/>
                    <a:pt x="722" y="96"/>
                  </a:cubicBezTo>
                  <a:close/>
                  <a:moveTo>
                    <a:pt x="724" y="95"/>
                  </a:moveTo>
                  <a:cubicBezTo>
                    <a:pt x="724" y="95"/>
                    <a:pt x="723" y="94"/>
                    <a:pt x="723" y="95"/>
                  </a:cubicBezTo>
                  <a:cubicBezTo>
                    <a:pt x="723" y="95"/>
                    <a:pt x="723" y="95"/>
                    <a:pt x="723" y="95"/>
                  </a:cubicBezTo>
                  <a:cubicBezTo>
                    <a:pt x="724" y="95"/>
                    <a:pt x="725" y="94"/>
                    <a:pt x="725" y="94"/>
                  </a:cubicBezTo>
                  <a:cubicBezTo>
                    <a:pt x="724" y="93"/>
                    <a:pt x="724" y="93"/>
                    <a:pt x="725" y="94"/>
                  </a:cubicBezTo>
                  <a:cubicBezTo>
                    <a:pt x="724" y="94"/>
                    <a:pt x="724" y="94"/>
                    <a:pt x="724" y="95"/>
                  </a:cubicBezTo>
                  <a:close/>
                  <a:moveTo>
                    <a:pt x="721" y="94"/>
                  </a:moveTo>
                  <a:cubicBezTo>
                    <a:pt x="720" y="94"/>
                    <a:pt x="721" y="95"/>
                    <a:pt x="721" y="95"/>
                  </a:cubicBezTo>
                  <a:cubicBezTo>
                    <a:pt x="721" y="94"/>
                    <a:pt x="723" y="95"/>
                    <a:pt x="722" y="94"/>
                  </a:cubicBezTo>
                  <a:cubicBezTo>
                    <a:pt x="721" y="94"/>
                    <a:pt x="721" y="94"/>
                    <a:pt x="721" y="94"/>
                  </a:cubicBezTo>
                  <a:close/>
                  <a:moveTo>
                    <a:pt x="719" y="91"/>
                  </a:moveTo>
                  <a:cubicBezTo>
                    <a:pt x="720" y="92"/>
                    <a:pt x="718" y="92"/>
                    <a:pt x="718" y="94"/>
                  </a:cubicBezTo>
                  <a:cubicBezTo>
                    <a:pt x="719" y="94"/>
                    <a:pt x="720" y="93"/>
                    <a:pt x="721" y="93"/>
                  </a:cubicBezTo>
                  <a:cubicBezTo>
                    <a:pt x="720" y="93"/>
                    <a:pt x="720" y="92"/>
                    <a:pt x="720" y="91"/>
                  </a:cubicBezTo>
                  <a:cubicBezTo>
                    <a:pt x="720" y="91"/>
                    <a:pt x="721" y="91"/>
                    <a:pt x="720" y="90"/>
                  </a:cubicBezTo>
                  <a:cubicBezTo>
                    <a:pt x="720" y="91"/>
                    <a:pt x="720" y="90"/>
                    <a:pt x="719" y="91"/>
                  </a:cubicBezTo>
                  <a:close/>
                  <a:moveTo>
                    <a:pt x="714" y="114"/>
                  </a:moveTo>
                  <a:cubicBezTo>
                    <a:pt x="714" y="115"/>
                    <a:pt x="713" y="116"/>
                    <a:pt x="714" y="116"/>
                  </a:cubicBezTo>
                  <a:cubicBezTo>
                    <a:pt x="714" y="115"/>
                    <a:pt x="715" y="115"/>
                    <a:pt x="715" y="115"/>
                  </a:cubicBezTo>
                  <a:cubicBezTo>
                    <a:pt x="714" y="115"/>
                    <a:pt x="714" y="115"/>
                    <a:pt x="714" y="114"/>
                  </a:cubicBezTo>
                  <a:close/>
                  <a:moveTo>
                    <a:pt x="717" y="92"/>
                  </a:moveTo>
                  <a:cubicBezTo>
                    <a:pt x="717" y="92"/>
                    <a:pt x="716" y="92"/>
                    <a:pt x="716" y="92"/>
                  </a:cubicBezTo>
                  <a:cubicBezTo>
                    <a:pt x="716" y="92"/>
                    <a:pt x="717" y="92"/>
                    <a:pt x="717" y="92"/>
                  </a:cubicBezTo>
                  <a:cubicBezTo>
                    <a:pt x="716" y="93"/>
                    <a:pt x="717" y="93"/>
                    <a:pt x="716" y="95"/>
                  </a:cubicBezTo>
                  <a:cubicBezTo>
                    <a:pt x="718" y="94"/>
                    <a:pt x="716" y="93"/>
                    <a:pt x="718" y="93"/>
                  </a:cubicBezTo>
                  <a:cubicBezTo>
                    <a:pt x="717" y="92"/>
                    <a:pt x="716" y="93"/>
                    <a:pt x="717" y="92"/>
                  </a:cubicBezTo>
                  <a:close/>
                  <a:moveTo>
                    <a:pt x="712" y="96"/>
                  </a:moveTo>
                  <a:cubicBezTo>
                    <a:pt x="712" y="96"/>
                    <a:pt x="712" y="96"/>
                    <a:pt x="712" y="96"/>
                  </a:cubicBezTo>
                  <a:cubicBezTo>
                    <a:pt x="711" y="97"/>
                    <a:pt x="713" y="98"/>
                    <a:pt x="713" y="98"/>
                  </a:cubicBezTo>
                  <a:cubicBezTo>
                    <a:pt x="712" y="98"/>
                    <a:pt x="713" y="96"/>
                    <a:pt x="712" y="96"/>
                  </a:cubicBezTo>
                  <a:close/>
                  <a:moveTo>
                    <a:pt x="710" y="94"/>
                  </a:moveTo>
                  <a:cubicBezTo>
                    <a:pt x="710" y="94"/>
                    <a:pt x="710" y="94"/>
                    <a:pt x="711" y="94"/>
                  </a:cubicBezTo>
                  <a:cubicBezTo>
                    <a:pt x="710" y="94"/>
                    <a:pt x="711" y="92"/>
                    <a:pt x="710" y="93"/>
                  </a:cubicBezTo>
                  <a:cubicBezTo>
                    <a:pt x="710" y="93"/>
                    <a:pt x="710" y="93"/>
                    <a:pt x="710" y="93"/>
                  </a:cubicBezTo>
                  <a:cubicBezTo>
                    <a:pt x="710" y="93"/>
                    <a:pt x="710" y="93"/>
                    <a:pt x="709" y="94"/>
                  </a:cubicBezTo>
                  <a:cubicBezTo>
                    <a:pt x="710" y="94"/>
                    <a:pt x="709" y="95"/>
                    <a:pt x="709" y="95"/>
                  </a:cubicBezTo>
                  <a:cubicBezTo>
                    <a:pt x="710" y="95"/>
                    <a:pt x="710" y="95"/>
                    <a:pt x="710" y="95"/>
                  </a:cubicBezTo>
                  <a:cubicBezTo>
                    <a:pt x="710" y="95"/>
                    <a:pt x="710" y="95"/>
                    <a:pt x="710" y="96"/>
                  </a:cubicBezTo>
                  <a:cubicBezTo>
                    <a:pt x="711" y="95"/>
                    <a:pt x="711" y="96"/>
                    <a:pt x="711" y="96"/>
                  </a:cubicBezTo>
                  <a:cubicBezTo>
                    <a:pt x="711" y="95"/>
                    <a:pt x="710" y="95"/>
                    <a:pt x="710" y="94"/>
                  </a:cubicBezTo>
                  <a:close/>
                  <a:moveTo>
                    <a:pt x="707" y="97"/>
                  </a:moveTo>
                  <a:cubicBezTo>
                    <a:pt x="707" y="97"/>
                    <a:pt x="709" y="97"/>
                    <a:pt x="708" y="98"/>
                  </a:cubicBezTo>
                  <a:cubicBezTo>
                    <a:pt x="709" y="98"/>
                    <a:pt x="709" y="98"/>
                    <a:pt x="709" y="97"/>
                  </a:cubicBezTo>
                  <a:cubicBezTo>
                    <a:pt x="708" y="97"/>
                    <a:pt x="709" y="97"/>
                    <a:pt x="708" y="96"/>
                  </a:cubicBezTo>
                  <a:cubicBezTo>
                    <a:pt x="708" y="96"/>
                    <a:pt x="706" y="97"/>
                    <a:pt x="707" y="97"/>
                  </a:cubicBezTo>
                  <a:close/>
                  <a:moveTo>
                    <a:pt x="708" y="101"/>
                  </a:moveTo>
                  <a:cubicBezTo>
                    <a:pt x="707" y="101"/>
                    <a:pt x="706" y="101"/>
                    <a:pt x="707" y="101"/>
                  </a:cubicBezTo>
                  <a:cubicBezTo>
                    <a:pt x="707" y="100"/>
                    <a:pt x="708" y="103"/>
                    <a:pt x="708" y="101"/>
                  </a:cubicBezTo>
                  <a:cubicBezTo>
                    <a:pt x="708" y="101"/>
                    <a:pt x="708" y="101"/>
                    <a:pt x="708" y="101"/>
                  </a:cubicBezTo>
                  <a:close/>
                  <a:moveTo>
                    <a:pt x="708" y="93"/>
                  </a:moveTo>
                  <a:cubicBezTo>
                    <a:pt x="708" y="94"/>
                    <a:pt x="708" y="94"/>
                    <a:pt x="708" y="94"/>
                  </a:cubicBezTo>
                  <a:cubicBezTo>
                    <a:pt x="708" y="94"/>
                    <a:pt x="707" y="94"/>
                    <a:pt x="707" y="95"/>
                  </a:cubicBezTo>
                  <a:cubicBezTo>
                    <a:pt x="708" y="95"/>
                    <a:pt x="708" y="95"/>
                    <a:pt x="708" y="95"/>
                  </a:cubicBezTo>
                  <a:cubicBezTo>
                    <a:pt x="708" y="95"/>
                    <a:pt x="707" y="94"/>
                    <a:pt x="708" y="95"/>
                  </a:cubicBezTo>
                  <a:cubicBezTo>
                    <a:pt x="709" y="94"/>
                    <a:pt x="709" y="94"/>
                    <a:pt x="709" y="93"/>
                  </a:cubicBezTo>
                  <a:cubicBezTo>
                    <a:pt x="708" y="94"/>
                    <a:pt x="707" y="93"/>
                    <a:pt x="708" y="93"/>
                  </a:cubicBezTo>
                  <a:close/>
                  <a:moveTo>
                    <a:pt x="702" y="102"/>
                  </a:moveTo>
                  <a:cubicBezTo>
                    <a:pt x="702" y="102"/>
                    <a:pt x="702" y="102"/>
                    <a:pt x="702" y="102"/>
                  </a:cubicBezTo>
                  <a:cubicBezTo>
                    <a:pt x="702" y="102"/>
                    <a:pt x="702" y="102"/>
                    <a:pt x="703" y="103"/>
                  </a:cubicBezTo>
                  <a:cubicBezTo>
                    <a:pt x="703" y="102"/>
                    <a:pt x="703" y="102"/>
                    <a:pt x="702" y="102"/>
                  </a:cubicBezTo>
                  <a:close/>
                  <a:moveTo>
                    <a:pt x="692" y="106"/>
                  </a:moveTo>
                  <a:cubicBezTo>
                    <a:pt x="692" y="105"/>
                    <a:pt x="693" y="106"/>
                    <a:pt x="693" y="105"/>
                  </a:cubicBezTo>
                  <a:cubicBezTo>
                    <a:pt x="693" y="105"/>
                    <a:pt x="692" y="104"/>
                    <a:pt x="692" y="105"/>
                  </a:cubicBezTo>
                  <a:cubicBezTo>
                    <a:pt x="692" y="105"/>
                    <a:pt x="692" y="105"/>
                    <a:pt x="692" y="105"/>
                  </a:cubicBezTo>
                  <a:cubicBezTo>
                    <a:pt x="692" y="105"/>
                    <a:pt x="692" y="106"/>
                    <a:pt x="692" y="106"/>
                  </a:cubicBezTo>
                  <a:close/>
                  <a:moveTo>
                    <a:pt x="687" y="124"/>
                  </a:moveTo>
                  <a:cubicBezTo>
                    <a:pt x="687" y="123"/>
                    <a:pt x="686" y="123"/>
                    <a:pt x="686" y="122"/>
                  </a:cubicBezTo>
                  <a:cubicBezTo>
                    <a:pt x="686" y="122"/>
                    <a:pt x="687" y="121"/>
                    <a:pt x="686" y="121"/>
                  </a:cubicBezTo>
                  <a:cubicBezTo>
                    <a:pt x="686" y="122"/>
                    <a:pt x="686" y="122"/>
                    <a:pt x="686" y="123"/>
                  </a:cubicBezTo>
                  <a:cubicBezTo>
                    <a:pt x="686" y="123"/>
                    <a:pt x="686" y="123"/>
                    <a:pt x="686" y="124"/>
                  </a:cubicBezTo>
                  <a:cubicBezTo>
                    <a:pt x="687" y="124"/>
                    <a:pt x="687" y="124"/>
                    <a:pt x="687" y="124"/>
                  </a:cubicBezTo>
                  <a:cubicBezTo>
                    <a:pt x="687" y="124"/>
                    <a:pt x="688" y="124"/>
                    <a:pt x="688" y="124"/>
                  </a:cubicBezTo>
                  <a:cubicBezTo>
                    <a:pt x="687" y="124"/>
                    <a:pt x="687" y="124"/>
                    <a:pt x="687" y="124"/>
                  </a:cubicBezTo>
                  <a:close/>
                  <a:moveTo>
                    <a:pt x="690" y="103"/>
                  </a:moveTo>
                  <a:cubicBezTo>
                    <a:pt x="690" y="103"/>
                    <a:pt x="691" y="102"/>
                    <a:pt x="690" y="102"/>
                  </a:cubicBezTo>
                  <a:cubicBezTo>
                    <a:pt x="690" y="103"/>
                    <a:pt x="690" y="102"/>
                    <a:pt x="689" y="103"/>
                  </a:cubicBezTo>
                  <a:cubicBezTo>
                    <a:pt x="690" y="103"/>
                    <a:pt x="691" y="104"/>
                    <a:pt x="690" y="103"/>
                  </a:cubicBezTo>
                  <a:cubicBezTo>
                    <a:pt x="691" y="103"/>
                    <a:pt x="690" y="103"/>
                    <a:pt x="690" y="103"/>
                  </a:cubicBezTo>
                  <a:close/>
                  <a:moveTo>
                    <a:pt x="687" y="103"/>
                  </a:moveTo>
                  <a:cubicBezTo>
                    <a:pt x="687" y="102"/>
                    <a:pt x="688" y="103"/>
                    <a:pt x="689" y="102"/>
                  </a:cubicBezTo>
                  <a:cubicBezTo>
                    <a:pt x="688" y="102"/>
                    <a:pt x="687" y="102"/>
                    <a:pt x="687" y="103"/>
                  </a:cubicBezTo>
                  <a:close/>
                  <a:moveTo>
                    <a:pt x="685" y="116"/>
                  </a:moveTo>
                  <a:cubicBezTo>
                    <a:pt x="685" y="116"/>
                    <a:pt x="685" y="116"/>
                    <a:pt x="685" y="116"/>
                  </a:cubicBezTo>
                  <a:cubicBezTo>
                    <a:pt x="685" y="116"/>
                    <a:pt x="685" y="116"/>
                    <a:pt x="685" y="117"/>
                  </a:cubicBezTo>
                  <a:cubicBezTo>
                    <a:pt x="685" y="117"/>
                    <a:pt x="686" y="117"/>
                    <a:pt x="686" y="116"/>
                  </a:cubicBezTo>
                  <a:cubicBezTo>
                    <a:pt x="686" y="116"/>
                    <a:pt x="686" y="115"/>
                    <a:pt x="685" y="116"/>
                  </a:cubicBezTo>
                  <a:close/>
                  <a:moveTo>
                    <a:pt x="681" y="102"/>
                  </a:moveTo>
                  <a:cubicBezTo>
                    <a:pt x="681" y="102"/>
                    <a:pt x="683" y="102"/>
                    <a:pt x="683" y="102"/>
                  </a:cubicBezTo>
                  <a:cubicBezTo>
                    <a:pt x="682" y="102"/>
                    <a:pt x="681" y="101"/>
                    <a:pt x="681" y="102"/>
                  </a:cubicBezTo>
                  <a:close/>
                  <a:moveTo>
                    <a:pt x="670" y="106"/>
                  </a:moveTo>
                  <a:cubicBezTo>
                    <a:pt x="671" y="106"/>
                    <a:pt x="671" y="104"/>
                    <a:pt x="672" y="106"/>
                  </a:cubicBezTo>
                  <a:cubicBezTo>
                    <a:pt x="672" y="105"/>
                    <a:pt x="673" y="105"/>
                    <a:pt x="672" y="104"/>
                  </a:cubicBezTo>
                  <a:cubicBezTo>
                    <a:pt x="672" y="105"/>
                    <a:pt x="671" y="105"/>
                    <a:pt x="670" y="106"/>
                  </a:cubicBezTo>
                  <a:close/>
                  <a:moveTo>
                    <a:pt x="663" y="131"/>
                  </a:moveTo>
                  <a:cubicBezTo>
                    <a:pt x="663" y="130"/>
                    <a:pt x="663" y="130"/>
                    <a:pt x="663" y="130"/>
                  </a:cubicBezTo>
                  <a:cubicBezTo>
                    <a:pt x="662" y="130"/>
                    <a:pt x="663" y="129"/>
                    <a:pt x="662" y="128"/>
                  </a:cubicBezTo>
                  <a:cubicBezTo>
                    <a:pt x="662" y="129"/>
                    <a:pt x="663" y="129"/>
                    <a:pt x="662" y="130"/>
                  </a:cubicBezTo>
                  <a:cubicBezTo>
                    <a:pt x="662" y="130"/>
                    <a:pt x="662" y="131"/>
                    <a:pt x="661" y="131"/>
                  </a:cubicBezTo>
                  <a:cubicBezTo>
                    <a:pt x="662" y="130"/>
                    <a:pt x="660" y="130"/>
                    <a:pt x="660" y="130"/>
                  </a:cubicBezTo>
                  <a:cubicBezTo>
                    <a:pt x="661" y="131"/>
                    <a:pt x="661" y="132"/>
                    <a:pt x="662" y="132"/>
                  </a:cubicBezTo>
                  <a:cubicBezTo>
                    <a:pt x="662" y="130"/>
                    <a:pt x="662" y="132"/>
                    <a:pt x="663" y="131"/>
                  </a:cubicBezTo>
                  <a:close/>
                  <a:moveTo>
                    <a:pt x="660" y="130"/>
                  </a:moveTo>
                  <a:cubicBezTo>
                    <a:pt x="661" y="129"/>
                    <a:pt x="661" y="129"/>
                    <a:pt x="661" y="128"/>
                  </a:cubicBezTo>
                  <a:cubicBezTo>
                    <a:pt x="660" y="128"/>
                    <a:pt x="660" y="129"/>
                    <a:pt x="660" y="130"/>
                  </a:cubicBezTo>
                  <a:close/>
                  <a:moveTo>
                    <a:pt x="663" y="111"/>
                  </a:moveTo>
                  <a:cubicBezTo>
                    <a:pt x="663" y="112"/>
                    <a:pt x="663" y="112"/>
                    <a:pt x="662" y="112"/>
                  </a:cubicBezTo>
                  <a:cubicBezTo>
                    <a:pt x="663" y="113"/>
                    <a:pt x="663" y="112"/>
                    <a:pt x="664" y="111"/>
                  </a:cubicBezTo>
                  <a:cubicBezTo>
                    <a:pt x="664" y="111"/>
                    <a:pt x="663" y="111"/>
                    <a:pt x="663" y="111"/>
                  </a:cubicBezTo>
                  <a:close/>
                  <a:moveTo>
                    <a:pt x="657" y="132"/>
                  </a:moveTo>
                  <a:cubicBezTo>
                    <a:pt x="657" y="132"/>
                    <a:pt x="659" y="133"/>
                    <a:pt x="659" y="133"/>
                  </a:cubicBezTo>
                  <a:cubicBezTo>
                    <a:pt x="659" y="131"/>
                    <a:pt x="659" y="131"/>
                    <a:pt x="659" y="130"/>
                  </a:cubicBezTo>
                  <a:cubicBezTo>
                    <a:pt x="658" y="131"/>
                    <a:pt x="658" y="131"/>
                    <a:pt x="659" y="132"/>
                  </a:cubicBezTo>
                  <a:cubicBezTo>
                    <a:pt x="658" y="132"/>
                    <a:pt x="658" y="130"/>
                    <a:pt x="657" y="131"/>
                  </a:cubicBezTo>
                  <a:cubicBezTo>
                    <a:pt x="657" y="132"/>
                    <a:pt x="657" y="130"/>
                    <a:pt x="657" y="130"/>
                  </a:cubicBezTo>
                  <a:cubicBezTo>
                    <a:pt x="656" y="130"/>
                    <a:pt x="656" y="130"/>
                    <a:pt x="656" y="131"/>
                  </a:cubicBezTo>
                  <a:cubicBezTo>
                    <a:pt x="657" y="131"/>
                    <a:pt x="657" y="132"/>
                    <a:pt x="657" y="132"/>
                  </a:cubicBezTo>
                  <a:close/>
                  <a:moveTo>
                    <a:pt x="656" y="132"/>
                  </a:moveTo>
                  <a:cubicBezTo>
                    <a:pt x="655" y="132"/>
                    <a:pt x="656" y="131"/>
                    <a:pt x="655" y="131"/>
                  </a:cubicBezTo>
                  <a:cubicBezTo>
                    <a:pt x="655" y="133"/>
                    <a:pt x="655" y="133"/>
                    <a:pt x="655" y="134"/>
                  </a:cubicBezTo>
                  <a:cubicBezTo>
                    <a:pt x="655" y="132"/>
                    <a:pt x="657" y="133"/>
                    <a:pt x="657" y="132"/>
                  </a:cubicBezTo>
                  <a:cubicBezTo>
                    <a:pt x="657" y="132"/>
                    <a:pt x="656" y="133"/>
                    <a:pt x="656" y="132"/>
                  </a:cubicBezTo>
                  <a:close/>
                  <a:moveTo>
                    <a:pt x="657" y="114"/>
                  </a:moveTo>
                  <a:cubicBezTo>
                    <a:pt x="658" y="114"/>
                    <a:pt x="659" y="114"/>
                    <a:pt x="659" y="114"/>
                  </a:cubicBezTo>
                  <a:cubicBezTo>
                    <a:pt x="658" y="113"/>
                    <a:pt x="657" y="114"/>
                    <a:pt x="657" y="114"/>
                  </a:cubicBezTo>
                  <a:close/>
                  <a:moveTo>
                    <a:pt x="649" y="131"/>
                  </a:moveTo>
                  <a:cubicBezTo>
                    <a:pt x="649" y="131"/>
                    <a:pt x="650" y="132"/>
                    <a:pt x="651" y="132"/>
                  </a:cubicBezTo>
                  <a:cubicBezTo>
                    <a:pt x="651" y="132"/>
                    <a:pt x="651" y="131"/>
                    <a:pt x="651" y="131"/>
                  </a:cubicBezTo>
                  <a:cubicBezTo>
                    <a:pt x="651" y="132"/>
                    <a:pt x="648" y="130"/>
                    <a:pt x="649" y="131"/>
                  </a:cubicBezTo>
                  <a:close/>
                  <a:moveTo>
                    <a:pt x="637" y="122"/>
                  </a:moveTo>
                  <a:cubicBezTo>
                    <a:pt x="636" y="122"/>
                    <a:pt x="637" y="121"/>
                    <a:pt x="637" y="120"/>
                  </a:cubicBezTo>
                  <a:cubicBezTo>
                    <a:pt x="636" y="121"/>
                    <a:pt x="636" y="122"/>
                    <a:pt x="635" y="123"/>
                  </a:cubicBezTo>
                  <a:cubicBezTo>
                    <a:pt x="635" y="123"/>
                    <a:pt x="635" y="123"/>
                    <a:pt x="636" y="123"/>
                  </a:cubicBezTo>
                  <a:cubicBezTo>
                    <a:pt x="636" y="121"/>
                    <a:pt x="636" y="122"/>
                    <a:pt x="637" y="122"/>
                  </a:cubicBezTo>
                  <a:close/>
                  <a:moveTo>
                    <a:pt x="621" y="127"/>
                  </a:moveTo>
                  <a:cubicBezTo>
                    <a:pt x="621" y="127"/>
                    <a:pt x="621" y="128"/>
                    <a:pt x="622" y="128"/>
                  </a:cubicBezTo>
                  <a:cubicBezTo>
                    <a:pt x="624" y="127"/>
                    <a:pt x="621" y="127"/>
                    <a:pt x="621" y="127"/>
                  </a:cubicBezTo>
                  <a:close/>
                  <a:moveTo>
                    <a:pt x="619" y="128"/>
                  </a:moveTo>
                  <a:cubicBezTo>
                    <a:pt x="619" y="127"/>
                    <a:pt x="619" y="128"/>
                    <a:pt x="620" y="127"/>
                  </a:cubicBezTo>
                  <a:cubicBezTo>
                    <a:pt x="619" y="126"/>
                    <a:pt x="618" y="128"/>
                    <a:pt x="619" y="128"/>
                  </a:cubicBezTo>
                  <a:close/>
                  <a:moveTo>
                    <a:pt x="612" y="145"/>
                  </a:moveTo>
                  <a:cubicBezTo>
                    <a:pt x="612" y="145"/>
                    <a:pt x="612" y="145"/>
                    <a:pt x="612" y="144"/>
                  </a:cubicBezTo>
                  <a:cubicBezTo>
                    <a:pt x="611" y="144"/>
                    <a:pt x="611" y="145"/>
                    <a:pt x="611" y="145"/>
                  </a:cubicBezTo>
                  <a:cubicBezTo>
                    <a:pt x="611" y="145"/>
                    <a:pt x="611" y="145"/>
                    <a:pt x="611" y="145"/>
                  </a:cubicBezTo>
                  <a:cubicBezTo>
                    <a:pt x="611" y="146"/>
                    <a:pt x="612" y="145"/>
                    <a:pt x="612" y="146"/>
                  </a:cubicBezTo>
                  <a:cubicBezTo>
                    <a:pt x="612" y="145"/>
                    <a:pt x="613" y="146"/>
                    <a:pt x="614" y="145"/>
                  </a:cubicBezTo>
                  <a:cubicBezTo>
                    <a:pt x="613" y="144"/>
                    <a:pt x="613" y="145"/>
                    <a:pt x="612" y="145"/>
                  </a:cubicBezTo>
                  <a:close/>
                  <a:moveTo>
                    <a:pt x="613" y="130"/>
                  </a:moveTo>
                  <a:cubicBezTo>
                    <a:pt x="614" y="129"/>
                    <a:pt x="614" y="130"/>
                    <a:pt x="614" y="130"/>
                  </a:cubicBezTo>
                  <a:cubicBezTo>
                    <a:pt x="615" y="130"/>
                    <a:pt x="614" y="131"/>
                    <a:pt x="615" y="131"/>
                  </a:cubicBezTo>
                  <a:cubicBezTo>
                    <a:pt x="615" y="130"/>
                    <a:pt x="615" y="130"/>
                    <a:pt x="615" y="130"/>
                  </a:cubicBezTo>
                  <a:cubicBezTo>
                    <a:pt x="615" y="130"/>
                    <a:pt x="615" y="130"/>
                    <a:pt x="615" y="130"/>
                  </a:cubicBezTo>
                  <a:cubicBezTo>
                    <a:pt x="614" y="130"/>
                    <a:pt x="613" y="129"/>
                    <a:pt x="613" y="130"/>
                  </a:cubicBezTo>
                  <a:close/>
                  <a:moveTo>
                    <a:pt x="610" y="146"/>
                  </a:moveTo>
                  <a:cubicBezTo>
                    <a:pt x="609" y="147"/>
                    <a:pt x="610" y="147"/>
                    <a:pt x="610" y="147"/>
                  </a:cubicBezTo>
                  <a:cubicBezTo>
                    <a:pt x="610" y="148"/>
                    <a:pt x="610" y="148"/>
                    <a:pt x="610" y="148"/>
                  </a:cubicBezTo>
                  <a:cubicBezTo>
                    <a:pt x="610" y="147"/>
                    <a:pt x="610" y="147"/>
                    <a:pt x="611" y="147"/>
                  </a:cubicBezTo>
                  <a:cubicBezTo>
                    <a:pt x="610" y="147"/>
                    <a:pt x="611" y="146"/>
                    <a:pt x="610" y="146"/>
                  </a:cubicBezTo>
                  <a:close/>
                  <a:moveTo>
                    <a:pt x="607" y="151"/>
                  </a:moveTo>
                  <a:cubicBezTo>
                    <a:pt x="607" y="150"/>
                    <a:pt x="609" y="150"/>
                    <a:pt x="609" y="150"/>
                  </a:cubicBezTo>
                  <a:cubicBezTo>
                    <a:pt x="608" y="150"/>
                    <a:pt x="610" y="150"/>
                    <a:pt x="610" y="150"/>
                  </a:cubicBezTo>
                  <a:cubicBezTo>
                    <a:pt x="609" y="150"/>
                    <a:pt x="611" y="148"/>
                    <a:pt x="610" y="148"/>
                  </a:cubicBezTo>
                  <a:cubicBezTo>
                    <a:pt x="610" y="149"/>
                    <a:pt x="608" y="149"/>
                    <a:pt x="609" y="150"/>
                  </a:cubicBezTo>
                  <a:cubicBezTo>
                    <a:pt x="609" y="149"/>
                    <a:pt x="609" y="149"/>
                    <a:pt x="609" y="149"/>
                  </a:cubicBezTo>
                  <a:cubicBezTo>
                    <a:pt x="609" y="150"/>
                    <a:pt x="609" y="150"/>
                    <a:pt x="608" y="150"/>
                  </a:cubicBezTo>
                  <a:cubicBezTo>
                    <a:pt x="608" y="149"/>
                    <a:pt x="607" y="149"/>
                    <a:pt x="607" y="149"/>
                  </a:cubicBezTo>
                  <a:cubicBezTo>
                    <a:pt x="608" y="150"/>
                    <a:pt x="607" y="150"/>
                    <a:pt x="606" y="149"/>
                  </a:cubicBezTo>
                  <a:cubicBezTo>
                    <a:pt x="606" y="150"/>
                    <a:pt x="607" y="150"/>
                    <a:pt x="606" y="150"/>
                  </a:cubicBezTo>
                  <a:cubicBezTo>
                    <a:pt x="606" y="150"/>
                    <a:pt x="606" y="150"/>
                    <a:pt x="605" y="150"/>
                  </a:cubicBezTo>
                  <a:cubicBezTo>
                    <a:pt x="605" y="151"/>
                    <a:pt x="603" y="150"/>
                    <a:pt x="603" y="151"/>
                  </a:cubicBezTo>
                  <a:cubicBezTo>
                    <a:pt x="604" y="151"/>
                    <a:pt x="604" y="151"/>
                    <a:pt x="604" y="151"/>
                  </a:cubicBezTo>
                  <a:cubicBezTo>
                    <a:pt x="604" y="151"/>
                    <a:pt x="604" y="151"/>
                    <a:pt x="604" y="151"/>
                  </a:cubicBezTo>
                  <a:cubicBezTo>
                    <a:pt x="604" y="152"/>
                    <a:pt x="604" y="152"/>
                    <a:pt x="604" y="152"/>
                  </a:cubicBezTo>
                  <a:cubicBezTo>
                    <a:pt x="605" y="150"/>
                    <a:pt x="604" y="152"/>
                    <a:pt x="605" y="152"/>
                  </a:cubicBezTo>
                  <a:cubicBezTo>
                    <a:pt x="606" y="151"/>
                    <a:pt x="607" y="151"/>
                    <a:pt x="607" y="151"/>
                  </a:cubicBezTo>
                  <a:close/>
                  <a:moveTo>
                    <a:pt x="609" y="146"/>
                  </a:moveTo>
                  <a:cubicBezTo>
                    <a:pt x="610" y="146"/>
                    <a:pt x="609" y="145"/>
                    <a:pt x="610" y="144"/>
                  </a:cubicBezTo>
                  <a:cubicBezTo>
                    <a:pt x="609" y="144"/>
                    <a:pt x="609" y="144"/>
                    <a:pt x="608" y="144"/>
                  </a:cubicBezTo>
                  <a:cubicBezTo>
                    <a:pt x="609" y="144"/>
                    <a:pt x="608" y="145"/>
                    <a:pt x="609" y="145"/>
                  </a:cubicBezTo>
                  <a:cubicBezTo>
                    <a:pt x="609" y="144"/>
                    <a:pt x="609" y="145"/>
                    <a:pt x="609" y="146"/>
                  </a:cubicBezTo>
                  <a:close/>
                  <a:moveTo>
                    <a:pt x="608" y="146"/>
                  </a:moveTo>
                  <a:cubicBezTo>
                    <a:pt x="609" y="147"/>
                    <a:pt x="609" y="148"/>
                    <a:pt x="609" y="147"/>
                  </a:cubicBezTo>
                  <a:cubicBezTo>
                    <a:pt x="609" y="147"/>
                    <a:pt x="610" y="147"/>
                    <a:pt x="609" y="146"/>
                  </a:cubicBezTo>
                  <a:cubicBezTo>
                    <a:pt x="609" y="146"/>
                    <a:pt x="609" y="147"/>
                    <a:pt x="609" y="146"/>
                  </a:cubicBezTo>
                  <a:cubicBezTo>
                    <a:pt x="609" y="146"/>
                    <a:pt x="608" y="146"/>
                    <a:pt x="608" y="146"/>
                  </a:cubicBezTo>
                  <a:close/>
                  <a:moveTo>
                    <a:pt x="603" y="150"/>
                  </a:moveTo>
                  <a:cubicBezTo>
                    <a:pt x="603" y="149"/>
                    <a:pt x="603" y="150"/>
                    <a:pt x="604" y="149"/>
                  </a:cubicBezTo>
                  <a:cubicBezTo>
                    <a:pt x="604" y="149"/>
                    <a:pt x="604" y="149"/>
                    <a:pt x="604" y="148"/>
                  </a:cubicBezTo>
                  <a:cubicBezTo>
                    <a:pt x="603" y="149"/>
                    <a:pt x="603" y="149"/>
                    <a:pt x="603" y="148"/>
                  </a:cubicBezTo>
                  <a:cubicBezTo>
                    <a:pt x="603" y="148"/>
                    <a:pt x="602" y="148"/>
                    <a:pt x="602" y="148"/>
                  </a:cubicBezTo>
                  <a:cubicBezTo>
                    <a:pt x="602" y="148"/>
                    <a:pt x="602" y="149"/>
                    <a:pt x="601" y="149"/>
                  </a:cubicBezTo>
                  <a:cubicBezTo>
                    <a:pt x="603" y="149"/>
                    <a:pt x="603" y="149"/>
                    <a:pt x="603" y="150"/>
                  </a:cubicBezTo>
                  <a:close/>
                  <a:moveTo>
                    <a:pt x="601" y="154"/>
                  </a:moveTo>
                  <a:cubicBezTo>
                    <a:pt x="601" y="153"/>
                    <a:pt x="601" y="152"/>
                    <a:pt x="600" y="153"/>
                  </a:cubicBezTo>
                  <a:cubicBezTo>
                    <a:pt x="601" y="153"/>
                    <a:pt x="600" y="155"/>
                    <a:pt x="601" y="155"/>
                  </a:cubicBezTo>
                  <a:cubicBezTo>
                    <a:pt x="601" y="153"/>
                    <a:pt x="603" y="153"/>
                    <a:pt x="603" y="152"/>
                  </a:cubicBezTo>
                  <a:cubicBezTo>
                    <a:pt x="602" y="152"/>
                    <a:pt x="603" y="151"/>
                    <a:pt x="602" y="151"/>
                  </a:cubicBezTo>
                  <a:cubicBezTo>
                    <a:pt x="602" y="151"/>
                    <a:pt x="602" y="152"/>
                    <a:pt x="601" y="151"/>
                  </a:cubicBezTo>
                  <a:cubicBezTo>
                    <a:pt x="601" y="152"/>
                    <a:pt x="602" y="152"/>
                    <a:pt x="601" y="152"/>
                  </a:cubicBezTo>
                  <a:cubicBezTo>
                    <a:pt x="601" y="152"/>
                    <a:pt x="601" y="152"/>
                    <a:pt x="600" y="152"/>
                  </a:cubicBezTo>
                  <a:cubicBezTo>
                    <a:pt x="601" y="152"/>
                    <a:pt x="601" y="152"/>
                    <a:pt x="601" y="153"/>
                  </a:cubicBezTo>
                  <a:cubicBezTo>
                    <a:pt x="601" y="153"/>
                    <a:pt x="602" y="153"/>
                    <a:pt x="602" y="153"/>
                  </a:cubicBezTo>
                  <a:cubicBezTo>
                    <a:pt x="601" y="153"/>
                    <a:pt x="601" y="154"/>
                    <a:pt x="601" y="154"/>
                  </a:cubicBezTo>
                  <a:close/>
                  <a:moveTo>
                    <a:pt x="601" y="151"/>
                  </a:moveTo>
                  <a:cubicBezTo>
                    <a:pt x="601" y="150"/>
                    <a:pt x="602" y="150"/>
                    <a:pt x="602" y="149"/>
                  </a:cubicBezTo>
                  <a:cubicBezTo>
                    <a:pt x="601" y="149"/>
                    <a:pt x="601" y="149"/>
                    <a:pt x="600" y="150"/>
                  </a:cubicBezTo>
                  <a:cubicBezTo>
                    <a:pt x="601" y="150"/>
                    <a:pt x="601" y="151"/>
                    <a:pt x="601" y="151"/>
                  </a:cubicBezTo>
                  <a:close/>
                  <a:moveTo>
                    <a:pt x="598" y="150"/>
                  </a:moveTo>
                  <a:cubicBezTo>
                    <a:pt x="599" y="150"/>
                    <a:pt x="599" y="151"/>
                    <a:pt x="599" y="151"/>
                  </a:cubicBezTo>
                  <a:cubicBezTo>
                    <a:pt x="599" y="151"/>
                    <a:pt x="599" y="151"/>
                    <a:pt x="600" y="151"/>
                  </a:cubicBezTo>
                  <a:cubicBezTo>
                    <a:pt x="599" y="150"/>
                    <a:pt x="599" y="149"/>
                    <a:pt x="598" y="150"/>
                  </a:cubicBezTo>
                  <a:close/>
                  <a:moveTo>
                    <a:pt x="596" y="151"/>
                  </a:moveTo>
                  <a:cubicBezTo>
                    <a:pt x="596" y="151"/>
                    <a:pt x="596" y="152"/>
                    <a:pt x="596" y="152"/>
                  </a:cubicBezTo>
                  <a:cubicBezTo>
                    <a:pt x="597" y="152"/>
                    <a:pt x="596" y="152"/>
                    <a:pt x="597" y="153"/>
                  </a:cubicBezTo>
                  <a:cubicBezTo>
                    <a:pt x="597" y="152"/>
                    <a:pt x="598" y="152"/>
                    <a:pt x="598" y="152"/>
                  </a:cubicBezTo>
                  <a:cubicBezTo>
                    <a:pt x="597" y="152"/>
                    <a:pt x="597" y="152"/>
                    <a:pt x="596" y="151"/>
                  </a:cubicBezTo>
                  <a:close/>
                  <a:moveTo>
                    <a:pt x="594" y="153"/>
                  </a:moveTo>
                  <a:cubicBezTo>
                    <a:pt x="594" y="153"/>
                    <a:pt x="594" y="152"/>
                    <a:pt x="594" y="152"/>
                  </a:cubicBezTo>
                  <a:cubicBezTo>
                    <a:pt x="593" y="152"/>
                    <a:pt x="593" y="152"/>
                    <a:pt x="593" y="153"/>
                  </a:cubicBezTo>
                  <a:cubicBezTo>
                    <a:pt x="594" y="153"/>
                    <a:pt x="594" y="153"/>
                    <a:pt x="594" y="153"/>
                  </a:cubicBezTo>
                  <a:close/>
                  <a:moveTo>
                    <a:pt x="590" y="154"/>
                  </a:moveTo>
                  <a:cubicBezTo>
                    <a:pt x="591" y="154"/>
                    <a:pt x="591" y="155"/>
                    <a:pt x="592" y="155"/>
                  </a:cubicBezTo>
                  <a:cubicBezTo>
                    <a:pt x="592" y="155"/>
                    <a:pt x="592" y="154"/>
                    <a:pt x="592" y="154"/>
                  </a:cubicBezTo>
                  <a:cubicBezTo>
                    <a:pt x="591" y="155"/>
                    <a:pt x="591" y="153"/>
                    <a:pt x="590" y="154"/>
                  </a:cubicBezTo>
                  <a:close/>
                  <a:moveTo>
                    <a:pt x="587" y="155"/>
                  </a:moveTo>
                  <a:cubicBezTo>
                    <a:pt x="587" y="155"/>
                    <a:pt x="588" y="155"/>
                    <a:pt x="588" y="156"/>
                  </a:cubicBezTo>
                  <a:cubicBezTo>
                    <a:pt x="589" y="155"/>
                    <a:pt x="588" y="154"/>
                    <a:pt x="589" y="154"/>
                  </a:cubicBezTo>
                  <a:cubicBezTo>
                    <a:pt x="588" y="153"/>
                    <a:pt x="589" y="155"/>
                    <a:pt x="587" y="155"/>
                  </a:cubicBezTo>
                  <a:cubicBezTo>
                    <a:pt x="587" y="154"/>
                    <a:pt x="587" y="154"/>
                    <a:pt x="587" y="155"/>
                  </a:cubicBezTo>
                  <a:close/>
                  <a:moveTo>
                    <a:pt x="585" y="158"/>
                  </a:moveTo>
                  <a:cubicBezTo>
                    <a:pt x="585" y="158"/>
                    <a:pt x="585" y="158"/>
                    <a:pt x="586" y="158"/>
                  </a:cubicBezTo>
                  <a:cubicBezTo>
                    <a:pt x="585" y="157"/>
                    <a:pt x="586" y="156"/>
                    <a:pt x="585" y="156"/>
                  </a:cubicBezTo>
                  <a:cubicBezTo>
                    <a:pt x="585" y="157"/>
                    <a:pt x="584" y="158"/>
                    <a:pt x="585" y="158"/>
                  </a:cubicBezTo>
                  <a:close/>
                  <a:moveTo>
                    <a:pt x="584" y="158"/>
                  </a:moveTo>
                  <a:cubicBezTo>
                    <a:pt x="583" y="158"/>
                    <a:pt x="584" y="157"/>
                    <a:pt x="583" y="157"/>
                  </a:cubicBezTo>
                  <a:cubicBezTo>
                    <a:pt x="583" y="157"/>
                    <a:pt x="582" y="157"/>
                    <a:pt x="582" y="157"/>
                  </a:cubicBezTo>
                  <a:cubicBezTo>
                    <a:pt x="582" y="158"/>
                    <a:pt x="583" y="158"/>
                    <a:pt x="583" y="158"/>
                  </a:cubicBezTo>
                  <a:cubicBezTo>
                    <a:pt x="582" y="158"/>
                    <a:pt x="582" y="159"/>
                    <a:pt x="581" y="159"/>
                  </a:cubicBezTo>
                  <a:cubicBezTo>
                    <a:pt x="582" y="159"/>
                    <a:pt x="582" y="159"/>
                    <a:pt x="582" y="159"/>
                  </a:cubicBezTo>
                  <a:cubicBezTo>
                    <a:pt x="582" y="159"/>
                    <a:pt x="582" y="159"/>
                    <a:pt x="582" y="158"/>
                  </a:cubicBezTo>
                  <a:cubicBezTo>
                    <a:pt x="583" y="159"/>
                    <a:pt x="583" y="158"/>
                    <a:pt x="584" y="158"/>
                  </a:cubicBezTo>
                  <a:cubicBezTo>
                    <a:pt x="584" y="158"/>
                    <a:pt x="583" y="158"/>
                    <a:pt x="583" y="159"/>
                  </a:cubicBezTo>
                  <a:cubicBezTo>
                    <a:pt x="584" y="159"/>
                    <a:pt x="584" y="159"/>
                    <a:pt x="584" y="159"/>
                  </a:cubicBezTo>
                  <a:cubicBezTo>
                    <a:pt x="584" y="158"/>
                    <a:pt x="584" y="158"/>
                    <a:pt x="584" y="158"/>
                  </a:cubicBezTo>
                  <a:close/>
                  <a:moveTo>
                    <a:pt x="588" y="156"/>
                  </a:moveTo>
                  <a:cubicBezTo>
                    <a:pt x="587" y="155"/>
                    <a:pt x="587" y="155"/>
                    <a:pt x="585" y="155"/>
                  </a:cubicBezTo>
                  <a:cubicBezTo>
                    <a:pt x="585" y="157"/>
                    <a:pt x="587" y="156"/>
                    <a:pt x="588" y="156"/>
                  </a:cubicBezTo>
                  <a:close/>
                  <a:moveTo>
                    <a:pt x="586" y="156"/>
                  </a:moveTo>
                  <a:cubicBezTo>
                    <a:pt x="586" y="157"/>
                    <a:pt x="586" y="157"/>
                    <a:pt x="586" y="157"/>
                  </a:cubicBezTo>
                  <a:cubicBezTo>
                    <a:pt x="586" y="157"/>
                    <a:pt x="587" y="157"/>
                    <a:pt x="587" y="157"/>
                  </a:cubicBezTo>
                  <a:cubicBezTo>
                    <a:pt x="587" y="157"/>
                    <a:pt x="587" y="157"/>
                    <a:pt x="586" y="156"/>
                  </a:cubicBezTo>
                  <a:close/>
                  <a:moveTo>
                    <a:pt x="584" y="152"/>
                  </a:moveTo>
                  <a:cubicBezTo>
                    <a:pt x="583" y="152"/>
                    <a:pt x="583" y="153"/>
                    <a:pt x="583" y="153"/>
                  </a:cubicBezTo>
                  <a:cubicBezTo>
                    <a:pt x="583" y="154"/>
                    <a:pt x="584" y="154"/>
                    <a:pt x="584" y="154"/>
                  </a:cubicBezTo>
                  <a:cubicBezTo>
                    <a:pt x="583" y="153"/>
                    <a:pt x="585" y="153"/>
                    <a:pt x="586" y="153"/>
                  </a:cubicBezTo>
                  <a:cubicBezTo>
                    <a:pt x="585" y="153"/>
                    <a:pt x="587" y="151"/>
                    <a:pt x="586" y="152"/>
                  </a:cubicBezTo>
                  <a:cubicBezTo>
                    <a:pt x="585" y="153"/>
                    <a:pt x="584" y="153"/>
                    <a:pt x="584" y="152"/>
                  </a:cubicBezTo>
                  <a:close/>
                  <a:moveTo>
                    <a:pt x="585" y="150"/>
                  </a:moveTo>
                  <a:cubicBezTo>
                    <a:pt x="585" y="149"/>
                    <a:pt x="586" y="150"/>
                    <a:pt x="586" y="150"/>
                  </a:cubicBezTo>
                  <a:cubicBezTo>
                    <a:pt x="586" y="150"/>
                    <a:pt x="586" y="149"/>
                    <a:pt x="585" y="149"/>
                  </a:cubicBezTo>
                  <a:cubicBezTo>
                    <a:pt x="585" y="150"/>
                    <a:pt x="585" y="150"/>
                    <a:pt x="585" y="150"/>
                  </a:cubicBezTo>
                  <a:close/>
                  <a:moveTo>
                    <a:pt x="580" y="158"/>
                  </a:moveTo>
                  <a:cubicBezTo>
                    <a:pt x="581" y="158"/>
                    <a:pt x="582" y="158"/>
                    <a:pt x="582" y="158"/>
                  </a:cubicBezTo>
                  <a:cubicBezTo>
                    <a:pt x="581" y="157"/>
                    <a:pt x="581" y="157"/>
                    <a:pt x="580" y="158"/>
                  </a:cubicBezTo>
                  <a:close/>
                  <a:moveTo>
                    <a:pt x="580" y="154"/>
                  </a:moveTo>
                  <a:cubicBezTo>
                    <a:pt x="580" y="154"/>
                    <a:pt x="580" y="153"/>
                    <a:pt x="580" y="153"/>
                  </a:cubicBezTo>
                  <a:cubicBezTo>
                    <a:pt x="580" y="153"/>
                    <a:pt x="580" y="154"/>
                    <a:pt x="580" y="154"/>
                  </a:cubicBezTo>
                  <a:cubicBezTo>
                    <a:pt x="580" y="154"/>
                    <a:pt x="580" y="154"/>
                    <a:pt x="581" y="155"/>
                  </a:cubicBezTo>
                  <a:cubicBezTo>
                    <a:pt x="581" y="154"/>
                    <a:pt x="582" y="154"/>
                    <a:pt x="582" y="154"/>
                  </a:cubicBezTo>
                  <a:cubicBezTo>
                    <a:pt x="581" y="153"/>
                    <a:pt x="581" y="154"/>
                    <a:pt x="580" y="154"/>
                  </a:cubicBezTo>
                  <a:close/>
                  <a:moveTo>
                    <a:pt x="585" y="114"/>
                  </a:moveTo>
                  <a:cubicBezTo>
                    <a:pt x="586" y="114"/>
                    <a:pt x="587" y="115"/>
                    <a:pt x="588" y="113"/>
                  </a:cubicBezTo>
                  <a:cubicBezTo>
                    <a:pt x="586" y="113"/>
                    <a:pt x="585" y="113"/>
                    <a:pt x="585" y="114"/>
                  </a:cubicBezTo>
                  <a:close/>
                  <a:moveTo>
                    <a:pt x="578" y="159"/>
                  </a:moveTo>
                  <a:cubicBezTo>
                    <a:pt x="578" y="159"/>
                    <a:pt x="578" y="159"/>
                    <a:pt x="578" y="160"/>
                  </a:cubicBezTo>
                  <a:cubicBezTo>
                    <a:pt x="578" y="160"/>
                    <a:pt x="578" y="160"/>
                    <a:pt x="578" y="160"/>
                  </a:cubicBezTo>
                  <a:cubicBezTo>
                    <a:pt x="577" y="160"/>
                    <a:pt x="577" y="159"/>
                    <a:pt x="577" y="159"/>
                  </a:cubicBezTo>
                  <a:cubicBezTo>
                    <a:pt x="577" y="160"/>
                    <a:pt x="576" y="160"/>
                    <a:pt x="576" y="161"/>
                  </a:cubicBezTo>
                  <a:cubicBezTo>
                    <a:pt x="576" y="160"/>
                    <a:pt x="577" y="160"/>
                    <a:pt x="576" y="160"/>
                  </a:cubicBezTo>
                  <a:cubicBezTo>
                    <a:pt x="576" y="161"/>
                    <a:pt x="575" y="161"/>
                    <a:pt x="574" y="161"/>
                  </a:cubicBezTo>
                  <a:cubicBezTo>
                    <a:pt x="575" y="161"/>
                    <a:pt x="574" y="162"/>
                    <a:pt x="575" y="162"/>
                  </a:cubicBezTo>
                  <a:cubicBezTo>
                    <a:pt x="575" y="162"/>
                    <a:pt x="574" y="163"/>
                    <a:pt x="575" y="163"/>
                  </a:cubicBezTo>
                  <a:cubicBezTo>
                    <a:pt x="575" y="162"/>
                    <a:pt x="576" y="162"/>
                    <a:pt x="575" y="162"/>
                  </a:cubicBezTo>
                  <a:cubicBezTo>
                    <a:pt x="576" y="163"/>
                    <a:pt x="577" y="160"/>
                    <a:pt x="578" y="161"/>
                  </a:cubicBezTo>
                  <a:cubicBezTo>
                    <a:pt x="578" y="160"/>
                    <a:pt x="579" y="160"/>
                    <a:pt x="579" y="160"/>
                  </a:cubicBezTo>
                  <a:cubicBezTo>
                    <a:pt x="578" y="160"/>
                    <a:pt x="580" y="158"/>
                    <a:pt x="579" y="159"/>
                  </a:cubicBezTo>
                  <a:cubicBezTo>
                    <a:pt x="579" y="161"/>
                    <a:pt x="578" y="158"/>
                    <a:pt x="578" y="159"/>
                  </a:cubicBezTo>
                  <a:close/>
                  <a:moveTo>
                    <a:pt x="578" y="153"/>
                  </a:moveTo>
                  <a:cubicBezTo>
                    <a:pt x="578" y="153"/>
                    <a:pt x="578" y="153"/>
                    <a:pt x="578" y="153"/>
                  </a:cubicBezTo>
                  <a:cubicBezTo>
                    <a:pt x="578" y="153"/>
                    <a:pt x="578" y="154"/>
                    <a:pt x="578" y="154"/>
                  </a:cubicBezTo>
                  <a:cubicBezTo>
                    <a:pt x="578" y="154"/>
                    <a:pt x="579" y="154"/>
                    <a:pt x="579" y="155"/>
                  </a:cubicBezTo>
                  <a:cubicBezTo>
                    <a:pt x="579" y="154"/>
                    <a:pt x="580" y="153"/>
                    <a:pt x="579" y="153"/>
                  </a:cubicBezTo>
                  <a:cubicBezTo>
                    <a:pt x="579" y="154"/>
                    <a:pt x="578" y="154"/>
                    <a:pt x="578" y="153"/>
                  </a:cubicBezTo>
                  <a:close/>
                  <a:moveTo>
                    <a:pt x="584" y="114"/>
                  </a:moveTo>
                  <a:cubicBezTo>
                    <a:pt x="581" y="116"/>
                    <a:pt x="576" y="116"/>
                    <a:pt x="572" y="118"/>
                  </a:cubicBezTo>
                  <a:cubicBezTo>
                    <a:pt x="570" y="117"/>
                    <a:pt x="570" y="118"/>
                    <a:pt x="569" y="118"/>
                  </a:cubicBezTo>
                  <a:cubicBezTo>
                    <a:pt x="568" y="118"/>
                    <a:pt x="566" y="120"/>
                    <a:pt x="564" y="119"/>
                  </a:cubicBezTo>
                  <a:cubicBezTo>
                    <a:pt x="564" y="120"/>
                    <a:pt x="561" y="121"/>
                    <a:pt x="560" y="120"/>
                  </a:cubicBezTo>
                  <a:cubicBezTo>
                    <a:pt x="559" y="121"/>
                    <a:pt x="560" y="121"/>
                    <a:pt x="559" y="121"/>
                  </a:cubicBezTo>
                  <a:cubicBezTo>
                    <a:pt x="558" y="121"/>
                    <a:pt x="555" y="124"/>
                    <a:pt x="552" y="123"/>
                  </a:cubicBezTo>
                  <a:cubicBezTo>
                    <a:pt x="552" y="124"/>
                    <a:pt x="550" y="124"/>
                    <a:pt x="549" y="124"/>
                  </a:cubicBezTo>
                  <a:cubicBezTo>
                    <a:pt x="548" y="125"/>
                    <a:pt x="544" y="126"/>
                    <a:pt x="542" y="126"/>
                  </a:cubicBezTo>
                  <a:cubicBezTo>
                    <a:pt x="535" y="130"/>
                    <a:pt x="524" y="131"/>
                    <a:pt x="518" y="135"/>
                  </a:cubicBezTo>
                  <a:cubicBezTo>
                    <a:pt x="518" y="134"/>
                    <a:pt x="518" y="135"/>
                    <a:pt x="517" y="135"/>
                  </a:cubicBezTo>
                  <a:cubicBezTo>
                    <a:pt x="512" y="136"/>
                    <a:pt x="507" y="138"/>
                    <a:pt x="502" y="140"/>
                  </a:cubicBezTo>
                  <a:cubicBezTo>
                    <a:pt x="501" y="140"/>
                    <a:pt x="501" y="140"/>
                    <a:pt x="501" y="140"/>
                  </a:cubicBezTo>
                  <a:cubicBezTo>
                    <a:pt x="498" y="142"/>
                    <a:pt x="495" y="142"/>
                    <a:pt x="492" y="144"/>
                  </a:cubicBezTo>
                  <a:cubicBezTo>
                    <a:pt x="490" y="143"/>
                    <a:pt x="488" y="146"/>
                    <a:pt x="486" y="145"/>
                  </a:cubicBezTo>
                  <a:cubicBezTo>
                    <a:pt x="486" y="146"/>
                    <a:pt x="484" y="145"/>
                    <a:pt x="483" y="146"/>
                  </a:cubicBezTo>
                  <a:cubicBezTo>
                    <a:pt x="483" y="147"/>
                    <a:pt x="481" y="147"/>
                    <a:pt x="480" y="147"/>
                  </a:cubicBezTo>
                  <a:cubicBezTo>
                    <a:pt x="479" y="147"/>
                    <a:pt x="480" y="148"/>
                    <a:pt x="479" y="148"/>
                  </a:cubicBezTo>
                  <a:cubicBezTo>
                    <a:pt x="474" y="150"/>
                    <a:pt x="470" y="151"/>
                    <a:pt x="466" y="153"/>
                  </a:cubicBezTo>
                  <a:cubicBezTo>
                    <a:pt x="465" y="152"/>
                    <a:pt x="465" y="152"/>
                    <a:pt x="465" y="152"/>
                  </a:cubicBezTo>
                  <a:cubicBezTo>
                    <a:pt x="464" y="152"/>
                    <a:pt x="464" y="153"/>
                    <a:pt x="464" y="153"/>
                  </a:cubicBezTo>
                  <a:cubicBezTo>
                    <a:pt x="460" y="154"/>
                    <a:pt x="457" y="157"/>
                    <a:pt x="452" y="157"/>
                  </a:cubicBezTo>
                  <a:cubicBezTo>
                    <a:pt x="453" y="157"/>
                    <a:pt x="452" y="158"/>
                    <a:pt x="451" y="158"/>
                  </a:cubicBezTo>
                  <a:cubicBezTo>
                    <a:pt x="446" y="158"/>
                    <a:pt x="441" y="162"/>
                    <a:pt x="436" y="162"/>
                  </a:cubicBezTo>
                  <a:cubicBezTo>
                    <a:pt x="436" y="162"/>
                    <a:pt x="436" y="163"/>
                    <a:pt x="436" y="163"/>
                  </a:cubicBezTo>
                  <a:cubicBezTo>
                    <a:pt x="435" y="163"/>
                    <a:pt x="434" y="164"/>
                    <a:pt x="433" y="164"/>
                  </a:cubicBezTo>
                  <a:cubicBezTo>
                    <a:pt x="430" y="166"/>
                    <a:pt x="425" y="166"/>
                    <a:pt x="423" y="168"/>
                  </a:cubicBezTo>
                  <a:cubicBezTo>
                    <a:pt x="422" y="167"/>
                    <a:pt x="422" y="169"/>
                    <a:pt x="420" y="169"/>
                  </a:cubicBezTo>
                  <a:cubicBezTo>
                    <a:pt x="420" y="169"/>
                    <a:pt x="420" y="168"/>
                    <a:pt x="420" y="168"/>
                  </a:cubicBezTo>
                  <a:cubicBezTo>
                    <a:pt x="419" y="169"/>
                    <a:pt x="420" y="168"/>
                    <a:pt x="420" y="169"/>
                  </a:cubicBezTo>
                  <a:cubicBezTo>
                    <a:pt x="420" y="169"/>
                    <a:pt x="419" y="169"/>
                    <a:pt x="419" y="169"/>
                  </a:cubicBezTo>
                  <a:cubicBezTo>
                    <a:pt x="419" y="169"/>
                    <a:pt x="419" y="170"/>
                    <a:pt x="418" y="170"/>
                  </a:cubicBezTo>
                  <a:cubicBezTo>
                    <a:pt x="416" y="170"/>
                    <a:pt x="415" y="171"/>
                    <a:pt x="413" y="172"/>
                  </a:cubicBezTo>
                  <a:cubicBezTo>
                    <a:pt x="416" y="173"/>
                    <a:pt x="418" y="170"/>
                    <a:pt x="421" y="170"/>
                  </a:cubicBezTo>
                  <a:cubicBezTo>
                    <a:pt x="428" y="167"/>
                    <a:pt x="434" y="165"/>
                    <a:pt x="442" y="164"/>
                  </a:cubicBezTo>
                  <a:cubicBezTo>
                    <a:pt x="445" y="162"/>
                    <a:pt x="450" y="160"/>
                    <a:pt x="454" y="159"/>
                  </a:cubicBezTo>
                  <a:cubicBezTo>
                    <a:pt x="458" y="158"/>
                    <a:pt x="462" y="157"/>
                    <a:pt x="466" y="156"/>
                  </a:cubicBezTo>
                  <a:cubicBezTo>
                    <a:pt x="466" y="156"/>
                    <a:pt x="466" y="155"/>
                    <a:pt x="467" y="155"/>
                  </a:cubicBezTo>
                  <a:cubicBezTo>
                    <a:pt x="484" y="151"/>
                    <a:pt x="498" y="144"/>
                    <a:pt x="514" y="140"/>
                  </a:cubicBezTo>
                  <a:cubicBezTo>
                    <a:pt x="521" y="137"/>
                    <a:pt x="528" y="134"/>
                    <a:pt x="535" y="132"/>
                  </a:cubicBezTo>
                  <a:cubicBezTo>
                    <a:pt x="547" y="127"/>
                    <a:pt x="560" y="124"/>
                    <a:pt x="572" y="119"/>
                  </a:cubicBezTo>
                  <a:cubicBezTo>
                    <a:pt x="573" y="119"/>
                    <a:pt x="573" y="119"/>
                    <a:pt x="574" y="119"/>
                  </a:cubicBezTo>
                  <a:cubicBezTo>
                    <a:pt x="574" y="118"/>
                    <a:pt x="574" y="118"/>
                    <a:pt x="575" y="119"/>
                  </a:cubicBezTo>
                  <a:cubicBezTo>
                    <a:pt x="575" y="118"/>
                    <a:pt x="575" y="118"/>
                    <a:pt x="576" y="118"/>
                  </a:cubicBezTo>
                  <a:cubicBezTo>
                    <a:pt x="579" y="117"/>
                    <a:pt x="581" y="116"/>
                    <a:pt x="584" y="115"/>
                  </a:cubicBezTo>
                  <a:cubicBezTo>
                    <a:pt x="584" y="115"/>
                    <a:pt x="585" y="115"/>
                    <a:pt x="584" y="115"/>
                  </a:cubicBezTo>
                  <a:cubicBezTo>
                    <a:pt x="584" y="115"/>
                    <a:pt x="584" y="114"/>
                    <a:pt x="584" y="114"/>
                  </a:cubicBezTo>
                  <a:close/>
                  <a:moveTo>
                    <a:pt x="574" y="156"/>
                  </a:moveTo>
                  <a:cubicBezTo>
                    <a:pt x="574" y="156"/>
                    <a:pt x="574" y="156"/>
                    <a:pt x="574" y="156"/>
                  </a:cubicBezTo>
                  <a:cubicBezTo>
                    <a:pt x="574" y="156"/>
                    <a:pt x="574" y="157"/>
                    <a:pt x="575" y="157"/>
                  </a:cubicBezTo>
                  <a:cubicBezTo>
                    <a:pt x="575" y="156"/>
                    <a:pt x="574" y="156"/>
                    <a:pt x="575" y="156"/>
                  </a:cubicBezTo>
                  <a:cubicBezTo>
                    <a:pt x="575" y="156"/>
                    <a:pt x="575" y="156"/>
                    <a:pt x="575" y="156"/>
                  </a:cubicBezTo>
                  <a:cubicBezTo>
                    <a:pt x="574" y="156"/>
                    <a:pt x="574" y="155"/>
                    <a:pt x="574" y="156"/>
                  </a:cubicBezTo>
                  <a:close/>
                  <a:moveTo>
                    <a:pt x="573" y="162"/>
                  </a:moveTo>
                  <a:cubicBezTo>
                    <a:pt x="573" y="161"/>
                    <a:pt x="574" y="162"/>
                    <a:pt x="574" y="162"/>
                  </a:cubicBezTo>
                  <a:cubicBezTo>
                    <a:pt x="574" y="161"/>
                    <a:pt x="574" y="161"/>
                    <a:pt x="574" y="161"/>
                  </a:cubicBezTo>
                  <a:cubicBezTo>
                    <a:pt x="573" y="160"/>
                    <a:pt x="572" y="161"/>
                    <a:pt x="572" y="162"/>
                  </a:cubicBezTo>
                  <a:cubicBezTo>
                    <a:pt x="573" y="161"/>
                    <a:pt x="573" y="161"/>
                    <a:pt x="574" y="161"/>
                  </a:cubicBezTo>
                  <a:cubicBezTo>
                    <a:pt x="574" y="161"/>
                    <a:pt x="572" y="162"/>
                    <a:pt x="573" y="162"/>
                  </a:cubicBezTo>
                  <a:close/>
                  <a:moveTo>
                    <a:pt x="572" y="163"/>
                  </a:moveTo>
                  <a:cubicBezTo>
                    <a:pt x="572" y="163"/>
                    <a:pt x="571" y="164"/>
                    <a:pt x="571" y="164"/>
                  </a:cubicBezTo>
                  <a:cubicBezTo>
                    <a:pt x="572" y="164"/>
                    <a:pt x="574" y="163"/>
                    <a:pt x="573" y="162"/>
                  </a:cubicBezTo>
                  <a:cubicBezTo>
                    <a:pt x="573" y="163"/>
                    <a:pt x="573" y="163"/>
                    <a:pt x="572" y="163"/>
                  </a:cubicBezTo>
                  <a:close/>
                  <a:moveTo>
                    <a:pt x="572" y="157"/>
                  </a:moveTo>
                  <a:cubicBezTo>
                    <a:pt x="571" y="157"/>
                    <a:pt x="572" y="157"/>
                    <a:pt x="572" y="156"/>
                  </a:cubicBezTo>
                  <a:cubicBezTo>
                    <a:pt x="571" y="157"/>
                    <a:pt x="571" y="157"/>
                    <a:pt x="570" y="158"/>
                  </a:cubicBezTo>
                  <a:cubicBezTo>
                    <a:pt x="569" y="157"/>
                    <a:pt x="570" y="158"/>
                    <a:pt x="569" y="158"/>
                  </a:cubicBezTo>
                  <a:cubicBezTo>
                    <a:pt x="569" y="158"/>
                    <a:pt x="569" y="158"/>
                    <a:pt x="569" y="157"/>
                  </a:cubicBezTo>
                  <a:cubicBezTo>
                    <a:pt x="569" y="157"/>
                    <a:pt x="569" y="157"/>
                    <a:pt x="569" y="157"/>
                  </a:cubicBezTo>
                  <a:cubicBezTo>
                    <a:pt x="569" y="157"/>
                    <a:pt x="568" y="157"/>
                    <a:pt x="568" y="157"/>
                  </a:cubicBezTo>
                  <a:cubicBezTo>
                    <a:pt x="568" y="158"/>
                    <a:pt x="569" y="158"/>
                    <a:pt x="569" y="159"/>
                  </a:cubicBezTo>
                  <a:cubicBezTo>
                    <a:pt x="569" y="157"/>
                    <a:pt x="570" y="160"/>
                    <a:pt x="571" y="159"/>
                  </a:cubicBezTo>
                  <a:cubicBezTo>
                    <a:pt x="571" y="158"/>
                    <a:pt x="572" y="157"/>
                    <a:pt x="573" y="157"/>
                  </a:cubicBezTo>
                  <a:cubicBezTo>
                    <a:pt x="573" y="157"/>
                    <a:pt x="573" y="156"/>
                    <a:pt x="573" y="156"/>
                  </a:cubicBezTo>
                  <a:cubicBezTo>
                    <a:pt x="573" y="157"/>
                    <a:pt x="572" y="157"/>
                    <a:pt x="572" y="157"/>
                  </a:cubicBezTo>
                  <a:close/>
                  <a:moveTo>
                    <a:pt x="573" y="144"/>
                  </a:moveTo>
                  <a:cubicBezTo>
                    <a:pt x="573" y="144"/>
                    <a:pt x="573" y="145"/>
                    <a:pt x="574" y="145"/>
                  </a:cubicBezTo>
                  <a:cubicBezTo>
                    <a:pt x="574" y="145"/>
                    <a:pt x="574" y="145"/>
                    <a:pt x="575" y="145"/>
                  </a:cubicBezTo>
                  <a:cubicBezTo>
                    <a:pt x="573" y="145"/>
                    <a:pt x="574" y="144"/>
                    <a:pt x="573" y="144"/>
                  </a:cubicBezTo>
                  <a:close/>
                  <a:moveTo>
                    <a:pt x="569" y="161"/>
                  </a:moveTo>
                  <a:cubicBezTo>
                    <a:pt x="570" y="161"/>
                    <a:pt x="570" y="161"/>
                    <a:pt x="570" y="162"/>
                  </a:cubicBezTo>
                  <a:cubicBezTo>
                    <a:pt x="571" y="161"/>
                    <a:pt x="570" y="161"/>
                    <a:pt x="570" y="160"/>
                  </a:cubicBezTo>
                  <a:cubicBezTo>
                    <a:pt x="571" y="161"/>
                    <a:pt x="571" y="160"/>
                    <a:pt x="571" y="160"/>
                  </a:cubicBezTo>
                  <a:cubicBezTo>
                    <a:pt x="570" y="160"/>
                    <a:pt x="570" y="160"/>
                    <a:pt x="569" y="161"/>
                  </a:cubicBezTo>
                  <a:close/>
                  <a:moveTo>
                    <a:pt x="569" y="162"/>
                  </a:moveTo>
                  <a:cubicBezTo>
                    <a:pt x="568" y="162"/>
                    <a:pt x="568" y="164"/>
                    <a:pt x="569" y="164"/>
                  </a:cubicBezTo>
                  <a:cubicBezTo>
                    <a:pt x="568" y="163"/>
                    <a:pt x="569" y="163"/>
                    <a:pt x="569" y="162"/>
                  </a:cubicBezTo>
                  <a:close/>
                  <a:moveTo>
                    <a:pt x="566" y="158"/>
                  </a:moveTo>
                  <a:cubicBezTo>
                    <a:pt x="568" y="158"/>
                    <a:pt x="567" y="160"/>
                    <a:pt x="568" y="160"/>
                  </a:cubicBezTo>
                  <a:cubicBezTo>
                    <a:pt x="569" y="159"/>
                    <a:pt x="568" y="159"/>
                    <a:pt x="568" y="159"/>
                  </a:cubicBezTo>
                  <a:cubicBezTo>
                    <a:pt x="568" y="159"/>
                    <a:pt x="566" y="157"/>
                    <a:pt x="566" y="158"/>
                  </a:cubicBezTo>
                  <a:close/>
                  <a:moveTo>
                    <a:pt x="568" y="161"/>
                  </a:moveTo>
                  <a:cubicBezTo>
                    <a:pt x="568" y="161"/>
                    <a:pt x="567" y="161"/>
                    <a:pt x="567" y="161"/>
                  </a:cubicBezTo>
                  <a:cubicBezTo>
                    <a:pt x="566" y="161"/>
                    <a:pt x="567" y="160"/>
                    <a:pt x="566" y="160"/>
                  </a:cubicBezTo>
                  <a:cubicBezTo>
                    <a:pt x="566" y="161"/>
                    <a:pt x="566" y="162"/>
                    <a:pt x="565" y="163"/>
                  </a:cubicBezTo>
                  <a:cubicBezTo>
                    <a:pt x="564" y="162"/>
                    <a:pt x="566" y="162"/>
                    <a:pt x="565" y="162"/>
                  </a:cubicBezTo>
                  <a:cubicBezTo>
                    <a:pt x="565" y="163"/>
                    <a:pt x="564" y="162"/>
                    <a:pt x="564" y="163"/>
                  </a:cubicBezTo>
                  <a:cubicBezTo>
                    <a:pt x="564" y="163"/>
                    <a:pt x="565" y="163"/>
                    <a:pt x="565" y="163"/>
                  </a:cubicBezTo>
                  <a:cubicBezTo>
                    <a:pt x="564" y="164"/>
                    <a:pt x="563" y="163"/>
                    <a:pt x="563" y="163"/>
                  </a:cubicBezTo>
                  <a:cubicBezTo>
                    <a:pt x="563" y="162"/>
                    <a:pt x="565" y="162"/>
                    <a:pt x="565" y="161"/>
                  </a:cubicBezTo>
                  <a:cubicBezTo>
                    <a:pt x="564" y="161"/>
                    <a:pt x="564" y="161"/>
                    <a:pt x="564" y="161"/>
                  </a:cubicBezTo>
                  <a:cubicBezTo>
                    <a:pt x="564" y="161"/>
                    <a:pt x="564" y="162"/>
                    <a:pt x="563" y="162"/>
                  </a:cubicBezTo>
                  <a:cubicBezTo>
                    <a:pt x="564" y="161"/>
                    <a:pt x="563" y="162"/>
                    <a:pt x="563" y="162"/>
                  </a:cubicBezTo>
                  <a:cubicBezTo>
                    <a:pt x="563" y="161"/>
                    <a:pt x="562" y="161"/>
                    <a:pt x="563" y="161"/>
                  </a:cubicBezTo>
                  <a:cubicBezTo>
                    <a:pt x="561" y="161"/>
                    <a:pt x="561" y="161"/>
                    <a:pt x="560" y="161"/>
                  </a:cubicBezTo>
                  <a:cubicBezTo>
                    <a:pt x="560" y="161"/>
                    <a:pt x="559" y="161"/>
                    <a:pt x="559" y="162"/>
                  </a:cubicBezTo>
                  <a:cubicBezTo>
                    <a:pt x="559" y="162"/>
                    <a:pt x="559" y="162"/>
                    <a:pt x="560" y="163"/>
                  </a:cubicBezTo>
                  <a:cubicBezTo>
                    <a:pt x="560" y="162"/>
                    <a:pt x="562" y="161"/>
                    <a:pt x="562" y="162"/>
                  </a:cubicBezTo>
                  <a:cubicBezTo>
                    <a:pt x="562" y="162"/>
                    <a:pt x="561" y="162"/>
                    <a:pt x="561" y="163"/>
                  </a:cubicBezTo>
                  <a:cubicBezTo>
                    <a:pt x="561" y="163"/>
                    <a:pt x="561" y="164"/>
                    <a:pt x="562" y="164"/>
                  </a:cubicBezTo>
                  <a:cubicBezTo>
                    <a:pt x="562" y="164"/>
                    <a:pt x="562" y="164"/>
                    <a:pt x="563" y="164"/>
                  </a:cubicBezTo>
                  <a:cubicBezTo>
                    <a:pt x="563" y="164"/>
                    <a:pt x="562" y="165"/>
                    <a:pt x="563" y="165"/>
                  </a:cubicBezTo>
                  <a:cubicBezTo>
                    <a:pt x="563" y="165"/>
                    <a:pt x="564" y="165"/>
                    <a:pt x="564" y="165"/>
                  </a:cubicBezTo>
                  <a:cubicBezTo>
                    <a:pt x="564" y="164"/>
                    <a:pt x="564" y="164"/>
                    <a:pt x="564" y="164"/>
                  </a:cubicBezTo>
                  <a:cubicBezTo>
                    <a:pt x="565" y="164"/>
                    <a:pt x="565" y="164"/>
                    <a:pt x="565" y="164"/>
                  </a:cubicBezTo>
                  <a:cubicBezTo>
                    <a:pt x="567" y="164"/>
                    <a:pt x="568" y="162"/>
                    <a:pt x="568" y="161"/>
                  </a:cubicBezTo>
                  <a:close/>
                  <a:moveTo>
                    <a:pt x="568" y="147"/>
                  </a:moveTo>
                  <a:cubicBezTo>
                    <a:pt x="568" y="147"/>
                    <a:pt x="568" y="147"/>
                    <a:pt x="568" y="146"/>
                  </a:cubicBezTo>
                  <a:cubicBezTo>
                    <a:pt x="568" y="146"/>
                    <a:pt x="568" y="147"/>
                    <a:pt x="567" y="147"/>
                  </a:cubicBezTo>
                  <a:cubicBezTo>
                    <a:pt x="568" y="147"/>
                    <a:pt x="568" y="147"/>
                    <a:pt x="568" y="148"/>
                  </a:cubicBezTo>
                  <a:cubicBezTo>
                    <a:pt x="568" y="147"/>
                    <a:pt x="568" y="147"/>
                    <a:pt x="569" y="147"/>
                  </a:cubicBezTo>
                  <a:cubicBezTo>
                    <a:pt x="568" y="147"/>
                    <a:pt x="568" y="147"/>
                    <a:pt x="568" y="147"/>
                  </a:cubicBezTo>
                  <a:close/>
                  <a:moveTo>
                    <a:pt x="565" y="158"/>
                  </a:moveTo>
                  <a:cubicBezTo>
                    <a:pt x="565" y="159"/>
                    <a:pt x="564" y="159"/>
                    <a:pt x="563" y="159"/>
                  </a:cubicBezTo>
                  <a:cubicBezTo>
                    <a:pt x="564" y="159"/>
                    <a:pt x="563" y="160"/>
                    <a:pt x="564" y="161"/>
                  </a:cubicBezTo>
                  <a:cubicBezTo>
                    <a:pt x="564" y="160"/>
                    <a:pt x="565" y="161"/>
                    <a:pt x="565" y="161"/>
                  </a:cubicBezTo>
                  <a:cubicBezTo>
                    <a:pt x="565" y="160"/>
                    <a:pt x="566" y="160"/>
                    <a:pt x="566" y="159"/>
                  </a:cubicBezTo>
                  <a:cubicBezTo>
                    <a:pt x="565" y="159"/>
                    <a:pt x="565" y="158"/>
                    <a:pt x="565" y="158"/>
                  </a:cubicBezTo>
                  <a:close/>
                  <a:moveTo>
                    <a:pt x="560" y="166"/>
                  </a:moveTo>
                  <a:cubicBezTo>
                    <a:pt x="560" y="165"/>
                    <a:pt x="560" y="164"/>
                    <a:pt x="560" y="165"/>
                  </a:cubicBezTo>
                  <a:cubicBezTo>
                    <a:pt x="560" y="165"/>
                    <a:pt x="559" y="165"/>
                    <a:pt x="558" y="165"/>
                  </a:cubicBezTo>
                  <a:cubicBezTo>
                    <a:pt x="558" y="166"/>
                    <a:pt x="559" y="166"/>
                    <a:pt x="559" y="167"/>
                  </a:cubicBezTo>
                  <a:cubicBezTo>
                    <a:pt x="560" y="166"/>
                    <a:pt x="559" y="166"/>
                    <a:pt x="559" y="166"/>
                  </a:cubicBezTo>
                  <a:cubicBezTo>
                    <a:pt x="560" y="166"/>
                    <a:pt x="560" y="167"/>
                    <a:pt x="561" y="166"/>
                  </a:cubicBezTo>
                  <a:cubicBezTo>
                    <a:pt x="560" y="166"/>
                    <a:pt x="561" y="165"/>
                    <a:pt x="560" y="165"/>
                  </a:cubicBezTo>
                  <a:cubicBezTo>
                    <a:pt x="560" y="166"/>
                    <a:pt x="560" y="165"/>
                    <a:pt x="560" y="166"/>
                  </a:cubicBezTo>
                  <a:close/>
                  <a:moveTo>
                    <a:pt x="558" y="163"/>
                  </a:moveTo>
                  <a:cubicBezTo>
                    <a:pt x="558" y="162"/>
                    <a:pt x="559" y="162"/>
                    <a:pt x="559" y="162"/>
                  </a:cubicBezTo>
                  <a:cubicBezTo>
                    <a:pt x="558" y="161"/>
                    <a:pt x="558" y="162"/>
                    <a:pt x="557" y="161"/>
                  </a:cubicBezTo>
                  <a:cubicBezTo>
                    <a:pt x="557" y="163"/>
                    <a:pt x="558" y="163"/>
                    <a:pt x="558" y="164"/>
                  </a:cubicBezTo>
                  <a:cubicBezTo>
                    <a:pt x="558" y="163"/>
                    <a:pt x="559" y="164"/>
                    <a:pt x="559" y="163"/>
                  </a:cubicBezTo>
                  <a:cubicBezTo>
                    <a:pt x="559" y="162"/>
                    <a:pt x="559" y="162"/>
                    <a:pt x="558" y="163"/>
                  </a:cubicBezTo>
                  <a:close/>
                  <a:moveTo>
                    <a:pt x="556" y="165"/>
                  </a:moveTo>
                  <a:cubicBezTo>
                    <a:pt x="556" y="164"/>
                    <a:pt x="555" y="164"/>
                    <a:pt x="556" y="164"/>
                  </a:cubicBezTo>
                  <a:cubicBezTo>
                    <a:pt x="555" y="163"/>
                    <a:pt x="555" y="164"/>
                    <a:pt x="555" y="164"/>
                  </a:cubicBezTo>
                  <a:cubicBezTo>
                    <a:pt x="555" y="163"/>
                    <a:pt x="555" y="163"/>
                    <a:pt x="555" y="162"/>
                  </a:cubicBezTo>
                  <a:cubicBezTo>
                    <a:pt x="554" y="163"/>
                    <a:pt x="555" y="161"/>
                    <a:pt x="554" y="162"/>
                  </a:cubicBezTo>
                  <a:cubicBezTo>
                    <a:pt x="555" y="162"/>
                    <a:pt x="554" y="163"/>
                    <a:pt x="554" y="164"/>
                  </a:cubicBezTo>
                  <a:cubicBezTo>
                    <a:pt x="554" y="164"/>
                    <a:pt x="555" y="164"/>
                    <a:pt x="555" y="164"/>
                  </a:cubicBezTo>
                  <a:cubicBezTo>
                    <a:pt x="555" y="166"/>
                    <a:pt x="554" y="165"/>
                    <a:pt x="554" y="165"/>
                  </a:cubicBezTo>
                  <a:cubicBezTo>
                    <a:pt x="554" y="166"/>
                    <a:pt x="554" y="165"/>
                    <a:pt x="555" y="165"/>
                  </a:cubicBezTo>
                  <a:cubicBezTo>
                    <a:pt x="555" y="166"/>
                    <a:pt x="556" y="165"/>
                    <a:pt x="556" y="166"/>
                  </a:cubicBezTo>
                  <a:cubicBezTo>
                    <a:pt x="554" y="166"/>
                    <a:pt x="555" y="168"/>
                    <a:pt x="554" y="168"/>
                  </a:cubicBezTo>
                  <a:cubicBezTo>
                    <a:pt x="554" y="168"/>
                    <a:pt x="555" y="168"/>
                    <a:pt x="555" y="167"/>
                  </a:cubicBezTo>
                  <a:cubicBezTo>
                    <a:pt x="555" y="168"/>
                    <a:pt x="555" y="168"/>
                    <a:pt x="555" y="169"/>
                  </a:cubicBezTo>
                  <a:cubicBezTo>
                    <a:pt x="557" y="169"/>
                    <a:pt x="556" y="167"/>
                    <a:pt x="557" y="167"/>
                  </a:cubicBezTo>
                  <a:cubicBezTo>
                    <a:pt x="557" y="167"/>
                    <a:pt x="557" y="167"/>
                    <a:pt x="557" y="167"/>
                  </a:cubicBezTo>
                  <a:cubicBezTo>
                    <a:pt x="557" y="167"/>
                    <a:pt x="558" y="167"/>
                    <a:pt x="558" y="168"/>
                  </a:cubicBezTo>
                  <a:cubicBezTo>
                    <a:pt x="558" y="167"/>
                    <a:pt x="558" y="167"/>
                    <a:pt x="558" y="166"/>
                  </a:cubicBezTo>
                  <a:cubicBezTo>
                    <a:pt x="558" y="166"/>
                    <a:pt x="557" y="166"/>
                    <a:pt x="557" y="165"/>
                  </a:cubicBezTo>
                  <a:cubicBezTo>
                    <a:pt x="557" y="166"/>
                    <a:pt x="557" y="167"/>
                    <a:pt x="556" y="167"/>
                  </a:cubicBezTo>
                  <a:cubicBezTo>
                    <a:pt x="557" y="166"/>
                    <a:pt x="555" y="167"/>
                    <a:pt x="555" y="166"/>
                  </a:cubicBezTo>
                  <a:cubicBezTo>
                    <a:pt x="556" y="166"/>
                    <a:pt x="556" y="165"/>
                    <a:pt x="557" y="164"/>
                  </a:cubicBezTo>
                  <a:cubicBezTo>
                    <a:pt x="556" y="163"/>
                    <a:pt x="556" y="165"/>
                    <a:pt x="556" y="165"/>
                  </a:cubicBezTo>
                  <a:close/>
                  <a:moveTo>
                    <a:pt x="554" y="164"/>
                  </a:moveTo>
                  <a:cubicBezTo>
                    <a:pt x="554" y="164"/>
                    <a:pt x="554" y="164"/>
                    <a:pt x="554" y="164"/>
                  </a:cubicBezTo>
                  <a:cubicBezTo>
                    <a:pt x="553" y="165"/>
                    <a:pt x="552" y="163"/>
                    <a:pt x="552" y="164"/>
                  </a:cubicBezTo>
                  <a:cubicBezTo>
                    <a:pt x="552" y="165"/>
                    <a:pt x="550" y="164"/>
                    <a:pt x="551" y="165"/>
                  </a:cubicBezTo>
                  <a:cubicBezTo>
                    <a:pt x="551" y="165"/>
                    <a:pt x="550" y="165"/>
                    <a:pt x="550" y="165"/>
                  </a:cubicBezTo>
                  <a:cubicBezTo>
                    <a:pt x="549" y="166"/>
                    <a:pt x="550" y="166"/>
                    <a:pt x="550" y="166"/>
                  </a:cubicBezTo>
                  <a:cubicBezTo>
                    <a:pt x="549" y="166"/>
                    <a:pt x="549" y="166"/>
                    <a:pt x="549" y="166"/>
                  </a:cubicBezTo>
                  <a:cubicBezTo>
                    <a:pt x="549" y="166"/>
                    <a:pt x="549" y="166"/>
                    <a:pt x="549" y="167"/>
                  </a:cubicBezTo>
                  <a:cubicBezTo>
                    <a:pt x="550" y="167"/>
                    <a:pt x="550" y="167"/>
                    <a:pt x="550" y="168"/>
                  </a:cubicBezTo>
                  <a:cubicBezTo>
                    <a:pt x="550" y="168"/>
                    <a:pt x="550" y="167"/>
                    <a:pt x="549" y="168"/>
                  </a:cubicBezTo>
                  <a:cubicBezTo>
                    <a:pt x="549" y="168"/>
                    <a:pt x="549" y="169"/>
                    <a:pt x="550" y="169"/>
                  </a:cubicBezTo>
                  <a:cubicBezTo>
                    <a:pt x="549" y="169"/>
                    <a:pt x="549" y="169"/>
                    <a:pt x="549" y="169"/>
                  </a:cubicBezTo>
                  <a:cubicBezTo>
                    <a:pt x="549" y="169"/>
                    <a:pt x="547" y="169"/>
                    <a:pt x="548" y="170"/>
                  </a:cubicBezTo>
                  <a:cubicBezTo>
                    <a:pt x="548" y="169"/>
                    <a:pt x="549" y="169"/>
                    <a:pt x="549" y="170"/>
                  </a:cubicBezTo>
                  <a:cubicBezTo>
                    <a:pt x="549" y="170"/>
                    <a:pt x="549" y="170"/>
                    <a:pt x="548" y="170"/>
                  </a:cubicBezTo>
                  <a:cubicBezTo>
                    <a:pt x="550" y="171"/>
                    <a:pt x="552" y="169"/>
                    <a:pt x="552" y="170"/>
                  </a:cubicBezTo>
                  <a:cubicBezTo>
                    <a:pt x="553" y="170"/>
                    <a:pt x="553" y="170"/>
                    <a:pt x="553" y="169"/>
                  </a:cubicBezTo>
                  <a:cubicBezTo>
                    <a:pt x="553" y="169"/>
                    <a:pt x="553" y="170"/>
                    <a:pt x="552" y="169"/>
                  </a:cubicBezTo>
                  <a:cubicBezTo>
                    <a:pt x="552" y="168"/>
                    <a:pt x="552" y="168"/>
                    <a:pt x="551" y="168"/>
                  </a:cubicBezTo>
                  <a:cubicBezTo>
                    <a:pt x="551" y="168"/>
                    <a:pt x="552" y="169"/>
                    <a:pt x="551" y="169"/>
                  </a:cubicBezTo>
                  <a:cubicBezTo>
                    <a:pt x="552" y="168"/>
                    <a:pt x="550" y="169"/>
                    <a:pt x="551" y="168"/>
                  </a:cubicBezTo>
                  <a:cubicBezTo>
                    <a:pt x="551" y="168"/>
                    <a:pt x="551" y="168"/>
                    <a:pt x="552" y="167"/>
                  </a:cubicBezTo>
                  <a:cubicBezTo>
                    <a:pt x="551" y="167"/>
                    <a:pt x="551" y="167"/>
                    <a:pt x="551" y="167"/>
                  </a:cubicBezTo>
                  <a:cubicBezTo>
                    <a:pt x="552" y="167"/>
                    <a:pt x="552" y="166"/>
                    <a:pt x="553" y="166"/>
                  </a:cubicBezTo>
                  <a:cubicBezTo>
                    <a:pt x="553" y="166"/>
                    <a:pt x="553" y="166"/>
                    <a:pt x="553" y="165"/>
                  </a:cubicBezTo>
                  <a:cubicBezTo>
                    <a:pt x="552" y="165"/>
                    <a:pt x="552" y="166"/>
                    <a:pt x="552" y="166"/>
                  </a:cubicBezTo>
                  <a:cubicBezTo>
                    <a:pt x="552" y="165"/>
                    <a:pt x="553" y="165"/>
                    <a:pt x="552" y="164"/>
                  </a:cubicBezTo>
                  <a:cubicBezTo>
                    <a:pt x="553" y="164"/>
                    <a:pt x="553" y="164"/>
                    <a:pt x="554" y="164"/>
                  </a:cubicBezTo>
                  <a:cubicBezTo>
                    <a:pt x="554" y="165"/>
                    <a:pt x="554" y="165"/>
                    <a:pt x="554" y="164"/>
                  </a:cubicBezTo>
                  <a:close/>
                  <a:moveTo>
                    <a:pt x="548" y="168"/>
                  </a:moveTo>
                  <a:cubicBezTo>
                    <a:pt x="548" y="168"/>
                    <a:pt x="549" y="166"/>
                    <a:pt x="548" y="166"/>
                  </a:cubicBezTo>
                  <a:cubicBezTo>
                    <a:pt x="548" y="166"/>
                    <a:pt x="548" y="167"/>
                    <a:pt x="548" y="167"/>
                  </a:cubicBezTo>
                  <a:cubicBezTo>
                    <a:pt x="548" y="167"/>
                    <a:pt x="547" y="167"/>
                    <a:pt x="547" y="167"/>
                  </a:cubicBezTo>
                  <a:cubicBezTo>
                    <a:pt x="547" y="166"/>
                    <a:pt x="547" y="166"/>
                    <a:pt x="547" y="165"/>
                  </a:cubicBezTo>
                  <a:cubicBezTo>
                    <a:pt x="547" y="166"/>
                    <a:pt x="546" y="165"/>
                    <a:pt x="546" y="166"/>
                  </a:cubicBezTo>
                  <a:cubicBezTo>
                    <a:pt x="546" y="166"/>
                    <a:pt x="546" y="166"/>
                    <a:pt x="547" y="166"/>
                  </a:cubicBezTo>
                  <a:cubicBezTo>
                    <a:pt x="546" y="166"/>
                    <a:pt x="547" y="167"/>
                    <a:pt x="546" y="167"/>
                  </a:cubicBezTo>
                  <a:cubicBezTo>
                    <a:pt x="546" y="166"/>
                    <a:pt x="546" y="165"/>
                    <a:pt x="545" y="166"/>
                  </a:cubicBezTo>
                  <a:cubicBezTo>
                    <a:pt x="546" y="166"/>
                    <a:pt x="546" y="166"/>
                    <a:pt x="546" y="167"/>
                  </a:cubicBezTo>
                  <a:cubicBezTo>
                    <a:pt x="546" y="167"/>
                    <a:pt x="546" y="167"/>
                    <a:pt x="546" y="168"/>
                  </a:cubicBezTo>
                  <a:cubicBezTo>
                    <a:pt x="546" y="168"/>
                    <a:pt x="546" y="168"/>
                    <a:pt x="545" y="168"/>
                  </a:cubicBezTo>
                  <a:cubicBezTo>
                    <a:pt x="545" y="168"/>
                    <a:pt x="545" y="167"/>
                    <a:pt x="545" y="167"/>
                  </a:cubicBezTo>
                  <a:cubicBezTo>
                    <a:pt x="544" y="167"/>
                    <a:pt x="544" y="167"/>
                    <a:pt x="543" y="168"/>
                  </a:cubicBezTo>
                  <a:cubicBezTo>
                    <a:pt x="543" y="167"/>
                    <a:pt x="544" y="167"/>
                    <a:pt x="544" y="167"/>
                  </a:cubicBezTo>
                  <a:cubicBezTo>
                    <a:pt x="542" y="168"/>
                    <a:pt x="542" y="170"/>
                    <a:pt x="539" y="168"/>
                  </a:cubicBezTo>
                  <a:cubicBezTo>
                    <a:pt x="539" y="169"/>
                    <a:pt x="540" y="169"/>
                    <a:pt x="540" y="169"/>
                  </a:cubicBezTo>
                  <a:cubicBezTo>
                    <a:pt x="540" y="169"/>
                    <a:pt x="539" y="170"/>
                    <a:pt x="539" y="170"/>
                  </a:cubicBezTo>
                  <a:cubicBezTo>
                    <a:pt x="540" y="170"/>
                    <a:pt x="540" y="170"/>
                    <a:pt x="540" y="170"/>
                  </a:cubicBezTo>
                  <a:cubicBezTo>
                    <a:pt x="540" y="170"/>
                    <a:pt x="540" y="170"/>
                    <a:pt x="540" y="171"/>
                  </a:cubicBezTo>
                  <a:cubicBezTo>
                    <a:pt x="540" y="171"/>
                    <a:pt x="540" y="170"/>
                    <a:pt x="539" y="170"/>
                  </a:cubicBezTo>
                  <a:cubicBezTo>
                    <a:pt x="539" y="172"/>
                    <a:pt x="540" y="171"/>
                    <a:pt x="540" y="171"/>
                  </a:cubicBezTo>
                  <a:cubicBezTo>
                    <a:pt x="540" y="171"/>
                    <a:pt x="540" y="171"/>
                    <a:pt x="541" y="171"/>
                  </a:cubicBezTo>
                  <a:cubicBezTo>
                    <a:pt x="541" y="170"/>
                    <a:pt x="541" y="172"/>
                    <a:pt x="542" y="171"/>
                  </a:cubicBezTo>
                  <a:cubicBezTo>
                    <a:pt x="542" y="171"/>
                    <a:pt x="541" y="171"/>
                    <a:pt x="541" y="170"/>
                  </a:cubicBezTo>
                  <a:cubicBezTo>
                    <a:pt x="542" y="170"/>
                    <a:pt x="544" y="171"/>
                    <a:pt x="543" y="169"/>
                  </a:cubicBezTo>
                  <a:cubicBezTo>
                    <a:pt x="544" y="169"/>
                    <a:pt x="545" y="170"/>
                    <a:pt x="545" y="170"/>
                  </a:cubicBezTo>
                  <a:cubicBezTo>
                    <a:pt x="545" y="168"/>
                    <a:pt x="547" y="169"/>
                    <a:pt x="548" y="167"/>
                  </a:cubicBezTo>
                  <a:cubicBezTo>
                    <a:pt x="548" y="169"/>
                    <a:pt x="545" y="170"/>
                    <a:pt x="548" y="171"/>
                  </a:cubicBezTo>
                  <a:cubicBezTo>
                    <a:pt x="548" y="171"/>
                    <a:pt x="549" y="171"/>
                    <a:pt x="549" y="170"/>
                  </a:cubicBezTo>
                  <a:cubicBezTo>
                    <a:pt x="548" y="170"/>
                    <a:pt x="547" y="170"/>
                    <a:pt x="547" y="169"/>
                  </a:cubicBezTo>
                  <a:cubicBezTo>
                    <a:pt x="548" y="169"/>
                    <a:pt x="548" y="169"/>
                    <a:pt x="548" y="168"/>
                  </a:cubicBezTo>
                  <a:close/>
                  <a:moveTo>
                    <a:pt x="538" y="170"/>
                  </a:moveTo>
                  <a:cubicBezTo>
                    <a:pt x="538" y="171"/>
                    <a:pt x="538" y="172"/>
                    <a:pt x="537" y="171"/>
                  </a:cubicBezTo>
                  <a:cubicBezTo>
                    <a:pt x="537" y="172"/>
                    <a:pt x="539" y="172"/>
                    <a:pt x="539" y="171"/>
                  </a:cubicBezTo>
                  <a:cubicBezTo>
                    <a:pt x="538" y="171"/>
                    <a:pt x="538" y="169"/>
                    <a:pt x="538" y="170"/>
                  </a:cubicBezTo>
                  <a:close/>
                  <a:moveTo>
                    <a:pt x="552" y="168"/>
                  </a:moveTo>
                  <a:cubicBezTo>
                    <a:pt x="553" y="168"/>
                    <a:pt x="553" y="169"/>
                    <a:pt x="553" y="168"/>
                  </a:cubicBezTo>
                  <a:cubicBezTo>
                    <a:pt x="553" y="168"/>
                    <a:pt x="552" y="168"/>
                    <a:pt x="552" y="167"/>
                  </a:cubicBezTo>
                  <a:cubicBezTo>
                    <a:pt x="554" y="167"/>
                    <a:pt x="553" y="166"/>
                    <a:pt x="554" y="165"/>
                  </a:cubicBezTo>
                  <a:cubicBezTo>
                    <a:pt x="553" y="166"/>
                    <a:pt x="553" y="167"/>
                    <a:pt x="552" y="168"/>
                  </a:cubicBezTo>
                  <a:close/>
                  <a:moveTo>
                    <a:pt x="547" y="171"/>
                  </a:moveTo>
                  <a:cubicBezTo>
                    <a:pt x="546" y="171"/>
                    <a:pt x="547" y="170"/>
                    <a:pt x="546" y="170"/>
                  </a:cubicBezTo>
                  <a:cubicBezTo>
                    <a:pt x="545" y="171"/>
                    <a:pt x="546" y="171"/>
                    <a:pt x="546" y="172"/>
                  </a:cubicBezTo>
                  <a:cubicBezTo>
                    <a:pt x="545" y="171"/>
                    <a:pt x="544" y="171"/>
                    <a:pt x="543" y="172"/>
                  </a:cubicBezTo>
                  <a:cubicBezTo>
                    <a:pt x="545" y="172"/>
                    <a:pt x="546" y="172"/>
                    <a:pt x="547" y="172"/>
                  </a:cubicBezTo>
                  <a:cubicBezTo>
                    <a:pt x="547" y="171"/>
                    <a:pt x="547" y="171"/>
                    <a:pt x="547" y="171"/>
                  </a:cubicBezTo>
                  <a:close/>
                  <a:moveTo>
                    <a:pt x="540" y="174"/>
                  </a:moveTo>
                  <a:cubicBezTo>
                    <a:pt x="540" y="173"/>
                    <a:pt x="540" y="173"/>
                    <a:pt x="540" y="173"/>
                  </a:cubicBezTo>
                  <a:cubicBezTo>
                    <a:pt x="540" y="172"/>
                    <a:pt x="539" y="174"/>
                    <a:pt x="540" y="174"/>
                  </a:cubicBezTo>
                  <a:cubicBezTo>
                    <a:pt x="540" y="173"/>
                    <a:pt x="541" y="175"/>
                    <a:pt x="541" y="174"/>
                  </a:cubicBezTo>
                  <a:cubicBezTo>
                    <a:pt x="540" y="174"/>
                    <a:pt x="540" y="174"/>
                    <a:pt x="540" y="174"/>
                  </a:cubicBezTo>
                  <a:close/>
                  <a:moveTo>
                    <a:pt x="539" y="175"/>
                  </a:moveTo>
                  <a:cubicBezTo>
                    <a:pt x="537" y="175"/>
                    <a:pt x="538" y="174"/>
                    <a:pt x="537" y="173"/>
                  </a:cubicBezTo>
                  <a:cubicBezTo>
                    <a:pt x="537" y="174"/>
                    <a:pt x="537" y="174"/>
                    <a:pt x="537" y="174"/>
                  </a:cubicBezTo>
                  <a:cubicBezTo>
                    <a:pt x="537" y="174"/>
                    <a:pt x="537" y="175"/>
                    <a:pt x="537" y="175"/>
                  </a:cubicBezTo>
                  <a:cubicBezTo>
                    <a:pt x="537" y="174"/>
                    <a:pt x="536" y="174"/>
                    <a:pt x="536" y="174"/>
                  </a:cubicBezTo>
                  <a:cubicBezTo>
                    <a:pt x="536" y="174"/>
                    <a:pt x="536" y="174"/>
                    <a:pt x="536" y="174"/>
                  </a:cubicBezTo>
                  <a:cubicBezTo>
                    <a:pt x="536" y="175"/>
                    <a:pt x="537" y="176"/>
                    <a:pt x="539" y="175"/>
                  </a:cubicBezTo>
                  <a:close/>
                  <a:moveTo>
                    <a:pt x="539" y="175"/>
                  </a:moveTo>
                  <a:cubicBezTo>
                    <a:pt x="539" y="175"/>
                    <a:pt x="539" y="174"/>
                    <a:pt x="539" y="174"/>
                  </a:cubicBezTo>
                  <a:cubicBezTo>
                    <a:pt x="539" y="175"/>
                    <a:pt x="538" y="174"/>
                    <a:pt x="538" y="174"/>
                  </a:cubicBezTo>
                  <a:cubicBezTo>
                    <a:pt x="538" y="175"/>
                    <a:pt x="539" y="175"/>
                    <a:pt x="539" y="175"/>
                  </a:cubicBezTo>
                  <a:close/>
                  <a:moveTo>
                    <a:pt x="536" y="173"/>
                  </a:moveTo>
                  <a:cubicBezTo>
                    <a:pt x="536" y="173"/>
                    <a:pt x="536" y="173"/>
                    <a:pt x="536" y="172"/>
                  </a:cubicBezTo>
                  <a:cubicBezTo>
                    <a:pt x="536" y="173"/>
                    <a:pt x="537" y="173"/>
                    <a:pt x="537" y="173"/>
                  </a:cubicBezTo>
                  <a:cubicBezTo>
                    <a:pt x="538" y="172"/>
                    <a:pt x="535" y="171"/>
                    <a:pt x="535" y="172"/>
                  </a:cubicBezTo>
                  <a:cubicBezTo>
                    <a:pt x="535" y="172"/>
                    <a:pt x="536" y="171"/>
                    <a:pt x="535" y="171"/>
                  </a:cubicBezTo>
                  <a:cubicBezTo>
                    <a:pt x="535" y="171"/>
                    <a:pt x="535" y="171"/>
                    <a:pt x="534" y="171"/>
                  </a:cubicBezTo>
                  <a:cubicBezTo>
                    <a:pt x="535" y="172"/>
                    <a:pt x="534" y="172"/>
                    <a:pt x="534" y="172"/>
                  </a:cubicBezTo>
                  <a:cubicBezTo>
                    <a:pt x="535" y="172"/>
                    <a:pt x="534" y="173"/>
                    <a:pt x="535" y="174"/>
                  </a:cubicBezTo>
                  <a:cubicBezTo>
                    <a:pt x="535" y="172"/>
                    <a:pt x="537" y="174"/>
                    <a:pt x="536" y="173"/>
                  </a:cubicBezTo>
                  <a:close/>
                  <a:moveTo>
                    <a:pt x="536" y="169"/>
                  </a:moveTo>
                  <a:cubicBezTo>
                    <a:pt x="536" y="169"/>
                    <a:pt x="536" y="170"/>
                    <a:pt x="536" y="170"/>
                  </a:cubicBezTo>
                  <a:cubicBezTo>
                    <a:pt x="537" y="169"/>
                    <a:pt x="538" y="169"/>
                    <a:pt x="537" y="169"/>
                  </a:cubicBezTo>
                  <a:cubicBezTo>
                    <a:pt x="537" y="170"/>
                    <a:pt x="536" y="169"/>
                    <a:pt x="536" y="169"/>
                  </a:cubicBezTo>
                  <a:close/>
                  <a:moveTo>
                    <a:pt x="543" y="120"/>
                  </a:moveTo>
                  <a:cubicBezTo>
                    <a:pt x="543" y="121"/>
                    <a:pt x="543" y="122"/>
                    <a:pt x="542" y="122"/>
                  </a:cubicBezTo>
                  <a:cubicBezTo>
                    <a:pt x="543" y="122"/>
                    <a:pt x="542" y="123"/>
                    <a:pt x="543" y="123"/>
                  </a:cubicBezTo>
                  <a:cubicBezTo>
                    <a:pt x="543" y="122"/>
                    <a:pt x="544" y="122"/>
                    <a:pt x="544" y="121"/>
                  </a:cubicBezTo>
                  <a:cubicBezTo>
                    <a:pt x="543" y="122"/>
                    <a:pt x="544" y="120"/>
                    <a:pt x="543" y="120"/>
                  </a:cubicBezTo>
                  <a:close/>
                  <a:moveTo>
                    <a:pt x="534" y="174"/>
                  </a:moveTo>
                  <a:cubicBezTo>
                    <a:pt x="534" y="173"/>
                    <a:pt x="534" y="173"/>
                    <a:pt x="534" y="172"/>
                  </a:cubicBezTo>
                  <a:cubicBezTo>
                    <a:pt x="533" y="171"/>
                    <a:pt x="532" y="173"/>
                    <a:pt x="533" y="171"/>
                  </a:cubicBezTo>
                  <a:cubicBezTo>
                    <a:pt x="532" y="171"/>
                    <a:pt x="532" y="172"/>
                    <a:pt x="532" y="173"/>
                  </a:cubicBezTo>
                  <a:cubicBezTo>
                    <a:pt x="531" y="173"/>
                    <a:pt x="531" y="175"/>
                    <a:pt x="530" y="174"/>
                  </a:cubicBezTo>
                  <a:cubicBezTo>
                    <a:pt x="530" y="174"/>
                    <a:pt x="530" y="175"/>
                    <a:pt x="530" y="175"/>
                  </a:cubicBezTo>
                  <a:cubicBezTo>
                    <a:pt x="531" y="175"/>
                    <a:pt x="531" y="174"/>
                    <a:pt x="531" y="175"/>
                  </a:cubicBezTo>
                  <a:cubicBezTo>
                    <a:pt x="532" y="174"/>
                    <a:pt x="532" y="175"/>
                    <a:pt x="532" y="175"/>
                  </a:cubicBezTo>
                  <a:cubicBezTo>
                    <a:pt x="531" y="174"/>
                    <a:pt x="533" y="173"/>
                    <a:pt x="534" y="174"/>
                  </a:cubicBezTo>
                  <a:close/>
                  <a:moveTo>
                    <a:pt x="529" y="163"/>
                  </a:moveTo>
                  <a:cubicBezTo>
                    <a:pt x="528" y="162"/>
                    <a:pt x="529" y="163"/>
                    <a:pt x="529" y="164"/>
                  </a:cubicBezTo>
                  <a:cubicBezTo>
                    <a:pt x="529" y="164"/>
                    <a:pt x="529" y="164"/>
                    <a:pt x="528" y="164"/>
                  </a:cubicBezTo>
                  <a:cubicBezTo>
                    <a:pt x="530" y="164"/>
                    <a:pt x="530" y="164"/>
                    <a:pt x="532" y="163"/>
                  </a:cubicBezTo>
                  <a:cubicBezTo>
                    <a:pt x="531" y="163"/>
                    <a:pt x="531" y="162"/>
                    <a:pt x="530" y="162"/>
                  </a:cubicBezTo>
                  <a:cubicBezTo>
                    <a:pt x="530" y="162"/>
                    <a:pt x="530" y="162"/>
                    <a:pt x="530" y="163"/>
                  </a:cubicBezTo>
                  <a:cubicBezTo>
                    <a:pt x="530" y="163"/>
                    <a:pt x="529" y="163"/>
                    <a:pt x="529" y="163"/>
                  </a:cubicBezTo>
                  <a:cubicBezTo>
                    <a:pt x="529" y="163"/>
                    <a:pt x="529" y="163"/>
                    <a:pt x="529" y="163"/>
                  </a:cubicBezTo>
                  <a:close/>
                  <a:moveTo>
                    <a:pt x="525" y="165"/>
                  </a:moveTo>
                  <a:cubicBezTo>
                    <a:pt x="526" y="166"/>
                    <a:pt x="526" y="165"/>
                    <a:pt x="526" y="165"/>
                  </a:cubicBezTo>
                  <a:cubicBezTo>
                    <a:pt x="526" y="165"/>
                    <a:pt x="527" y="165"/>
                    <a:pt x="527" y="165"/>
                  </a:cubicBezTo>
                  <a:cubicBezTo>
                    <a:pt x="526" y="164"/>
                    <a:pt x="525" y="165"/>
                    <a:pt x="525" y="165"/>
                  </a:cubicBezTo>
                  <a:close/>
                  <a:moveTo>
                    <a:pt x="479" y="182"/>
                  </a:moveTo>
                  <a:cubicBezTo>
                    <a:pt x="480" y="182"/>
                    <a:pt x="481" y="183"/>
                    <a:pt x="481" y="182"/>
                  </a:cubicBezTo>
                  <a:cubicBezTo>
                    <a:pt x="480" y="182"/>
                    <a:pt x="479" y="181"/>
                    <a:pt x="479" y="182"/>
                  </a:cubicBezTo>
                  <a:close/>
                  <a:moveTo>
                    <a:pt x="473" y="186"/>
                  </a:moveTo>
                  <a:cubicBezTo>
                    <a:pt x="474" y="185"/>
                    <a:pt x="476" y="185"/>
                    <a:pt x="476" y="184"/>
                  </a:cubicBezTo>
                  <a:cubicBezTo>
                    <a:pt x="475" y="185"/>
                    <a:pt x="473" y="185"/>
                    <a:pt x="473" y="186"/>
                  </a:cubicBezTo>
                  <a:close/>
                  <a:moveTo>
                    <a:pt x="472" y="200"/>
                  </a:moveTo>
                  <a:cubicBezTo>
                    <a:pt x="473" y="199"/>
                    <a:pt x="472" y="198"/>
                    <a:pt x="473" y="198"/>
                  </a:cubicBezTo>
                  <a:cubicBezTo>
                    <a:pt x="471" y="198"/>
                    <a:pt x="472" y="200"/>
                    <a:pt x="472" y="200"/>
                  </a:cubicBezTo>
                  <a:close/>
                  <a:moveTo>
                    <a:pt x="469" y="143"/>
                  </a:moveTo>
                  <a:cubicBezTo>
                    <a:pt x="468" y="143"/>
                    <a:pt x="468" y="144"/>
                    <a:pt x="467" y="143"/>
                  </a:cubicBezTo>
                  <a:cubicBezTo>
                    <a:pt x="467" y="144"/>
                    <a:pt x="468" y="146"/>
                    <a:pt x="468" y="145"/>
                  </a:cubicBezTo>
                  <a:cubicBezTo>
                    <a:pt x="468" y="145"/>
                    <a:pt x="468" y="145"/>
                    <a:pt x="468" y="145"/>
                  </a:cubicBezTo>
                  <a:cubicBezTo>
                    <a:pt x="469" y="145"/>
                    <a:pt x="469" y="144"/>
                    <a:pt x="469" y="144"/>
                  </a:cubicBezTo>
                  <a:cubicBezTo>
                    <a:pt x="469" y="144"/>
                    <a:pt x="469" y="144"/>
                    <a:pt x="469" y="143"/>
                  </a:cubicBezTo>
                  <a:close/>
                  <a:moveTo>
                    <a:pt x="468" y="143"/>
                  </a:moveTo>
                  <a:cubicBezTo>
                    <a:pt x="468" y="143"/>
                    <a:pt x="469" y="143"/>
                    <a:pt x="469" y="142"/>
                  </a:cubicBezTo>
                  <a:cubicBezTo>
                    <a:pt x="468" y="142"/>
                    <a:pt x="468" y="142"/>
                    <a:pt x="468" y="143"/>
                  </a:cubicBezTo>
                  <a:close/>
                  <a:moveTo>
                    <a:pt x="466" y="146"/>
                  </a:moveTo>
                  <a:cubicBezTo>
                    <a:pt x="466" y="146"/>
                    <a:pt x="466" y="147"/>
                    <a:pt x="466" y="146"/>
                  </a:cubicBezTo>
                  <a:cubicBezTo>
                    <a:pt x="466" y="146"/>
                    <a:pt x="467" y="145"/>
                    <a:pt x="467" y="145"/>
                  </a:cubicBezTo>
                  <a:cubicBezTo>
                    <a:pt x="466" y="145"/>
                    <a:pt x="466" y="146"/>
                    <a:pt x="466" y="146"/>
                  </a:cubicBezTo>
                  <a:close/>
                  <a:moveTo>
                    <a:pt x="466" y="145"/>
                  </a:moveTo>
                  <a:cubicBezTo>
                    <a:pt x="465" y="145"/>
                    <a:pt x="465" y="146"/>
                    <a:pt x="464" y="145"/>
                  </a:cubicBezTo>
                  <a:cubicBezTo>
                    <a:pt x="464" y="146"/>
                    <a:pt x="464" y="146"/>
                    <a:pt x="465" y="146"/>
                  </a:cubicBezTo>
                  <a:cubicBezTo>
                    <a:pt x="465" y="146"/>
                    <a:pt x="465" y="146"/>
                    <a:pt x="465" y="146"/>
                  </a:cubicBezTo>
                  <a:cubicBezTo>
                    <a:pt x="465" y="146"/>
                    <a:pt x="465" y="147"/>
                    <a:pt x="465" y="147"/>
                  </a:cubicBezTo>
                  <a:cubicBezTo>
                    <a:pt x="466" y="146"/>
                    <a:pt x="465" y="146"/>
                    <a:pt x="466" y="145"/>
                  </a:cubicBezTo>
                  <a:close/>
                  <a:moveTo>
                    <a:pt x="468" y="118"/>
                  </a:moveTo>
                  <a:cubicBezTo>
                    <a:pt x="468" y="119"/>
                    <a:pt x="468" y="119"/>
                    <a:pt x="468" y="119"/>
                  </a:cubicBezTo>
                  <a:cubicBezTo>
                    <a:pt x="468" y="119"/>
                    <a:pt x="468" y="119"/>
                    <a:pt x="469" y="120"/>
                  </a:cubicBezTo>
                  <a:cubicBezTo>
                    <a:pt x="468" y="119"/>
                    <a:pt x="469" y="119"/>
                    <a:pt x="469" y="119"/>
                  </a:cubicBezTo>
                  <a:cubicBezTo>
                    <a:pt x="469" y="118"/>
                    <a:pt x="469" y="119"/>
                    <a:pt x="468" y="118"/>
                  </a:cubicBezTo>
                  <a:close/>
                  <a:moveTo>
                    <a:pt x="462" y="147"/>
                  </a:moveTo>
                  <a:cubicBezTo>
                    <a:pt x="462" y="148"/>
                    <a:pt x="461" y="147"/>
                    <a:pt x="462" y="148"/>
                  </a:cubicBezTo>
                  <a:cubicBezTo>
                    <a:pt x="462" y="148"/>
                    <a:pt x="462" y="147"/>
                    <a:pt x="462" y="147"/>
                  </a:cubicBezTo>
                  <a:cubicBezTo>
                    <a:pt x="462" y="148"/>
                    <a:pt x="462" y="149"/>
                    <a:pt x="463" y="149"/>
                  </a:cubicBezTo>
                  <a:cubicBezTo>
                    <a:pt x="463" y="149"/>
                    <a:pt x="463" y="149"/>
                    <a:pt x="463" y="148"/>
                  </a:cubicBezTo>
                  <a:cubicBezTo>
                    <a:pt x="462" y="148"/>
                    <a:pt x="463" y="147"/>
                    <a:pt x="462" y="147"/>
                  </a:cubicBezTo>
                  <a:close/>
                  <a:moveTo>
                    <a:pt x="449" y="212"/>
                  </a:moveTo>
                  <a:cubicBezTo>
                    <a:pt x="449" y="212"/>
                    <a:pt x="450" y="211"/>
                    <a:pt x="450" y="211"/>
                  </a:cubicBezTo>
                  <a:cubicBezTo>
                    <a:pt x="449" y="210"/>
                    <a:pt x="447" y="212"/>
                    <a:pt x="448" y="212"/>
                  </a:cubicBezTo>
                  <a:cubicBezTo>
                    <a:pt x="448" y="211"/>
                    <a:pt x="449" y="212"/>
                    <a:pt x="449" y="213"/>
                  </a:cubicBezTo>
                  <a:cubicBezTo>
                    <a:pt x="449" y="212"/>
                    <a:pt x="450" y="212"/>
                    <a:pt x="450" y="212"/>
                  </a:cubicBezTo>
                  <a:cubicBezTo>
                    <a:pt x="450" y="213"/>
                    <a:pt x="449" y="212"/>
                    <a:pt x="449" y="212"/>
                  </a:cubicBezTo>
                  <a:close/>
                  <a:moveTo>
                    <a:pt x="460" y="146"/>
                  </a:moveTo>
                  <a:cubicBezTo>
                    <a:pt x="460" y="146"/>
                    <a:pt x="460" y="148"/>
                    <a:pt x="461" y="147"/>
                  </a:cubicBezTo>
                  <a:cubicBezTo>
                    <a:pt x="461" y="147"/>
                    <a:pt x="461" y="146"/>
                    <a:pt x="460" y="146"/>
                  </a:cubicBezTo>
                  <a:close/>
                  <a:moveTo>
                    <a:pt x="460" y="148"/>
                  </a:moveTo>
                  <a:cubicBezTo>
                    <a:pt x="460" y="148"/>
                    <a:pt x="460" y="146"/>
                    <a:pt x="459" y="146"/>
                  </a:cubicBezTo>
                  <a:cubicBezTo>
                    <a:pt x="459" y="148"/>
                    <a:pt x="458" y="147"/>
                    <a:pt x="457" y="146"/>
                  </a:cubicBezTo>
                  <a:cubicBezTo>
                    <a:pt x="457" y="147"/>
                    <a:pt x="457" y="148"/>
                    <a:pt x="456" y="148"/>
                  </a:cubicBezTo>
                  <a:cubicBezTo>
                    <a:pt x="456" y="147"/>
                    <a:pt x="456" y="147"/>
                    <a:pt x="456" y="146"/>
                  </a:cubicBezTo>
                  <a:cubicBezTo>
                    <a:pt x="456" y="147"/>
                    <a:pt x="455" y="146"/>
                    <a:pt x="455" y="146"/>
                  </a:cubicBezTo>
                  <a:cubicBezTo>
                    <a:pt x="455" y="147"/>
                    <a:pt x="455" y="147"/>
                    <a:pt x="455" y="148"/>
                  </a:cubicBezTo>
                  <a:cubicBezTo>
                    <a:pt x="455" y="148"/>
                    <a:pt x="456" y="147"/>
                    <a:pt x="456" y="147"/>
                  </a:cubicBezTo>
                  <a:cubicBezTo>
                    <a:pt x="456" y="149"/>
                    <a:pt x="457" y="147"/>
                    <a:pt x="458" y="148"/>
                  </a:cubicBezTo>
                  <a:cubicBezTo>
                    <a:pt x="457" y="148"/>
                    <a:pt x="458" y="148"/>
                    <a:pt x="457" y="149"/>
                  </a:cubicBezTo>
                  <a:cubicBezTo>
                    <a:pt x="458" y="149"/>
                    <a:pt x="457" y="148"/>
                    <a:pt x="458" y="148"/>
                  </a:cubicBezTo>
                  <a:cubicBezTo>
                    <a:pt x="459" y="148"/>
                    <a:pt x="458" y="147"/>
                    <a:pt x="459" y="147"/>
                  </a:cubicBezTo>
                  <a:cubicBezTo>
                    <a:pt x="459" y="148"/>
                    <a:pt x="459" y="149"/>
                    <a:pt x="460" y="148"/>
                  </a:cubicBezTo>
                  <a:close/>
                  <a:moveTo>
                    <a:pt x="448" y="209"/>
                  </a:moveTo>
                  <a:cubicBezTo>
                    <a:pt x="448" y="211"/>
                    <a:pt x="447" y="209"/>
                    <a:pt x="447" y="210"/>
                  </a:cubicBezTo>
                  <a:cubicBezTo>
                    <a:pt x="446" y="210"/>
                    <a:pt x="447" y="210"/>
                    <a:pt x="447" y="211"/>
                  </a:cubicBezTo>
                  <a:cubicBezTo>
                    <a:pt x="448" y="209"/>
                    <a:pt x="447" y="211"/>
                    <a:pt x="448" y="211"/>
                  </a:cubicBezTo>
                  <a:cubicBezTo>
                    <a:pt x="448" y="210"/>
                    <a:pt x="449" y="210"/>
                    <a:pt x="449" y="210"/>
                  </a:cubicBezTo>
                  <a:cubicBezTo>
                    <a:pt x="449" y="209"/>
                    <a:pt x="449" y="209"/>
                    <a:pt x="448" y="209"/>
                  </a:cubicBezTo>
                  <a:close/>
                  <a:moveTo>
                    <a:pt x="452" y="149"/>
                  </a:moveTo>
                  <a:cubicBezTo>
                    <a:pt x="452" y="148"/>
                    <a:pt x="451" y="148"/>
                    <a:pt x="451" y="148"/>
                  </a:cubicBezTo>
                  <a:cubicBezTo>
                    <a:pt x="451" y="149"/>
                    <a:pt x="452" y="149"/>
                    <a:pt x="451" y="149"/>
                  </a:cubicBezTo>
                  <a:cubicBezTo>
                    <a:pt x="452" y="150"/>
                    <a:pt x="453" y="150"/>
                    <a:pt x="454" y="149"/>
                  </a:cubicBezTo>
                  <a:cubicBezTo>
                    <a:pt x="454" y="148"/>
                    <a:pt x="452" y="149"/>
                    <a:pt x="452" y="149"/>
                  </a:cubicBezTo>
                  <a:close/>
                  <a:moveTo>
                    <a:pt x="442" y="209"/>
                  </a:moveTo>
                  <a:cubicBezTo>
                    <a:pt x="442" y="210"/>
                    <a:pt x="441" y="209"/>
                    <a:pt x="441" y="210"/>
                  </a:cubicBezTo>
                  <a:cubicBezTo>
                    <a:pt x="442" y="210"/>
                    <a:pt x="443" y="209"/>
                    <a:pt x="442" y="209"/>
                  </a:cubicBezTo>
                  <a:close/>
                  <a:moveTo>
                    <a:pt x="438" y="212"/>
                  </a:moveTo>
                  <a:cubicBezTo>
                    <a:pt x="438" y="211"/>
                    <a:pt x="439" y="211"/>
                    <a:pt x="439" y="211"/>
                  </a:cubicBezTo>
                  <a:cubicBezTo>
                    <a:pt x="439" y="211"/>
                    <a:pt x="439" y="211"/>
                    <a:pt x="438" y="211"/>
                  </a:cubicBezTo>
                  <a:cubicBezTo>
                    <a:pt x="438" y="210"/>
                    <a:pt x="439" y="210"/>
                    <a:pt x="438" y="210"/>
                  </a:cubicBezTo>
                  <a:cubicBezTo>
                    <a:pt x="438" y="211"/>
                    <a:pt x="438" y="211"/>
                    <a:pt x="438" y="212"/>
                  </a:cubicBezTo>
                  <a:close/>
                  <a:moveTo>
                    <a:pt x="409" y="173"/>
                  </a:moveTo>
                  <a:cubicBezTo>
                    <a:pt x="409" y="173"/>
                    <a:pt x="409" y="174"/>
                    <a:pt x="410" y="174"/>
                  </a:cubicBezTo>
                  <a:cubicBezTo>
                    <a:pt x="409" y="173"/>
                    <a:pt x="411" y="173"/>
                    <a:pt x="411" y="173"/>
                  </a:cubicBezTo>
                  <a:cubicBezTo>
                    <a:pt x="412" y="173"/>
                    <a:pt x="412" y="173"/>
                    <a:pt x="412" y="172"/>
                  </a:cubicBezTo>
                  <a:cubicBezTo>
                    <a:pt x="411" y="171"/>
                    <a:pt x="410" y="173"/>
                    <a:pt x="409" y="173"/>
                  </a:cubicBezTo>
                  <a:close/>
                  <a:moveTo>
                    <a:pt x="398" y="229"/>
                  </a:moveTo>
                  <a:cubicBezTo>
                    <a:pt x="400" y="229"/>
                    <a:pt x="399" y="228"/>
                    <a:pt x="400" y="227"/>
                  </a:cubicBezTo>
                  <a:cubicBezTo>
                    <a:pt x="399" y="227"/>
                    <a:pt x="399" y="228"/>
                    <a:pt x="398" y="229"/>
                  </a:cubicBezTo>
                  <a:close/>
                  <a:moveTo>
                    <a:pt x="393" y="230"/>
                  </a:moveTo>
                  <a:cubicBezTo>
                    <a:pt x="393" y="231"/>
                    <a:pt x="394" y="231"/>
                    <a:pt x="394" y="231"/>
                  </a:cubicBezTo>
                  <a:cubicBezTo>
                    <a:pt x="394" y="231"/>
                    <a:pt x="395" y="231"/>
                    <a:pt x="396" y="231"/>
                  </a:cubicBezTo>
                  <a:cubicBezTo>
                    <a:pt x="396" y="231"/>
                    <a:pt x="396" y="230"/>
                    <a:pt x="396" y="230"/>
                  </a:cubicBezTo>
                  <a:cubicBezTo>
                    <a:pt x="395" y="230"/>
                    <a:pt x="395" y="231"/>
                    <a:pt x="393" y="230"/>
                  </a:cubicBezTo>
                  <a:close/>
                  <a:moveTo>
                    <a:pt x="390" y="232"/>
                  </a:moveTo>
                  <a:cubicBezTo>
                    <a:pt x="392" y="232"/>
                    <a:pt x="392" y="231"/>
                    <a:pt x="392" y="231"/>
                  </a:cubicBezTo>
                  <a:cubicBezTo>
                    <a:pt x="391" y="231"/>
                    <a:pt x="391" y="231"/>
                    <a:pt x="390" y="232"/>
                  </a:cubicBezTo>
                  <a:close/>
                  <a:moveTo>
                    <a:pt x="393" y="179"/>
                  </a:moveTo>
                  <a:cubicBezTo>
                    <a:pt x="394" y="179"/>
                    <a:pt x="395" y="179"/>
                    <a:pt x="395" y="178"/>
                  </a:cubicBezTo>
                  <a:cubicBezTo>
                    <a:pt x="394" y="178"/>
                    <a:pt x="394" y="179"/>
                    <a:pt x="393" y="179"/>
                  </a:cubicBezTo>
                  <a:close/>
                  <a:moveTo>
                    <a:pt x="129" y="269"/>
                  </a:moveTo>
                  <a:cubicBezTo>
                    <a:pt x="133" y="268"/>
                    <a:pt x="137" y="265"/>
                    <a:pt x="142" y="264"/>
                  </a:cubicBezTo>
                  <a:cubicBezTo>
                    <a:pt x="144" y="263"/>
                    <a:pt x="147" y="262"/>
                    <a:pt x="151" y="261"/>
                  </a:cubicBezTo>
                  <a:cubicBezTo>
                    <a:pt x="151" y="260"/>
                    <a:pt x="153" y="260"/>
                    <a:pt x="154" y="259"/>
                  </a:cubicBezTo>
                  <a:cubicBezTo>
                    <a:pt x="154" y="259"/>
                    <a:pt x="154" y="259"/>
                    <a:pt x="155" y="259"/>
                  </a:cubicBezTo>
                  <a:cubicBezTo>
                    <a:pt x="158" y="258"/>
                    <a:pt x="161" y="256"/>
                    <a:pt x="164" y="256"/>
                  </a:cubicBezTo>
                  <a:cubicBezTo>
                    <a:pt x="165" y="254"/>
                    <a:pt x="168" y="254"/>
                    <a:pt x="169" y="253"/>
                  </a:cubicBezTo>
                  <a:cubicBezTo>
                    <a:pt x="178" y="250"/>
                    <a:pt x="186" y="245"/>
                    <a:pt x="195" y="243"/>
                  </a:cubicBezTo>
                  <a:cubicBezTo>
                    <a:pt x="205" y="238"/>
                    <a:pt x="215" y="234"/>
                    <a:pt x="225" y="230"/>
                  </a:cubicBezTo>
                  <a:cubicBezTo>
                    <a:pt x="227" y="229"/>
                    <a:pt x="230" y="228"/>
                    <a:pt x="233" y="227"/>
                  </a:cubicBezTo>
                  <a:cubicBezTo>
                    <a:pt x="239" y="224"/>
                    <a:pt x="246" y="221"/>
                    <a:pt x="252" y="218"/>
                  </a:cubicBezTo>
                  <a:cubicBezTo>
                    <a:pt x="256" y="217"/>
                    <a:pt x="259" y="215"/>
                    <a:pt x="261" y="215"/>
                  </a:cubicBezTo>
                  <a:cubicBezTo>
                    <a:pt x="264" y="214"/>
                    <a:pt x="266" y="212"/>
                    <a:pt x="269" y="212"/>
                  </a:cubicBezTo>
                  <a:cubicBezTo>
                    <a:pt x="286" y="204"/>
                    <a:pt x="304" y="196"/>
                    <a:pt x="322" y="189"/>
                  </a:cubicBezTo>
                  <a:cubicBezTo>
                    <a:pt x="322" y="189"/>
                    <a:pt x="322" y="190"/>
                    <a:pt x="323" y="189"/>
                  </a:cubicBezTo>
                  <a:cubicBezTo>
                    <a:pt x="322" y="189"/>
                    <a:pt x="322" y="189"/>
                    <a:pt x="322" y="189"/>
                  </a:cubicBezTo>
                  <a:cubicBezTo>
                    <a:pt x="335" y="184"/>
                    <a:pt x="347" y="178"/>
                    <a:pt x="359" y="174"/>
                  </a:cubicBezTo>
                  <a:cubicBezTo>
                    <a:pt x="359" y="173"/>
                    <a:pt x="360" y="173"/>
                    <a:pt x="360" y="173"/>
                  </a:cubicBezTo>
                  <a:cubicBezTo>
                    <a:pt x="366" y="171"/>
                    <a:pt x="374" y="168"/>
                    <a:pt x="379" y="166"/>
                  </a:cubicBezTo>
                  <a:cubicBezTo>
                    <a:pt x="379" y="165"/>
                    <a:pt x="381" y="166"/>
                    <a:pt x="380" y="164"/>
                  </a:cubicBezTo>
                  <a:cubicBezTo>
                    <a:pt x="379" y="166"/>
                    <a:pt x="377" y="166"/>
                    <a:pt x="377" y="165"/>
                  </a:cubicBezTo>
                  <a:cubicBezTo>
                    <a:pt x="377" y="165"/>
                    <a:pt x="377" y="166"/>
                    <a:pt x="376" y="166"/>
                  </a:cubicBezTo>
                  <a:cubicBezTo>
                    <a:pt x="373" y="166"/>
                    <a:pt x="370" y="168"/>
                    <a:pt x="368" y="167"/>
                  </a:cubicBezTo>
                  <a:cubicBezTo>
                    <a:pt x="367" y="168"/>
                    <a:pt x="367" y="168"/>
                    <a:pt x="366" y="168"/>
                  </a:cubicBezTo>
                  <a:cubicBezTo>
                    <a:pt x="366" y="168"/>
                    <a:pt x="366" y="168"/>
                    <a:pt x="365" y="168"/>
                  </a:cubicBezTo>
                  <a:cubicBezTo>
                    <a:pt x="364" y="168"/>
                    <a:pt x="364" y="169"/>
                    <a:pt x="364" y="170"/>
                  </a:cubicBezTo>
                  <a:cubicBezTo>
                    <a:pt x="362" y="169"/>
                    <a:pt x="362" y="170"/>
                    <a:pt x="361" y="170"/>
                  </a:cubicBezTo>
                  <a:cubicBezTo>
                    <a:pt x="361" y="170"/>
                    <a:pt x="360" y="169"/>
                    <a:pt x="360" y="170"/>
                  </a:cubicBezTo>
                  <a:cubicBezTo>
                    <a:pt x="360" y="170"/>
                    <a:pt x="360" y="170"/>
                    <a:pt x="360" y="170"/>
                  </a:cubicBezTo>
                  <a:cubicBezTo>
                    <a:pt x="358" y="171"/>
                    <a:pt x="356" y="170"/>
                    <a:pt x="356" y="171"/>
                  </a:cubicBezTo>
                  <a:cubicBezTo>
                    <a:pt x="355" y="171"/>
                    <a:pt x="355" y="171"/>
                    <a:pt x="355" y="171"/>
                  </a:cubicBezTo>
                  <a:cubicBezTo>
                    <a:pt x="354" y="171"/>
                    <a:pt x="354" y="172"/>
                    <a:pt x="352" y="171"/>
                  </a:cubicBezTo>
                  <a:cubicBezTo>
                    <a:pt x="352" y="173"/>
                    <a:pt x="350" y="172"/>
                    <a:pt x="349" y="172"/>
                  </a:cubicBezTo>
                  <a:cubicBezTo>
                    <a:pt x="349" y="173"/>
                    <a:pt x="349" y="172"/>
                    <a:pt x="348" y="173"/>
                  </a:cubicBezTo>
                  <a:cubicBezTo>
                    <a:pt x="348" y="172"/>
                    <a:pt x="347" y="173"/>
                    <a:pt x="347" y="174"/>
                  </a:cubicBezTo>
                  <a:cubicBezTo>
                    <a:pt x="347" y="173"/>
                    <a:pt x="347" y="173"/>
                    <a:pt x="346" y="172"/>
                  </a:cubicBezTo>
                  <a:cubicBezTo>
                    <a:pt x="346" y="173"/>
                    <a:pt x="344" y="172"/>
                    <a:pt x="344" y="173"/>
                  </a:cubicBezTo>
                  <a:cubicBezTo>
                    <a:pt x="345" y="173"/>
                    <a:pt x="344" y="173"/>
                    <a:pt x="344" y="173"/>
                  </a:cubicBezTo>
                  <a:cubicBezTo>
                    <a:pt x="344" y="174"/>
                    <a:pt x="345" y="174"/>
                    <a:pt x="345" y="174"/>
                  </a:cubicBezTo>
                  <a:cubicBezTo>
                    <a:pt x="343" y="175"/>
                    <a:pt x="342" y="173"/>
                    <a:pt x="341" y="174"/>
                  </a:cubicBezTo>
                  <a:cubicBezTo>
                    <a:pt x="342" y="174"/>
                    <a:pt x="342" y="175"/>
                    <a:pt x="342" y="175"/>
                  </a:cubicBezTo>
                  <a:cubicBezTo>
                    <a:pt x="341" y="175"/>
                    <a:pt x="340" y="176"/>
                    <a:pt x="340" y="176"/>
                  </a:cubicBezTo>
                  <a:cubicBezTo>
                    <a:pt x="340" y="175"/>
                    <a:pt x="340" y="175"/>
                    <a:pt x="341" y="175"/>
                  </a:cubicBezTo>
                  <a:cubicBezTo>
                    <a:pt x="339" y="175"/>
                    <a:pt x="337" y="176"/>
                    <a:pt x="336" y="176"/>
                  </a:cubicBezTo>
                  <a:cubicBezTo>
                    <a:pt x="337" y="176"/>
                    <a:pt x="338" y="176"/>
                    <a:pt x="338" y="177"/>
                  </a:cubicBezTo>
                  <a:cubicBezTo>
                    <a:pt x="337" y="177"/>
                    <a:pt x="336" y="177"/>
                    <a:pt x="335" y="177"/>
                  </a:cubicBezTo>
                  <a:cubicBezTo>
                    <a:pt x="336" y="178"/>
                    <a:pt x="333" y="178"/>
                    <a:pt x="334" y="179"/>
                  </a:cubicBezTo>
                  <a:cubicBezTo>
                    <a:pt x="334" y="179"/>
                    <a:pt x="334" y="178"/>
                    <a:pt x="333" y="178"/>
                  </a:cubicBezTo>
                  <a:cubicBezTo>
                    <a:pt x="333" y="178"/>
                    <a:pt x="332" y="179"/>
                    <a:pt x="331" y="179"/>
                  </a:cubicBezTo>
                  <a:cubicBezTo>
                    <a:pt x="331" y="178"/>
                    <a:pt x="332" y="179"/>
                    <a:pt x="332" y="178"/>
                  </a:cubicBezTo>
                  <a:cubicBezTo>
                    <a:pt x="331" y="177"/>
                    <a:pt x="331" y="178"/>
                    <a:pt x="330" y="179"/>
                  </a:cubicBezTo>
                  <a:cubicBezTo>
                    <a:pt x="330" y="178"/>
                    <a:pt x="329" y="178"/>
                    <a:pt x="329" y="179"/>
                  </a:cubicBezTo>
                  <a:cubicBezTo>
                    <a:pt x="329" y="179"/>
                    <a:pt x="329" y="179"/>
                    <a:pt x="329" y="180"/>
                  </a:cubicBezTo>
                  <a:cubicBezTo>
                    <a:pt x="328" y="180"/>
                    <a:pt x="328" y="179"/>
                    <a:pt x="327" y="178"/>
                  </a:cubicBezTo>
                  <a:cubicBezTo>
                    <a:pt x="327" y="180"/>
                    <a:pt x="325" y="180"/>
                    <a:pt x="325" y="180"/>
                  </a:cubicBezTo>
                  <a:cubicBezTo>
                    <a:pt x="326" y="180"/>
                    <a:pt x="327" y="179"/>
                    <a:pt x="327" y="180"/>
                  </a:cubicBezTo>
                  <a:cubicBezTo>
                    <a:pt x="326" y="180"/>
                    <a:pt x="324" y="182"/>
                    <a:pt x="323" y="181"/>
                  </a:cubicBezTo>
                  <a:cubicBezTo>
                    <a:pt x="324" y="182"/>
                    <a:pt x="323" y="180"/>
                    <a:pt x="324" y="181"/>
                  </a:cubicBezTo>
                  <a:cubicBezTo>
                    <a:pt x="324" y="180"/>
                    <a:pt x="324" y="180"/>
                    <a:pt x="323" y="180"/>
                  </a:cubicBezTo>
                  <a:cubicBezTo>
                    <a:pt x="323" y="181"/>
                    <a:pt x="322" y="181"/>
                    <a:pt x="321" y="180"/>
                  </a:cubicBezTo>
                  <a:cubicBezTo>
                    <a:pt x="321" y="182"/>
                    <a:pt x="322" y="180"/>
                    <a:pt x="322" y="181"/>
                  </a:cubicBezTo>
                  <a:cubicBezTo>
                    <a:pt x="322" y="181"/>
                    <a:pt x="322" y="182"/>
                    <a:pt x="322" y="182"/>
                  </a:cubicBezTo>
                  <a:cubicBezTo>
                    <a:pt x="321" y="181"/>
                    <a:pt x="320" y="181"/>
                    <a:pt x="321" y="182"/>
                  </a:cubicBezTo>
                  <a:cubicBezTo>
                    <a:pt x="320" y="183"/>
                    <a:pt x="318" y="181"/>
                    <a:pt x="318" y="183"/>
                  </a:cubicBezTo>
                  <a:cubicBezTo>
                    <a:pt x="318" y="182"/>
                    <a:pt x="319" y="183"/>
                    <a:pt x="319" y="183"/>
                  </a:cubicBezTo>
                  <a:cubicBezTo>
                    <a:pt x="318" y="183"/>
                    <a:pt x="318" y="184"/>
                    <a:pt x="317" y="183"/>
                  </a:cubicBezTo>
                  <a:cubicBezTo>
                    <a:pt x="316" y="184"/>
                    <a:pt x="318" y="183"/>
                    <a:pt x="318" y="184"/>
                  </a:cubicBezTo>
                  <a:cubicBezTo>
                    <a:pt x="317" y="184"/>
                    <a:pt x="316" y="183"/>
                    <a:pt x="315" y="183"/>
                  </a:cubicBezTo>
                  <a:cubicBezTo>
                    <a:pt x="315" y="185"/>
                    <a:pt x="312" y="184"/>
                    <a:pt x="311" y="186"/>
                  </a:cubicBezTo>
                  <a:cubicBezTo>
                    <a:pt x="311" y="185"/>
                    <a:pt x="311" y="185"/>
                    <a:pt x="310" y="185"/>
                  </a:cubicBezTo>
                  <a:cubicBezTo>
                    <a:pt x="310" y="186"/>
                    <a:pt x="310" y="186"/>
                    <a:pt x="309" y="187"/>
                  </a:cubicBezTo>
                  <a:cubicBezTo>
                    <a:pt x="310" y="185"/>
                    <a:pt x="308" y="187"/>
                    <a:pt x="307" y="187"/>
                  </a:cubicBezTo>
                  <a:cubicBezTo>
                    <a:pt x="308" y="187"/>
                    <a:pt x="307" y="187"/>
                    <a:pt x="307" y="186"/>
                  </a:cubicBezTo>
                  <a:cubicBezTo>
                    <a:pt x="306" y="187"/>
                    <a:pt x="305" y="187"/>
                    <a:pt x="305" y="187"/>
                  </a:cubicBezTo>
                  <a:cubicBezTo>
                    <a:pt x="305" y="188"/>
                    <a:pt x="305" y="188"/>
                    <a:pt x="305" y="188"/>
                  </a:cubicBezTo>
                  <a:cubicBezTo>
                    <a:pt x="304" y="187"/>
                    <a:pt x="302" y="189"/>
                    <a:pt x="299" y="189"/>
                  </a:cubicBezTo>
                  <a:cubicBezTo>
                    <a:pt x="299" y="189"/>
                    <a:pt x="300" y="188"/>
                    <a:pt x="299" y="188"/>
                  </a:cubicBezTo>
                  <a:cubicBezTo>
                    <a:pt x="299" y="189"/>
                    <a:pt x="298" y="189"/>
                    <a:pt x="298" y="189"/>
                  </a:cubicBezTo>
                  <a:cubicBezTo>
                    <a:pt x="298" y="189"/>
                    <a:pt x="298" y="190"/>
                    <a:pt x="298" y="190"/>
                  </a:cubicBezTo>
                  <a:cubicBezTo>
                    <a:pt x="297" y="190"/>
                    <a:pt x="297" y="191"/>
                    <a:pt x="296" y="190"/>
                  </a:cubicBezTo>
                  <a:cubicBezTo>
                    <a:pt x="296" y="190"/>
                    <a:pt x="296" y="190"/>
                    <a:pt x="296" y="190"/>
                  </a:cubicBezTo>
                  <a:cubicBezTo>
                    <a:pt x="296" y="191"/>
                    <a:pt x="296" y="191"/>
                    <a:pt x="296" y="192"/>
                  </a:cubicBezTo>
                  <a:cubicBezTo>
                    <a:pt x="296" y="191"/>
                    <a:pt x="295" y="191"/>
                    <a:pt x="295" y="191"/>
                  </a:cubicBezTo>
                  <a:cubicBezTo>
                    <a:pt x="295" y="191"/>
                    <a:pt x="295" y="191"/>
                    <a:pt x="295" y="190"/>
                  </a:cubicBezTo>
                  <a:cubicBezTo>
                    <a:pt x="294" y="192"/>
                    <a:pt x="293" y="192"/>
                    <a:pt x="292" y="192"/>
                  </a:cubicBezTo>
                  <a:cubicBezTo>
                    <a:pt x="293" y="194"/>
                    <a:pt x="289" y="193"/>
                    <a:pt x="288" y="193"/>
                  </a:cubicBezTo>
                  <a:cubicBezTo>
                    <a:pt x="289" y="195"/>
                    <a:pt x="286" y="194"/>
                    <a:pt x="286" y="195"/>
                  </a:cubicBezTo>
                  <a:cubicBezTo>
                    <a:pt x="286" y="195"/>
                    <a:pt x="285" y="194"/>
                    <a:pt x="285" y="194"/>
                  </a:cubicBezTo>
                  <a:cubicBezTo>
                    <a:pt x="284" y="195"/>
                    <a:pt x="284" y="196"/>
                    <a:pt x="283" y="195"/>
                  </a:cubicBezTo>
                  <a:cubicBezTo>
                    <a:pt x="283" y="196"/>
                    <a:pt x="283" y="196"/>
                    <a:pt x="282" y="196"/>
                  </a:cubicBezTo>
                  <a:cubicBezTo>
                    <a:pt x="282" y="196"/>
                    <a:pt x="282" y="196"/>
                    <a:pt x="282" y="195"/>
                  </a:cubicBezTo>
                  <a:cubicBezTo>
                    <a:pt x="281" y="196"/>
                    <a:pt x="281" y="196"/>
                    <a:pt x="280" y="196"/>
                  </a:cubicBezTo>
                  <a:cubicBezTo>
                    <a:pt x="280" y="196"/>
                    <a:pt x="280" y="196"/>
                    <a:pt x="279" y="196"/>
                  </a:cubicBezTo>
                  <a:cubicBezTo>
                    <a:pt x="279" y="197"/>
                    <a:pt x="279" y="198"/>
                    <a:pt x="279" y="197"/>
                  </a:cubicBezTo>
                  <a:cubicBezTo>
                    <a:pt x="278" y="197"/>
                    <a:pt x="279" y="197"/>
                    <a:pt x="279" y="198"/>
                  </a:cubicBezTo>
                  <a:cubicBezTo>
                    <a:pt x="278" y="198"/>
                    <a:pt x="277" y="199"/>
                    <a:pt x="276" y="198"/>
                  </a:cubicBezTo>
                  <a:cubicBezTo>
                    <a:pt x="276" y="200"/>
                    <a:pt x="275" y="199"/>
                    <a:pt x="274" y="200"/>
                  </a:cubicBezTo>
                  <a:cubicBezTo>
                    <a:pt x="274" y="199"/>
                    <a:pt x="275" y="199"/>
                    <a:pt x="274" y="198"/>
                  </a:cubicBezTo>
                  <a:cubicBezTo>
                    <a:pt x="274" y="199"/>
                    <a:pt x="274" y="198"/>
                    <a:pt x="273" y="198"/>
                  </a:cubicBezTo>
                  <a:cubicBezTo>
                    <a:pt x="273" y="200"/>
                    <a:pt x="272" y="199"/>
                    <a:pt x="272" y="200"/>
                  </a:cubicBezTo>
                  <a:cubicBezTo>
                    <a:pt x="272" y="200"/>
                    <a:pt x="273" y="200"/>
                    <a:pt x="273" y="200"/>
                  </a:cubicBezTo>
                  <a:cubicBezTo>
                    <a:pt x="272" y="200"/>
                    <a:pt x="272" y="201"/>
                    <a:pt x="271" y="201"/>
                  </a:cubicBezTo>
                  <a:cubicBezTo>
                    <a:pt x="271" y="200"/>
                    <a:pt x="271" y="200"/>
                    <a:pt x="271" y="199"/>
                  </a:cubicBezTo>
                  <a:cubicBezTo>
                    <a:pt x="271" y="200"/>
                    <a:pt x="270" y="200"/>
                    <a:pt x="270" y="200"/>
                  </a:cubicBezTo>
                  <a:cubicBezTo>
                    <a:pt x="270" y="200"/>
                    <a:pt x="270" y="201"/>
                    <a:pt x="270" y="201"/>
                  </a:cubicBezTo>
                  <a:cubicBezTo>
                    <a:pt x="269" y="201"/>
                    <a:pt x="270" y="200"/>
                    <a:pt x="269" y="200"/>
                  </a:cubicBezTo>
                  <a:cubicBezTo>
                    <a:pt x="269" y="201"/>
                    <a:pt x="268" y="202"/>
                    <a:pt x="268" y="202"/>
                  </a:cubicBezTo>
                  <a:cubicBezTo>
                    <a:pt x="268" y="202"/>
                    <a:pt x="269" y="201"/>
                    <a:pt x="268" y="201"/>
                  </a:cubicBezTo>
                  <a:cubicBezTo>
                    <a:pt x="268" y="201"/>
                    <a:pt x="267" y="201"/>
                    <a:pt x="267" y="201"/>
                  </a:cubicBezTo>
                  <a:cubicBezTo>
                    <a:pt x="268" y="201"/>
                    <a:pt x="268" y="202"/>
                    <a:pt x="267" y="202"/>
                  </a:cubicBezTo>
                  <a:cubicBezTo>
                    <a:pt x="266" y="201"/>
                    <a:pt x="266" y="203"/>
                    <a:pt x="265" y="202"/>
                  </a:cubicBezTo>
                  <a:cubicBezTo>
                    <a:pt x="264" y="203"/>
                    <a:pt x="264" y="203"/>
                    <a:pt x="264" y="204"/>
                  </a:cubicBezTo>
                  <a:cubicBezTo>
                    <a:pt x="264" y="203"/>
                    <a:pt x="263" y="205"/>
                    <a:pt x="262" y="204"/>
                  </a:cubicBezTo>
                  <a:cubicBezTo>
                    <a:pt x="263" y="204"/>
                    <a:pt x="263" y="203"/>
                    <a:pt x="264" y="203"/>
                  </a:cubicBezTo>
                  <a:cubicBezTo>
                    <a:pt x="261" y="203"/>
                    <a:pt x="259" y="205"/>
                    <a:pt x="256" y="205"/>
                  </a:cubicBezTo>
                  <a:cubicBezTo>
                    <a:pt x="256" y="206"/>
                    <a:pt x="255" y="206"/>
                    <a:pt x="256" y="206"/>
                  </a:cubicBezTo>
                  <a:cubicBezTo>
                    <a:pt x="256" y="207"/>
                    <a:pt x="257" y="206"/>
                    <a:pt x="257" y="207"/>
                  </a:cubicBezTo>
                  <a:cubicBezTo>
                    <a:pt x="256" y="206"/>
                    <a:pt x="256" y="207"/>
                    <a:pt x="255" y="207"/>
                  </a:cubicBezTo>
                  <a:cubicBezTo>
                    <a:pt x="255" y="207"/>
                    <a:pt x="255" y="206"/>
                    <a:pt x="255" y="206"/>
                  </a:cubicBezTo>
                  <a:cubicBezTo>
                    <a:pt x="254" y="208"/>
                    <a:pt x="252" y="207"/>
                    <a:pt x="251" y="209"/>
                  </a:cubicBezTo>
                  <a:cubicBezTo>
                    <a:pt x="251" y="208"/>
                    <a:pt x="252" y="208"/>
                    <a:pt x="251" y="207"/>
                  </a:cubicBezTo>
                  <a:cubicBezTo>
                    <a:pt x="251" y="208"/>
                    <a:pt x="251" y="208"/>
                    <a:pt x="250" y="208"/>
                  </a:cubicBezTo>
                  <a:cubicBezTo>
                    <a:pt x="250" y="208"/>
                    <a:pt x="250" y="208"/>
                    <a:pt x="250" y="208"/>
                  </a:cubicBezTo>
                  <a:cubicBezTo>
                    <a:pt x="250" y="208"/>
                    <a:pt x="250" y="208"/>
                    <a:pt x="249" y="208"/>
                  </a:cubicBezTo>
                  <a:cubicBezTo>
                    <a:pt x="249" y="209"/>
                    <a:pt x="246" y="209"/>
                    <a:pt x="246" y="210"/>
                  </a:cubicBezTo>
                  <a:cubicBezTo>
                    <a:pt x="243" y="210"/>
                    <a:pt x="240" y="214"/>
                    <a:pt x="237" y="213"/>
                  </a:cubicBezTo>
                  <a:cubicBezTo>
                    <a:pt x="236" y="215"/>
                    <a:pt x="236" y="214"/>
                    <a:pt x="236" y="215"/>
                  </a:cubicBezTo>
                  <a:cubicBezTo>
                    <a:pt x="235" y="215"/>
                    <a:pt x="235" y="215"/>
                    <a:pt x="235" y="215"/>
                  </a:cubicBezTo>
                  <a:cubicBezTo>
                    <a:pt x="235" y="216"/>
                    <a:pt x="232" y="216"/>
                    <a:pt x="232" y="216"/>
                  </a:cubicBezTo>
                  <a:cubicBezTo>
                    <a:pt x="232" y="216"/>
                    <a:pt x="233" y="218"/>
                    <a:pt x="231" y="217"/>
                  </a:cubicBezTo>
                  <a:cubicBezTo>
                    <a:pt x="231" y="217"/>
                    <a:pt x="232" y="217"/>
                    <a:pt x="232" y="217"/>
                  </a:cubicBezTo>
                  <a:cubicBezTo>
                    <a:pt x="228" y="218"/>
                    <a:pt x="224" y="220"/>
                    <a:pt x="220" y="222"/>
                  </a:cubicBezTo>
                  <a:cubicBezTo>
                    <a:pt x="220" y="221"/>
                    <a:pt x="220" y="221"/>
                    <a:pt x="220" y="221"/>
                  </a:cubicBezTo>
                  <a:cubicBezTo>
                    <a:pt x="219" y="222"/>
                    <a:pt x="219" y="220"/>
                    <a:pt x="219" y="222"/>
                  </a:cubicBezTo>
                  <a:cubicBezTo>
                    <a:pt x="217" y="222"/>
                    <a:pt x="216" y="224"/>
                    <a:pt x="214" y="224"/>
                  </a:cubicBezTo>
                  <a:cubicBezTo>
                    <a:pt x="214" y="225"/>
                    <a:pt x="211" y="226"/>
                    <a:pt x="210" y="225"/>
                  </a:cubicBezTo>
                  <a:cubicBezTo>
                    <a:pt x="208" y="228"/>
                    <a:pt x="205" y="229"/>
                    <a:pt x="202" y="229"/>
                  </a:cubicBezTo>
                  <a:cubicBezTo>
                    <a:pt x="202" y="230"/>
                    <a:pt x="200" y="230"/>
                    <a:pt x="200" y="231"/>
                  </a:cubicBezTo>
                  <a:cubicBezTo>
                    <a:pt x="200" y="230"/>
                    <a:pt x="199" y="231"/>
                    <a:pt x="199" y="231"/>
                  </a:cubicBezTo>
                  <a:cubicBezTo>
                    <a:pt x="197" y="232"/>
                    <a:pt x="197" y="232"/>
                    <a:pt x="195" y="233"/>
                  </a:cubicBezTo>
                  <a:cubicBezTo>
                    <a:pt x="194" y="233"/>
                    <a:pt x="193" y="235"/>
                    <a:pt x="191" y="234"/>
                  </a:cubicBezTo>
                  <a:cubicBezTo>
                    <a:pt x="191" y="235"/>
                    <a:pt x="189" y="236"/>
                    <a:pt x="189" y="235"/>
                  </a:cubicBezTo>
                  <a:cubicBezTo>
                    <a:pt x="189" y="237"/>
                    <a:pt x="188" y="236"/>
                    <a:pt x="187" y="237"/>
                  </a:cubicBezTo>
                  <a:cubicBezTo>
                    <a:pt x="187" y="237"/>
                    <a:pt x="187" y="237"/>
                    <a:pt x="187" y="237"/>
                  </a:cubicBezTo>
                  <a:cubicBezTo>
                    <a:pt x="187" y="237"/>
                    <a:pt x="187" y="237"/>
                    <a:pt x="187" y="237"/>
                  </a:cubicBezTo>
                  <a:cubicBezTo>
                    <a:pt x="186" y="237"/>
                    <a:pt x="187" y="238"/>
                    <a:pt x="187" y="238"/>
                  </a:cubicBezTo>
                  <a:cubicBezTo>
                    <a:pt x="186" y="237"/>
                    <a:pt x="185" y="239"/>
                    <a:pt x="184" y="239"/>
                  </a:cubicBezTo>
                  <a:cubicBezTo>
                    <a:pt x="184" y="239"/>
                    <a:pt x="183" y="238"/>
                    <a:pt x="183" y="239"/>
                  </a:cubicBezTo>
                  <a:cubicBezTo>
                    <a:pt x="183" y="239"/>
                    <a:pt x="184" y="240"/>
                    <a:pt x="183" y="239"/>
                  </a:cubicBezTo>
                  <a:cubicBezTo>
                    <a:pt x="182" y="239"/>
                    <a:pt x="181" y="241"/>
                    <a:pt x="180" y="240"/>
                  </a:cubicBezTo>
                  <a:cubicBezTo>
                    <a:pt x="180" y="241"/>
                    <a:pt x="178" y="242"/>
                    <a:pt x="176" y="242"/>
                  </a:cubicBezTo>
                  <a:cubicBezTo>
                    <a:pt x="176" y="242"/>
                    <a:pt x="176" y="242"/>
                    <a:pt x="176" y="243"/>
                  </a:cubicBezTo>
                  <a:cubicBezTo>
                    <a:pt x="175" y="242"/>
                    <a:pt x="175" y="244"/>
                    <a:pt x="175" y="244"/>
                  </a:cubicBezTo>
                  <a:cubicBezTo>
                    <a:pt x="174" y="243"/>
                    <a:pt x="174" y="243"/>
                    <a:pt x="173" y="243"/>
                  </a:cubicBezTo>
                  <a:cubicBezTo>
                    <a:pt x="173" y="244"/>
                    <a:pt x="171" y="244"/>
                    <a:pt x="171" y="245"/>
                  </a:cubicBezTo>
                  <a:cubicBezTo>
                    <a:pt x="171" y="245"/>
                    <a:pt x="171" y="244"/>
                    <a:pt x="170" y="245"/>
                  </a:cubicBezTo>
                  <a:cubicBezTo>
                    <a:pt x="169" y="247"/>
                    <a:pt x="167" y="247"/>
                    <a:pt x="165" y="248"/>
                  </a:cubicBezTo>
                  <a:cubicBezTo>
                    <a:pt x="166" y="248"/>
                    <a:pt x="165" y="249"/>
                    <a:pt x="164" y="249"/>
                  </a:cubicBezTo>
                  <a:cubicBezTo>
                    <a:pt x="164" y="248"/>
                    <a:pt x="165" y="248"/>
                    <a:pt x="165" y="248"/>
                  </a:cubicBezTo>
                  <a:cubicBezTo>
                    <a:pt x="162" y="251"/>
                    <a:pt x="154" y="252"/>
                    <a:pt x="153" y="255"/>
                  </a:cubicBezTo>
                  <a:cubicBezTo>
                    <a:pt x="152" y="255"/>
                    <a:pt x="151" y="256"/>
                    <a:pt x="151" y="256"/>
                  </a:cubicBezTo>
                  <a:cubicBezTo>
                    <a:pt x="151" y="256"/>
                    <a:pt x="152" y="256"/>
                    <a:pt x="151" y="257"/>
                  </a:cubicBezTo>
                  <a:cubicBezTo>
                    <a:pt x="151" y="257"/>
                    <a:pt x="151" y="256"/>
                    <a:pt x="150" y="256"/>
                  </a:cubicBezTo>
                  <a:cubicBezTo>
                    <a:pt x="150" y="257"/>
                    <a:pt x="150" y="257"/>
                    <a:pt x="149" y="257"/>
                  </a:cubicBezTo>
                  <a:cubicBezTo>
                    <a:pt x="149" y="257"/>
                    <a:pt x="149" y="256"/>
                    <a:pt x="148" y="257"/>
                  </a:cubicBezTo>
                  <a:cubicBezTo>
                    <a:pt x="147" y="258"/>
                    <a:pt x="146" y="257"/>
                    <a:pt x="144" y="259"/>
                  </a:cubicBezTo>
                  <a:cubicBezTo>
                    <a:pt x="140" y="260"/>
                    <a:pt x="135" y="265"/>
                    <a:pt x="130" y="266"/>
                  </a:cubicBezTo>
                  <a:cubicBezTo>
                    <a:pt x="129" y="266"/>
                    <a:pt x="130" y="267"/>
                    <a:pt x="129" y="267"/>
                  </a:cubicBezTo>
                  <a:cubicBezTo>
                    <a:pt x="129" y="266"/>
                    <a:pt x="127" y="269"/>
                    <a:pt x="127" y="268"/>
                  </a:cubicBezTo>
                  <a:cubicBezTo>
                    <a:pt x="126" y="268"/>
                    <a:pt x="126" y="269"/>
                    <a:pt x="125" y="269"/>
                  </a:cubicBezTo>
                  <a:cubicBezTo>
                    <a:pt x="126" y="270"/>
                    <a:pt x="128" y="269"/>
                    <a:pt x="129" y="269"/>
                  </a:cubicBezTo>
                  <a:close/>
                  <a:moveTo>
                    <a:pt x="297" y="189"/>
                  </a:moveTo>
                  <a:cubicBezTo>
                    <a:pt x="297" y="189"/>
                    <a:pt x="298" y="189"/>
                    <a:pt x="298" y="189"/>
                  </a:cubicBezTo>
                  <a:cubicBezTo>
                    <a:pt x="297" y="188"/>
                    <a:pt x="297" y="189"/>
                    <a:pt x="297" y="189"/>
                  </a:cubicBezTo>
                  <a:cubicBezTo>
                    <a:pt x="297" y="189"/>
                    <a:pt x="297" y="190"/>
                    <a:pt x="297" y="190"/>
                  </a:cubicBezTo>
                  <a:cubicBezTo>
                    <a:pt x="297" y="190"/>
                    <a:pt x="297" y="190"/>
                    <a:pt x="297" y="189"/>
                  </a:cubicBezTo>
                  <a:close/>
                  <a:moveTo>
                    <a:pt x="326" y="256"/>
                  </a:moveTo>
                  <a:cubicBezTo>
                    <a:pt x="325" y="257"/>
                    <a:pt x="325" y="256"/>
                    <a:pt x="324" y="256"/>
                  </a:cubicBezTo>
                  <a:cubicBezTo>
                    <a:pt x="324" y="257"/>
                    <a:pt x="324" y="258"/>
                    <a:pt x="325" y="258"/>
                  </a:cubicBezTo>
                  <a:cubicBezTo>
                    <a:pt x="325" y="257"/>
                    <a:pt x="326" y="258"/>
                    <a:pt x="326" y="257"/>
                  </a:cubicBezTo>
                  <a:cubicBezTo>
                    <a:pt x="325" y="257"/>
                    <a:pt x="325" y="257"/>
                    <a:pt x="326" y="256"/>
                  </a:cubicBezTo>
                  <a:close/>
                  <a:moveTo>
                    <a:pt x="324" y="258"/>
                  </a:moveTo>
                  <a:cubicBezTo>
                    <a:pt x="324" y="258"/>
                    <a:pt x="322" y="258"/>
                    <a:pt x="323" y="258"/>
                  </a:cubicBezTo>
                  <a:cubicBezTo>
                    <a:pt x="323" y="258"/>
                    <a:pt x="324" y="259"/>
                    <a:pt x="324" y="258"/>
                  </a:cubicBezTo>
                  <a:cubicBezTo>
                    <a:pt x="324" y="258"/>
                    <a:pt x="324" y="258"/>
                    <a:pt x="324" y="258"/>
                  </a:cubicBezTo>
                  <a:close/>
                  <a:moveTo>
                    <a:pt x="308" y="264"/>
                  </a:moveTo>
                  <a:cubicBezTo>
                    <a:pt x="307" y="264"/>
                    <a:pt x="307" y="264"/>
                    <a:pt x="307" y="264"/>
                  </a:cubicBezTo>
                  <a:cubicBezTo>
                    <a:pt x="306" y="265"/>
                    <a:pt x="307" y="265"/>
                    <a:pt x="308" y="265"/>
                  </a:cubicBezTo>
                  <a:cubicBezTo>
                    <a:pt x="307" y="265"/>
                    <a:pt x="308" y="264"/>
                    <a:pt x="308" y="264"/>
                  </a:cubicBezTo>
                  <a:close/>
                  <a:moveTo>
                    <a:pt x="300" y="269"/>
                  </a:moveTo>
                  <a:cubicBezTo>
                    <a:pt x="301" y="268"/>
                    <a:pt x="302" y="268"/>
                    <a:pt x="303" y="268"/>
                  </a:cubicBezTo>
                  <a:cubicBezTo>
                    <a:pt x="302" y="267"/>
                    <a:pt x="300" y="268"/>
                    <a:pt x="300" y="269"/>
                  </a:cubicBezTo>
                  <a:close/>
                  <a:moveTo>
                    <a:pt x="291" y="276"/>
                  </a:moveTo>
                  <a:cubicBezTo>
                    <a:pt x="291" y="277"/>
                    <a:pt x="290" y="279"/>
                    <a:pt x="291" y="278"/>
                  </a:cubicBezTo>
                  <a:cubicBezTo>
                    <a:pt x="291" y="278"/>
                    <a:pt x="291" y="276"/>
                    <a:pt x="291" y="276"/>
                  </a:cubicBezTo>
                  <a:close/>
                  <a:moveTo>
                    <a:pt x="266" y="290"/>
                  </a:moveTo>
                  <a:cubicBezTo>
                    <a:pt x="265" y="290"/>
                    <a:pt x="265" y="292"/>
                    <a:pt x="265" y="292"/>
                  </a:cubicBezTo>
                  <a:cubicBezTo>
                    <a:pt x="265" y="291"/>
                    <a:pt x="266" y="291"/>
                    <a:pt x="266" y="290"/>
                  </a:cubicBezTo>
                  <a:close/>
                  <a:moveTo>
                    <a:pt x="243" y="306"/>
                  </a:moveTo>
                  <a:cubicBezTo>
                    <a:pt x="243" y="306"/>
                    <a:pt x="242" y="306"/>
                    <a:pt x="242" y="307"/>
                  </a:cubicBezTo>
                  <a:cubicBezTo>
                    <a:pt x="243" y="306"/>
                    <a:pt x="243" y="308"/>
                    <a:pt x="244" y="307"/>
                  </a:cubicBezTo>
                  <a:cubicBezTo>
                    <a:pt x="243" y="307"/>
                    <a:pt x="243" y="306"/>
                    <a:pt x="243" y="306"/>
                  </a:cubicBezTo>
                  <a:close/>
                  <a:moveTo>
                    <a:pt x="240" y="306"/>
                  </a:moveTo>
                  <a:cubicBezTo>
                    <a:pt x="239" y="306"/>
                    <a:pt x="239" y="306"/>
                    <a:pt x="239" y="306"/>
                  </a:cubicBezTo>
                  <a:cubicBezTo>
                    <a:pt x="239" y="306"/>
                    <a:pt x="239" y="307"/>
                    <a:pt x="239" y="307"/>
                  </a:cubicBezTo>
                  <a:cubicBezTo>
                    <a:pt x="239" y="306"/>
                    <a:pt x="240" y="307"/>
                    <a:pt x="240" y="307"/>
                  </a:cubicBezTo>
                  <a:cubicBezTo>
                    <a:pt x="241" y="306"/>
                    <a:pt x="239" y="307"/>
                    <a:pt x="239" y="306"/>
                  </a:cubicBezTo>
                  <a:cubicBezTo>
                    <a:pt x="239" y="306"/>
                    <a:pt x="240" y="306"/>
                    <a:pt x="240" y="306"/>
                  </a:cubicBezTo>
                  <a:close/>
                  <a:moveTo>
                    <a:pt x="231" y="309"/>
                  </a:moveTo>
                  <a:cubicBezTo>
                    <a:pt x="230" y="310"/>
                    <a:pt x="231" y="311"/>
                    <a:pt x="232" y="310"/>
                  </a:cubicBezTo>
                  <a:cubicBezTo>
                    <a:pt x="231" y="311"/>
                    <a:pt x="231" y="309"/>
                    <a:pt x="232" y="309"/>
                  </a:cubicBezTo>
                  <a:cubicBezTo>
                    <a:pt x="232" y="309"/>
                    <a:pt x="232" y="309"/>
                    <a:pt x="232" y="309"/>
                  </a:cubicBezTo>
                  <a:cubicBezTo>
                    <a:pt x="231" y="309"/>
                    <a:pt x="232" y="309"/>
                    <a:pt x="231" y="309"/>
                  </a:cubicBezTo>
                  <a:close/>
                  <a:moveTo>
                    <a:pt x="226" y="312"/>
                  </a:moveTo>
                  <a:cubicBezTo>
                    <a:pt x="226" y="314"/>
                    <a:pt x="225" y="311"/>
                    <a:pt x="225" y="312"/>
                  </a:cubicBezTo>
                  <a:cubicBezTo>
                    <a:pt x="225" y="312"/>
                    <a:pt x="225" y="313"/>
                    <a:pt x="226" y="313"/>
                  </a:cubicBezTo>
                  <a:cubicBezTo>
                    <a:pt x="226" y="312"/>
                    <a:pt x="227" y="314"/>
                    <a:pt x="227" y="313"/>
                  </a:cubicBezTo>
                  <a:cubicBezTo>
                    <a:pt x="226" y="313"/>
                    <a:pt x="227" y="312"/>
                    <a:pt x="226" y="312"/>
                  </a:cubicBezTo>
                  <a:close/>
                  <a:moveTo>
                    <a:pt x="225" y="315"/>
                  </a:moveTo>
                  <a:cubicBezTo>
                    <a:pt x="225" y="316"/>
                    <a:pt x="224" y="317"/>
                    <a:pt x="225" y="317"/>
                  </a:cubicBezTo>
                  <a:cubicBezTo>
                    <a:pt x="225" y="317"/>
                    <a:pt x="225" y="317"/>
                    <a:pt x="225" y="316"/>
                  </a:cubicBezTo>
                  <a:cubicBezTo>
                    <a:pt x="225" y="317"/>
                    <a:pt x="225" y="317"/>
                    <a:pt x="225" y="317"/>
                  </a:cubicBezTo>
                  <a:cubicBezTo>
                    <a:pt x="225" y="316"/>
                    <a:pt x="225" y="316"/>
                    <a:pt x="225" y="315"/>
                  </a:cubicBezTo>
                  <a:close/>
                  <a:moveTo>
                    <a:pt x="220" y="312"/>
                  </a:moveTo>
                  <a:cubicBezTo>
                    <a:pt x="220" y="312"/>
                    <a:pt x="220" y="313"/>
                    <a:pt x="220" y="313"/>
                  </a:cubicBezTo>
                  <a:cubicBezTo>
                    <a:pt x="221" y="313"/>
                    <a:pt x="220" y="314"/>
                    <a:pt x="220" y="314"/>
                  </a:cubicBezTo>
                  <a:cubicBezTo>
                    <a:pt x="220" y="314"/>
                    <a:pt x="221" y="315"/>
                    <a:pt x="221" y="314"/>
                  </a:cubicBezTo>
                  <a:cubicBezTo>
                    <a:pt x="220" y="314"/>
                    <a:pt x="221" y="313"/>
                    <a:pt x="220" y="312"/>
                  </a:cubicBezTo>
                  <a:close/>
                  <a:moveTo>
                    <a:pt x="216" y="316"/>
                  </a:moveTo>
                  <a:cubicBezTo>
                    <a:pt x="217" y="315"/>
                    <a:pt x="216" y="315"/>
                    <a:pt x="217" y="314"/>
                  </a:cubicBezTo>
                  <a:cubicBezTo>
                    <a:pt x="216" y="314"/>
                    <a:pt x="217" y="317"/>
                    <a:pt x="215" y="315"/>
                  </a:cubicBezTo>
                  <a:cubicBezTo>
                    <a:pt x="215" y="316"/>
                    <a:pt x="215" y="317"/>
                    <a:pt x="215" y="317"/>
                  </a:cubicBezTo>
                  <a:cubicBezTo>
                    <a:pt x="216" y="317"/>
                    <a:pt x="216" y="319"/>
                    <a:pt x="217" y="318"/>
                  </a:cubicBezTo>
                  <a:cubicBezTo>
                    <a:pt x="216" y="318"/>
                    <a:pt x="216" y="317"/>
                    <a:pt x="216" y="317"/>
                  </a:cubicBezTo>
                  <a:cubicBezTo>
                    <a:pt x="216" y="316"/>
                    <a:pt x="217" y="316"/>
                    <a:pt x="217" y="316"/>
                  </a:cubicBezTo>
                  <a:cubicBezTo>
                    <a:pt x="218" y="316"/>
                    <a:pt x="218" y="317"/>
                    <a:pt x="219" y="317"/>
                  </a:cubicBezTo>
                  <a:cubicBezTo>
                    <a:pt x="219" y="316"/>
                    <a:pt x="219" y="316"/>
                    <a:pt x="219" y="316"/>
                  </a:cubicBezTo>
                  <a:cubicBezTo>
                    <a:pt x="218" y="316"/>
                    <a:pt x="218" y="315"/>
                    <a:pt x="216" y="316"/>
                  </a:cubicBezTo>
                  <a:close/>
                  <a:moveTo>
                    <a:pt x="217" y="320"/>
                  </a:moveTo>
                  <a:cubicBezTo>
                    <a:pt x="216" y="320"/>
                    <a:pt x="216" y="322"/>
                    <a:pt x="217" y="322"/>
                  </a:cubicBezTo>
                  <a:cubicBezTo>
                    <a:pt x="217" y="322"/>
                    <a:pt x="217" y="320"/>
                    <a:pt x="216" y="321"/>
                  </a:cubicBezTo>
                  <a:cubicBezTo>
                    <a:pt x="216" y="320"/>
                    <a:pt x="217" y="320"/>
                    <a:pt x="217" y="320"/>
                  </a:cubicBezTo>
                  <a:close/>
                  <a:moveTo>
                    <a:pt x="206" y="328"/>
                  </a:moveTo>
                  <a:cubicBezTo>
                    <a:pt x="206" y="328"/>
                    <a:pt x="207" y="328"/>
                    <a:pt x="207" y="328"/>
                  </a:cubicBezTo>
                  <a:cubicBezTo>
                    <a:pt x="206" y="327"/>
                    <a:pt x="206" y="327"/>
                    <a:pt x="206" y="327"/>
                  </a:cubicBezTo>
                  <a:cubicBezTo>
                    <a:pt x="205" y="328"/>
                    <a:pt x="206" y="329"/>
                    <a:pt x="206" y="328"/>
                  </a:cubicBezTo>
                  <a:cubicBezTo>
                    <a:pt x="206" y="328"/>
                    <a:pt x="206" y="328"/>
                    <a:pt x="206" y="328"/>
                  </a:cubicBezTo>
                  <a:close/>
                  <a:moveTo>
                    <a:pt x="192" y="329"/>
                  </a:moveTo>
                  <a:cubicBezTo>
                    <a:pt x="192" y="329"/>
                    <a:pt x="192" y="330"/>
                    <a:pt x="191" y="330"/>
                  </a:cubicBezTo>
                  <a:cubicBezTo>
                    <a:pt x="191" y="330"/>
                    <a:pt x="191" y="331"/>
                    <a:pt x="192" y="331"/>
                  </a:cubicBezTo>
                  <a:cubicBezTo>
                    <a:pt x="192" y="330"/>
                    <a:pt x="192" y="330"/>
                    <a:pt x="192" y="330"/>
                  </a:cubicBezTo>
                  <a:cubicBezTo>
                    <a:pt x="192" y="330"/>
                    <a:pt x="192" y="329"/>
                    <a:pt x="192" y="329"/>
                  </a:cubicBezTo>
                  <a:close/>
                  <a:moveTo>
                    <a:pt x="191" y="332"/>
                  </a:moveTo>
                  <a:cubicBezTo>
                    <a:pt x="190" y="332"/>
                    <a:pt x="190" y="332"/>
                    <a:pt x="190" y="332"/>
                  </a:cubicBezTo>
                  <a:cubicBezTo>
                    <a:pt x="190" y="332"/>
                    <a:pt x="189" y="332"/>
                    <a:pt x="189" y="333"/>
                  </a:cubicBezTo>
                  <a:cubicBezTo>
                    <a:pt x="190" y="333"/>
                    <a:pt x="190" y="333"/>
                    <a:pt x="190" y="334"/>
                  </a:cubicBezTo>
                  <a:cubicBezTo>
                    <a:pt x="190" y="333"/>
                    <a:pt x="191" y="333"/>
                    <a:pt x="191" y="333"/>
                  </a:cubicBezTo>
                  <a:cubicBezTo>
                    <a:pt x="191" y="332"/>
                    <a:pt x="190" y="333"/>
                    <a:pt x="190" y="333"/>
                  </a:cubicBezTo>
                  <a:cubicBezTo>
                    <a:pt x="190" y="333"/>
                    <a:pt x="190" y="332"/>
                    <a:pt x="191" y="332"/>
                  </a:cubicBezTo>
                  <a:close/>
                  <a:moveTo>
                    <a:pt x="188" y="335"/>
                  </a:moveTo>
                  <a:cubicBezTo>
                    <a:pt x="187" y="335"/>
                    <a:pt x="187" y="335"/>
                    <a:pt x="187" y="336"/>
                  </a:cubicBezTo>
                  <a:cubicBezTo>
                    <a:pt x="187" y="336"/>
                    <a:pt x="188" y="336"/>
                    <a:pt x="188" y="336"/>
                  </a:cubicBezTo>
                  <a:cubicBezTo>
                    <a:pt x="187" y="336"/>
                    <a:pt x="186" y="337"/>
                    <a:pt x="187" y="337"/>
                  </a:cubicBezTo>
                  <a:cubicBezTo>
                    <a:pt x="187" y="337"/>
                    <a:pt x="188" y="337"/>
                    <a:pt x="188" y="337"/>
                  </a:cubicBezTo>
                  <a:cubicBezTo>
                    <a:pt x="188" y="336"/>
                    <a:pt x="188" y="336"/>
                    <a:pt x="188" y="335"/>
                  </a:cubicBezTo>
                  <a:close/>
                  <a:moveTo>
                    <a:pt x="185" y="333"/>
                  </a:moveTo>
                  <a:cubicBezTo>
                    <a:pt x="185" y="334"/>
                    <a:pt x="185" y="334"/>
                    <a:pt x="185" y="335"/>
                  </a:cubicBezTo>
                  <a:cubicBezTo>
                    <a:pt x="186" y="336"/>
                    <a:pt x="185" y="334"/>
                    <a:pt x="186" y="334"/>
                  </a:cubicBezTo>
                  <a:cubicBezTo>
                    <a:pt x="185" y="334"/>
                    <a:pt x="186" y="335"/>
                    <a:pt x="186" y="334"/>
                  </a:cubicBezTo>
                  <a:cubicBezTo>
                    <a:pt x="185" y="334"/>
                    <a:pt x="186" y="334"/>
                    <a:pt x="185" y="333"/>
                  </a:cubicBezTo>
                  <a:close/>
                  <a:moveTo>
                    <a:pt x="181" y="341"/>
                  </a:moveTo>
                  <a:cubicBezTo>
                    <a:pt x="181" y="341"/>
                    <a:pt x="182" y="342"/>
                    <a:pt x="182" y="341"/>
                  </a:cubicBezTo>
                  <a:cubicBezTo>
                    <a:pt x="181" y="341"/>
                    <a:pt x="182" y="340"/>
                    <a:pt x="182" y="340"/>
                  </a:cubicBezTo>
                  <a:cubicBezTo>
                    <a:pt x="182" y="340"/>
                    <a:pt x="182" y="340"/>
                    <a:pt x="182" y="340"/>
                  </a:cubicBezTo>
                  <a:cubicBezTo>
                    <a:pt x="182" y="340"/>
                    <a:pt x="182" y="340"/>
                    <a:pt x="182" y="340"/>
                  </a:cubicBezTo>
                  <a:cubicBezTo>
                    <a:pt x="182" y="340"/>
                    <a:pt x="181" y="340"/>
                    <a:pt x="181" y="341"/>
                  </a:cubicBezTo>
                  <a:close/>
                  <a:moveTo>
                    <a:pt x="180" y="340"/>
                  </a:moveTo>
                  <a:cubicBezTo>
                    <a:pt x="181" y="340"/>
                    <a:pt x="182" y="340"/>
                    <a:pt x="182" y="339"/>
                  </a:cubicBezTo>
                  <a:cubicBezTo>
                    <a:pt x="181" y="339"/>
                    <a:pt x="181" y="340"/>
                    <a:pt x="180" y="340"/>
                  </a:cubicBezTo>
                  <a:close/>
                  <a:moveTo>
                    <a:pt x="176" y="338"/>
                  </a:moveTo>
                  <a:cubicBezTo>
                    <a:pt x="177" y="338"/>
                    <a:pt x="177" y="338"/>
                    <a:pt x="178" y="337"/>
                  </a:cubicBezTo>
                  <a:cubicBezTo>
                    <a:pt x="177" y="336"/>
                    <a:pt x="176" y="337"/>
                    <a:pt x="176" y="338"/>
                  </a:cubicBezTo>
                  <a:close/>
                  <a:moveTo>
                    <a:pt x="144" y="365"/>
                  </a:moveTo>
                  <a:cubicBezTo>
                    <a:pt x="144" y="365"/>
                    <a:pt x="144" y="365"/>
                    <a:pt x="143" y="365"/>
                  </a:cubicBezTo>
                  <a:cubicBezTo>
                    <a:pt x="143" y="366"/>
                    <a:pt x="143" y="366"/>
                    <a:pt x="143" y="367"/>
                  </a:cubicBezTo>
                  <a:cubicBezTo>
                    <a:pt x="144" y="367"/>
                    <a:pt x="144" y="366"/>
                    <a:pt x="144" y="366"/>
                  </a:cubicBezTo>
                  <a:cubicBezTo>
                    <a:pt x="144" y="366"/>
                    <a:pt x="144" y="365"/>
                    <a:pt x="144" y="365"/>
                  </a:cubicBezTo>
                  <a:close/>
                  <a:moveTo>
                    <a:pt x="132" y="359"/>
                  </a:moveTo>
                  <a:cubicBezTo>
                    <a:pt x="133" y="359"/>
                    <a:pt x="134" y="360"/>
                    <a:pt x="134" y="359"/>
                  </a:cubicBezTo>
                  <a:cubicBezTo>
                    <a:pt x="134" y="359"/>
                    <a:pt x="133" y="358"/>
                    <a:pt x="132" y="359"/>
                  </a:cubicBezTo>
                  <a:close/>
                  <a:moveTo>
                    <a:pt x="120" y="377"/>
                  </a:moveTo>
                  <a:cubicBezTo>
                    <a:pt x="121" y="378"/>
                    <a:pt x="119" y="378"/>
                    <a:pt x="119" y="379"/>
                  </a:cubicBezTo>
                  <a:cubicBezTo>
                    <a:pt x="119" y="379"/>
                    <a:pt x="120" y="379"/>
                    <a:pt x="120" y="379"/>
                  </a:cubicBezTo>
                  <a:cubicBezTo>
                    <a:pt x="120" y="378"/>
                    <a:pt x="120" y="378"/>
                    <a:pt x="121" y="379"/>
                  </a:cubicBezTo>
                  <a:cubicBezTo>
                    <a:pt x="121" y="378"/>
                    <a:pt x="120" y="376"/>
                    <a:pt x="120" y="377"/>
                  </a:cubicBezTo>
                  <a:close/>
                  <a:moveTo>
                    <a:pt x="115" y="381"/>
                  </a:moveTo>
                  <a:cubicBezTo>
                    <a:pt x="114" y="380"/>
                    <a:pt x="114" y="381"/>
                    <a:pt x="114" y="380"/>
                  </a:cubicBezTo>
                  <a:cubicBezTo>
                    <a:pt x="114" y="381"/>
                    <a:pt x="114" y="382"/>
                    <a:pt x="114" y="382"/>
                  </a:cubicBezTo>
                  <a:cubicBezTo>
                    <a:pt x="114" y="382"/>
                    <a:pt x="115" y="382"/>
                    <a:pt x="115" y="382"/>
                  </a:cubicBezTo>
                  <a:cubicBezTo>
                    <a:pt x="115" y="381"/>
                    <a:pt x="115" y="381"/>
                    <a:pt x="115" y="381"/>
                  </a:cubicBezTo>
                  <a:close/>
                  <a:moveTo>
                    <a:pt x="109" y="383"/>
                  </a:moveTo>
                  <a:cubicBezTo>
                    <a:pt x="109" y="384"/>
                    <a:pt x="109" y="384"/>
                    <a:pt x="108" y="384"/>
                  </a:cubicBezTo>
                  <a:cubicBezTo>
                    <a:pt x="109" y="384"/>
                    <a:pt x="109" y="384"/>
                    <a:pt x="109" y="385"/>
                  </a:cubicBezTo>
                  <a:cubicBezTo>
                    <a:pt x="109" y="384"/>
                    <a:pt x="109" y="384"/>
                    <a:pt x="110" y="384"/>
                  </a:cubicBezTo>
                  <a:cubicBezTo>
                    <a:pt x="109" y="384"/>
                    <a:pt x="109" y="383"/>
                    <a:pt x="109" y="383"/>
                  </a:cubicBezTo>
                  <a:close/>
                  <a:moveTo>
                    <a:pt x="110" y="380"/>
                  </a:moveTo>
                  <a:cubicBezTo>
                    <a:pt x="110" y="379"/>
                    <a:pt x="110" y="379"/>
                    <a:pt x="110" y="378"/>
                  </a:cubicBezTo>
                  <a:cubicBezTo>
                    <a:pt x="109" y="378"/>
                    <a:pt x="109" y="379"/>
                    <a:pt x="110" y="380"/>
                  </a:cubicBezTo>
                  <a:close/>
                  <a:moveTo>
                    <a:pt x="116" y="323"/>
                  </a:moveTo>
                  <a:cubicBezTo>
                    <a:pt x="116" y="323"/>
                    <a:pt x="117" y="322"/>
                    <a:pt x="117" y="322"/>
                  </a:cubicBezTo>
                  <a:cubicBezTo>
                    <a:pt x="117" y="322"/>
                    <a:pt x="116" y="322"/>
                    <a:pt x="116" y="323"/>
                  </a:cubicBezTo>
                  <a:close/>
                  <a:moveTo>
                    <a:pt x="124" y="269"/>
                  </a:moveTo>
                  <a:cubicBezTo>
                    <a:pt x="124" y="269"/>
                    <a:pt x="124" y="270"/>
                    <a:pt x="124" y="270"/>
                  </a:cubicBezTo>
                  <a:cubicBezTo>
                    <a:pt x="124" y="270"/>
                    <a:pt x="125" y="270"/>
                    <a:pt x="125" y="270"/>
                  </a:cubicBezTo>
                  <a:cubicBezTo>
                    <a:pt x="125" y="269"/>
                    <a:pt x="125" y="269"/>
                    <a:pt x="124" y="269"/>
                  </a:cubicBezTo>
                  <a:close/>
                  <a:moveTo>
                    <a:pt x="115" y="323"/>
                  </a:moveTo>
                  <a:cubicBezTo>
                    <a:pt x="114" y="323"/>
                    <a:pt x="113" y="324"/>
                    <a:pt x="114" y="324"/>
                  </a:cubicBezTo>
                  <a:cubicBezTo>
                    <a:pt x="114" y="324"/>
                    <a:pt x="114" y="324"/>
                    <a:pt x="114" y="324"/>
                  </a:cubicBezTo>
                  <a:cubicBezTo>
                    <a:pt x="114" y="324"/>
                    <a:pt x="114" y="324"/>
                    <a:pt x="115" y="324"/>
                  </a:cubicBezTo>
                  <a:cubicBezTo>
                    <a:pt x="115" y="324"/>
                    <a:pt x="116" y="324"/>
                    <a:pt x="115" y="324"/>
                  </a:cubicBezTo>
                  <a:cubicBezTo>
                    <a:pt x="115" y="324"/>
                    <a:pt x="115" y="324"/>
                    <a:pt x="115" y="323"/>
                  </a:cubicBezTo>
                  <a:close/>
                  <a:moveTo>
                    <a:pt x="111" y="319"/>
                  </a:moveTo>
                  <a:cubicBezTo>
                    <a:pt x="111" y="319"/>
                    <a:pt x="111" y="319"/>
                    <a:pt x="111" y="319"/>
                  </a:cubicBezTo>
                  <a:cubicBezTo>
                    <a:pt x="111" y="319"/>
                    <a:pt x="111" y="320"/>
                    <a:pt x="111" y="320"/>
                  </a:cubicBezTo>
                  <a:cubicBezTo>
                    <a:pt x="111" y="319"/>
                    <a:pt x="111" y="320"/>
                    <a:pt x="111" y="320"/>
                  </a:cubicBezTo>
                  <a:cubicBezTo>
                    <a:pt x="112" y="320"/>
                    <a:pt x="112" y="320"/>
                    <a:pt x="112" y="319"/>
                  </a:cubicBezTo>
                  <a:cubicBezTo>
                    <a:pt x="112" y="319"/>
                    <a:pt x="112" y="319"/>
                    <a:pt x="112" y="319"/>
                  </a:cubicBezTo>
                  <a:cubicBezTo>
                    <a:pt x="112" y="319"/>
                    <a:pt x="112" y="319"/>
                    <a:pt x="111" y="319"/>
                  </a:cubicBezTo>
                  <a:close/>
                  <a:moveTo>
                    <a:pt x="90" y="398"/>
                  </a:moveTo>
                  <a:cubicBezTo>
                    <a:pt x="91" y="399"/>
                    <a:pt x="91" y="398"/>
                    <a:pt x="92" y="398"/>
                  </a:cubicBezTo>
                  <a:cubicBezTo>
                    <a:pt x="91" y="398"/>
                    <a:pt x="90" y="397"/>
                    <a:pt x="90" y="398"/>
                  </a:cubicBezTo>
                  <a:close/>
                  <a:moveTo>
                    <a:pt x="90" y="381"/>
                  </a:moveTo>
                  <a:cubicBezTo>
                    <a:pt x="91" y="381"/>
                    <a:pt x="92" y="381"/>
                    <a:pt x="92" y="380"/>
                  </a:cubicBezTo>
                  <a:cubicBezTo>
                    <a:pt x="91" y="380"/>
                    <a:pt x="90" y="380"/>
                    <a:pt x="90" y="381"/>
                  </a:cubicBezTo>
                  <a:close/>
                  <a:moveTo>
                    <a:pt x="81" y="401"/>
                  </a:moveTo>
                  <a:cubicBezTo>
                    <a:pt x="81" y="400"/>
                    <a:pt x="82" y="400"/>
                    <a:pt x="81" y="399"/>
                  </a:cubicBezTo>
                  <a:cubicBezTo>
                    <a:pt x="81" y="400"/>
                    <a:pt x="80" y="400"/>
                    <a:pt x="81" y="401"/>
                  </a:cubicBezTo>
                  <a:close/>
                  <a:moveTo>
                    <a:pt x="82" y="386"/>
                  </a:moveTo>
                  <a:cubicBezTo>
                    <a:pt x="81" y="385"/>
                    <a:pt x="83" y="385"/>
                    <a:pt x="82" y="384"/>
                  </a:cubicBezTo>
                  <a:cubicBezTo>
                    <a:pt x="82" y="385"/>
                    <a:pt x="81" y="385"/>
                    <a:pt x="82" y="386"/>
                  </a:cubicBezTo>
                  <a:close/>
                  <a:moveTo>
                    <a:pt x="78" y="405"/>
                  </a:moveTo>
                  <a:cubicBezTo>
                    <a:pt x="78" y="405"/>
                    <a:pt x="78" y="405"/>
                    <a:pt x="78" y="405"/>
                  </a:cubicBezTo>
                  <a:cubicBezTo>
                    <a:pt x="78" y="405"/>
                    <a:pt x="78" y="405"/>
                    <a:pt x="79" y="405"/>
                  </a:cubicBezTo>
                  <a:cubicBezTo>
                    <a:pt x="78" y="405"/>
                    <a:pt x="79" y="404"/>
                    <a:pt x="79" y="404"/>
                  </a:cubicBezTo>
                  <a:cubicBezTo>
                    <a:pt x="78" y="405"/>
                    <a:pt x="78" y="404"/>
                    <a:pt x="78" y="405"/>
                  </a:cubicBezTo>
                  <a:close/>
                  <a:moveTo>
                    <a:pt x="77" y="402"/>
                  </a:moveTo>
                  <a:cubicBezTo>
                    <a:pt x="77" y="402"/>
                    <a:pt x="77" y="403"/>
                    <a:pt x="77" y="403"/>
                  </a:cubicBezTo>
                  <a:cubicBezTo>
                    <a:pt x="77" y="403"/>
                    <a:pt x="77" y="402"/>
                    <a:pt x="77" y="402"/>
                  </a:cubicBezTo>
                  <a:cubicBezTo>
                    <a:pt x="77" y="402"/>
                    <a:pt x="78" y="402"/>
                    <a:pt x="78" y="402"/>
                  </a:cubicBezTo>
                  <a:cubicBezTo>
                    <a:pt x="78" y="402"/>
                    <a:pt x="77" y="401"/>
                    <a:pt x="77" y="402"/>
                  </a:cubicBezTo>
                  <a:close/>
                  <a:moveTo>
                    <a:pt x="76" y="402"/>
                  </a:moveTo>
                  <a:cubicBezTo>
                    <a:pt x="76" y="403"/>
                    <a:pt x="75" y="402"/>
                    <a:pt x="75" y="403"/>
                  </a:cubicBezTo>
                  <a:cubicBezTo>
                    <a:pt x="76" y="403"/>
                    <a:pt x="76" y="404"/>
                    <a:pt x="77" y="403"/>
                  </a:cubicBezTo>
                  <a:cubicBezTo>
                    <a:pt x="76" y="403"/>
                    <a:pt x="77" y="402"/>
                    <a:pt x="76" y="402"/>
                  </a:cubicBezTo>
                  <a:close/>
                  <a:moveTo>
                    <a:pt x="74" y="403"/>
                  </a:moveTo>
                  <a:cubicBezTo>
                    <a:pt x="74" y="404"/>
                    <a:pt x="73" y="403"/>
                    <a:pt x="72" y="404"/>
                  </a:cubicBezTo>
                  <a:cubicBezTo>
                    <a:pt x="73" y="404"/>
                    <a:pt x="73" y="404"/>
                    <a:pt x="74" y="404"/>
                  </a:cubicBezTo>
                  <a:cubicBezTo>
                    <a:pt x="74" y="404"/>
                    <a:pt x="75" y="404"/>
                    <a:pt x="74" y="403"/>
                  </a:cubicBezTo>
                  <a:close/>
                  <a:moveTo>
                    <a:pt x="68" y="408"/>
                  </a:moveTo>
                  <a:cubicBezTo>
                    <a:pt x="69" y="408"/>
                    <a:pt x="69" y="408"/>
                    <a:pt x="69" y="409"/>
                  </a:cubicBezTo>
                  <a:cubicBezTo>
                    <a:pt x="69" y="409"/>
                    <a:pt x="68" y="409"/>
                    <a:pt x="68" y="409"/>
                  </a:cubicBezTo>
                  <a:cubicBezTo>
                    <a:pt x="68" y="410"/>
                    <a:pt x="69" y="410"/>
                    <a:pt x="70" y="410"/>
                  </a:cubicBezTo>
                  <a:cubicBezTo>
                    <a:pt x="69" y="409"/>
                    <a:pt x="71" y="409"/>
                    <a:pt x="71" y="409"/>
                  </a:cubicBezTo>
                  <a:cubicBezTo>
                    <a:pt x="71" y="409"/>
                    <a:pt x="71" y="409"/>
                    <a:pt x="71" y="408"/>
                  </a:cubicBezTo>
                  <a:cubicBezTo>
                    <a:pt x="71" y="408"/>
                    <a:pt x="71" y="408"/>
                    <a:pt x="71" y="408"/>
                  </a:cubicBezTo>
                  <a:cubicBezTo>
                    <a:pt x="71" y="408"/>
                    <a:pt x="71" y="408"/>
                    <a:pt x="70" y="408"/>
                  </a:cubicBezTo>
                  <a:cubicBezTo>
                    <a:pt x="70" y="408"/>
                    <a:pt x="70" y="409"/>
                    <a:pt x="70" y="409"/>
                  </a:cubicBezTo>
                  <a:cubicBezTo>
                    <a:pt x="70" y="408"/>
                    <a:pt x="70" y="408"/>
                    <a:pt x="70" y="408"/>
                  </a:cubicBezTo>
                  <a:cubicBezTo>
                    <a:pt x="70" y="408"/>
                    <a:pt x="69" y="408"/>
                    <a:pt x="69" y="407"/>
                  </a:cubicBezTo>
                  <a:cubicBezTo>
                    <a:pt x="69" y="407"/>
                    <a:pt x="69" y="408"/>
                    <a:pt x="68" y="408"/>
                  </a:cubicBezTo>
                  <a:cubicBezTo>
                    <a:pt x="68" y="408"/>
                    <a:pt x="68" y="407"/>
                    <a:pt x="68" y="408"/>
                  </a:cubicBezTo>
                  <a:close/>
                  <a:moveTo>
                    <a:pt x="66" y="383"/>
                  </a:moveTo>
                  <a:cubicBezTo>
                    <a:pt x="66" y="382"/>
                    <a:pt x="66" y="382"/>
                    <a:pt x="66" y="382"/>
                  </a:cubicBezTo>
                  <a:cubicBezTo>
                    <a:pt x="65" y="381"/>
                    <a:pt x="64" y="383"/>
                    <a:pt x="64" y="382"/>
                  </a:cubicBezTo>
                  <a:cubicBezTo>
                    <a:pt x="65" y="383"/>
                    <a:pt x="63" y="383"/>
                    <a:pt x="63" y="384"/>
                  </a:cubicBezTo>
                  <a:cubicBezTo>
                    <a:pt x="64" y="384"/>
                    <a:pt x="64" y="383"/>
                    <a:pt x="66" y="383"/>
                  </a:cubicBezTo>
                  <a:cubicBezTo>
                    <a:pt x="66" y="383"/>
                    <a:pt x="66" y="383"/>
                    <a:pt x="66" y="384"/>
                  </a:cubicBezTo>
                  <a:cubicBezTo>
                    <a:pt x="67" y="383"/>
                    <a:pt x="66" y="383"/>
                    <a:pt x="67" y="382"/>
                  </a:cubicBezTo>
                  <a:cubicBezTo>
                    <a:pt x="67" y="382"/>
                    <a:pt x="67" y="383"/>
                    <a:pt x="66" y="383"/>
                  </a:cubicBezTo>
                  <a:close/>
                  <a:moveTo>
                    <a:pt x="59" y="388"/>
                  </a:moveTo>
                  <a:cubicBezTo>
                    <a:pt x="60" y="388"/>
                    <a:pt x="61" y="388"/>
                    <a:pt x="61" y="387"/>
                  </a:cubicBezTo>
                  <a:cubicBezTo>
                    <a:pt x="60" y="387"/>
                    <a:pt x="59" y="387"/>
                    <a:pt x="59" y="388"/>
                  </a:cubicBezTo>
                  <a:close/>
                  <a:moveTo>
                    <a:pt x="54" y="393"/>
                  </a:moveTo>
                  <a:cubicBezTo>
                    <a:pt x="54" y="393"/>
                    <a:pt x="54" y="393"/>
                    <a:pt x="54" y="393"/>
                  </a:cubicBezTo>
                  <a:cubicBezTo>
                    <a:pt x="54" y="392"/>
                    <a:pt x="54" y="392"/>
                    <a:pt x="54" y="391"/>
                  </a:cubicBezTo>
                  <a:cubicBezTo>
                    <a:pt x="54" y="391"/>
                    <a:pt x="55" y="391"/>
                    <a:pt x="55" y="391"/>
                  </a:cubicBezTo>
                  <a:cubicBezTo>
                    <a:pt x="55" y="390"/>
                    <a:pt x="56" y="390"/>
                    <a:pt x="55" y="390"/>
                  </a:cubicBezTo>
                  <a:cubicBezTo>
                    <a:pt x="53" y="391"/>
                    <a:pt x="50" y="390"/>
                    <a:pt x="49" y="393"/>
                  </a:cubicBezTo>
                  <a:cubicBezTo>
                    <a:pt x="51" y="394"/>
                    <a:pt x="54" y="392"/>
                    <a:pt x="54" y="393"/>
                  </a:cubicBezTo>
                  <a:close/>
                  <a:moveTo>
                    <a:pt x="44" y="396"/>
                  </a:moveTo>
                  <a:cubicBezTo>
                    <a:pt x="44" y="396"/>
                    <a:pt x="45" y="396"/>
                    <a:pt x="46" y="396"/>
                  </a:cubicBezTo>
                  <a:cubicBezTo>
                    <a:pt x="45" y="395"/>
                    <a:pt x="46" y="395"/>
                    <a:pt x="45" y="394"/>
                  </a:cubicBezTo>
                  <a:cubicBezTo>
                    <a:pt x="46" y="394"/>
                    <a:pt x="46" y="394"/>
                    <a:pt x="47" y="395"/>
                  </a:cubicBezTo>
                  <a:cubicBezTo>
                    <a:pt x="47" y="394"/>
                    <a:pt x="47" y="394"/>
                    <a:pt x="47" y="393"/>
                  </a:cubicBezTo>
                  <a:cubicBezTo>
                    <a:pt x="47" y="394"/>
                    <a:pt x="47" y="394"/>
                    <a:pt x="47" y="394"/>
                  </a:cubicBezTo>
                  <a:cubicBezTo>
                    <a:pt x="46" y="393"/>
                    <a:pt x="46" y="395"/>
                    <a:pt x="45" y="394"/>
                  </a:cubicBezTo>
                  <a:cubicBezTo>
                    <a:pt x="45" y="394"/>
                    <a:pt x="45" y="395"/>
                    <a:pt x="45" y="395"/>
                  </a:cubicBezTo>
                  <a:cubicBezTo>
                    <a:pt x="45" y="394"/>
                    <a:pt x="43" y="396"/>
                    <a:pt x="44" y="396"/>
                  </a:cubicBezTo>
                  <a:close/>
                  <a:moveTo>
                    <a:pt x="36" y="377"/>
                  </a:moveTo>
                  <a:cubicBezTo>
                    <a:pt x="36" y="377"/>
                    <a:pt x="37" y="377"/>
                    <a:pt x="37" y="377"/>
                  </a:cubicBezTo>
                  <a:cubicBezTo>
                    <a:pt x="37" y="376"/>
                    <a:pt x="37" y="375"/>
                    <a:pt x="36" y="375"/>
                  </a:cubicBezTo>
                  <a:cubicBezTo>
                    <a:pt x="36" y="377"/>
                    <a:pt x="36" y="377"/>
                    <a:pt x="36" y="377"/>
                  </a:cubicBezTo>
                  <a:close/>
                  <a:moveTo>
                    <a:pt x="34" y="379"/>
                  </a:moveTo>
                  <a:cubicBezTo>
                    <a:pt x="33" y="380"/>
                    <a:pt x="34" y="380"/>
                    <a:pt x="34" y="381"/>
                  </a:cubicBezTo>
                  <a:cubicBezTo>
                    <a:pt x="34" y="381"/>
                    <a:pt x="34" y="381"/>
                    <a:pt x="34" y="381"/>
                  </a:cubicBezTo>
                  <a:cubicBezTo>
                    <a:pt x="34" y="381"/>
                    <a:pt x="34" y="382"/>
                    <a:pt x="34" y="381"/>
                  </a:cubicBezTo>
                  <a:cubicBezTo>
                    <a:pt x="33" y="380"/>
                    <a:pt x="35" y="382"/>
                    <a:pt x="35" y="381"/>
                  </a:cubicBezTo>
                  <a:cubicBezTo>
                    <a:pt x="34" y="380"/>
                    <a:pt x="34" y="380"/>
                    <a:pt x="34" y="379"/>
                  </a:cubicBezTo>
                  <a:close/>
                  <a:moveTo>
                    <a:pt x="15" y="392"/>
                  </a:moveTo>
                  <a:cubicBezTo>
                    <a:pt x="15" y="392"/>
                    <a:pt x="15" y="392"/>
                    <a:pt x="15" y="392"/>
                  </a:cubicBezTo>
                  <a:cubicBezTo>
                    <a:pt x="15" y="392"/>
                    <a:pt x="15" y="393"/>
                    <a:pt x="16" y="392"/>
                  </a:cubicBezTo>
                  <a:cubicBezTo>
                    <a:pt x="16" y="392"/>
                    <a:pt x="16" y="392"/>
                    <a:pt x="16" y="392"/>
                  </a:cubicBezTo>
                  <a:cubicBezTo>
                    <a:pt x="15" y="391"/>
                    <a:pt x="15" y="392"/>
                    <a:pt x="15" y="392"/>
                  </a:cubicBezTo>
                  <a:close/>
                  <a:moveTo>
                    <a:pt x="8" y="423"/>
                  </a:moveTo>
                  <a:cubicBezTo>
                    <a:pt x="8" y="422"/>
                    <a:pt x="7" y="422"/>
                    <a:pt x="7" y="421"/>
                  </a:cubicBezTo>
                  <a:cubicBezTo>
                    <a:pt x="6" y="423"/>
                    <a:pt x="7" y="424"/>
                    <a:pt x="9" y="424"/>
                  </a:cubicBezTo>
                  <a:cubicBezTo>
                    <a:pt x="9" y="423"/>
                    <a:pt x="8" y="423"/>
                    <a:pt x="8" y="423"/>
                  </a:cubicBezTo>
                  <a:close/>
                  <a:moveTo>
                    <a:pt x="6" y="425"/>
                  </a:moveTo>
                  <a:cubicBezTo>
                    <a:pt x="6" y="426"/>
                    <a:pt x="7" y="427"/>
                    <a:pt x="8" y="426"/>
                  </a:cubicBezTo>
                  <a:cubicBezTo>
                    <a:pt x="7" y="426"/>
                    <a:pt x="7" y="426"/>
                    <a:pt x="7" y="425"/>
                  </a:cubicBezTo>
                  <a:cubicBezTo>
                    <a:pt x="7" y="425"/>
                    <a:pt x="7" y="425"/>
                    <a:pt x="7" y="425"/>
                  </a:cubicBezTo>
                  <a:cubicBezTo>
                    <a:pt x="7" y="426"/>
                    <a:pt x="6" y="425"/>
                    <a:pt x="6" y="4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淘宝网Chenying0907出品 134"/>
            <p:cNvSpPr/>
            <p:nvPr/>
          </p:nvSpPr>
          <p:spPr bwMode="auto">
            <a:xfrm>
              <a:off x="7388" y="3550"/>
              <a:ext cx="9" cy="2"/>
            </a:xfrm>
            <a:custGeom>
              <a:avLst/>
              <a:gdLst>
                <a:gd name="T0" fmla="*/ 3 w 4"/>
                <a:gd name="T1" fmla="*/ 0 h 1"/>
                <a:gd name="T2" fmla="*/ 3 w 4"/>
                <a:gd name="T3" fmla="*/ 1 h 1"/>
                <a:gd name="T4" fmla="*/ 3 w 4"/>
                <a:gd name="T5" fmla="*/ 0 h 1"/>
                <a:gd name="T6" fmla="*/ 1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4" y="0"/>
                    <a:pt x="4" y="1"/>
                    <a:pt x="3" y="1"/>
                  </a:cubicBezTo>
                  <a:cubicBezTo>
                    <a:pt x="3" y="1"/>
                    <a:pt x="3" y="1"/>
                    <a:pt x="3" y="0"/>
                  </a:cubicBezTo>
                  <a:cubicBezTo>
                    <a:pt x="2" y="1"/>
                    <a:pt x="2" y="0"/>
                    <a:pt x="1" y="1"/>
                  </a:cubicBezTo>
                  <a:cubicBezTo>
                    <a:pt x="0" y="0"/>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淘宝网Chenying0907出品 135"/>
            <p:cNvSpPr/>
            <p:nvPr/>
          </p:nvSpPr>
          <p:spPr bwMode="auto">
            <a:xfrm>
              <a:off x="8383" y="3107"/>
              <a:ext cx="14" cy="7"/>
            </a:xfrm>
            <a:custGeom>
              <a:avLst/>
              <a:gdLst>
                <a:gd name="T0" fmla="*/ 1 w 6"/>
                <a:gd name="T1" fmla="*/ 2 h 3"/>
                <a:gd name="T2" fmla="*/ 1 w 6"/>
                <a:gd name="T3" fmla="*/ 1 h 3"/>
                <a:gd name="T4" fmla="*/ 3 w 6"/>
                <a:gd name="T5" fmla="*/ 0 h 3"/>
                <a:gd name="T6" fmla="*/ 5 w 6"/>
                <a:gd name="T7" fmla="*/ 1 h 3"/>
                <a:gd name="T8" fmla="*/ 4 w 6"/>
                <a:gd name="T9" fmla="*/ 3 h 3"/>
                <a:gd name="T10" fmla="*/ 2 w 6"/>
                <a:gd name="T11" fmla="*/ 3 h 3"/>
                <a:gd name="T12" fmla="*/ 3 w 6"/>
                <a:gd name="T13" fmla="*/ 3 h 3"/>
                <a:gd name="T14" fmla="*/ 2 w 6"/>
                <a:gd name="T15" fmla="*/ 1 h 3"/>
                <a:gd name="T16" fmla="*/ 0 w 6"/>
                <a:gd name="T17" fmla="*/ 3 h 3"/>
                <a:gd name="T18" fmla="*/ 1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1" y="2"/>
                  </a:moveTo>
                  <a:cubicBezTo>
                    <a:pt x="1" y="2"/>
                    <a:pt x="1" y="1"/>
                    <a:pt x="1" y="1"/>
                  </a:cubicBezTo>
                  <a:cubicBezTo>
                    <a:pt x="2" y="1"/>
                    <a:pt x="2" y="1"/>
                    <a:pt x="3" y="0"/>
                  </a:cubicBezTo>
                  <a:cubicBezTo>
                    <a:pt x="3" y="1"/>
                    <a:pt x="4" y="2"/>
                    <a:pt x="5" y="1"/>
                  </a:cubicBezTo>
                  <a:cubicBezTo>
                    <a:pt x="6" y="2"/>
                    <a:pt x="4" y="1"/>
                    <a:pt x="4" y="3"/>
                  </a:cubicBezTo>
                  <a:cubicBezTo>
                    <a:pt x="4" y="2"/>
                    <a:pt x="3" y="3"/>
                    <a:pt x="2" y="3"/>
                  </a:cubicBezTo>
                  <a:cubicBezTo>
                    <a:pt x="3" y="3"/>
                    <a:pt x="3" y="3"/>
                    <a:pt x="3" y="3"/>
                  </a:cubicBezTo>
                  <a:cubicBezTo>
                    <a:pt x="2" y="3"/>
                    <a:pt x="2" y="3"/>
                    <a:pt x="2" y="1"/>
                  </a:cubicBezTo>
                  <a:cubicBezTo>
                    <a:pt x="1" y="2"/>
                    <a:pt x="1" y="2"/>
                    <a:pt x="0" y="3"/>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淘宝网Chenying0907出品 136"/>
            <p:cNvSpPr/>
            <p:nvPr/>
          </p:nvSpPr>
          <p:spPr bwMode="auto">
            <a:xfrm>
              <a:off x="8940" y="2967"/>
              <a:ext cx="4" cy="8"/>
            </a:xfrm>
            <a:custGeom>
              <a:avLst/>
              <a:gdLst>
                <a:gd name="T0" fmla="*/ 2 w 2"/>
                <a:gd name="T1" fmla="*/ 2 h 3"/>
                <a:gd name="T2" fmla="*/ 1 w 2"/>
                <a:gd name="T3" fmla="*/ 3 h 3"/>
                <a:gd name="T4" fmla="*/ 0 w 2"/>
                <a:gd name="T5" fmla="*/ 1 h 3"/>
                <a:gd name="T6" fmla="*/ 1 w 2"/>
                <a:gd name="T7" fmla="*/ 1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2"/>
                    <a:pt x="2" y="3"/>
                    <a:pt x="1" y="3"/>
                  </a:cubicBezTo>
                  <a:cubicBezTo>
                    <a:pt x="1" y="1"/>
                    <a:pt x="0" y="2"/>
                    <a:pt x="0" y="1"/>
                  </a:cubicBezTo>
                  <a:cubicBezTo>
                    <a:pt x="0" y="0"/>
                    <a:pt x="1" y="1"/>
                    <a:pt x="1" y="1"/>
                  </a:cubicBezTo>
                  <a:cubicBezTo>
                    <a:pt x="1"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淘宝网Chenying0907出品 137"/>
            <p:cNvSpPr/>
            <p:nvPr/>
          </p:nvSpPr>
          <p:spPr bwMode="auto">
            <a:xfrm>
              <a:off x="9056" y="2923"/>
              <a:ext cx="7" cy="4"/>
            </a:xfrm>
            <a:custGeom>
              <a:avLst/>
              <a:gdLst>
                <a:gd name="T0" fmla="*/ 3 w 3"/>
                <a:gd name="T1" fmla="*/ 1 h 2"/>
                <a:gd name="T2" fmla="*/ 3 w 3"/>
                <a:gd name="T3" fmla="*/ 1 h 2"/>
                <a:gd name="T4" fmla="*/ 2 w 3"/>
                <a:gd name="T5" fmla="*/ 2 h 2"/>
                <a:gd name="T6" fmla="*/ 1 w 3"/>
                <a:gd name="T7" fmla="*/ 1 h 2"/>
                <a:gd name="T8" fmla="*/ 3 w 3"/>
                <a:gd name="T9" fmla="*/ 0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cubicBezTo>
                    <a:pt x="3" y="1"/>
                    <a:pt x="3" y="1"/>
                    <a:pt x="3" y="1"/>
                  </a:cubicBezTo>
                  <a:cubicBezTo>
                    <a:pt x="2" y="1"/>
                    <a:pt x="2" y="2"/>
                    <a:pt x="2" y="2"/>
                  </a:cubicBezTo>
                  <a:cubicBezTo>
                    <a:pt x="2" y="1"/>
                    <a:pt x="1" y="1"/>
                    <a:pt x="1" y="1"/>
                  </a:cubicBezTo>
                  <a:cubicBezTo>
                    <a:pt x="0" y="0"/>
                    <a:pt x="2" y="1"/>
                    <a:pt x="3" y="0"/>
                  </a:cubicBezTo>
                  <a:cubicBezTo>
                    <a:pt x="3" y="0"/>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淘宝网Chenying0907出品 138"/>
            <p:cNvSpPr/>
            <p:nvPr/>
          </p:nvSpPr>
          <p:spPr bwMode="auto">
            <a:xfrm>
              <a:off x="9008" y="2951"/>
              <a:ext cx="10" cy="2"/>
            </a:xfrm>
            <a:custGeom>
              <a:avLst/>
              <a:gdLst>
                <a:gd name="T0" fmla="*/ 1 w 4"/>
                <a:gd name="T1" fmla="*/ 1 h 1"/>
                <a:gd name="T2" fmla="*/ 2 w 4"/>
                <a:gd name="T3" fmla="*/ 0 h 1"/>
                <a:gd name="T4" fmla="*/ 1 w 4"/>
                <a:gd name="T5" fmla="*/ 0 h 1"/>
                <a:gd name="T6" fmla="*/ 4 w 4"/>
                <a:gd name="T7" fmla="*/ 0 h 1"/>
                <a:gd name="T8" fmla="*/ 1 w 4"/>
                <a:gd name="T9" fmla="*/ 1 h 1"/>
              </a:gdLst>
              <a:ahLst/>
              <a:cxnLst>
                <a:cxn ang="0">
                  <a:pos x="T0" y="T1"/>
                </a:cxn>
                <a:cxn ang="0">
                  <a:pos x="T2" y="T3"/>
                </a:cxn>
                <a:cxn ang="0">
                  <a:pos x="T4" y="T5"/>
                </a:cxn>
                <a:cxn ang="0">
                  <a:pos x="T6" y="T7"/>
                </a:cxn>
                <a:cxn ang="0">
                  <a:pos x="T8" y="T9"/>
                </a:cxn>
              </a:cxnLst>
              <a:rect l="0" t="0" r="r" b="b"/>
              <a:pathLst>
                <a:path w="4" h="1">
                  <a:moveTo>
                    <a:pt x="1" y="1"/>
                  </a:moveTo>
                  <a:cubicBezTo>
                    <a:pt x="0" y="0"/>
                    <a:pt x="2" y="1"/>
                    <a:pt x="2" y="0"/>
                  </a:cubicBezTo>
                  <a:cubicBezTo>
                    <a:pt x="2" y="0"/>
                    <a:pt x="2" y="0"/>
                    <a:pt x="1" y="0"/>
                  </a:cubicBezTo>
                  <a:cubicBezTo>
                    <a:pt x="1" y="0"/>
                    <a:pt x="3" y="0"/>
                    <a:pt x="4" y="0"/>
                  </a:cubicBezTo>
                  <a:cubicBezTo>
                    <a:pt x="1" y="1"/>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淘宝网Chenying0907出品 139"/>
            <p:cNvSpPr/>
            <p:nvPr/>
          </p:nvSpPr>
          <p:spPr bwMode="auto">
            <a:xfrm>
              <a:off x="8996" y="2953"/>
              <a:ext cx="3" cy="5"/>
            </a:xfrm>
            <a:custGeom>
              <a:avLst/>
              <a:gdLst>
                <a:gd name="T0" fmla="*/ 1 w 1"/>
                <a:gd name="T1" fmla="*/ 1 h 2"/>
                <a:gd name="T2" fmla="*/ 1 w 1"/>
                <a:gd name="T3" fmla="*/ 2 h 2"/>
                <a:gd name="T4" fmla="*/ 0 w 1"/>
                <a:gd name="T5" fmla="*/ 1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2"/>
                  </a:cubicBezTo>
                  <a:cubicBezTo>
                    <a:pt x="1" y="2"/>
                    <a:pt x="0" y="1"/>
                    <a:pt x="0" y="1"/>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淘宝网Chenying0907出品 140"/>
            <p:cNvSpPr/>
            <p:nvPr/>
          </p:nvSpPr>
          <p:spPr bwMode="auto">
            <a:xfrm>
              <a:off x="8982" y="2953"/>
              <a:ext cx="5" cy="5"/>
            </a:xfrm>
            <a:custGeom>
              <a:avLst/>
              <a:gdLst>
                <a:gd name="T0" fmla="*/ 1 w 2"/>
                <a:gd name="T1" fmla="*/ 0 h 2"/>
                <a:gd name="T2" fmla="*/ 2 w 2"/>
                <a:gd name="T3" fmla="*/ 0 h 2"/>
                <a:gd name="T4" fmla="*/ 2 w 2"/>
                <a:gd name="T5" fmla="*/ 1 h 2"/>
                <a:gd name="T6" fmla="*/ 1 w 2"/>
                <a:gd name="T7" fmla="*/ 2 h 2"/>
                <a:gd name="T8" fmla="*/ 1 w 2"/>
                <a:gd name="T9" fmla="*/ 1 h 2"/>
                <a:gd name="T10" fmla="*/ 0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2" y="0"/>
                  </a:cubicBezTo>
                  <a:cubicBezTo>
                    <a:pt x="1" y="1"/>
                    <a:pt x="2" y="1"/>
                    <a:pt x="2" y="1"/>
                  </a:cubicBezTo>
                  <a:cubicBezTo>
                    <a:pt x="1" y="1"/>
                    <a:pt x="1" y="1"/>
                    <a:pt x="1" y="2"/>
                  </a:cubicBezTo>
                  <a:cubicBezTo>
                    <a:pt x="0" y="1"/>
                    <a:pt x="1" y="1"/>
                    <a:pt x="1" y="1"/>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淘宝网Chenying0907出品 141"/>
            <p:cNvSpPr/>
            <p:nvPr/>
          </p:nvSpPr>
          <p:spPr bwMode="auto">
            <a:xfrm>
              <a:off x="8959" y="2960"/>
              <a:ext cx="14" cy="7"/>
            </a:xfrm>
            <a:custGeom>
              <a:avLst/>
              <a:gdLst>
                <a:gd name="T0" fmla="*/ 4 w 6"/>
                <a:gd name="T1" fmla="*/ 2 h 3"/>
                <a:gd name="T2" fmla="*/ 4 w 6"/>
                <a:gd name="T3" fmla="*/ 3 h 3"/>
                <a:gd name="T4" fmla="*/ 2 w 6"/>
                <a:gd name="T5" fmla="*/ 3 h 3"/>
                <a:gd name="T6" fmla="*/ 2 w 6"/>
                <a:gd name="T7" fmla="*/ 2 h 3"/>
                <a:gd name="T8" fmla="*/ 0 w 6"/>
                <a:gd name="T9" fmla="*/ 1 h 3"/>
                <a:gd name="T10" fmla="*/ 2 w 6"/>
                <a:gd name="T11" fmla="*/ 1 h 3"/>
                <a:gd name="T12" fmla="*/ 2 w 6"/>
                <a:gd name="T13" fmla="*/ 0 h 3"/>
                <a:gd name="T14" fmla="*/ 4 w 6"/>
                <a:gd name="T15" fmla="*/ 1 h 3"/>
                <a:gd name="T16" fmla="*/ 3 w 6"/>
                <a:gd name="T17" fmla="*/ 1 h 3"/>
                <a:gd name="T18" fmla="*/ 4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4" y="2"/>
                  </a:moveTo>
                  <a:cubicBezTo>
                    <a:pt x="6" y="2"/>
                    <a:pt x="3" y="2"/>
                    <a:pt x="4" y="3"/>
                  </a:cubicBezTo>
                  <a:cubicBezTo>
                    <a:pt x="3" y="3"/>
                    <a:pt x="2" y="3"/>
                    <a:pt x="2" y="3"/>
                  </a:cubicBezTo>
                  <a:cubicBezTo>
                    <a:pt x="1" y="3"/>
                    <a:pt x="2" y="2"/>
                    <a:pt x="2" y="2"/>
                  </a:cubicBezTo>
                  <a:cubicBezTo>
                    <a:pt x="2" y="2"/>
                    <a:pt x="1" y="1"/>
                    <a:pt x="0" y="1"/>
                  </a:cubicBezTo>
                  <a:cubicBezTo>
                    <a:pt x="0" y="0"/>
                    <a:pt x="2" y="0"/>
                    <a:pt x="2" y="1"/>
                  </a:cubicBezTo>
                  <a:cubicBezTo>
                    <a:pt x="2" y="1"/>
                    <a:pt x="2" y="1"/>
                    <a:pt x="2" y="0"/>
                  </a:cubicBezTo>
                  <a:cubicBezTo>
                    <a:pt x="3" y="0"/>
                    <a:pt x="3" y="1"/>
                    <a:pt x="4" y="1"/>
                  </a:cubicBezTo>
                  <a:cubicBezTo>
                    <a:pt x="3" y="2"/>
                    <a:pt x="3" y="1"/>
                    <a:pt x="3" y="1"/>
                  </a:cubicBezTo>
                  <a:cubicBezTo>
                    <a:pt x="3" y="1"/>
                    <a:pt x="4"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淘宝网Chenying0907出品 142"/>
            <p:cNvSpPr/>
            <p:nvPr/>
          </p:nvSpPr>
          <p:spPr bwMode="auto">
            <a:xfrm>
              <a:off x="8949" y="2967"/>
              <a:ext cx="7" cy="5"/>
            </a:xfrm>
            <a:custGeom>
              <a:avLst/>
              <a:gdLst>
                <a:gd name="T0" fmla="*/ 3 w 3"/>
                <a:gd name="T1" fmla="*/ 0 h 2"/>
                <a:gd name="T2" fmla="*/ 3 w 3"/>
                <a:gd name="T3" fmla="*/ 1 h 2"/>
                <a:gd name="T4" fmla="*/ 3 w 3"/>
                <a:gd name="T5" fmla="*/ 0 h 2"/>
                <a:gd name="T6" fmla="*/ 2 w 3"/>
                <a:gd name="T7" fmla="*/ 2 h 2"/>
                <a:gd name="T8" fmla="*/ 0 w 3"/>
                <a:gd name="T9" fmla="*/ 1 h 2"/>
                <a:gd name="T10" fmla="*/ 0 w 3"/>
                <a:gd name="T11" fmla="*/ 0 h 2"/>
                <a:gd name="T12" fmla="*/ 1 w 3"/>
                <a:gd name="T13" fmla="*/ 0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cubicBezTo>
                    <a:pt x="3" y="1"/>
                    <a:pt x="3" y="1"/>
                    <a:pt x="3" y="1"/>
                  </a:cubicBezTo>
                  <a:cubicBezTo>
                    <a:pt x="3" y="1"/>
                    <a:pt x="3" y="1"/>
                    <a:pt x="3" y="0"/>
                  </a:cubicBezTo>
                  <a:cubicBezTo>
                    <a:pt x="2" y="0"/>
                    <a:pt x="2" y="1"/>
                    <a:pt x="2" y="2"/>
                  </a:cubicBezTo>
                  <a:cubicBezTo>
                    <a:pt x="1" y="2"/>
                    <a:pt x="1" y="0"/>
                    <a:pt x="0" y="1"/>
                  </a:cubicBezTo>
                  <a:cubicBezTo>
                    <a:pt x="0" y="1"/>
                    <a:pt x="0" y="1"/>
                    <a:pt x="0" y="0"/>
                  </a:cubicBezTo>
                  <a:cubicBezTo>
                    <a:pt x="0" y="0"/>
                    <a:pt x="1" y="0"/>
                    <a:pt x="1" y="0"/>
                  </a:cubicBezTo>
                  <a:cubicBezTo>
                    <a:pt x="3"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淘宝网Chenying0907出品 143"/>
            <p:cNvSpPr/>
            <p:nvPr/>
          </p:nvSpPr>
          <p:spPr bwMode="auto">
            <a:xfrm>
              <a:off x="8954" y="2953"/>
              <a:ext cx="5" cy="5"/>
            </a:xfrm>
            <a:custGeom>
              <a:avLst/>
              <a:gdLst>
                <a:gd name="T0" fmla="*/ 1 w 2"/>
                <a:gd name="T1" fmla="*/ 0 h 2"/>
                <a:gd name="T2" fmla="*/ 2 w 2"/>
                <a:gd name="T3" fmla="*/ 0 h 2"/>
                <a:gd name="T4" fmla="*/ 1 w 2"/>
                <a:gd name="T5" fmla="*/ 1 h 2"/>
                <a:gd name="T6" fmla="*/ 2 w 2"/>
                <a:gd name="T7" fmla="*/ 2 h 2"/>
                <a:gd name="T8" fmla="*/ 1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1"/>
                    <a:pt x="1" y="0"/>
                    <a:pt x="2" y="0"/>
                  </a:cubicBezTo>
                  <a:cubicBezTo>
                    <a:pt x="2" y="1"/>
                    <a:pt x="2" y="1"/>
                    <a:pt x="1" y="1"/>
                  </a:cubicBezTo>
                  <a:cubicBezTo>
                    <a:pt x="1" y="1"/>
                    <a:pt x="2" y="1"/>
                    <a:pt x="2" y="2"/>
                  </a:cubicBezTo>
                  <a:cubicBezTo>
                    <a:pt x="1" y="2"/>
                    <a:pt x="1" y="1"/>
                    <a:pt x="1"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淘宝网Chenying0907出品 144"/>
            <p:cNvSpPr/>
            <p:nvPr/>
          </p:nvSpPr>
          <p:spPr bwMode="auto">
            <a:xfrm>
              <a:off x="8951" y="2960"/>
              <a:ext cx="8" cy="5"/>
            </a:xfrm>
            <a:custGeom>
              <a:avLst/>
              <a:gdLst>
                <a:gd name="T0" fmla="*/ 2 w 3"/>
                <a:gd name="T1" fmla="*/ 1 h 2"/>
                <a:gd name="T2" fmla="*/ 2 w 3"/>
                <a:gd name="T3" fmla="*/ 2 h 2"/>
                <a:gd name="T4" fmla="*/ 1 w 3"/>
                <a:gd name="T5" fmla="*/ 2 h 2"/>
                <a:gd name="T6" fmla="*/ 0 w 3"/>
                <a:gd name="T7" fmla="*/ 2 h 2"/>
                <a:gd name="T8" fmla="*/ 1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3" y="1"/>
                    <a:pt x="1" y="2"/>
                    <a:pt x="2" y="2"/>
                  </a:cubicBezTo>
                  <a:cubicBezTo>
                    <a:pt x="1" y="2"/>
                    <a:pt x="1" y="2"/>
                    <a:pt x="1" y="2"/>
                  </a:cubicBezTo>
                  <a:cubicBezTo>
                    <a:pt x="1" y="2"/>
                    <a:pt x="1" y="2"/>
                    <a:pt x="0" y="2"/>
                  </a:cubicBezTo>
                  <a:cubicBezTo>
                    <a:pt x="0" y="1"/>
                    <a:pt x="1" y="1"/>
                    <a:pt x="1" y="1"/>
                  </a:cubicBezTo>
                  <a:cubicBezTo>
                    <a:pt x="2"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淘宝网Chenying0907出品 145"/>
            <p:cNvSpPr/>
            <p:nvPr/>
          </p:nvSpPr>
          <p:spPr bwMode="auto">
            <a:xfrm>
              <a:off x="8696" y="3031"/>
              <a:ext cx="4" cy="5"/>
            </a:xfrm>
            <a:custGeom>
              <a:avLst/>
              <a:gdLst>
                <a:gd name="T0" fmla="*/ 1 w 2"/>
                <a:gd name="T1" fmla="*/ 0 h 2"/>
                <a:gd name="T2" fmla="*/ 0 w 2"/>
                <a:gd name="T3" fmla="*/ 1 h 2"/>
                <a:gd name="T4" fmla="*/ 0 w 2"/>
                <a:gd name="T5" fmla="*/ 0 h 2"/>
                <a:gd name="T6" fmla="*/ 0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2" y="0"/>
                    <a:pt x="1" y="2"/>
                    <a:pt x="0" y="1"/>
                  </a:cubicBezTo>
                  <a:cubicBezTo>
                    <a:pt x="1" y="1"/>
                    <a:pt x="0" y="1"/>
                    <a:pt x="0" y="0"/>
                  </a:cubicBezTo>
                  <a:cubicBezTo>
                    <a:pt x="1" y="0"/>
                    <a:pt x="1" y="0"/>
                    <a:pt x="0"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淘宝网Chenying0907出品 146"/>
            <p:cNvSpPr/>
            <p:nvPr/>
          </p:nvSpPr>
          <p:spPr bwMode="auto">
            <a:xfrm>
              <a:off x="8693" y="3031"/>
              <a:ext cx="3" cy="8"/>
            </a:xfrm>
            <a:custGeom>
              <a:avLst/>
              <a:gdLst>
                <a:gd name="T0" fmla="*/ 1 w 1"/>
                <a:gd name="T1" fmla="*/ 2 h 3"/>
                <a:gd name="T2" fmla="*/ 1 w 1"/>
                <a:gd name="T3" fmla="*/ 3 h 3"/>
                <a:gd name="T4" fmla="*/ 1 w 1"/>
                <a:gd name="T5" fmla="*/ 3 h 3"/>
                <a:gd name="T6" fmla="*/ 0 w 1"/>
                <a:gd name="T7" fmla="*/ 2 h 3"/>
                <a:gd name="T8" fmla="*/ 0 w 1"/>
                <a:gd name="T9" fmla="*/ 2 h 3"/>
                <a:gd name="T10" fmla="*/ 1 w 1"/>
                <a:gd name="T11" fmla="*/ 1 h 3"/>
                <a:gd name="T12" fmla="*/ 0 w 1"/>
                <a:gd name="T13" fmla="*/ 1 h 3"/>
                <a:gd name="T14" fmla="*/ 1 w 1"/>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2"/>
                  </a:moveTo>
                  <a:cubicBezTo>
                    <a:pt x="1" y="2"/>
                    <a:pt x="1" y="2"/>
                    <a:pt x="1" y="3"/>
                  </a:cubicBezTo>
                  <a:cubicBezTo>
                    <a:pt x="1" y="2"/>
                    <a:pt x="1" y="3"/>
                    <a:pt x="1" y="3"/>
                  </a:cubicBezTo>
                  <a:cubicBezTo>
                    <a:pt x="0" y="3"/>
                    <a:pt x="1" y="1"/>
                    <a:pt x="0" y="2"/>
                  </a:cubicBezTo>
                  <a:cubicBezTo>
                    <a:pt x="0" y="2"/>
                    <a:pt x="0" y="2"/>
                    <a:pt x="0" y="2"/>
                  </a:cubicBezTo>
                  <a:cubicBezTo>
                    <a:pt x="0" y="2"/>
                    <a:pt x="0" y="0"/>
                    <a:pt x="1" y="1"/>
                  </a:cubicBezTo>
                  <a:cubicBezTo>
                    <a:pt x="1" y="1"/>
                    <a:pt x="1" y="1"/>
                    <a:pt x="0" y="1"/>
                  </a:cubicBezTo>
                  <a:cubicBezTo>
                    <a:pt x="1"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淘宝网Chenying0907出品 147"/>
            <p:cNvSpPr/>
            <p:nvPr/>
          </p:nvSpPr>
          <p:spPr bwMode="auto">
            <a:xfrm>
              <a:off x="8670" y="3039"/>
              <a:ext cx="4" cy="7"/>
            </a:xfrm>
            <a:custGeom>
              <a:avLst/>
              <a:gdLst>
                <a:gd name="T0" fmla="*/ 2 w 2"/>
                <a:gd name="T1" fmla="*/ 2 h 3"/>
                <a:gd name="T2" fmla="*/ 1 w 2"/>
                <a:gd name="T3" fmla="*/ 3 h 3"/>
                <a:gd name="T4" fmla="*/ 0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3"/>
                  </a:cubicBezTo>
                  <a:cubicBezTo>
                    <a:pt x="1" y="2"/>
                    <a:pt x="1" y="1"/>
                    <a:pt x="0" y="1"/>
                  </a:cubicBezTo>
                  <a:cubicBezTo>
                    <a:pt x="1"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淘宝网Chenying0907出品 148"/>
            <p:cNvSpPr/>
            <p:nvPr/>
          </p:nvSpPr>
          <p:spPr bwMode="auto">
            <a:xfrm>
              <a:off x="8636" y="3050"/>
              <a:ext cx="7" cy="7"/>
            </a:xfrm>
            <a:custGeom>
              <a:avLst/>
              <a:gdLst>
                <a:gd name="T0" fmla="*/ 2 w 3"/>
                <a:gd name="T1" fmla="*/ 0 h 3"/>
                <a:gd name="T2" fmla="*/ 3 w 3"/>
                <a:gd name="T3" fmla="*/ 1 h 3"/>
                <a:gd name="T4" fmla="*/ 1 w 3"/>
                <a:gd name="T5" fmla="*/ 1 h 3"/>
                <a:gd name="T6" fmla="*/ 0 w 3"/>
                <a:gd name="T7" fmla="*/ 1 h 3"/>
                <a:gd name="T8" fmla="*/ 1 w 3"/>
                <a:gd name="T9" fmla="*/ 0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2" y="1"/>
                    <a:pt x="3" y="1"/>
                  </a:cubicBezTo>
                  <a:cubicBezTo>
                    <a:pt x="3" y="3"/>
                    <a:pt x="1" y="1"/>
                    <a:pt x="1" y="1"/>
                  </a:cubicBezTo>
                  <a:cubicBezTo>
                    <a:pt x="1" y="1"/>
                    <a:pt x="1" y="1"/>
                    <a:pt x="0" y="1"/>
                  </a:cubicBezTo>
                  <a:cubicBezTo>
                    <a:pt x="1" y="0"/>
                    <a:pt x="2" y="1"/>
                    <a:pt x="1" y="0"/>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淘宝网Chenying0907出品 149"/>
            <p:cNvSpPr/>
            <p:nvPr/>
          </p:nvSpPr>
          <p:spPr bwMode="auto">
            <a:xfrm>
              <a:off x="8622" y="3048"/>
              <a:ext cx="10" cy="7"/>
            </a:xfrm>
            <a:custGeom>
              <a:avLst/>
              <a:gdLst>
                <a:gd name="T0" fmla="*/ 4 w 4"/>
                <a:gd name="T1" fmla="*/ 1 h 3"/>
                <a:gd name="T2" fmla="*/ 4 w 4"/>
                <a:gd name="T3" fmla="*/ 2 h 3"/>
                <a:gd name="T4" fmla="*/ 3 w 4"/>
                <a:gd name="T5" fmla="*/ 1 h 3"/>
                <a:gd name="T6" fmla="*/ 3 w 4"/>
                <a:gd name="T7" fmla="*/ 3 h 3"/>
                <a:gd name="T8" fmla="*/ 0 w 4"/>
                <a:gd name="T9" fmla="*/ 1 h 3"/>
                <a:gd name="T10" fmla="*/ 0 w 4"/>
                <a:gd name="T11" fmla="*/ 0 h 3"/>
                <a:gd name="T12" fmla="*/ 1 w 4"/>
                <a:gd name="T13" fmla="*/ 0 h 3"/>
                <a:gd name="T14" fmla="*/ 3 w 4"/>
                <a:gd name="T15" fmla="*/ 0 h 3"/>
                <a:gd name="T16" fmla="*/ 4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1"/>
                  </a:moveTo>
                  <a:cubicBezTo>
                    <a:pt x="4" y="1"/>
                    <a:pt x="4" y="1"/>
                    <a:pt x="4" y="2"/>
                  </a:cubicBezTo>
                  <a:cubicBezTo>
                    <a:pt x="3" y="2"/>
                    <a:pt x="3" y="1"/>
                    <a:pt x="3" y="1"/>
                  </a:cubicBezTo>
                  <a:cubicBezTo>
                    <a:pt x="2" y="1"/>
                    <a:pt x="3" y="2"/>
                    <a:pt x="3" y="3"/>
                  </a:cubicBezTo>
                  <a:cubicBezTo>
                    <a:pt x="1" y="2"/>
                    <a:pt x="1" y="2"/>
                    <a:pt x="0" y="1"/>
                  </a:cubicBezTo>
                  <a:cubicBezTo>
                    <a:pt x="0" y="1"/>
                    <a:pt x="0" y="0"/>
                    <a:pt x="0" y="0"/>
                  </a:cubicBezTo>
                  <a:cubicBezTo>
                    <a:pt x="1" y="0"/>
                    <a:pt x="1" y="0"/>
                    <a:pt x="1" y="0"/>
                  </a:cubicBezTo>
                  <a:cubicBezTo>
                    <a:pt x="1" y="0"/>
                    <a:pt x="1" y="1"/>
                    <a:pt x="3" y="0"/>
                  </a:cubicBezTo>
                  <a:cubicBezTo>
                    <a:pt x="2"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淘宝网Chenying0907出品 150"/>
            <p:cNvSpPr/>
            <p:nvPr/>
          </p:nvSpPr>
          <p:spPr bwMode="auto">
            <a:xfrm>
              <a:off x="8622" y="3053"/>
              <a:ext cx="3" cy="7"/>
            </a:xfrm>
            <a:custGeom>
              <a:avLst/>
              <a:gdLst>
                <a:gd name="T0" fmla="*/ 0 w 1"/>
                <a:gd name="T1" fmla="*/ 1 h 3"/>
                <a:gd name="T2" fmla="*/ 1 w 1"/>
                <a:gd name="T3" fmla="*/ 1 h 3"/>
                <a:gd name="T4" fmla="*/ 0 w 1"/>
                <a:gd name="T5" fmla="*/ 3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2"/>
                    <a:pt x="0" y="0"/>
                    <a:pt x="1" y="1"/>
                  </a:cubicBezTo>
                  <a:cubicBezTo>
                    <a:pt x="1" y="2"/>
                    <a:pt x="0" y="2"/>
                    <a:pt x="0" y="3"/>
                  </a:cubicBezTo>
                  <a:cubicBezTo>
                    <a:pt x="0" y="1"/>
                    <a:pt x="0" y="3"/>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淘宝网Chenying0907出品 151"/>
            <p:cNvSpPr>
              <a:spLocks noEditPoints="1"/>
            </p:cNvSpPr>
            <p:nvPr/>
          </p:nvSpPr>
          <p:spPr bwMode="auto">
            <a:xfrm>
              <a:off x="6895" y="3351"/>
              <a:ext cx="1675" cy="1433"/>
            </a:xfrm>
            <a:custGeom>
              <a:avLst/>
              <a:gdLst>
                <a:gd name="T0" fmla="*/ 463 w 707"/>
                <a:gd name="T1" fmla="*/ 175 h 605"/>
                <a:gd name="T2" fmla="*/ 216 w 707"/>
                <a:gd name="T3" fmla="*/ 333 h 605"/>
                <a:gd name="T4" fmla="*/ 41 w 707"/>
                <a:gd name="T5" fmla="*/ 483 h 605"/>
                <a:gd name="T6" fmla="*/ 539 w 707"/>
                <a:gd name="T7" fmla="*/ 159 h 605"/>
                <a:gd name="T8" fmla="*/ 638 w 707"/>
                <a:gd name="T9" fmla="*/ 138 h 605"/>
                <a:gd name="T10" fmla="*/ 455 w 707"/>
                <a:gd name="T11" fmla="*/ 240 h 605"/>
                <a:gd name="T12" fmla="*/ 318 w 707"/>
                <a:gd name="T13" fmla="*/ 325 h 605"/>
                <a:gd name="T14" fmla="*/ 232 w 707"/>
                <a:gd name="T15" fmla="*/ 385 h 605"/>
                <a:gd name="T16" fmla="*/ 157 w 707"/>
                <a:gd name="T17" fmla="*/ 441 h 605"/>
                <a:gd name="T18" fmla="*/ 322 w 707"/>
                <a:gd name="T19" fmla="*/ 331 h 605"/>
                <a:gd name="T20" fmla="*/ 506 w 707"/>
                <a:gd name="T21" fmla="*/ 225 h 605"/>
                <a:gd name="T22" fmla="*/ 670 w 707"/>
                <a:gd name="T23" fmla="*/ 159 h 605"/>
                <a:gd name="T24" fmla="*/ 656 w 707"/>
                <a:gd name="T25" fmla="*/ 175 h 605"/>
                <a:gd name="T26" fmla="*/ 649 w 707"/>
                <a:gd name="T27" fmla="*/ 183 h 605"/>
                <a:gd name="T28" fmla="*/ 540 w 707"/>
                <a:gd name="T29" fmla="*/ 254 h 605"/>
                <a:gd name="T30" fmla="*/ 502 w 707"/>
                <a:gd name="T31" fmla="*/ 361 h 605"/>
                <a:gd name="T32" fmla="*/ 508 w 707"/>
                <a:gd name="T33" fmla="*/ 393 h 605"/>
                <a:gd name="T34" fmla="*/ 572 w 707"/>
                <a:gd name="T35" fmla="*/ 403 h 605"/>
                <a:gd name="T36" fmla="*/ 576 w 707"/>
                <a:gd name="T37" fmla="*/ 427 h 605"/>
                <a:gd name="T38" fmla="*/ 582 w 707"/>
                <a:gd name="T39" fmla="*/ 434 h 605"/>
                <a:gd name="T40" fmla="*/ 568 w 707"/>
                <a:gd name="T41" fmla="*/ 457 h 605"/>
                <a:gd name="T42" fmla="*/ 523 w 707"/>
                <a:gd name="T43" fmla="*/ 469 h 605"/>
                <a:gd name="T44" fmla="*/ 498 w 707"/>
                <a:gd name="T45" fmla="*/ 478 h 605"/>
                <a:gd name="T46" fmla="*/ 531 w 707"/>
                <a:gd name="T47" fmla="*/ 462 h 605"/>
                <a:gd name="T48" fmla="*/ 515 w 707"/>
                <a:gd name="T49" fmla="*/ 461 h 605"/>
                <a:gd name="T50" fmla="*/ 528 w 707"/>
                <a:gd name="T51" fmla="*/ 448 h 605"/>
                <a:gd name="T52" fmla="*/ 440 w 707"/>
                <a:gd name="T53" fmla="*/ 501 h 605"/>
                <a:gd name="T54" fmla="*/ 436 w 707"/>
                <a:gd name="T55" fmla="*/ 514 h 605"/>
                <a:gd name="T56" fmla="*/ 393 w 707"/>
                <a:gd name="T57" fmla="*/ 541 h 605"/>
                <a:gd name="T58" fmla="*/ 342 w 707"/>
                <a:gd name="T59" fmla="*/ 537 h 605"/>
                <a:gd name="T60" fmla="*/ 346 w 707"/>
                <a:gd name="T61" fmla="*/ 422 h 605"/>
                <a:gd name="T62" fmla="*/ 258 w 707"/>
                <a:gd name="T63" fmla="*/ 421 h 605"/>
                <a:gd name="T64" fmla="*/ 264 w 707"/>
                <a:gd name="T65" fmla="*/ 411 h 605"/>
                <a:gd name="T66" fmla="*/ 248 w 707"/>
                <a:gd name="T67" fmla="*/ 404 h 605"/>
                <a:gd name="T68" fmla="*/ 195 w 707"/>
                <a:gd name="T69" fmla="*/ 444 h 605"/>
                <a:gd name="T70" fmla="*/ 153 w 707"/>
                <a:gd name="T71" fmla="*/ 475 h 605"/>
                <a:gd name="T72" fmla="*/ 127 w 707"/>
                <a:gd name="T73" fmla="*/ 492 h 605"/>
                <a:gd name="T74" fmla="*/ 113 w 707"/>
                <a:gd name="T75" fmla="*/ 506 h 605"/>
                <a:gd name="T76" fmla="*/ 98 w 707"/>
                <a:gd name="T77" fmla="*/ 516 h 605"/>
                <a:gd name="T78" fmla="*/ 92 w 707"/>
                <a:gd name="T79" fmla="*/ 520 h 605"/>
                <a:gd name="T80" fmla="*/ 75 w 707"/>
                <a:gd name="T81" fmla="*/ 533 h 605"/>
                <a:gd name="T82" fmla="*/ 51 w 707"/>
                <a:gd name="T83" fmla="*/ 553 h 605"/>
                <a:gd name="T84" fmla="*/ 28 w 707"/>
                <a:gd name="T85" fmla="*/ 573 h 605"/>
                <a:gd name="T86" fmla="*/ 5 w 707"/>
                <a:gd name="T87" fmla="*/ 582 h 605"/>
                <a:gd name="T88" fmla="*/ 492 w 707"/>
                <a:gd name="T89" fmla="*/ 141 h 605"/>
                <a:gd name="T90" fmla="*/ 437 w 707"/>
                <a:gd name="T91" fmla="*/ 98 h 605"/>
                <a:gd name="T92" fmla="*/ 222 w 707"/>
                <a:gd name="T93" fmla="*/ 228 h 605"/>
                <a:gd name="T94" fmla="*/ 666 w 707"/>
                <a:gd name="T95" fmla="*/ 163 h 605"/>
                <a:gd name="T96" fmla="*/ 100 w 707"/>
                <a:gd name="T97" fmla="*/ 511 h 605"/>
                <a:gd name="T98" fmla="*/ 645 w 707"/>
                <a:gd name="T99" fmla="*/ 170 h 605"/>
                <a:gd name="T100" fmla="*/ 635 w 707"/>
                <a:gd name="T101" fmla="*/ 186 h 605"/>
                <a:gd name="T102" fmla="*/ 578 w 707"/>
                <a:gd name="T103" fmla="*/ 443 h 605"/>
                <a:gd name="T104" fmla="*/ 578 w 707"/>
                <a:gd name="T105" fmla="*/ 438 h 605"/>
                <a:gd name="T106" fmla="*/ 551 w 707"/>
                <a:gd name="T107" fmla="*/ 456 h 605"/>
                <a:gd name="T108" fmla="*/ 548 w 707"/>
                <a:gd name="T109" fmla="*/ 456 h 605"/>
                <a:gd name="T110" fmla="*/ 529 w 707"/>
                <a:gd name="T111" fmla="*/ 468 h 605"/>
                <a:gd name="T112" fmla="*/ 506 w 707"/>
                <a:gd name="T113" fmla="*/ 336 h 605"/>
                <a:gd name="T114" fmla="*/ 382 w 707"/>
                <a:gd name="T115" fmla="*/ 541 h 605"/>
                <a:gd name="T116" fmla="*/ 251 w 707"/>
                <a:gd name="T117" fmla="*/ 397 h 605"/>
                <a:gd name="T118" fmla="*/ 242 w 707"/>
                <a:gd name="T119" fmla="*/ 406 h 605"/>
                <a:gd name="T120" fmla="*/ 139 w 707"/>
                <a:gd name="T121" fmla="*/ 484 h 605"/>
                <a:gd name="T122" fmla="*/ 115 w 707"/>
                <a:gd name="T123" fmla="*/ 476 h 605"/>
                <a:gd name="T124" fmla="*/ 95 w 707"/>
                <a:gd name="T1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605">
                  <a:moveTo>
                    <a:pt x="691" y="30"/>
                  </a:moveTo>
                  <a:cubicBezTo>
                    <a:pt x="691" y="30"/>
                    <a:pt x="692" y="30"/>
                    <a:pt x="691" y="31"/>
                  </a:cubicBezTo>
                  <a:cubicBezTo>
                    <a:pt x="686" y="34"/>
                    <a:pt x="682" y="38"/>
                    <a:pt x="677" y="41"/>
                  </a:cubicBezTo>
                  <a:cubicBezTo>
                    <a:pt x="676" y="43"/>
                    <a:pt x="674" y="43"/>
                    <a:pt x="673" y="45"/>
                  </a:cubicBezTo>
                  <a:cubicBezTo>
                    <a:pt x="668" y="48"/>
                    <a:pt x="662" y="51"/>
                    <a:pt x="657" y="55"/>
                  </a:cubicBezTo>
                  <a:cubicBezTo>
                    <a:pt x="657" y="55"/>
                    <a:pt x="657" y="55"/>
                    <a:pt x="656" y="55"/>
                  </a:cubicBezTo>
                  <a:cubicBezTo>
                    <a:pt x="653" y="59"/>
                    <a:pt x="647" y="61"/>
                    <a:pt x="644" y="65"/>
                  </a:cubicBezTo>
                  <a:cubicBezTo>
                    <a:pt x="644" y="65"/>
                    <a:pt x="643" y="65"/>
                    <a:pt x="643" y="65"/>
                  </a:cubicBezTo>
                  <a:cubicBezTo>
                    <a:pt x="642" y="65"/>
                    <a:pt x="642" y="65"/>
                    <a:pt x="642" y="66"/>
                  </a:cubicBezTo>
                  <a:cubicBezTo>
                    <a:pt x="641" y="66"/>
                    <a:pt x="640" y="66"/>
                    <a:pt x="639" y="67"/>
                  </a:cubicBezTo>
                  <a:cubicBezTo>
                    <a:pt x="637" y="69"/>
                    <a:pt x="634" y="70"/>
                    <a:pt x="631" y="72"/>
                  </a:cubicBezTo>
                  <a:cubicBezTo>
                    <a:pt x="631" y="72"/>
                    <a:pt x="630" y="72"/>
                    <a:pt x="629" y="73"/>
                  </a:cubicBezTo>
                  <a:cubicBezTo>
                    <a:pt x="627" y="75"/>
                    <a:pt x="624" y="77"/>
                    <a:pt x="622" y="79"/>
                  </a:cubicBezTo>
                  <a:cubicBezTo>
                    <a:pt x="619" y="79"/>
                    <a:pt x="618" y="81"/>
                    <a:pt x="616" y="82"/>
                  </a:cubicBezTo>
                  <a:cubicBezTo>
                    <a:pt x="614" y="85"/>
                    <a:pt x="609" y="86"/>
                    <a:pt x="606" y="89"/>
                  </a:cubicBezTo>
                  <a:cubicBezTo>
                    <a:pt x="602" y="89"/>
                    <a:pt x="600" y="94"/>
                    <a:pt x="595" y="95"/>
                  </a:cubicBezTo>
                  <a:cubicBezTo>
                    <a:pt x="589" y="99"/>
                    <a:pt x="582" y="104"/>
                    <a:pt x="576" y="107"/>
                  </a:cubicBezTo>
                  <a:cubicBezTo>
                    <a:pt x="575" y="108"/>
                    <a:pt x="573" y="108"/>
                    <a:pt x="573" y="109"/>
                  </a:cubicBezTo>
                  <a:cubicBezTo>
                    <a:pt x="571" y="109"/>
                    <a:pt x="571" y="110"/>
                    <a:pt x="570" y="110"/>
                  </a:cubicBezTo>
                  <a:cubicBezTo>
                    <a:pt x="562" y="115"/>
                    <a:pt x="555" y="120"/>
                    <a:pt x="547" y="124"/>
                  </a:cubicBezTo>
                  <a:cubicBezTo>
                    <a:pt x="547" y="124"/>
                    <a:pt x="547" y="125"/>
                    <a:pt x="547" y="125"/>
                  </a:cubicBezTo>
                  <a:cubicBezTo>
                    <a:pt x="541" y="127"/>
                    <a:pt x="537" y="131"/>
                    <a:pt x="532" y="133"/>
                  </a:cubicBezTo>
                  <a:cubicBezTo>
                    <a:pt x="529" y="135"/>
                    <a:pt x="526" y="137"/>
                    <a:pt x="523" y="138"/>
                  </a:cubicBezTo>
                  <a:cubicBezTo>
                    <a:pt x="522" y="139"/>
                    <a:pt x="522" y="140"/>
                    <a:pt x="521" y="140"/>
                  </a:cubicBezTo>
                  <a:cubicBezTo>
                    <a:pt x="519" y="142"/>
                    <a:pt x="516" y="143"/>
                    <a:pt x="513" y="144"/>
                  </a:cubicBezTo>
                  <a:cubicBezTo>
                    <a:pt x="511" y="147"/>
                    <a:pt x="507" y="147"/>
                    <a:pt x="505" y="150"/>
                  </a:cubicBezTo>
                  <a:cubicBezTo>
                    <a:pt x="496" y="154"/>
                    <a:pt x="488" y="160"/>
                    <a:pt x="480" y="165"/>
                  </a:cubicBezTo>
                  <a:cubicBezTo>
                    <a:pt x="476" y="166"/>
                    <a:pt x="474" y="169"/>
                    <a:pt x="470" y="170"/>
                  </a:cubicBezTo>
                  <a:cubicBezTo>
                    <a:pt x="469" y="171"/>
                    <a:pt x="468" y="171"/>
                    <a:pt x="467" y="171"/>
                  </a:cubicBezTo>
                  <a:cubicBezTo>
                    <a:pt x="467" y="172"/>
                    <a:pt x="466" y="173"/>
                    <a:pt x="466" y="173"/>
                  </a:cubicBezTo>
                  <a:cubicBezTo>
                    <a:pt x="465" y="173"/>
                    <a:pt x="464" y="173"/>
                    <a:pt x="463" y="175"/>
                  </a:cubicBezTo>
                  <a:cubicBezTo>
                    <a:pt x="461" y="175"/>
                    <a:pt x="461" y="177"/>
                    <a:pt x="459" y="177"/>
                  </a:cubicBezTo>
                  <a:cubicBezTo>
                    <a:pt x="458" y="177"/>
                    <a:pt x="457" y="177"/>
                    <a:pt x="457" y="179"/>
                  </a:cubicBezTo>
                  <a:cubicBezTo>
                    <a:pt x="453" y="179"/>
                    <a:pt x="451" y="183"/>
                    <a:pt x="446" y="184"/>
                  </a:cubicBezTo>
                  <a:cubicBezTo>
                    <a:pt x="446" y="184"/>
                    <a:pt x="445" y="186"/>
                    <a:pt x="444" y="185"/>
                  </a:cubicBezTo>
                  <a:cubicBezTo>
                    <a:pt x="444" y="185"/>
                    <a:pt x="444" y="186"/>
                    <a:pt x="444" y="186"/>
                  </a:cubicBezTo>
                  <a:cubicBezTo>
                    <a:pt x="427" y="196"/>
                    <a:pt x="410" y="206"/>
                    <a:pt x="393" y="217"/>
                  </a:cubicBezTo>
                  <a:cubicBezTo>
                    <a:pt x="393" y="217"/>
                    <a:pt x="392" y="217"/>
                    <a:pt x="392" y="217"/>
                  </a:cubicBezTo>
                  <a:cubicBezTo>
                    <a:pt x="385" y="221"/>
                    <a:pt x="378" y="225"/>
                    <a:pt x="371" y="230"/>
                  </a:cubicBezTo>
                  <a:cubicBezTo>
                    <a:pt x="369" y="231"/>
                    <a:pt x="367" y="231"/>
                    <a:pt x="366" y="233"/>
                  </a:cubicBezTo>
                  <a:cubicBezTo>
                    <a:pt x="362" y="235"/>
                    <a:pt x="358" y="239"/>
                    <a:pt x="353" y="240"/>
                  </a:cubicBezTo>
                  <a:cubicBezTo>
                    <a:pt x="353" y="241"/>
                    <a:pt x="353" y="241"/>
                    <a:pt x="353" y="241"/>
                  </a:cubicBezTo>
                  <a:cubicBezTo>
                    <a:pt x="350" y="242"/>
                    <a:pt x="348" y="245"/>
                    <a:pt x="345" y="246"/>
                  </a:cubicBezTo>
                  <a:cubicBezTo>
                    <a:pt x="344" y="246"/>
                    <a:pt x="344" y="247"/>
                    <a:pt x="344" y="247"/>
                  </a:cubicBezTo>
                  <a:cubicBezTo>
                    <a:pt x="343" y="247"/>
                    <a:pt x="342" y="248"/>
                    <a:pt x="341" y="249"/>
                  </a:cubicBezTo>
                  <a:cubicBezTo>
                    <a:pt x="335" y="252"/>
                    <a:pt x="331" y="257"/>
                    <a:pt x="325" y="259"/>
                  </a:cubicBezTo>
                  <a:cubicBezTo>
                    <a:pt x="324" y="259"/>
                    <a:pt x="325" y="260"/>
                    <a:pt x="324" y="260"/>
                  </a:cubicBezTo>
                  <a:cubicBezTo>
                    <a:pt x="315" y="265"/>
                    <a:pt x="306" y="273"/>
                    <a:pt x="297" y="278"/>
                  </a:cubicBezTo>
                  <a:cubicBezTo>
                    <a:pt x="297" y="279"/>
                    <a:pt x="296" y="279"/>
                    <a:pt x="296" y="280"/>
                  </a:cubicBezTo>
                  <a:cubicBezTo>
                    <a:pt x="295" y="279"/>
                    <a:pt x="295" y="280"/>
                    <a:pt x="295" y="280"/>
                  </a:cubicBezTo>
                  <a:cubicBezTo>
                    <a:pt x="293" y="282"/>
                    <a:pt x="290" y="282"/>
                    <a:pt x="289" y="284"/>
                  </a:cubicBezTo>
                  <a:cubicBezTo>
                    <a:pt x="288" y="284"/>
                    <a:pt x="288" y="284"/>
                    <a:pt x="288" y="284"/>
                  </a:cubicBezTo>
                  <a:cubicBezTo>
                    <a:pt x="284" y="287"/>
                    <a:pt x="280" y="288"/>
                    <a:pt x="277" y="291"/>
                  </a:cubicBezTo>
                  <a:cubicBezTo>
                    <a:pt x="275" y="291"/>
                    <a:pt x="274" y="294"/>
                    <a:pt x="272" y="293"/>
                  </a:cubicBezTo>
                  <a:cubicBezTo>
                    <a:pt x="272" y="296"/>
                    <a:pt x="268" y="296"/>
                    <a:pt x="267" y="298"/>
                  </a:cubicBezTo>
                  <a:cubicBezTo>
                    <a:pt x="265" y="298"/>
                    <a:pt x="265" y="300"/>
                    <a:pt x="263" y="299"/>
                  </a:cubicBezTo>
                  <a:cubicBezTo>
                    <a:pt x="263" y="303"/>
                    <a:pt x="260" y="301"/>
                    <a:pt x="259" y="303"/>
                  </a:cubicBezTo>
                  <a:cubicBezTo>
                    <a:pt x="256" y="303"/>
                    <a:pt x="254" y="308"/>
                    <a:pt x="251" y="309"/>
                  </a:cubicBezTo>
                  <a:cubicBezTo>
                    <a:pt x="249" y="310"/>
                    <a:pt x="247" y="312"/>
                    <a:pt x="244" y="313"/>
                  </a:cubicBezTo>
                  <a:cubicBezTo>
                    <a:pt x="241" y="318"/>
                    <a:pt x="235" y="318"/>
                    <a:pt x="233" y="322"/>
                  </a:cubicBezTo>
                  <a:cubicBezTo>
                    <a:pt x="232" y="322"/>
                    <a:pt x="232" y="322"/>
                    <a:pt x="232" y="322"/>
                  </a:cubicBezTo>
                  <a:cubicBezTo>
                    <a:pt x="226" y="325"/>
                    <a:pt x="222" y="331"/>
                    <a:pt x="216" y="333"/>
                  </a:cubicBezTo>
                  <a:cubicBezTo>
                    <a:pt x="216" y="334"/>
                    <a:pt x="214" y="334"/>
                    <a:pt x="214" y="335"/>
                  </a:cubicBezTo>
                  <a:cubicBezTo>
                    <a:pt x="213" y="335"/>
                    <a:pt x="212" y="336"/>
                    <a:pt x="211" y="338"/>
                  </a:cubicBezTo>
                  <a:cubicBezTo>
                    <a:pt x="208" y="339"/>
                    <a:pt x="204" y="343"/>
                    <a:pt x="201" y="345"/>
                  </a:cubicBezTo>
                  <a:cubicBezTo>
                    <a:pt x="200" y="345"/>
                    <a:pt x="199" y="345"/>
                    <a:pt x="198" y="347"/>
                  </a:cubicBezTo>
                  <a:cubicBezTo>
                    <a:pt x="195" y="348"/>
                    <a:pt x="193" y="351"/>
                    <a:pt x="190" y="352"/>
                  </a:cubicBezTo>
                  <a:cubicBezTo>
                    <a:pt x="187" y="356"/>
                    <a:pt x="180" y="358"/>
                    <a:pt x="177" y="363"/>
                  </a:cubicBezTo>
                  <a:cubicBezTo>
                    <a:pt x="177" y="362"/>
                    <a:pt x="176" y="362"/>
                    <a:pt x="176" y="362"/>
                  </a:cubicBezTo>
                  <a:cubicBezTo>
                    <a:pt x="176" y="365"/>
                    <a:pt x="172" y="364"/>
                    <a:pt x="171" y="367"/>
                  </a:cubicBezTo>
                  <a:cubicBezTo>
                    <a:pt x="171" y="367"/>
                    <a:pt x="170" y="367"/>
                    <a:pt x="170" y="367"/>
                  </a:cubicBezTo>
                  <a:cubicBezTo>
                    <a:pt x="170" y="368"/>
                    <a:pt x="169" y="368"/>
                    <a:pt x="168" y="370"/>
                  </a:cubicBezTo>
                  <a:cubicBezTo>
                    <a:pt x="165" y="371"/>
                    <a:pt x="162" y="373"/>
                    <a:pt x="159" y="376"/>
                  </a:cubicBezTo>
                  <a:cubicBezTo>
                    <a:pt x="158" y="377"/>
                    <a:pt x="155" y="378"/>
                    <a:pt x="154" y="381"/>
                  </a:cubicBezTo>
                  <a:cubicBezTo>
                    <a:pt x="152" y="382"/>
                    <a:pt x="150" y="384"/>
                    <a:pt x="147" y="385"/>
                  </a:cubicBezTo>
                  <a:cubicBezTo>
                    <a:pt x="148" y="386"/>
                    <a:pt x="146" y="385"/>
                    <a:pt x="146" y="387"/>
                  </a:cubicBezTo>
                  <a:cubicBezTo>
                    <a:pt x="143" y="388"/>
                    <a:pt x="141" y="391"/>
                    <a:pt x="138" y="393"/>
                  </a:cubicBezTo>
                  <a:cubicBezTo>
                    <a:pt x="138" y="393"/>
                    <a:pt x="138" y="393"/>
                    <a:pt x="138" y="394"/>
                  </a:cubicBezTo>
                  <a:cubicBezTo>
                    <a:pt x="134" y="395"/>
                    <a:pt x="133" y="399"/>
                    <a:pt x="129" y="400"/>
                  </a:cubicBezTo>
                  <a:cubicBezTo>
                    <a:pt x="129" y="402"/>
                    <a:pt x="127" y="401"/>
                    <a:pt x="126" y="403"/>
                  </a:cubicBezTo>
                  <a:cubicBezTo>
                    <a:pt x="126" y="403"/>
                    <a:pt x="125" y="404"/>
                    <a:pt x="124" y="404"/>
                  </a:cubicBezTo>
                  <a:cubicBezTo>
                    <a:pt x="121" y="408"/>
                    <a:pt x="117" y="410"/>
                    <a:pt x="114" y="414"/>
                  </a:cubicBezTo>
                  <a:cubicBezTo>
                    <a:pt x="113" y="413"/>
                    <a:pt x="113" y="415"/>
                    <a:pt x="112" y="414"/>
                  </a:cubicBezTo>
                  <a:cubicBezTo>
                    <a:pt x="112" y="415"/>
                    <a:pt x="112" y="415"/>
                    <a:pt x="112" y="416"/>
                  </a:cubicBezTo>
                  <a:cubicBezTo>
                    <a:pt x="111" y="416"/>
                    <a:pt x="111" y="417"/>
                    <a:pt x="110" y="416"/>
                  </a:cubicBezTo>
                  <a:cubicBezTo>
                    <a:pt x="103" y="423"/>
                    <a:pt x="96" y="429"/>
                    <a:pt x="89" y="436"/>
                  </a:cubicBezTo>
                  <a:cubicBezTo>
                    <a:pt x="88" y="436"/>
                    <a:pt x="87" y="437"/>
                    <a:pt x="87" y="438"/>
                  </a:cubicBezTo>
                  <a:cubicBezTo>
                    <a:pt x="84" y="439"/>
                    <a:pt x="83" y="443"/>
                    <a:pt x="80" y="443"/>
                  </a:cubicBezTo>
                  <a:cubicBezTo>
                    <a:pt x="80" y="444"/>
                    <a:pt x="79" y="445"/>
                    <a:pt x="78" y="445"/>
                  </a:cubicBezTo>
                  <a:cubicBezTo>
                    <a:pt x="68" y="456"/>
                    <a:pt x="57" y="464"/>
                    <a:pt x="48" y="476"/>
                  </a:cubicBezTo>
                  <a:cubicBezTo>
                    <a:pt x="48" y="476"/>
                    <a:pt x="48" y="477"/>
                    <a:pt x="47" y="476"/>
                  </a:cubicBezTo>
                  <a:cubicBezTo>
                    <a:pt x="47" y="478"/>
                    <a:pt x="45" y="479"/>
                    <a:pt x="44" y="480"/>
                  </a:cubicBezTo>
                  <a:cubicBezTo>
                    <a:pt x="43" y="481"/>
                    <a:pt x="43" y="483"/>
                    <a:pt x="41" y="483"/>
                  </a:cubicBezTo>
                  <a:cubicBezTo>
                    <a:pt x="41" y="484"/>
                    <a:pt x="40" y="485"/>
                    <a:pt x="39" y="486"/>
                  </a:cubicBezTo>
                  <a:cubicBezTo>
                    <a:pt x="39" y="488"/>
                    <a:pt x="37" y="490"/>
                    <a:pt x="36" y="490"/>
                  </a:cubicBezTo>
                  <a:cubicBezTo>
                    <a:pt x="33" y="496"/>
                    <a:pt x="30" y="501"/>
                    <a:pt x="37" y="502"/>
                  </a:cubicBezTo>
                  <a:cubicBezTo>
                    <a:pt x="39" y="502"/>
                    <a:pt x="42" y="501"/>
                    <a:pt x="44" y="499"/>
                  </a:cubicBezTo>
                  <a:cubicBezTo>
                    <a:pt x="48" y="498"/>
                    <a:pt x="51" y="494"/>
                    <a:pt x="55" y="492"/>
                  </a:cubicBezTo>
                  <a:cubicBezTo>
                    <a:pt x="55" y="492"/>
                    <a:pt x="56" y="491"/>
                    <a:pt x="57" y="490"/>
                  </a:cubicBezTo>
                  <a:cubicBezTo>
                    <a:pt x="68" y="482"/>
                    <a:pt x="78" y="473"/>
                    <a:pt x="88" y="466"/>
                  </a:cubicBezTo>
                  <a:cubicBezTo>
                    <a:pt x="89" y="465"/>
                    <a:pt x="90" y="465"/>
                    <a:pt x="90" y="464"/>
                  </a:cubicBezTo>
                  <a:cubicBezTo>
                    <a:pt x="96" y="460"/>
                    <a:pt x="101" y="454"/>
                    <a:pt x="107" y="451"/>
                  </a:cubicBezTo>
                  <a:cubicBezTo>
                    <a:pt x="118" y="440"/>
                    <a:pt x="130" y="431"/>
                    <a:pt x="142" y="422"/>
                  </a:cubicBezTo>
                  <a:cubicBezTo>
                    <a:pt x="149" y="416"/>
                    <a:pt x="156" y="411"/>
                    <a:pt x="163" y="405"/>
                  </a:cubicBezTo>
                  <a:cubicBezTo>
                    <a:pt x="164" y="405"/>
                    <a:pt x="164" y="404"/>
                    <a:pt x="165" y="404"/>
                  </a:cubicBezTo>
                  <a:cubicBezTo>
                    <a:pt x="168" y="400"/>
                    <a:pt x="172" y="399"/>
                    <a:pt x="175" y="395"/>
                  </a:cubicBezTo>
                  <a:cubicBezTo>
                    <a:pt x="176" y="395"/>
                    <a:pt x="176" y="395"/>
                    <a:pt x="176" y="395"/>
                  </a:cubicBezTo>
                  <a:cubicBezTo>
                    <a:pt x="195" y="379"/>
                    <a:pt x="216" y="365"/>
                    <a:pt x="235" y="350"/>
                  </a:cubicBezTo>
                  <a:cubicBezTo>
                    <a:pt x="262" y="330"/>
                    <a:pt x="288" y="310"/>
                    <a:pt x="316" y="292"/>
                  </a:cubicBezTo>
                  <a:cubicBezTo>
                    <a:pt x="321" y="289"/>
                    <a:pt x="325" y="286"/>
                    <a:pt x="329" y="283"/>
                  </a:cubicBezTo>
                  <a:cubicBezTo>
                    <a:pt x="334" y="279"/>
                    <a:pt x="340" y="275"/>
                    <a:pt x="346" y="272"/>
                  </a:cubicBezTo>
                  <a:cubicBezTo>
                    <a:pt x="346" y="272"/>
                    <a:pt x="346" y="271"/>
                    <a:pt x="346" y="271"/>
                  </a:cubicBezTo>
                  <a:cubicBezTo>
                    <a:pt x="355" y="266"/>
                    <a:pt x="363" y="259"/>
                    <a:pt x="372" y="254"/>
                  </a:cubicBezTo>
                  <a:cubicBezTo>
                    <a:pt x="375" y="252"/>
                    <a:pt x="380" y="250"/>
                    <a:pt x="383" y="248"/>
                  </a:cubicBezTo>
                  <a:cubicBezTo>
                    <a:pt x="385" y="246"/>
                    <a:pt x="388" y="245"/>
                    <a:pt x="390" y="243"/>
                  </a:cubicBezTo>
                  <a:cubicBezTo>
                    <a:pt x="399" y="238"/>
                    <a:pt x="407" y="232"/>
                    <a:pt x="416" y="227"/>
                  </a:cubicBezTo>
                  <a:cubicBezTo>
                    <a:pt x="416" y="227"/>
                    <a:pt x="416" y="227"/>
                    <a:pt x="416" y="226"/>
                  </a:cubicBezTo>
                  <a:cubicBezTo>
                    <a:pt x="421" y="224"/>
                    <a:pt x="425" y="222"/>
                    <a:pt x="429" y="220"/>
                  </a:cubicBezTo>
                  <a:cubicBezTo>
                    <a:pt x="430" y="220"/>
                    <a:pt x="429" y="219"/>
                    <a:pt x="430" y="219"/>
                  </a:cubicBezTo>
                  <a:cubicBezTo>
                    <a:pt x="446" y="211"/>
                    <a:pt x="460" y="201"/>
                    <a:pt x="477" y="193"/>
                  </a:cubicBezTo>
                  <a:cubicBezTo>
                    <a:pt x="487" y="187"/>
                    <a:pt x="497" y="181"/>
                    <a:pt x="508" y="176"/>
                  </a:cubicBezTo>
                  <a:cubicBezTo>
                    <a:pt x="516" y="171"/>
                    <a:pt x="524" y="168"/>
                    <a:pt x="532" y="164"/>
                  </a:cubicBezTo>
                  <a:cubicBezTo>
                    <a:pt x="533" y="163"/>
                    <a:pt x="533" y="163"/>
                    <a:pt x="533" y="162"/>
                  </a:cubicBezTo>
                  <a:cubicBezTo>
                    <a:pt x="536" y="162"/>
                    <a:pt x="538" y="161"/>
                    <a:pt x="539" y="159"/>
                  </a:cubicBezTo>
                  <a:cubicBezTo>
                    <a:pt x="539" y="159"/>
                    <a:pt x="539" y="160"/>
                    <a:pt x="539" y="160"/>
                  </a:cubicBezTo>
                  <a:cubicBezTo>
                    <a:pt x="546" y="156"/>
                    <a:pt x="552" y="153"/>
                    <a:pt x="559" y="150"/>
                  </a:cubicBezTo>
                  <a:cubicBezTo>
                    <a:pt x="568" y="145"/>
                    <a:pt x="576" y="141"/>
                    <a:pt x="585" y="137"/>
                  </a:cubicBezTo>
                  <a:cubicBezTo>
                    <a:pt x="603" y="128"/>
                    <a:pt x="625" y="118"/>
                    <a:pt x="646" y="111"/>
                  </a:cubicBezTo>
                  <a:cubicBezTo>
                    <a:pt x="649" y="110"/>
                    <a:pt x="652" y="109"/>
                    <a:pt x="655" y="108"/>
                  </a:cubicBezTo>
                  <a:cubicBezTo>
                    <a:pt x="658" y="107"/>
                    <a:pt x="664" y="105"/>
                    <a:pt x="669" y="105"/>
                  </a:cubicBezTo>
                  <a:cubicBezTo>
                    <a:pt x="670" y="105"/>
                    <a:pt x="671" y="106"/>
                    <a:pt x="672" y="105"/>
                  </a:cubicBezTo>
                  <a:cubicBezTo>
                    <a:pt x="674" y="105"/>
                    <a:pt x="674" y="105"/>
                    <a:pt x="676" y="105"/>
                  </a:cubicBezTo>
                  <a:cubicBezTo>
                    <a:pt x="676" y="106"/>
                    <a:pt x="675" y="106"/>
                    <a:pt x="675" y="106"/>
                  </a:cubicBezTo>
                  <a:cubicBezTo>
                    <a:pt x="675" y="106"/>
                    <a:pt x="676" y="106"/>
                    <a:pt x="676" y="106"/>
                  </a:cubicBezTo>
                  <a:cubicBezTo>
                    <a:pt x="676" y="106"/>
                    <a:pt x="676" y="108"/>
                    <a:pt x="676" y="107"/>
                  </a:cubicBezTo>
                  <a:cubicBezTo>
                    <a:pt x="676" y="108"/>
                    <a:pt x="677" y="107"/>
                    <a:pt x="678" y="109"/>
                  </a:cubicBezTo>
                  <a:cubicBezTo>
                    <a:pt x="677" y="109"/>
                    <a:pt x="677" y="110"/>
                    <a:pt x="677" y="110"/>
                  </a:cubicBezTo>
                  <a:cubicBezTo>
                    <a:pt x="678" y="110"/>
                    <a:pt x="678" y="111"/>
                    <a:pt x="679" y="111"/>
                  </a:cubicBezTo>
                  <a:cubicBezTo>
                    <a:pt x="678" y="112"/>
                    <a:pt x="678" y="112"/>
                    <a:pt x="677" y="114"/>
                  </a:cubicBezTo>
                  <a:cubicBezTo>
                    <a:pt x="675" y="114"/>
                    <a:pt x="673" y="115"/>
                    <a:pt x="672" y="116"/>
                  </a:cubicBezTo>
                  <a:cubicBezTo>
                    <a:pt x="672" y="116"/>
                    <a:pt x="671" y="117"/>
                    <a:pt x="670" y="116"/>
                  </a:cubicBezTo>
                  <a:cubicBezTo>
                    <a:pt x="670" y="118"/>
                    <a:pt x="669" y="118"/>
                    <a:pt x="668" y="118"/>
                  </a:cubicBezTo>
                  <a:cubicBezTo>
                    <a:pt x="669" y="119"/>
                    <a:pt x="667" y="119"/>
                    <a:pt x="666" y="119"/>
                  </a:cubicBezTo>
                  <a:cubicBezTo>
                    <a:pt x="666" y="120"/>
                    <a:pt x="667" y="119"/>
                    <a:pt x="667" y="120"/>
                  </a:cubicBezTo>
                  <a:cubicBezTo>
                    <a:pt x="667" y="120"/>
                    <a:pt x="666" y="120"/>
                    <a:pt x="666" y="119"/>
                  </a:cubicBezTo>
                  <a:cubicBezTo>
                    <a:pt x="666" y="119"/>
                    <a:pt x="666" y="121"/>
                    <a:pt x="665" y="120"/>
                  </a:cubicBezTo>
                  <a:cubicBezTo>
                    <a:pt x="665" y="120"/>
                    <a:pt x="665" y="121"/>
                    <a:pt x="665" y="121"/>
                  </a:cubicBezTo>
                  <a:cubicBezTo>
                    <a:pt x="664" y="121"/>
                    <a:pt x="665" y="121"/>
                    <a:pt x="665" y="120"/>
                  </a:cubicBezTo>
                  <a:cubicBezTo>
                    <a:pt x="663" y="123"/>
                    <a:pt x="660" y="125"/>
                    <a:pt x="658" y="125"/>
                  </a:cubicBezTo>
                  <a:cubicBezTo>
                    <a:pt x="657" y="126"/>
                    <a:pt x="657" y="126"/>
                    <a:pt x="657" y="127"/>
                  </a:cubicBezTo>
                  <a:cubicBezTo>
                    <a:pt x="654" y="127"/>
                    <a:pt x="653" y="130"/>
                    <a:pt x="650" y="130"/>
                  </a:cubicBezTo>
                  <a:cubicBezTo>
                    <a:pt x="649" y="131"/>
                    <a:pt x="648" y="132"/>
                    <a:pt x="647" y="132"/>
                  </a:cubicBezTo>
                  <a:cubicBezTo>
                    <a:pt x="645" y="135"/>
                    <a:pt x="642" y="136"/>
                    <a:pt x="640" y="137"/>
                  </a:cubicBezTo>
                  <a:cubicBezTo>
                    <a:pt x="639" y="137"/>
                    <a:pt x="639" y="138"/>
                    <a:pt x="639" y="138"/>
                  </a:cubicBezTo>
                  <a:cubicBezTo>
                    <a:pt x="638" y="138"/>
                    <a:pt x="638" y="138"/>
                    <a:pt x="638" y="138"/>
                  </a:cubicBezTo>
                  <a:cubicBezTo>
                    <a:pt x="632" y="142"/>
                    <a:pt x="626" y="145"/>
                    <a:pt x="620" y="148"/>
                  </a:cubicBezTo>
                  <a:cubicBezTo>
                    <a:pt x="619" y="148"/>
                    <a:pt x="620" y="148"/>
                    <a:pt x="619" y="149"/>
                  </a:cubicBezTo>
                  <a:cubicBezTo>
                    <a:pt x="617" y="149"/>
                    <a:pt x="616" y="151"/>
                    <a:pt x="614" y="152"/>
                  </a:cubicBezTo>
                  <a:cubicBezTo>
                    <a:pt x="612" y="153"/>
                    <a:pt x="611" y="153"/>
                    <a:pt x="609" y="154"/>
                  </a:cubicBezTo>
                  <a:cubicBezTo>
                    <a:pt x="605" y="156"/>
                    <a:pt x="602" y="159"/>
                    <a:pt x="596" y="160"/>
                  </a:cubicBezTo>
                  <a:cubicBezTo>
                    <a:pt x="596" y="161"/>
                    <a:pt x="594" y="163"/>
                    <a:pt x="593" y="163"/>
                  </a:cubicBezTo>
                  <a:cubicBezTo>
                    <a:pt x="589" y="165"/>
                    <a:pt x="586" y="167"/>
                    <a:pt x="581" y="168"/>
                  </a:cubicBezTo>
                  <a:cubicBezTo>
                    <a:pt x="581" y="168"/>
                    <a:pt x="581" y="169"/>
                    <a:pt x="580" y="170"/>
                  </a:cubicBezTo>
                  <a:cubicBezTo>
                    <a:pt x="578" y="170"/>
                    <a:pt x="576" y="172"/>
                    <a:pt x="574" y="173"/>
                  </a:cubicBezTo>
                  <a:cubicBezTo>
                    <a:pt x="571" y="176"/>
                    <a:pt x="567" y="175"/>
                    <a:pt x="565" y="178"/>
                  </a:cubicBezTo>
                  <a:cubicBezTo>
                    <a:pt x="564" y="178"/>
                    <a:pt x="564" y="178"/>
                    <a:pt x="563" y="178"/>
                  </a:cubicBezTo>
                  <a:cubicBezTo>
                    <a:pt x="563" y="178"/>
                    <a:pt x="563" y="179"/>
                    <a:pt x="563" y="179"/>
                  </a:cubicBezTo>
                  <a:cubicBezTo>
                    <a:pt x="557" y="181"/>
                    <a:pt x="555" y="185"/>
                    <a:pt x="549" y="186"/>
                  </a:cubicBezTo>
                  <a:cubicBezTo>
                    <a:pt x="547" y="188"/>
                    <a:pt x="543" y="188"/>
                    <a:pt x="543" y="190"/>
                  </a:cubicBezTo>
                  <a:cubicBezTo>
                    <a:pt x="538" y="193"/>
                    <a:pt x="531" y="195"/>
                    <a:pt x="526" y="200"/>
                  </a:cubicBezTo>
                  <a:cubicBezTo>
                    <a:pt x="525" y="198"/>
                    <a:pt x="524" y="202"/>
                    <a:pt x="522" y="201"/>
                  </a:cubicBezTo>
                  <a:cubicBezTo>
                    <a:pt x="522" y="202"/>
                    <a:pt x="522" y="201"/>
                    <a:pt x="521" y="202"/>
                  </a:cubicBezTo>
                  <a:cubicBezTo>
                    <a:pt x="520" y="202"/>
                    <a:pt x="520" y="203"/>
                    <a:pt x="519" y="204"/>
                  </a:cubicBezTo>
                  <a:cubicBezTo>
                    <a:pt x="519" y="204"/>
                    <a:pt x="517" y="204"/>
                    <a:pt x="516" y="205"/>
                  </a:cubicBezTo>
                  <a:cubicBezTo>
                    <a:pt x="516" y="205"/>
                    <a:pt x="515" y="206"/>
                    <a:pt x="514" y="206"/>
                  </a:cubicBezTo>
                  <a:cubicBezTo>
                    <a:pt x="513" y="207"/>
                    <a:pt x="513" y="208"/>
                    <a:pt x="511" y="207"/>
                  </a:cubicBezTo>
                  <a:cubicBezTo>
                    <a:pt x="509" y="209"/>
                    <a:pt x="507" y="211"/>
                    <a:pt x="504" y="211"/>
                  </a:cubicBezTo>
                  <a:cubicBezTo>
                    <a:pt x="502" y="213"/>
                    <a:pt x="499" y="215"/>
                    <a:pt x="496" y="215"/>
                  </a:cubicBezTo>
                  <a:cubicBezTo>
                    <a:pt x="495" y="217"/>
                    <a:pt x="493" y="218"/>
                    <a:pt x="492" y="218"/>
                  </a:cubicBezTo>
                  <a:cubicBezTo>
                    <a:pt x="491" y="219"/>
                    <a:pt x="489" y="220"/>
                    <a:pt x="488" y="220"/>
                  </a:cubicBezTo>
                  <a:cubicBezTo>
                    <a:pt x="487" y="221"/>
                    <a:pt x="486" y="223"/>
                    <a:pt x="484" y="222"/>
                  </a:cubicBezTo>
                  <a:cubicBezTo>
                    <a:pt x="483" y="224"/>
                    <a:pt x="481" y="224"/>
                    <a:pt x="480" y="225"/>
                  </a:cubicBezTo>
                  <a:cubicBezTo>
                    <a:pt x="480" y="225"/>
                    <a:pt x="479" y="225"/>
                    <a:pt x="479" y="225"/>
                  </a:cubicBezTo>
                  <a:cubicBezTo>
                    <a:pt x="477" y="227"/>
                    <a:pt x="474" y="229"/>
                    <a:pt x="472" y="230"/>
                  </a:cubicBezTo>
                  <a:cubicBezTo>
                    <a:pt x="470" y="230"/>
                    <a:pt x="470" y="231"/>
                    <a:pt x="469" y="232"/>
                  </a:cubicBezTo>
                  <a:cubicBezTo>
                    <a:pt x="465" y="236"/>
                    <a:pt x="459" y="236"/>
                    <a:pt x="455" y="240"/>
                  </a:cubicBezTo>
                  <a:cubicBezTo>
                    <a:pt x="452" y="240"/>
                    <a:pt x="451" y="243"/>
                    <a:pt x="449" y="242"/>
                  </a:cubicBezTo>
                  <a:cubicBezTo>
                    <a:pt x="449" y="243"/>
                    <a:pt x="449" y="244"/>
                    <a:pt x="448" y="244"/>
                  </a:cubicBezTo>
                  <a:cubicBezTo>
                    <a:pt x="449" y="245"/>
                    <a:pt x="443" y="246"/>
                    <a:pt x="441" y="248"/>
                  </a:cubicBezTo>
                  <a:cubicBezTo>
                    <a:pt x="439" y="249"/>
                    <a:pt x="438" y="250"/>
                    <a:pt x="437" y="251"/>
                  </a:cubicBezTo>
                  <a:cubicBezTo>
                    <a:pt x="436" y="251"/>
                    <a:pt x="435" y="252"/>
                    <a:pt x="434" y="252"/>
                  </a:cubicBezTo>
                  <a:cubicBezTo>
                    <a:pt x="432" y="253"/>
                    <a:pt x="428" y="255"/>
                    <a:pt x="425" y="256"/>
                  </a:cubicBezTo>
                  <a:cubicBezTo>
                    <a:pt x="425" y="257"/>
                    <a:pt x="424" y="258"/>
                    <a:pt x="423" y="259"/>
                  </a:cubicBezTo>
                  <a:cubicBezTo>
                    <a:pt x="423" y="259"/>
                    <a:pt x="422" y="258"/>
                    <a:pt x="422" y="259"/>
                  </a:cubicBezTo>
                  <a:cubicBezTo>
                    <a:pt x="421" y="259"/>
                    <a:pt x="419" y="260"/>
                    <a:pt x="419" y="261"/>
                  </a:cubicBezTo>
                  <a:cubicBezTo>
                    <a:pt x="416" y="261"/>
                    <a:pt x="415" y="264"/>
                    <a:pt x="412" y="265"/>
                  </a:cubicBezTo>
                  <a:cubicBezTo>
                    <a:pt x="410" y="266"/>
                    <a:pt x="406" y="269"/>
                    <a:pt x="403" y="271"/>
                  </a:cubicBezTo>
                  <a:cubicBezTo>
                    <a:pt x="399" y="274"/>
                    <a:pt x="396" y="274"/>
                    <a:pt x="393" y="277"/>
                  </a:cubicBezTo>
                  <a:cubicBezTo>
                    <a:pt x="391" y="279"/>
                    <a:pt x="389" y="279"/>
                    <a:pt x="387" y="280"/>
                  </a:cubicBezTo>
                  <a:cubicBezTo>
                    <a:pt x="385" y="283"/>
                    <a:pt x="383" y="284"/>
                    <a:pt x="379" y="285"/>
                  </a:cubicBezTo>
                  <a:cubicBezTo>
                    <a:pt x="380" y="288"/>
                    <a:pt x="375" y="287"/>
                    <a:pt x="373" y="290"/>
                  </a:cubicBezTo>
                  <a:cubicBezTo>
                    <a:pt x="373" y="290"/>
                    <a:pt x="372" y="290"/>
                    <a:pt x="372" y="290"/>
                  </a:cubicBezTo>
                  <a:cubicBezTo>
                    <a:pt x="371" y="291"/>
                    <a:pt x="369" y="291"/>
                    <a:pt x="369" y="293"/>
                  </a:cubicBezTo>
                  <a:cubicBezTo>
                    <a:pt x="366" y="293"/>
                    <a:pt x="365" y="297"/>
                    <a:pt x="362" y="296"/>
                  </a:cubicBezTo>
                  <a:cubicBezTo>
                    <a:pt x="361" y="297"/>
                    <a:pt x="359" y="298"/>
                    <a:pt x="359" y="298"/>
                  </a:cubicBezTo>
                  <a:cubicBezTo>
                    <a:pt x="357" y="299"/>
                    <a:pt x="358" y="300"/>
                    <a:pt x="356" y="300"/>
                  </a:cubicBezTo>
                  <a:cubicBezTo>
                    <a:pt x="355" y="300"/>
                    <a:pt x="356" y="301"/>
                    <a:pt x="356" y="301"/>
                  </a:cubicBezTo>
                  <a:cubicBezTo>
                    <a:pt x="354" y="303"/>
                    <a:pt x="349" y="304"/>
                    <a:pt x="347" y="306"/>
                  </a:cubicBezTo>
                  <a:cubicBezTo>
                    <a:pt x="347" y="306"/>
                    <a:pt x="347" y="306"/>
                    <a:pt x="347" y="306"/>
                  </a:cubicBezTo>
                  <a:cubicBezTo>
                    <a:pt x="347" y="307"/>
                    <a:pt x="345" y="307"/>
                    <a:pt x="344" y="307"/>
                  </a:cubicBezTo>
                  <a:cubicBezTo>
                    <a:pt x="343" y="311"/>
                    <a:pt x="339" y="310"/>
                    <a:pt x="338" y="313"/>
                  </a:cubicBezTo>
                  <a:cubicBezTo>
                    <a:pt x="337" y="313"/>
                    <a:pt x="336" y="313"/>
                    <a:pt x="336" y="313"/>
                  </a:cubicBezTo>
                  <a:cubicBezTo>
                    <a:pt x="336" y="315"/>
                    <a:pt x="333" y="314"/>
                    <a:pt x="333" y="316"/>
                  </a:cubicBezTo>
                  <a:cubicBezTo>
                    <a:pt x="330" y="316"/>
                    <a:pt x="329" y="319"/>
                    <a:pt x="326" y="320"/>
                  </a:cubicBezTo>
                  <a:cubicBezTo>
                    <a:pt x="324" y="322"/>
                    <a:pt x="321" y="322"/>
                    <a:pt x="319" y="325"/>
                  </a:cubicBezTo>
                  <a:cubicBezTo>
                    <a:pt x="318" y="324"/>
                    <a:pt x="318" y="325"/>
                    <a:pt x="317" y="325"/>
                  </a:cubicBezTo>
                  <a:cubicBezTo>
                    <a:pt x="317" y="325"/>
                    <a:pt x="317" y="325"/>
                    <a:pt x="318" y="325"/>
                  </a:cubicBezTo>
                  <a:cubicBezTo>
                    <a:pt x="315" y="326"/>
                    <a:pt x="314" y="329"/>
                    <a:pt x="311" y="329"/>
                  </a:cubicBezTo>
                  <a:cubicBezTo>
                    <a:pt x="311" y="331"/>
                    <a:pt x="309" y="330"/>
                    <a:pt x="308" y="332"/>
                  </a:cubicBezTo>
                  <a:cubicBezTo>
                    <a:pt x="308" y="331"/>
                    <a:pt x="306" y="333"/>
                    <a:pt x="305" y="334"/>
                  </a:cubicBezTo>
                  <a:cubicBezTo>
                    <a:pt x="306" y="333"/>
                    <a:pt x="306" y="333"/>
                    <a:pt x="306" y="334"/>
                  </a:cubicBezTo>
                  <a:cubicBezTo>
                    <a:pt x="305" y="334"/>
                    <a:pt x="305" y="333"/>
                    <a:pt x="305" y="333"/>
                  </a:cubicBezTo>
                  <a:cubicBezTo>
                    <a:pt x="304" y="333"/>
                    <a:pt x="304" y="334"/>
                    <a:pt x="304" y="335"/>
                  </a:cubicBezTo>
                  <a:cubicBezTo>
                    <a:pt x="302" y="335"/>
                    <a:pt x="301" y="336"/>
                    <a:pt x="300" y="337"/>
                  </a:cubicBezTo>
                  <a:cubicBezTo>
                    <a:pt x="299" y="337"/>
                    <a:pt x="299" y="337"/>
                    <a:pt x="300" y="336"/>
                  </a:cubicBezTo>
                  <a:cubicBezTo>
                    <a:pt x="299" y="336"/>
                    <a:pt x="299" y="338"/>
                    <a:pt x="299" y="337"/>
                  </a:cubicBezTo>
                  <a:cubicBezTo>
                    <a:pt x="299" y="338"/>
                    <a:pt x="296" y="339"/>
                    <a:pt x="296" y="340"/>
                  </a:cubicBezTo>
                  <a:cubicBezTo>
                    <a:pt x="295" y="341"/>
                    <a:pt x="293" y="340"/>
                    <a:pt x="293" y="342"/>
                  </a:cubicBezTo>
                  <a:cubicBezTo>
                    <a:pt x="291" y="342"/>
                    <a:pt x="291" y="344"/>
                    <a:pt x="290" y="343"/>
                  </a:cubicBezTo>
                  <a:cubicBezTo>
                    <a:pt x="291" y="344"/>
                    <a:pt x="289" y="344"/>
                    <a:pt x="289" y="345"/>
                  </a:cubicBezTo>
                  <a:cubicBezTo>
                    <a:pt x="286" y="345"/>
                    <a:pt x="286" y="348"/>
                    <a:pt x="283" y="348"/>
                  </a:cubicBezTo>
                  <a:cubicBezTo>
                    <a:pt x="282" y="350"/>
                    <a:pt x="280" y="350"/>
                    <a:pt x="280" y="352"/>
                  </a:cubicBezTo>
                  <a:cubicBezTo>
                    <a:pt x="277" y="351"/>
                    <a:pt x="278" y="355"/>
                    <a:pt x="276" y="354"/>
                  </a:cubicBezTo>
                  <a:cubicBezTo>
                    <a:pt x="276" y="354"/>
                    <a:pt x="275" y="354"/>
                    <a:pt x="275" y="355"/>
                  </a:cubicBezTo>
                  <a:cubicBezTo>
                    <a:pt x="273" y="355"/>
                    <a:pt x="272" y="357"/>
                    <a:pt x="270" y="359"/>
                  </a:cubicBezTo>
                  <a:cubicBezTo>
                    <a:pt x="268" y="360"/>
                    <a:pt x="265" y="360"/>
                    <a:pt x="265" y="362"/>
                  </a:cubicBezTo>
                  <a:cubicBezTo>
                    <a:pt x="263" y="362"/>
                    <a:pt x="261" y="363"/>
                    <a:pt x="261" y="365"/>
                  </a:cubicBezTo>
                  <a:cubicBezTo>
                    <a:pt x="260" y="364"/>
                    <a:pt x="260" y="364"/>
                    <a:pt x="260" y="364"/>
                  </a:cubicBezTo>
                  <a:cubicBezTo>
                    <a:pt x="259" y="366"/>
                    <a:pt x="257" y="366"/>
                    <a:pt x="256" y="368"/>
                  </a:cubicBezTo>
                  <a:cubicBezTo>
                    <a:pt x="252" y="369"/>
                    <a:pt x="251" y="372"/>
                    <a:pt x="248" y="374"/>
                  </a:cubicBezTo>
                  <a:cubicBezTo>
                    <a:pt x="246" y="374"/>
                    <a:pt x="246" y="375"/>
                    <a:pt x="246" y="376"/>
                  </a:cubicBezTo>
                  <a:cubicBezTo>
                    <a:pt x="244" y="375"/>
                    <a:pt x="244" y="376"/>
                    <a:pt x="244" y="376"/>
                  </a:cubicBezTo>
                  <a:cubicBezTo>
                    <a:pt x="243" y="376"/>
                    <a:pt x="243" y="377"/>
                    <a:pt x="242" y="378"/>
                  </a:cubicBezTo>
                  <a:cubicBezTo>
                    <a:pt x="242" y="378"/>
                    <a:pt x="242" y="378"/>
                    <a:pt x="241" y="377"/>
                  </a:cubicBezTo>
                  <a:cubicBezTo>
                    <a:pt x="240" y="380"/>
                    <a:pt x="238" y="380"/>
                    <a:pt x="236" y="382"/>
                  </a:cubicBezTo>
                  <a:cubicBezTo>
                    <a:pt x="235" y="382"/>
                    <a:pt x="235" y="381"/>
                    <a:pt x="235" y="381"/>
                  </a:cubicBezTo>
                  <a:cubicBezTo>
                    <a:pt x="234" y="382"/>
                    <a:pt x="236" y="382"/>
                    <a:pt x="235" y="383"/>
                  </a:cubicBezTo>
                  <a:cubicBezTo>
                    <a:pt x="234" y="383"/>
                    <a:pt x="232" y="382"/>
                    <a:pt x="232" y="385"/>
                  </a:cubicBezTo>
                  <a:cubicBezTo>
                    <a:pt x="231" y="384"/>
                    <a:pt x="231" y="385"/>
                    <a:pt x="231" y="386"/>
                  </a:cubicBezTo>
                  <a:cubicBezTo>
                    <a:pt x="230" y="384"/>
                    <a:pt x="228" y="389"/>
                    <a:pt x="226" y="388"/>
                  </a:cubicBezTo>
                  <a:cubicBezTo>
                    <a:pt x="226" y="388"/>
                    <a:pt x="225" y="389"/>
                    <a:pt x="225" y="390"/>
                  </a:cubicBezTo>
                  <a:cubicBezTo>
                    <a:pt x="225" y="390"/>
                    <a:pt x="225" y="390"/>
                    <a:pt x="224" y="390"/>
                  </a:cubicBezTo>
                  <a:cubicBezTo>
                    <a:pt x="223" y="390"/>
                    <a:pt x="224" y="390"/>
                    <a:pt x="224" y="391"/>
                  </a:cubicBezTo>
                  <a:cubicBezTo>
                    <a:pt x="222" y="390"/>
                    <a:pt x="223" y="391"/>
                    <a:pt x="222" y="391"/>
                  </a:cubicBezTo>
                  <a:cubicBezTo>
                    <a:pt x="222" y="391"/>
                    <a:pt x="221" y="392"/>
                    <a:pt x="222" y="392"/>
                  </a:cubicBezTo>
                  <a:cubicBezTo>
                    <a:pt x="221" y="393"/>
                    <a:pt x="219" y="393"/>
                    <a:pt x="219" y="395"/>
                  </a:cubicBezTo>
                  <a:cubicBezTo>
                    <a:pt x="218" y="395"/>
                    <a:pt x="218" y="394"/>
                    <a:pt x="218" y="394"/>
                  </a:cubicBezTo>
                  <a:cubicBezTo>
                    <a:pt x="218" y="396"/>
                    <a:pt x="216" y="396"/>
                    <a:pt x="214" y="398"/>
                  </a:cubicBezTo>
                  <a:cubicBezTo>
                    <a:pt x="214" y="397"/>
                    <a:pt x="213" y="397"/>
                    <a:pt x="214" y="397"/>
                  </a:cubicBezTo>
                  <a:cubicBezTo>
                    <a:pt x="214" y="398"/>
                    <a:pt x="212" y="398"/>
                    <a:pt x="212" y="400"/>
                  </a:cubicBezTo>
                  <a:cubicBezTo>
                    <a:pt x="209" y="400"/>
                    <a:pt x="209" y="403"/>
                    <a:pt x="206" y="403"/>
                  </a:cubicBezTo>
                  <a:cubicBezTo>
                    <a:pt x="206" y="403"/>
                    <a:pt x="205" y="404"/>
                    <a:pt x="204" y="404"/>
                  </a:cubicBezTo>
                  <a:cubicBezTo>
                    <a:pt x="204" y="405"/>
                    <a:pt x="204" y="405"/>
                    <a:pt x="203" y="405"/>
                  </a:cubicBezTo>
                  <a:cubicBezTo>
                    <a:pt x="204" y="406"/>
                    <a:pt x="203" y="405"/>
                    <a:pt x="204" y="406"/>
                  </a:cubicBezTo>
                  <a:cubicBezTo>
                    <a:pt x="200" y="407"/>
                    <a:pt x="199" y="411"/>
                    <a:pt x="194" y="412"/>
                  </a:cubicBezTo>
                  <a:cubicBezTo>
                    <a:pt x="193" y="414"/>
                    <a:pt x="189" y="416"/>
                    <a:pt x="188" y="418"/>
                  </a:cubicBezTo>
                  <a:cubicBezTo>
                    <a:pt x="188" y="418"/>
                    <a:pt x="187" y="418"/>
                    <a:pt x="187" y="418"/>
                  </a:cubicBezTo>
                  <a:cubicBezTo>
                    <a:pt x="187" y="420"/>
                    <a:pt x="184" y="419"/>
                    <a:pt x="182" y="422"/>
                  </a:cubicBezTo>
                  <a:cubicBezTo>
                    <a:pt x="182" y="422"/>
                    <a:pt x="181" y="422"/>
                    <a:pt x="181" y="422"/>
                  </a:cubicBezTo>
                  <a:cubicBezTo>
                    <a:pt x="181" y="422"/>
                    <a:pt x="181" y="423"/>
                    <a:pt x="180" y="422"/>
                  </a:cubicBezTo>
                  <a:cubicBezTo>
                    <a:pt x="179" y="424"/>
                    <a:pt x="178" y="425"/>
                    <a:pt x="176" y="425"/>
                  </a:cubicBezTo>
                  <a:cubicBezTo>
                    <a:pt x="176" y="427"/>
                    <a:pt x="174" y="427"/>
                    <a:pt x="173" y="429"/>
                  </a:cubicBezTo>
                  <a:cubicBezTo>
                    <a:pt x="173" y="429"/>
                    <a:pt x="172" y="429"/>
                    <a:pt x="172" y="430"/>
                  </a:cubicBezTo>
                  <a:cubicBezTo>
                    <a:pt x="172" y="429"/>
                    <a:pt x="172" y="429"/>
                    <a:pt x="172" y="429"/>
                  </a:cubicBezTo>
                  <a:cubicBezTo>
                    <a:pt x="171" y="429"/>
                    <a:pt x="170" y="430"/>
                    <a:pt x="170" y="431"/>
                  </a:cubicBezTo>
                  <a:cubicBezTo>
                    <a:pt x="168" y="433"/>
                    <a:pt x="166" y="435"/>
                    <a:pt x="164" y="436"/>
                  </a:cubicBezTo>
                  <a:cubicBezTo>
                    <a:pt x="164" y="437"/>
                    <a:pt x="164" y="437"/>
                    <a:pt x="164" y="437"/>
                  </a:cubicBezTo>
                  <a:cubicBezTo>
                    <a:pt x="162" y="438"/>
                    <a:pt x="160" y="437"/>
                    <a:pt x="159" y="440"/>
                  </a:cubicBezTo>
                  <a:cubicBezTo>
                    <a:pt x="158" y="439"/>
                    <a:pt x="157" y="440"/>
                    <a:pt x="157" y="441"/>
                  </a:cubicBezTo>
                  <a:cubicBezTo>
                    <a:pt x="156" y="441"/>
                    <a:pt x="156" y="441"/>
                    <a:pt x="156" y="440"/>
                  </a:cubicBezTo>
                  <a:cubicBezTo>
                    <a:pt x="155" y="441"/>
                    <a:pt x="157" y="442"/>
                    <a:pt x="156" y="442"/>
                  </a:cubicBezTo>
                  <a:cubicBezTo>
                    <a:pt x="155" y="444"/>
                    <a:pt x="153" y="445"/>
                    <a:pt x="151" y="447"/>
                  </a:cubicBezTo>
                  <a:cubicBezTo>
                    <a:pt x="151" y="447"/>
                    <a:pt x="151" y="446"/>
                    <a:pt x="150" y="446"/>
                  </a:cubicBezTo>
                  <a:cubicBezTo>
                    <a:pt x="151" y="448"/>
                    <a:pt x="149" y="448"/>
                    <a:pt x="148" y="448"/>
                  </a:cubicBezTo>
                  <a:cubicBezTo>
                    <a:pt x="148" y="448"/>
                    <a:pt x="146" y="449"/>
                    <a:pt x="147" y="449"/>
                  </a:cubicBezTo>
                  <a:cubicBezTo>
                    <a:pt x="147" y="450"/>
                    <a:pt x="146" y="450"/>
                    <a:pt x="146" y="449"/>
                  </a:cubicBezTo>
                  <a:cubicBezTo>
                    <a:pt x="145" y="449"/>
                    <a:pt x="146" y="450"/>
                    <a:pt x="145" y="450"/>
                  </a:cubicBezTo>
                  <a:cubicBezTo>
                    <a:pt x="145" y="450"/>
                    <a:pt x="145" y="450"/>
                    <a:pt x="145" y="450"/>
                  </a:cubicBezTo>
                  <a:cubicBezTo>
                    <a:pt x="145" y="450"/>
                    <a:pt x="145" y="452"/>
                    <a:pt x="144" y="451"/>
                  </a:cubicBezTo>
                  <a:cubicBezTo>
                    <a:pt x="144" y="452"/>
                    <a:pt x="144" y="451"/>
                    <a:pt x="143" y="453"/>
                  </a:cubicBezTo>
                  <a:cubicBezTo>
                    <a:pt x="143" y="454"/>
                    <a:pt x="143" y="453"/>
                    <a:pt x="142" y="453"/>
                  </a:cubicBezTo>
                  <a:cubicBezTo>
                    <a:pt x="142" y="453"/>
                    <a:pt x="142" y="453"/>
                    <a:pt x="142" y="453"/>
                  </a:cubicBezTo>
                  <a:cubicBezTo>
                    <a:pt x="140" y="453"/>
                    <a:pt x="140" y="457"/>
                    <a:pt x="138" y="457"/>
                  </a:cubicBezTo>
                  <a:cubicBezTo>
                    <a:pt x="137" y="458"/>
                    <a:pt x="138" y="458"/>
                    <a:pt x="138" y="458"/>
                  </a:cubicBezTo>
                  <a:cubicBezTo>
                    <a:pt x="142" y="457"/>
                    <a:pt x="144" y="453"/>
                    <a:pt x="148" y="452"/>
                  </a:cubicBezTo>
                  <a:cubicBezTo>
                    <a:pt x="170" y="434"/>
                    <a:pt x="194" y="417"/>
                    <a:pt x="216" y="400"/>
                  </a:cubicBezTo>
                  <a:cubicBezTo>
                    <a:pt x="217" y="400"/>
                    <a:pt x="217" y="400"/>
                    <a:pt x="217" y="400"/>
                  </a:cubicBezTo>
                  <a:cubicBezTo>
                    <a:pt x="218" y="400"/>
                    <a:pt x="217" y="400"/>
                    <a:pt x="218" y="399"/>
                  </a:cubicBezTo>
                  <a:cubicBezTo>
                    <a:pt x="218" y="399"/>
                    <a:pt x="218" y="398"/>
                    <a:pt x="219" y="399"/>
                  </a:cubicBezTo>
                  <a:cubicBezTo>
                    <a:pt x="220" y="397"/>
                    <a:pt x="222" y="396"/>
                    <a:pt x="224" y="395"/>
                  </a:cubicBezTo>
                  <a:cubicBezTo>
                    <a:pt x="228" y="391"/>
                    <a:pt x="233" y="389"/>
                    <a:pt x="236" y="386"/>
                  </a:cubicBezTo>
                  <a:cubicBezTo>
                    <a:pt x="241" y="384"/>
                    <a:pt x="244" y="379"/>
                    <a:pt x="249" y="377"/>
                  </a:cubicBezTo>
                  <a:cubicBezTo>
                    <a:pt x="250" y="377"/>
                    <a:pt x="250" y="377"/>
                    <a:pt x="250" y="376"/>
                  </a:cubicBezTo>
                  <a:cubicBezTo>
                    <a:pt x="267" y="366"/>
                    <a:pt x="284" y="355"/>
                    <a:pt x="300" y="344"/>
                  </a:cubicBezTo>
                  <a:cubicBezTo>
                    <a:pt x="301" y="344"/>
                    <a:pt x="302" y="344"/>
                    <a:pt x="302" y="342"/>
                  </a:cubicBezTo>
                  <a:cubicBezTo>
                    <a:pt x="306" y="341"/>
                    <a:pt x="309" y="338"/>
                    <a:pt x="313" y="336"/>
                  </a:cubicBezTo>
                  <a:cubicBezTo>
                    <a:pt x="313" y="336"/>
                    <a:pt x="313" y="336"/>
                    <a:pt x="313" y="335"/>
                  </a:cubicBezTo>
                  <a:cubicBezTo>
                    <a:pt x="314" y="335"/>
                    <a:pt x="315" y="335"/>
                    <a:pt x="315" y="334"/>
                  </a:cubicBezTo>
                  <a:cubicBezTo>
                    <a:pt x="317" y="333"/>
                    <a:pt x="319" y="332"/>
                    <a:pt x="320" y="330"/>
                  </a:cubicBezTo>
                  <a:cubicBezTo>
                    <a:pt x="321" y="331"/>
                    <a:pt x="322" y="330"/>
                    <a:pt x="322" y="331"/>
                  </a:cubicBezTo>
                  <a:cubicBezTo>
                    <a:pt x="323" y="330"/>
                    <a:pt x="324" y="329"/>
                    <a:pt x="325" y="329"/>
                  </a:cubicBezTo>
                  <a:cubicBezTo>
                    <a:pt x="327" y="325"/>
                    <a:pt x="331" y="325"/>
                    <a:pt x="334" y="323"/>
                  </a:cubicBezTo>
                  <a:cubicBezTo>
                    <a:pt x="334" y="322"/>
                    <a:pt x="335" y="321"/>
                    <a:pt x="336" y="322"/>
                  </a:cubicBezTo>
                  <a:cubicBezTo>
                    <a:pt x="340" y="319"/>
                    <a:pt x="343" y="317"/>
                    <a:pt x="347" y="314"/>
                  </a:cubicBezTo>
                  <a:cubicBezTo>
                    <a:pt x="349" y="314"/>
                    <a:pt x="352" y="312"/>
                    <a:pt x="353" y="310"/>
                  </a:cubicBezTo>
                  <a:cubicBezTo>
                    <a:pt x="356" y="309"/>
                    <a:pt x="360" y="308"/>
                    <a:pt x="362" y="305"/>
                  </a:cubicBezTo>
                  <a:cubicBezTo>
                    <a:pt x="365" y="305"/>
                    <a:pt x="368" y="302"/>
                    <a:pt x="370" y="300"/>
                  </a:cubicBezTo>
                  <a:cubicBezTo>
                    <a:pt x="372" y="299"/>
                    <a:pt x="375" y="298"/>
                    <a:pt x="377" y="297"/>
                  </a:cubicBezTo>
                  <a:cubicBezTo>
                    <a:pt x="378" y="296"/>
                    <a:pt x="380" y="294"/>
                    <a:pt x="382" y="294"/>
                  </a:cubicBezTo>
                  <a:cubicBezTo>
                    <a:pt x="383" y="293"/>
                    <a:pt x="384" y="292"/>
                    <a:pt x="385" y="292"/>
                  </a:cubicBezTo>
                  <a:cubicBezTo>
                    <a:pt x="385" y="292"/>
                    <a:pt x="384" y="291"/>
                    <a:pt x="385" y="291"/>
                  </a:cubicBezTo>
                  <a:cubicBezTo>
                    <a:pt x="387" y="289"/>
                    <a:pt x="392" y="289"/>
                    <a:pt x="394" y="285"/>
                  </a:cubicBezTo>
                  <a:cubicBezTo>
                    <a:pt x="398" y="283"/>
                    <a:pt x="403" y="281"/>
                    <a:pt x="406" y="278"/>
                  </a:cubicBezTo>
                  <a:cubicBezTo>
                    <a:pt x="409" y="278"/>
                    <a:pt x="411" y="276"/>
                    <a:pt x="413" y="274"/>
                  </a:cubicBezTo>
                  <a:cubicBezTo>
                    <a:pt x="417" y="274"/>
                    <a:pt x="418" y="271"/>
                    <a:pt x="422" y="270"/>
                  </a:cubicBezTo>
                  <a:cubicBezTo>
                    <a:pt x="424" y="268"/>
                    <a:pt x="427" y="267"/>
                    <a:pt x="428" y="265"/>
                  </a:cubicBezTo>
                  <a:cubicBezTo>
                    <a:pt x="430" y="266"/>
                    <a:pt x="429" y="265"/>
                    <a:pt x="430" y="265"/>
                  </a:cubicBezTo>
                  <a:cubicBezTo>
                    <a:pt x="437" y="261"/>
                    <a:pt x="445" y="258"/>
                    <a:pt x="450" y="253"/>
                  </a:cubicBezTo>
                  <a:cubicBezTo>
                    <a:pt x="452" y="254"/>
                    <a:pt x="453" y="251"/>
                    <a:pt x="455" y="253"/>
                  </a:cubicBezTo>
                  <a:cubicBezTo>
                    <a:pt x="455" y="252"/>
                    <a:pt x="455" y="252"/>
                    <a:pt x="455" y="251"/>
                  </a:cubicBezTo>
                  <a:cubicBezTo>
                    <a:pt x="457" y="251"/>
                    <a:pt x="458" y="250"/>
                    <a:pt x="460" y="248"/>
                  </a:cubicBezTo>
                  <a:cubicBezTo>
                    <a:pt x="462" y="249"/>
                    <a:pt x="465" y="245"/>
                    <a:pt x="468" y="245"/>
                  </a:cubicBezTo>
                  <a:cubicBezTo>
                    <a:pt x="468" y="245"/>
                    <a:pt x="468" y="244"/>
                    <a:pt x="468" y="244"/>
                  </a:cubicBezTo>
                  <a:cubicBezTo>
                    <a:pt x="472" y="242"/>
                    <a:pt x="477" y="240"/>
                    <a:pt x="480" y="237"/>
                  </a:cubicBezTo>
                  <a:cubicBezTo>
                    <a:pt x="480" y="237"/>
                    <a:pt x="481" y="237"/>
                    <a:pt x="481" y="238"/>
                  </a:cubicBezTo>
                  <a:cubicBezTo>
                    <a:pt x="482" y="236"/>
                    <a:pt x="484" y="237"/>
                    <a:pt x="485" y="235"/>
                  </a:cubicBezTo>
                  <a:cubicBezTo>
                    <a:pt x="487" y="235"/>
                    <a:pt x="487" y="235"/>
                    <a:pt x="488" y="233"/>
                  </a:cubicBezTo>
                  <a:cubicBezTo>
                    <a:pt x="488" y="233"/>
                    <a:pt x="489" y="233"/>
                    <a:pt x="489" y="233"/>
                  </a:cubicBezTo>
                  <a:cubicBezTo>
                    <a:pt x="490" y="233"/>
                    <a:pt x="491" y="231"/>
                    <a:pt x="492" y="232"/>
                  </a:cubicBezTo>
                  <a:cubicBezTo>
                    <a:pt x="493" y="232"/>
                    <a:pt x="494" y="231"/>
                    <a:pt x="495" y="231"/>
                  </a:cubicBezTo>
                  <a:cubicBezTo>
                    <a:pt x="498" y="228"/>
                    <a:pt x="502" y="227"/>
                    <a:pt x="506" y="225"/>
                  </a:cubicBezTo>
                  <a:cubicBezTo>
                    <a:pt x="506" y="225"/>
                    <a:pt x="506" y="225"/>
                    <a:pt x="506" y="225"/>
                  </a:cubicBezTo>
                  <a:cubicBezTo>
                    <a:pt x="509" y="224"/>
                    <a:pt x="510" y="222"/>
                    <a:pt x="513" y="222"/>
                  </a:cubicBezTo>
                  <a:cubicBezTo>
                    <a:pt x="515" y="219"/>
                    <a:pt x="519" y="219"/>
                    <a:pt x="521" y="217"/>
                  </a:cubicBezTo>
                  <a:cubicBezTo>
                    <a:pt x="523" y="216"/>
                    <a:pt x="526" y="216"/>
                    <a:pt x="527" y="214"/>
                  </a:cubicBezTo>
                  <a:cubicBezTo>
                    <a:pt x="531" y="214"/>
                    <a:pt x="533" y="211"/>
                    <a:pt x="536" y="211"/>
                  </a:cubicBezTo>
                  <a:cubicBezTo>
                    <a:pt x="536" y="209"/>
                    <a:pt x="538" y="210"/>
                    <a:pt x="539" y="208"/>
                  </a:cubicBezTo>
                  <a:cubicBezTo>
                    <a:pt x="540" y="208"/>
                    <a:pt x="540" y="207"/>
                    <a:pt x="540" y="208"/>
                  </a:cubicBezTo>
                  <a:cubicBezTo>
                    <a:pt x="550" y="203"/>
                    <a:pt x="559" y="199"/>
                    <a:pt x="569" y="195"/>
                  </a:cubicBezTo>
                  <a:cubicBezTo>
                    <a:pt x="569" y="195"/>
                    <a:pt x="569" y="195"/>
                    <a:pt x="569" y="194"/>
                  </a:cubicBezTo>
                  <a:cubicBezTo>
                    <a:pt x="571" y="194"/>
                    <a:pt x="572" y="193"/>
                    <a:pt x="573" y="194"/>
                  </a:cubicBezTo>
                  <a:cubicBezTo>
                    <a:pt x="573" y="194"/>
                    <a:pt x="574" y="193"/>
                    <a:pt x="573" y="193"/>
                  </a:cubicBezTo>
                  <a:cubicBezTo>
                    <a:pt x="578" y="192"/>
                    <a:pt x="583" y="188"/>
                    <a:pt x="587" y="187"/>
                  </a:cubicBezTo>
                  <a:cubicBezTo>
                    <a:pt x="590" y="186"/>
                    <a:pt x="593" y="184"/>
                    <a:pt x="597" y="183"/>
                  </a:cubicBezTo>
                  <a:cubicBezTo>
                    <a:pt x="597" y="183"/>
                    <a:pt x="598" y="182"/>
                    <a:pt x="599" y="183"/>
                  </a:cubicBezTo>
                  <a:cubicBezTo>
                    <a:pt x="599" y="182"/>
                    <a:pt x="606" y="178"/>
                    <a:pt x="606" y="179"/>
                  </a:cubicBezTo>
                  <a:cubicBezTo>
                    <a:pt x="608" y="178"/>
                    <a:pt x="610" y="178"/>
                    <a:pt x="611" y="176"/>
                  </a:cubicBezTo>
                  <a:cubicBezTo>
                    <a:pt x="611" y="176"/>
                    <a:pt x="611" y="177"/>
                    <a:pt x="611" y="177"/>
                  </a:cubicBezTo>
                  <a:cubicBezTo>
                    <a:pt x="612" y="177"/>
                    <a:pt x="612" y="176"/>
                    <a:pt x="612" y="176"/>
                  </a:cubicBezTo>
                  <a:cubicBezTo>
                    <a:pt x="616" y="175"/>
                    <a:pt x="619" y="172"/>
                    <a:pt x="623" y="173"/>
                  </a:cubicBezTo>
                  <a:cubicBezTo>
                    <a:pt x="623" y="173"/>
                    <a:pt x="623" y="172"/>
                    <a:pt x="623" y="172"/>
                  </a:cubicBezTo>
                  <a:cubicBezTo>
                    <a:pt x="626" y="172"/>
                    <a:pt x="631" y="168"/>
                    <a:pt x="634" y="169"/>
                  </a:cubicBezTo>
                  <a:cubicBezTo>
                    <a:pt x="634" y="169"/>
                    <a:pt x="634" y="169"/>
                    <a:pt x="634" y="168"/>
                  </a:cubicBezTo>
                  <a:cubicBezTo>
                    <a:pt x="639" y="167"/>
                    <a:pt x="643" y="164"/>
                    <a:pt x="648" y="165"/>
                  </a:cubicBezTo>
                  <a:cubicBezTo>
                    <a:pt x="651" y="163"/>
                    <a:pt x="656" y="161"/>
                    <a:pt x="659" y="161"/>
                  </a:cubicBezTo>
                  <a:cubicBezTo>
                    <a:pt x="659" y="161"/>
                    <a:pt x="660" y="161"/>
                    <a:pt x="660" y="161"/>
                  </a:cubicBezTo>
                  <a:cubicBezTo>
                    <a:pt x="660" y="161"/>
                    <a:pt x="661" y="162"/>
                    <a:pt x="661" y="162"/>
                  </a:cubicBezTo>
                  <a:cubicBezTo>
                    <a:pt x="662" y="161"/>
                    <a:pt x="663" y="160"/>
                    <a:pt x="664" y="160"/>
                  </a:cubicBezTo>
                  <a:cubicBezTo>
                    <a:pt x="665" y="160"/>
                    <a:pt x="666" y="161"/>
                    <a:pt x="666" y="159"/>
                  </a:cubicBezTo>
                  <a:cubicBezTo>
                    <a:pt x="667" y="159"/>
                    <a:pt x="667" y="160"/>
                    <a:pt x="667" y="160"/>
                  </a:cubicBezTo>
                  <a:cubicBezTo>
                    <a:pt x="667" y="159"/>
                    <a:pt x="668" y="159"/>
                    <a:pt x="668" y="159"/>
                  </a:cubicBezTo>
                  <a:cubicBezTo>
                    <a:pt x="668" y="159"/>
                    <a:pt x="669" y="159"/>
                    <a:pt x="670" y="159"/>
                  </a:cubicBezTo>
                  <a:cubicBezTo>
                    <a:pt x="670" y="160"/>
                    <a:pt x="669" y="160"/>
                    <a:pt x="669" y="160"/>
                  </a:cubicBezTo>
                  <a:cubicBezTo>
                    <a:pt x="669" y="161"/>
                    <a:pt x="670" y="159"/>
                    <a:pt x="670" y="160"/>
                  </a:cubicBezTo>
                  <a:cubicBezTo>
                    <a:pt x="670" y="161"/>
                    <a:pt x="669" y="161"/>
                    <a:pt x="669" y="163"/>
                  </a:cubicBezTo>
                  <a:cubicBezTo>
                    <a:pt x="668" y="162"/>
                    <a:pt x="668" y="163"/>
                    <a:pt x="668" y="164"/>
                  </a:cubicBezTo>
                  <a:cubicBezTo>
                    <a:pt x="667" y="164"/>
                    <a:pt x="667" y="163"/>
                    <a:pt x="666" y="163"/>
                  </a:cubicBezTo>
                  <a:cubicBezTo>
                    <a:pt x="666" y="164"/>
                    <a:pt x="667" y="164"/>
                    <a:pt x="668" y="164"/>
                  </a:cubicBezTo>
                  <a:cubicBezTo>
                    <a:pt x="667" y="165"/>
                    <a:pt x="668" y="165"/>
                    <a:pt x="668" y="166"/>
                  </a:cubicBezTo>
                  <a:cubicBezTo>
                    <a:pt x="667" y="166"/>
                    <a:pt x="667" y="167"/>
                    <a:pt x="666" y="166"/>
                  </a:cubicBezTo>
                  <a:cubicBezTo>
                    <a:pt x="666" y="166"/>
                    <a:pt x="666" y="167"/>
                    <a:pt x="665" y="167"/>
                  </a:cubicBezTo>
                  <a:cubicBezTo>
                    <a:pt x="665" y="167"/>
                    <a:pt x="666" y="167"/>
                    <a:pt x="666" y="167"/>
                  </a:cubicBezTo>
                  <a:cubicBezTo>
                    <a:pt x="665" y="168"/>
                    <a:pt x="664" y="167"/>
                    <a:pt x="666" y="166"/>
                  </a:cubicBezTo>
                  <a:cubicBezTo>
                    <a:pt x="665" y="166"/>
                    <a:pt x="665" y="166"/>
                    <a:pt x="665" y="165"/>
                  </a:cubicBezTo>
                  <a:cubicBezTo>
                    <a:pt x="665" y="165"/>
                    <a:pt x="665" y="166"/>
                    <a:pt x="664" y="166"/>
                  </a:cubicBezTo>
                  <a:cubicBezTo>
                    <a:pt x="664" y="167"/>
                    <a:pt x="664" y="166"/>
                    <a:pt x="665" y="166"/>
                  </a:cubicBezTo>
                  <a:cubicBezTo>
                    <a:pt x="665" y="167"/>
                    <a:pt x="664" y="167"/>
                    <a:pt x="663" y="167"/>
                  </a:cubicBezTo>
                  <a:cubicBezTo>
                    <a:pt x="663" y="168"/>
                    <a:pt x="664" y="168"/>
                    <a:pt x="665" y="168"/>
                  </a:cubicBezTo>
                  <a:cubicBezTo>
                    <a:pt x="664" y="168"/>
                    <a:pt x="663" y="169"/>
                    <a:pt x="662" y="169"/>
                  </a:cubicBezTo>
                  <a:cubicBezTo>
                    <a:pt x="663" y="169"/>
                    <a:pt x="663" y="169"/>
                    <a:pt x="663" y="170"/>
                  </a:cubicBezTo>
                  <a:cubicBezTo>
                    <a:pt x="663" y="170"/>
                    <a:pt x="662" y="169"/>
                    <a:pt x="662" y="169"/>
                  </a:cubicBezTo>
                  <a:cubicBezTo>
                    <a:pt x="661" y="169"/>
                    <a:pt x="662" y="168"/>
                    <a:pt x="662" y="168"/>
                  </a:cubicBezTo>
                  <a:cubicBezTo>
                    <a:pt x="662" y="168"/>
                    <a:pt x="662" y="167"/>
                    <a:pt x="662" y="167"/>
                  </a:cubicBezTo>
                  <a:cubicBezTo>
                    <a:pt x="662" y="168"/>
                    <a:pt x="662" y="168"/>
                    <a:pt x="662" y="168"/>
                  </a:cubicBezTo>
                  <a:cubicBezTo>
                    <a:pt x="662" y="169"/>
                    <a:pt x="661" y="169"/>
                    <a:pt x="661" y="169"/>
                  </a:cubicBezTo>
                  <a:cubicBezTo>
                    <a:pt x="661" y="169"/>
                    <a:pt x="661" y="170"/>
                    <a:pt x="661" y="171"/>
                  </a:cubicBezTo>
                  <a:cubicBezTo>
                    <a:pt x="661" y="171"/>
                    <a:pt x="661" y="170"/>
                    <a:pt x="661" y="170"/>
                  </a:cubicBezTo>
                  <a:cubicBezTo>
                    <a:pt x="660" y="171"/>
                    <a:pt x="661" y="171"/>
                    <a:pt x="661" y="171"/>
                  </a:cubicBezTo>
                  <a:cubicBezTo>
                    <a:pt x="661" y="172"/>
                    <a:pt x="660" y="171"/>
                    <a:pt x="659" y="172"/>
                  </a:cubicBezTo>
                  <a:cubicBezTo>
                    <a:pt x="659" y="171"/>
                    <a:pt x="660" y="171"/>
                    <a:pt x="660" y="171"/>
                  </a:cubicBezTo>
                  <a:cubicBezTo>
                    <a:pt x="658" y="171"/>
                    <a:pt x="656" y="172"/>
                    <a:pt x="657" y="174"/>
                  </a:cubicBezTo>
                  <a:cubicBezTo>
                    <a:pt x="657" y="174"/>
                    <a:pt x="657" y="173"/>
                    <a:pt x="656" y="173"/>
                  </a:cubicBezTo>
                  <a:cubicBezTo>
                    <a:pt x="656" y="174"/>
                    <a:pt x="656" y="174"/>
                    <a:pt x="656" y="175"/>
                  </a:cubicBezTo>
                  <a:cubicBezTo>
                    <a:pt x="656" y="175"/>
                    <a:pt x="656" y="174"/>
                    <a:pt x="656" y="174"/>
                  </a:cubicBezTo>
                  <a:cubicBezTo>
                    <a:pt x="655" y="174"/>
                    <a:pt x="655" y="175"/>
                    <a:pt x="654" y="175"/>
                  </a:cubicBezTo>
                  <a:cubicBezTo>
                    <a:pt x="654" y="176"/>
                    <a:pt x="654" y="175"/>
                    <a:pt x="655" y="175"/>
                  </a:cubicBezTo>
                  <a:cubicBezTo>
                    <a:pt x="655" y="176"/>
                    <a:pt x="654" y="176"/>
                    <a:pt x="653" y="175"/>
                  </a:cubicBezTo>
                  <a:cubicBezTo>
                    <a:pt x="653" y="175"/>
                    <a:pt x="655" y="175"/>
                    <a:pt x="654" y="174"/>
                  </a:cubicBezTo>
                  <a:cubicBezTo>
                    <a:pt x="654" y="174"/>
                    <a:pt x="654" y="174"/>
                    <a:pt x="655" y="175"/>
                  </a:cubicBezTo>
                  <a:cubicBezTo>
                    <a:pt x="654" y="174"/>
                    <a:pt x="655" y="174"/>
                    <a:pt x="655" y="174"/>
                  </a:cubicBezTo>
                  <a:cubicBezTo>
                    <a:pt x="654" y="173"/>
                    <a:pt x="653" y="173"/>
                    <a:pt x="653" y="173"/>
                  </a:cubicBezTo>
                  <a:cubicBezTo>
                    <a:pt x="653" y="173"/>
                    <a:pt x="654" y="174"/>
                    <a:pt x="653" y="173"/>
                  </a:cubicBezTo>
                  <a:cubicBezTo>
                    <a:pt x="653" y="174"/>
                    <a:pt x="654" y="174"/>
                    <a:pt x="654" y="174"/>
                  </a:cubicBezTo>
                  <a:cubicBezTo>
                    <a:pt x="654" y="175"/>
                    <a:pt x="653" y="175"/>
                    <a:pt x="652" y="175"/>
                  </a:cubicBezTo>
                  <a:cubicBezTo>
                    <a:pt x="652" y="175"/>
                    <a:pt x="653" y="175"/>
                    <a:pt x="653" y="175"/>
                  </a:cubicBezTo>
                  <a:cubicBezTo>
                    <a:pt x="653" y="176"/>
                    <a:pt x="652" y="175"/>
                    <a:pt x="651" y="175"/>
                  </a:cubicBezTo>
                  <a:cubicBezTo>
                    <a:pt x="651" y="176"/>
                    <a:pt x="652" y="177"/>
                    <a:pt x="651" y="178"/>
                  </a:cubicBezTo>
                  <a:cubicBezTo>
                    <a:pt x="651" y="178"/>
                    <a:pt x="651" y="177"/>
                    <a:pt x="652" y="178"/>
                  </a:cubicBezTo>
                  <a:cubicBezTo>
                    <a:pt x="651" y="178"/>
                    <a:pt x="651" y="179"/>
                    <a:pt x="651" y="179"/>
                  </a:cubicBezTo>
                  <a:cubicBezTo>
                    <a:pt x="650" y="179"/>
                    <a:pt x="650" y="179"/>
                    <a:pt x="650" y="179"/>
                  </a:cubicBezTo>
                  <a:cubicBezTo>
                    <a:pt x="650" y="179"/>
                    <a:pt x="650" y="179"/>
                    <a:pt x="650" y="179"/>
                  </a:cubicBezTo>
                  <a:cubicBezTo>
                    <a:pt x="650" y="178"/>
                    <a:pt x="651" y="178"/>
                    <a:pt x="650" y="177"/>
                  </a:cubicBezTo>
                  <a:cubicBezTo>
                    <a:pt x="650" y="177"/>
                    <a:pt x="650" y="178"/>
                    <a:pt x="650" y="178"/>
                  </a:cubicBezTo>
                  <a:cubicBezTo>
                    <a:pt x="649" y="179"/>
                    <a:pt x="650" y="177"/>
                    <a:pt x="650" y="177"/>
                  </a:cubicBezTo>
                  <a:cubicBezTo>
                    <a:pt x="649" y="177"/>
                    <a:pt x="649" y="178"/>
                    <a:pt x="648" y="178"/>
                  </a:cubicBezTo>
                  <a:cubicBezTo>
                    <a:pt x="649" y="178"/>
                    <a:pt x="649" y="180"/>
                    <a:pt x="650" y="179"/>
                  </a:cubicBezTo>
                  <a:cubicBezTo>
                    <a:pt x="650" y="180"/>
                    <a:pt x="649" y="179"/>
                    <a:pt x="649" y="180"/>
                  </a:cubicBezTo>
                  <a:cubicBezTo>
                    <a:pt x="648" y="180"/>
                    <a:pt x="649" y="179"/>
                    <a:pt x="648" y="178"/>
                  </a:cubicBezTo>
                  <a:cubicBezTo>
                    <a:pt x="647" y="178"/>
                    <a:pt x="647" y="179"/>
                    <a:pt x="647" y="179"/>
                  </a:cubicBezTo>
                  <a:cubicBezTo>
                    <a:pt x="647" y="179"/>
                    <a:pt x="648" y="179"/>
                    <a:pt x="648" y="178"/>
                  </a:cubicBezTo>
                  <a:cubicBezTo>
                    <a:pt x="648" y="180"/>
                    <a:pt x="649" y="181"/>
                    <a:pt x="650" y="181"/>
                  </a:cubicBezTo>
                  <a:cubicBezTo>
                    <a:pt x="650" y="181"/>
                    <a:pt x="648" y="182"/>
                    <a:pt x="650" y="182"/>
                  </a:cubicBezTo>
                  <a:cubicBezTo>
                    <a:pt x="649" y="183"/>
                    <a:pt x="648" y="182"/>
                    <a:pt x="648" y="182"/>
                  </a:cubicBezTo>
                  <a:cubicBezTo>
                    <a:pt x="648" y="183"/>
                    <a:pt x="649" y="182"/>
                    <a:pt x="649" y="183"/>
                  </a:cubicBezTo>
                  <a:cubicBezTo>
                    <a:pt x="650" y="182"/>
                    <a:pt x="651" y="183"/>
                    <a:pt x="652" y="184"/>
                  </a:cubicBezTo>
                  <a:cubicBezTo>
                    <a:pt x="652" y="183"/>
                    <a:pt x="652" y="183"/>
                    <a:pt x="652" y="182"/>
                  </a:cubicBezTo>
                  <a:cubicBezTo>
                    <a:pt x="653" y="183"/>
                    <a:pt x="653" y="183"/>
                    <a:pt x="653" y="184"/>
                  </a:cubicBezTo>
                  <a:cubicBezTo>
                    <a:pt x="653" y="183"/>
                    <a:pt x="654" y="184"/>
                    <a:pt x="654" y="185"/>
                  </a:cubicBezTo>
                  <a:cubicBezTo>
                    <a:pt x="653" y="183"/>
                    <a:pt x="653" y="185"/>
                    <a:pt x="653" y="186"/>
                  </a:cubicBezTo>
                  <a:cubicBezTo>
                    <a:pt x="652" y="187"/>
                    <a:pt x="653" y="185"/>
                    <a:pt x="652" y="185"/>
                  </a:cubicBezTo>
                  <a:cubicBezTo>
                    <a:pt x="651" y="186"/>
                    <a:pt x="651" y="186"/>
                    <a:pt x="651" y="186"/>
                  </a:cubicBezTo>
                  <a:cubicBezTo>
                    <a:pt x="651" y="187"/>
                    <a:pt x="651" y="186"/>
                    <a:pt x="652" y="186"/>
                  </a:cubicBezTo>
                  <a:cubicBezTo>
                    <a:pt x="651" y="187"/>
                    <a:pt x="649" y="187"/>
                    <a:pt x="650" y="188"/>
                  </a:cubicBezTo>
                  <a:cubicBezTo>
                    <a:pt x="645" y="190"/>
                    <a:pt x="642" y="195"/>
                    <a:pt x="637" y="196"/>
                  </a:cubicBezTo>
                  <a:cubicBezTo>
                    <a:pt x="634" y="199"/>
                    <a:pt x="630" y="201"/>
                    <a:pt x="626" y="203"/>
                  </a:cubicBezTo>
                  <a:cubicBezTo>
                    <a:pt x="625" y="206"/>
                    <a:pt x="622" y="205"/>
                    <a:pt x="621" y="208"/>
                  </a:cubicBezTo>
                  <a:cubicBezTo>
                    <a:pt x="619" y="207"/>
                    <a:pt x="619" y="209"/>
                    <a:pt x="617" y="209"/>
                  </a:cubicBezTo>
                  <a:cubicBezTo>
                    <a:pt x="617" y="212"/>
                    <a:pt x="611" y="210"/>
                    <a:pt x="610" y="213"/>
                  </a:cubicBezTo>
                  <a:cubicBezTo>
                    <a:pt x="610" y="213"/>
                    <a:pt x="610" y="213"/>
                    <a:pt x="609" y="213"/>
                  </a:cubicBezTo>
                  <a:cubicBezTo>
                    <a:pt x="608" y="215"/>
                    <a:pt x="605" y="214"/>
                    <a:pt x="604" y="216"/>
                  </a:cubicBezTo>
                  <a:cubicBezTo>
                    <a:pt x="603" y="216"/>
                    <a:pt x="603" y="217"/>
                    <a:pt x="603" y="216"/>
                  </a:cubicBezTo>
                  <a:cubicBezTo>
                    <a:pt x="601" y="218"/>
                    <a:pt x="599" y="220"/>
                    <a:pt x="597" y="221"/>
                  </a:cubicBezTo>
                  <a:cubicBezTo>
                    <a:pt x="593" y="224"/>
                    <a:pt x="588" y="226"/>
                    <a:pt x="584" y="229"/>
                  </a:cubicBezTo>
                  <a:cubicBezTo>
                    <a:pt x="581" y="231"/>
                    <a:pt x="578" y="233"/>
                    <a:pt x="575" y="234"/>
                  </a:cubicBezTo>
                  <a:cubicBezTo>
                    <a:pt x="573" y="235"/>
                    <a:pt x="571" y="237"/>
                    <a:pt x="569" y="237"/>
                  </a:cubicBezTo>
                  <a:cubicBezTo>
                    <a:pt x="567" y="239"/>
                    <a:pt x="563" y="239"/>
                    <a:pt x="562" y="242"/>
                  </a:cubicBezTo>
                  <a:cubicBezTo>
                    <a:pt x="561" y="242"/>
                    <a:pt x="559" y="243"/>
                    <a:pt x="558" y="244"/>
                  </a:cubicBezTo>
                  <a:cubicBezTo>
                    <a:pt x="556" y="245"/>
                    <a:pt x="553" y="246"/>
                    <a:pt x="552" y="248"/>
                  </a:cubicBezTo>
                  <a:cubicBezTo>
                    <a:pt x="549" y="248"/>
                    <a:pt x="548" y="251"/>
                    <a:pt x="544" y="251"/>
                  </a:cubicBezTo>
                  <a:cubicBezTo>
                    <a:pt x="544" y="252"/>
                    <a:pt x="546" y="251"/>
                    <a:pt x="546" y="252"/>
                  </a:cubicBezTo>
                  <a:cubicBezTo>
                    <a:pt x="545" y="252"/>
                    <a:pt x="543" y="253"/>
                    <a:pt x="541" y="253"/>
                  </a:cubicBezTo>
                  <a:cubicBezTo>
                    <a:pt x="541" y="253"/>
                    <a:pt x="541" y="253"/>
                    <a:pt x="541" y="253"/>
                  </a:cubicBezTo>
                  <a:cubicBezTo>
                    <a:pt x="541" y="255"/>
                    <a:pt x="543" y="254"/>
                    <a:pt x="544" y="254"/>
                  </a:cubicBezTo>
                  <a:cubicBezTo>
                    <a:pt x="543" y="255"/>
                    <a:pt x="541" y="254"/>
                    <a:pt x="541" y="255"/>
                  </a:cubicBezTo>
                  <a:cubicBezTo>
                    <a:pt x="541" y="255"/>
                    <a:pt x="541" y="254"/>
                    <a:pt x="540" y="254"/>
                  </a:cubicBezTo>
                  <a:cubicBezTo>
                    <a:pt x="541" y="255"/>
                    <a:pt x="540" y="255"/>
                    <a:pt x="540" y="255"/>
                  </a:cubicBezTo>
                  <a:cubicBezTo>
                    <a:pt x="539" y="255"/>
                    <a:pt x="540" y="256"/>
                    <a:pt x="538" y="256"/>
                  </a:cubicBezTo>
                  <a:cubicBezTo>
                    <a:pt x="539" y="260"/>
                    <a:pt x="541" y="263"/>
                    <a:pt x="543" y="266"/>
                  </a:cubicBezTo>
                  <a:cubicBezTo>
                    <a:pt x="543" y="266"/>
                    <a:pt x="543" y="266"/>
                    <a:pt x="544" y="266"/>
                  </a:cubicBezTo>
                  <a:cubicBezTo>
                    <a:pt x="545" y="269"/>
                    <a:pt x="548" y="269"/>
                    <a:pt x="547" y="273"/>
                  </a:cubicBezTo>
                  <a:cubicBezTo>
                    <a:pt x="548" y="274"/>
                    <a:pt x="549" y="275"/>
                    <a:pt x="549" y="277"/>
                  </a:cubicBezTo>
                  <a:cubicBezTo>
                    <a:pt x="552" y="280"/>
                    <a:pt x="551" y="284"/>
                    <a:pt x="551" y="288"/>
                  </a:cubicBezTo>
                  <a:cubicBezTo>
                    <a:pt x="550" y="288"/>
                    <a:pt x="550" y="288"/>
                    <a:pt x="550" y="288"/>
                  </a:cubicBezTo>
                  <a:cubicBezTo>
                    <a:pt x="550" y="289"/>
                    <a:pt x="550" y="289"/>
                    <a:pt x="550" y="290"/>
                  </a:cubicBezTo>
                  <a:cubicBezTo>
                    <a:pt x="549" y="291"/>
                    <a:pt x="549" y="292"/>
                    <a:pt x="547" y="293"/>
                  </a:cubicBezTo>
                  <a:cubicBezTo>
                    <a:pt x="544" y="300"/>
                    <a:pt x="535" y="301"/>
                    <a:pt x="529" y="305"/>
                  </a:cubicBezTo>
                  <a:cubicBezTo>
                    <a:pt x="529" y="308"/>
                    <a:pt x="529" y="311"/>
                    <a:pt x="531" y="313"/>
                  </a:cubicBezTo>
                  <a:cubicBezTo>
                    <a:pt x="531" y="313"/>
                    <a:pt x="532" y="313"/>
                    <a:pt x="532" y="313"/>
                  </a:cubicBezTo>
                  <a:cubicBezTo>
                    <a:pt x="534" y="316"/>
                    <a:pt x="537" y="317"/>
                    <a:pt x="538" y="321"/>
                  </a:cubicBezTo>
                  <a:cubicBezTo>
                    <a:pt x="540" y="322"/>
                    <a:pt x="541" y="328"/>
                    <a:pt x="538" y="329"/>
                  </a:cubicBezTo>
                  <a:cubicBezTo>
                    <a:pt x="538" y="329"/>
                    <a:pt x="538" y="330"/>
                    <a:pt x="538" y="331"/>
                  </a:cubicBezTo>
                  <a:cubicBezTo>
                    <a:pt x="537" y="331"/>
                    <a:pt x="537" y="331"/>
                    <a:pt x="536" y="331"/>
                  </a:cubicBezTo>
                  <a:cubicBezTo>
                    <a:pt x="536" y="331"/>
                    <a:pt x="537" y="331"/>
                    <a:pt x="536" y="333"/>
                  </a:cubicBezTo>
                  <a:cubicBezTo>
                    <a:pt x="535" y="333"/>
                    <a:pt x="532" y="335"/>
                    <a:pt x="533" y="336"/>
                  </a:cubicBezTo>
                  <a:cubicBezTo>
                    <a:pt x="531" y="335"/>
                    <a:pt x="531" y="336"/>
                    <a:pt x="530" y="336"/>
                  </a:cubicBezTo>
                  <a:cubicBezTo>
                    <a:pt x="530" y="336"/>
                    <a:pt x="531" y="337"/>
                    <a:pt x="530" y="337"/>
                  </a:cubicBezTo>
                  <a:cubicBezTo>
                    <a:pt x="528" y="337"/>
                    <a:pt x="527" y="337"/>
                    <a:pt x="526" y="339"/>
                  </a:cubicBezTo>
                  <a:cubicBezTo>
                    <a:pt x="526" y="339"/>
                    <a:pt x="527" y="340"/>
                    <a:pt x="527" y="340"/>
                  </a:cubicBezTo>
                  <a:cubicBezTo>
                    <a:pt x="528" y="340"/>
                    <a:pt x="528" y="339"/>
                    <a:pt x="529" y="340"/>
                  </a:cubicBezTo>
                  <a:cubicBezTo>
                    <a:pt x="529" y="339"/>
                    <a:pt x="530" y="339"/>
                    <a:pt x="531" y="339"/>
                  </a:cubicBezTo>
                  <a:cubicBezTo>
                    <a:pt x="528" y="340"/>
                    <a:pt x="526" y="341"/>
                    <a:pt x="528" y="344"/>
                  </a:cubicBezTo>
                  <a:cubicBezTo>
                    <a:pt x="528" y="344"/>
                    <a:pt x="529" y="344"/>
                    <a:pt x="530" y="344"/>
                  </a:cubicBezTo>
                  <a:cubicBezTo>
                    <a:pt x="527" y="347"/>
                    <a:pt x="523" y="349"/>
                    <a:pt x="520" y="350"/>
                  </a:cubicBezTo>
                  <a:cubicBezTo>
                    <a:pt x="516" y="353"/>
                    <a:pt x="510" y="354"/>
                    <a:pt x="506" y="358"/>
                  </a:cubicBezTo>
                  <a:cubicBezTo>
                    <a:pt x="506" y="357"/>
                    <a:pt x="506" y="358"/>
                    <a:pt x="505" y="358"/>
                  </a:cubicBezTo>
                  <a:cubicBezTo>
                    <a:pt x="504" y="359"/>
                    <a:pt x="503" y="359"/>
                    <a:pt x="502" y="361"/>
                  </a:cubicBezTo>
                  <a:cubicBezTo>
                    <a:pt x="501" y="361"/>
                    <a:pt x="501" y="360"/>
                    <a:pt x="501" y="360"/>
                  </a:cubicBezTo>
                  <a:cubicBezTo>
                    <a:pt x="493" y="362"/>
                    <a:pt x="485" y="367"/>
                    <a:pt x="477" y="370"/>
                  </a:cubicBezTo>
                  <a:cubicBezTo>
                    <a:pt x="470" y="375"/>
                    <a:pt x="461" y="377"/>
                    <a:pt x="454" y="381"/>
                  </a:cubicBezTo>
                  <a:cubicBezTo>
                    <a:pt x="454" y="381"/>
                    <a:pt x="454" y="381"/>
                    <a:pt x="454" y="380"/>
                  </a:cubicBezTo>
                  <a:cubicBezTo>
                    <a:pt x="441" y="387"/>
                    <a:pt x="429" y="391"/>
                    <a:pt x="418" y="399"/>
                  </a:cubicBezTo>
                  <a:cubicBezTo>
                    <a:pt x="416" y="398"/>
                    <a:pt x="416" y="401"/>
                    <a:pt x="413" y="401"/>
                  </a:cubicBezTo>
                  <a:cubicBezTo>
                    <a:pt x="411" y="402"/>
                    <a:pt x="408" y="404"/>
                    <a:pt x="405" y="406"/>
                  </a:cubicBezTo>
                  <a:cubicBezTo>
                    <a:pt x="404" y="406"/>
                    <a:pt x="404" y="407"/>
                    <a:pt x="404" y="407"/>
                  </a:cubicBezTo>
                  <a:cubicBezTo>
                    <a:pt x="404" y="407"/>
                    <a:pt x="403" y="407"/>
                    <a:pt x="403" y="407"/>
                  </a:cubicBezTo>
                  <a:cubicBezTo>
                    <a:pt x="399" y="410"/>
                    <a:pt x="395" y="412"/>
                    <a:pt x="390" y="415"/>
                  </a:cubicBezTo>
                  <a:cubicBezTo>
                    <a:pt x="383" y="420"/>
                    <a:pt x="373" y="424"/>
                    <a:pt x="366" y="430"/>
                  </a:cubicBezTo>
                  <a:cubicBezTo>
                    <a:pt x="362" y="431"/>
                    <a:pt x="362" y="434"/>
                    <a:pt x="358" y="434"/>
                  </a:cubicBezTo>
                  <a:cubicBezTo>
                    <a:pt x="353" y="439"/>
                    <a:pt x="347" y="443"/>
                    <a:pt x="341" y="446"/>
                  </a:cubicBezTo>
                  <a:cubicBezTo>
                    <a:pt x="339" y="448"/>
                    <a:pt x="336" y="449"/>
                    <a:pt x="334" y="451"/>
                  </a:cubicBezTo>
                  <a:cubicBezTo>
                    <a:pt x="326" y="456"/>
                    <a:pt x="320" y="463"/>
                    <a:pt x="311" y="468"/>
                  </a:cubicBezTo>
                  <a:cubicBezTo>
                    <a:pt x="310" y="470"/>
                    <a:pt x="308" y="471"/>
                    <a:pt x="306" y="472"/>
                  </a:cubicBezTo>
                  <a:cubicBezTo>
                    <a:pt x="309" y="473"/>
                    <a:pt x="311" y="471"/>
                    <a:pt x="313" y="470"/>
                  </a:cubicBezTo>
                  <a:cubicBezTo>
                    <a:pt x="317" y="468"/>
                    <a:pt x="322" y="465"/>
                    <a:pt x="326" y="463"/>
                  </a:cubicBezTo>
                  <a:cubicBezTo>
                    <a:pt x="329" y="461"/>
                    <a:pt x="332" y="460"/>
                    <a:pt x="336" y="458"/>
                  </a:cubicBezTo>
                  <a:cubicBezTo>
                    <a:pt x="351" y="451"/>
                    <a:pt x="365" y="443"/>
                    <a:pt x="380" y="437"/>
                  </a:cubicBezTo>
                  <a:cubicBezTo>
                    <a:pt x="381" y="437"/>
                    <a:pt x="381" y="436"/>
                    <a:pt x="381" y="436"/>
                  </a:cubicBezTo>
                  <a:cubicBezTo>
                    <a:pt x="409" y="423"/>
                    <a:pt x="436" y="409"/>
                    <a:pt x="468" y="402"/>
                  </a:cubicBezTo>
                  <a:cubicBezTo>
                    <a:pt x="472" y="400"/>
                    <a:pt x="476" y="400"/>
                    <a:pt x="481" y="399"/>
                  </a:cubicBezTo>
                  <a:cubicBezTo>
                    <a:pt x="481" y="399"/>
                    <a:pt x="481" y="399"/>
                    <a:pt x="481" y="399"/>
                  </a:cubicBezTo>
                  <a:cubicBezTo>
                    <a:pt x="485" y="399"/>
                    <a:pt x="491" y="396"/>
                    <a:pt x="494" y="398"/>
                  </a:cubicBezTo>
                  <a:cubicBezTo>
                    <a:pt x="494" y="398"/>
                    <a:pt x="494" y="397"/>
                    <a:pt x="494" y="397"/>
                  </a:cubicBezTo>
                  <a:cubicBezTo>
                    <a:pt x="495" y="397"/>
                    <a:pt x="495" y="397"/>
                    <a:pt x="495" y="397"/>
                  </a:cubicBezTo>
                  <a:cubicBezTo>
                    <a:pt x="497" y="395"/>
                    <a:pt x="499" y="393"/>
                    <a:pt x="502" y="392"/>
                  </a:cubicBezTo>
                  <a:cubicBezTo>
                    <a:pt x="503" y="393"/>
                    <a:pt x="503" y="392"/>
                    <a:pt x="504" y="392"/>
                  </a:cubicBezTo>
                  <a:cubicBezTo>
                    <a:pt x="504" y="392"/>
                    <a:pt x="504" y="393"/>
                    <a:pt x="504" y="393"/>
                  </a:cubicBezTo>
                  <a:cubicBezTo>
                    <a:pt x="506" y="392"/>
                    <a:pt x="507" y="394"/>
                    <a:pt x="508" y="393"/>
                  </a:cubicBezTo>
                  <a:cubicBezTo>
                    <a:pt x="509" y="394"/>
                    <a:pt x="508" y="396"/>
                    <a:pt x="510" y="396"/>
                  </a:cubicBezTo>
                  <a:cubicBezTo>
                    <a:pt x="510" y="396"/>
                    <a:pt x="509" y="396"/>
                    <a:pt x="509" y="397"/>
                  </a:cubicBezTo>
                  <a:cubicBezTo>
                    <a:pt x="512" y="399"/>
                    <a:pt x="514" y="400"/>
                    <a:pt x="517" y="402"/>
                  </a:cubicBezTo>
                  <a:cubicBezTo>
                    <a:pt x="518" y="403"/>
                    <a:pt x="518" y="404"/>
                    <a:pt x="518" y="405"/>
                  </a:cubicBezTo>
                  <a:cubicBezTo>
                    <a:pt x="517" y="405"/>
                    <a:pt x="517" y="407"/>
                    <a:pt x="516" y="407"/>
                  </a:cubicBezTo>
                  <a:cubicBezTo>
                    <a:pt x="516" y="407"/>
                    <a:pt x="517" y="407"/>
                    <a:pt x="518" y="407"/>
                  </a:cubicBezTo>
                  <a:cubicBezTo>
                    <a:pt x="518" y="407"/>
                    <a:pt x="517" y="407"/>
                    <a:pt x="518" y="407"/>
                  </a:cubicBezTo>
                  <a:cubicBezTo>
                    <a:pt x="525" y="405"/>
                    <a:pt x="532" y="401"/>
                    <a:pt x="538" y="400"/>
                  </a:cubicBezTo>
                  <a:cubicBezTo>
                    <a:pt x="543" y="398"/>
                    <a:pt x="548" y="396"/>
                    <a:pt x="552" y="395"/>
                  </a:cubicBezTo>
                  <a:cubicBezTo>
                    <a:pt x="553" y="395"/>
                    <a:pt x="553" y="394"/>
                    <a:pt x="553" y="393"/>
                  </a:cubicBezTo>
                  <a:cubicBezTo>
                    <a:pt x="555" y="392"/>
                    <a:pt x="557" y="392"/>
                    <a:pt x="558" y="393"/>
                  </a:cubicBezTo>
                  <a:cubicBezTo>
                    <a:pt x="559" y="393"/>
                    <a:pt x="559" y="393"/>
                    <a:pt x="559" y="392"/>
                  </a:cubicBezTo>
                  <a:cubicBezTo>
                    <a:pt x="561" y="392"/>
                    <a:pt x="564" y="392"/>
                    <a:pt x="566" y="393"/>
                  </a:cubicBezTo>
                  <a:cubicBezTo>
                    <a:pt x="566" y="393"/>
                    <a:pt x="566" y="393"/>
                    <a:pt x="566" y="394"/>
                  </a:cubicBezTo>
                  <a:cubicBezTo>
                    <a:pt x="567" y="394"/>
                    <a:pt x="568" y="393"/>
                    <a:pt x="569" y="394"/>
                  </a:cubicBezTo>
                  <a:cubicBezTo>
                    <a:pt x="568" y="394"/>
                    <a:pt x="568" y="395"/>
                    <a:pt x="568" y="395"/>
                  </a:cubicBezTo>
                  <a:cubicBezTo>
                    <a:pt x="568" y="395"/>
                    <a:pt x="569" y="396"/>
                    <a:pt x="568" y="396"/>
                  </a:cubicBezTo>
                  <a:cubicBezTo>
                    <a:pt x="568" y="396"/>
                    <a:pt x="569" y="396"/>
                    <a:pt x="570" y="396"/>
                  </a:cubicBezTo>
                  <a:cubicBezTo>
                    <a:pt x="570" y="396"/>
                    <a:pt x="569" y="395"/>
                    <a:pt x="570" y="394"/>
                  </a:cubicBezTo>
                  <a:cubicBezTo>
                    <a:pt x="570" y="394"/>
                    <a:pt x="571" y="394"/>
                    <a:pt x="571" y="394"/>
                  </a:cubicBezTo>
                  <a:cubicBezTo>
                    <a:pt x="571" y="395"/>
                    <a:pt x="572" y="395"/>
                    <a:pt x="573" y="395"/>
                  </a:cubicBezTo>
                  <a:cubicBezTo>
                    <a:pt x="572" y="396"/>
                    <a:pt x="571" y="395"/>
                    <a:pt x="571" y="396"/>
                  </a:cubicBezTo>
                  <a:cubicBezTo>
                    <a:pt x="571" y="396"/>
                    <a:pt x="571" y="396"/>
                    <a:pt x="571" y="397"/>
                  </a:cubicBezTo>
                  <a:cubicBezTo>
                    <a:pt x="571" y="397"/>
                    <a:pt x="572" y="396"/>
                    <a:pt x="572" y="398"/>
                  </a:cubicBezTo>
                  <a:cubicBezTo>
                    <a:pt x="573" y="398"/>
                    <a:pt x="574" y="398"/>
                    <a:pt x="575" y="398"/>
                  </a:cubicBezTo>
                  <a:cubicBezTo>
                    <a:pt x="575" y="399"/>
                    <a:pt x="574" y="399"/>
                    <a:pt x="574" y="399"/>
                  </a:cubicBezTo>
                  <a:cubicBezTo>
                    <a:pt x="574" y="400"/>
                    <a:pt x="574" y="399"/>
                    <a:pt x="575" y="400"/>
                  </a:cubicBezTo>
                  <a:cubicBezTo>
                    <a:pt x="576" y="400"/>
                    <a:pt x="578" y="399"/>
                    <a:pt x="578" y="401"/>
                  </a:cubicBezTo>
                  <a:cubicBezTo>
                    <a:pt x="577" y="401"/>
                    <a:pt x="577" y="401"/>
                    <a:pt x="576" y="401"/>
                  </a:cubicBezTo>
                  <a:cubicBezTo>
                    <a:pt x="577" y="402"/>
                    <a:pt x="574" y="402"/>
                    <a:pt x="574" y="404"/>
                  </a:cubicBezTo>
                  <a:cubicBezTo>
                    <a:pt x="573" y="403"/>
                    <a:pt x="573" y="403"/>
                    <a:pt x="572" y="403"/>
                  </a:cubicBezTo>
                  <a:cubicBezTo>
                    <a:pt x="572" y="404"/>
                    <a:pt x="574" y="404"/>
                    <a:pt x="573" y="404"/>
                  </a:cubicBezTo>
                  <a:cubicBezTo>
                    <a:pt x="573" y="404"/>
                    <a:pt x="574" y="405"/>
                    <a:pt x="574" y="404"/>
                  </a:cubicBezTo>
                  <a:cubicBezTo>
                    <a:pt x="575" y="404"/>
                    <a:pt x="575" y="406"/>
                    <a:pt x="575" y="406"/>
                  </a:cubicBezTo>
                  <a:cubicBezTo>
                    <a:pt x="575" y="406"/>
                    <a:pt x="575" y="407"/>
                    <a:pt x="575" y="406"/>
                  </a:cubicBezTo>
                  <a:cubicBezTo>
                    <a:pt x="575" y="407"/>
                    <a:pt x="572" y="408"/>
                    <a:pt x="572" y="407"/>
                  </a:cubicBezTo>
                  <a:cubicBezTo>
                    <a:pt x="572" y="407"/>
                    <a:pt x="572" y="408"/>
                    <a:pt x="571" y="409"/>
                  </a:cubicBezTo>
                  <a:cubicBezTo>
                    <a:pt x="571" y="408"/>
                    <a:pt x="570" y="410"/>
                    <a:pt x="570" y="409"/>
                  </a:cubicBezTo>
                  <a:cubicBezTo>
                    <a:pt x="570" y="410"/>
                    <a:pt x="573" y="409"/>
                    <a:pt x="573" y="411"/>
                  </a:cubicBezTo>
                  <a:cubicBezTo>
                    <a:pt x="575" y="411"/>
                    <a:pt x="576" y="411"/>
                    <a:pt x="576" y="409"/>
                  </a:cubicBezTo>
                  <a:cubicBezTo>
                    <a:pt x="576" y="409"/>
                    <a:pt x="578" y="409"/>
                    <a:pt x="577" y="409"/>
                  </a:cubicBezTo>
                  <a:cubicBezTo>
                    <a:pt x="578" y="408"/>
                    <a:pt x="578" y="410"/>
                    <a:pt x="579" y="410"/>
                  </a:cubicBezTo>
                  <a:cubicBezTo>
                    <a:pt x="578" y="410"/>
                    <a:pt x="578" y="410"/>
                    <a:pt x="577" y="411"/>
                  </a:cubicBezTo>
                  <a:cubicBezTo>
                    <a:pt x="577" y="411"/>
                    <a:pt x="577" y="411"/>
                    <a:pt x="577" y="412"/>
                  </a:cubicBezTo>
                  <a:cubicBezTo>
                    <a:pt x="577" y="412"/>
                    <a:pt x="576" y="411"/>
                    <a:pt x="575" y="411"/>
                  </a:cubicBezTo>
                  <a:cubicBezTo>
                    <a:pt x="575" y="413"/>
                    <a:pt x="575" y="413"/>
                    <a:pt x="575" y="414"/>
                  </a:cubicBezTo>
                  <a:cubicBezTo>
                    <a:pt x="573" y="414"/>
                    <a:pt x="572" y="417"/>
                    <a:pt x="571" y="415"/>
                  </a:cubicBezTo>
                  <a:cubicBezTo>
                    <a:pt x="570" y="415"/>
                    <a:pt x="570" y="415"/>
                    <a:pt x="570" y="415"/>
                  </a:cubicBezTo>
                  <a:cubicBezTo>
                    <a:pt x="571" y="416"/>
                    <a:pt x="573" y="416"/>
                    <a:pt x="575" y="417"/>
                  </a:cubicBezTo>
                  <a:cubicBezTo>
                    <a:pt x="574" y="418"/>
                    <a:pt x="572" y="418"/>
                    <a:pt x="571" y="417"/>
                  </a:cubicBezTo>
                  <a:cubicBezTo>
                    <a:pt x="572" y="419"/>
                    <a:pt x="573" y="421"/>
                    <a:pt x="576" y="420"/>
                  </a:cubicBezTo>
                  <a:cubicBezTo>
                    <a:pt x="576" y="421"/>
                    <a:pt x="577" y="421"/>
                    <a:pt x="576" y="421"/>
                  </a:cubicBezTo>
                  <a:cubicBezTo>
                    <a:pt x="575" y="421"/>
                    <a:pt x="575" y="420"/>
                    <a:pt x="574" y="420"/>
                  </a:cubicBezTo>
                  <a:cubicBezTo>
                    <a:pt x="573" y="421"/>
                    <a:pt x="573" y="421"/>
                    <a:pt x="573" y="422"/>
                  </a:cubicBezTo>
                  <a:cubicBezTo>
                    <a:pt x="574" y="422"/>
                    <a:pt x="574" y="421"/>
                    <a:pt x="574" y="421"/>
                  </a:cubicBezTo>
                  <a:cubicBezTo>
                    <a:pt x="574" y="422"/>
                    <a:pt x="574" y="422"/>
                    <a:pt x="574" y="423"/>
                  </a:cubicBezTo>
                  <a:cubicBezTo>
                    <a:pt x="574" y="422"/>
                    <a:pt x="574" y="422"/>
                    <a:pt x="574" y="422"/>
                  </a:cubicBezTo>
                  <a:cubicBezTo>
                    <a:pt x="573" y="423"/>
                    <a:pt x="571" y="424"/>
                    <a:pt x="570" y="424"/>
                  </a:cubicBezTo>
                  <a:cubicBezTo>
                    <a:pt x="570" y="424"/>
                    <a:pt x="569" y="425"/>
                    <a:pt x="570" y="425"/>
                  </a:cubicBezTo>
                  <a:cubicBezTo>
                    <a:pt x="571" y="426"/>
                    <a:pt x="570" y="424"/>
                    <a:pt x="571" y="425"/>
                  </a:cubicBezTo>
                  <a:cubicBezTo>
                    <a:pt x="573" y="426"/>
                    <a:pt x="573" y="425"/>
                    <a:pt x="574" y="428"/>
                  </a:cubicBezTo>
                  <a:cubicBezTo>
                    <a:pt x="575" y="428"/>
                    <a:pt x="575" y="427"/>
                    <a:pt x="576" y="427"/>
                  </a:cubicBezTo>
                  <a:cubicBezTo>
                    <a:pt x="576" y="428"/>
                    <a:pt x="575" y="428"/>
                    <a:pt x="575" y="428"/>
                  </a:cubicBezTo>
                  <a:cubicBezTo>
                    <a:pt x="574" y="428"/>
                    <a:pt x="575" y="429"/>
                    <a:pt x="574" y="428"/>
                  </a:cubicBezTo>
                  <a:cubicBezTo>
                    <a:pt x="574" y="429"/>
                    <a:pt x="574" y="429"/>
                    <a:pt x="574" y="429"/>
                  </a:cubicBezTo>
                  <a:cubicBezTo>
                    <a:pt x="574" y="430"/>
                    <a:pt x="573" y="429"/>
                    <a:pt x="573" y="430"/>
                  </a:cubicBezTo>
                  <a:cubicBezTo>
                    <a:pt x="573" y="430"/>
                    <a:pt x="574" y="431"/>
                    <a:pt x="574" y="431"/>
                  </a:cubicBezTo>
                  <a:cubicBezTo>
                    <a:pt x="573" y="432"/>
                    <a:pt x="573" y="433"/>
                    <a:pt x="572" y="433"/>
                  </a:cubicBezTo>
                  <a:cubicBezTo>
                    <a:pt x="572" y="433"/>
                    <a:pt x="572" y="433"/>
                    <a:pt x="572" y="432"/>
                  </a:cubicBezTo>
                  <a:cubicBezTo>
                    <a:pt x="571" y="432"/>
                    <a:pt x="571" y="433"/>
                    <a:pt x="571" y="433"/>
                  </a:cubicBezTo>
                  <a:cubicBezTo>
                    <a:pt x="571" y="432"/>
                    <a:pt x="571" y="432"/>
                    <a:pt x="571" y="431"/>
                  </a:cubicBezTo>
                  <a:cubicBezTo>
                    <a:pt x="570" y="433"/>
                    <a:pt x="570" y="435"/>
                    <a:pt x="572" y="436"/>
                  </a:cubicBezTo>
                  <a:cubicBezTo>
                    <a:pt x="572" y="434"/>
                    <a:pt x="575" y="437"/>
                    <a:pt x="575" y="435"/>
                  </a:cubicBezTo>
                  <a:cubicBezTo>
                    <a:pt x="576" y="436"/>
                    <a:pt x="575" y="437"/>
                    <a:pt x="576" y="437"/>
                  </a:cubicBezTo>
                  <a:cubicBezTo>
                    <a:pt x="576" y="436"/>
                    <a:pt x="577" y="437"/>
                    <a:pt x="577" y="435"/>
                  </a:cubicBezTo>
                  <a:cubicBezTo>
                    <a:pt x="579" y="436"/>
                    <a:pt x="580" y="433"/>
                    <a:pt x="581" y="432"/>
                  </a:cubicBezTo>
                  <a:cubicBezTo>
                    <a:pt x="581" y="431"/>
                    <a:pt x="580" y="432"/>
                    <a:pt x="578" y="432"/>
                  </a:cubicBezTo>
                  <a:cubicBezTo>
                    <a:pt x="579" y="431"/>
                    <a:pt x="579" y="431"/>
                    <a:pt x="578" y="431"/>
                  </a:cubicBezTo>
                  <a:cubicBezTo>
                    <a:pt x="578" y="430"/>
                    <a:pt x="579" y="431"/>
                    <a:pt x="579" y="430"/>
                  </a:cubicBezTo>
                  <a:cubicBezTo>
                    <a:pt x="578" y="430"/>
                    <a:pt x="577" y="430"/>
                    <a:pt x="577" y="429"/>
                  </a:cubicBezTo>
                  <a:cubicBezTo>
                    <a:pt x="577" y="428"/>
                    <a:pt x="578" y="427"/>
                    <a:pt x="579" y="428"/>
                  </a:cubicBezTo>
                  <a:cubicBezTo>
                    <a:pt x="579" y="428"/>
                    <a:pt x="580" y="427"/>
                    <a:pt x="580" y="427"/>
                  </a:cubicBezTo>
                  <a:cubicBezTo>
                    <a:pt x="581" y="427"/>
                    <a:pt x="580" y="428"/>
                    <a:pt x="580" y="429"/>
                  </a:cubicBezTo>
                  <a:cubicBezTo>
                    <a:pt x="580" y="430"/>
                    <a:pt x="581" y="429"/>
                    <a:pt x="582" y="429"/>
                  </a:cubicBezTo>
                  <a:cubicBezTo>
                    <a:pt x="582" y="429"/>
                    <a:pt x="583" y="429"/>
                    <a:pt x="583" y="428"/>
                  </a:cubicBezTo>
                  <a:cubicBezTo>
                    <a:pt x="584" y="428"/>
                    <a:pt x="584" y="428"/>
                    <a:pt x="585" y="428"/>
                  </a:cubicBezTo>
                  <a:cubicBezTo>
                    <a:pt x="586" y="428"/>
                    <a:pt x="584" y="427"/>
                    <a:pt x="584" y="426"/>
                  </a:cubicBezTo>
                  <a:cubicBezTo>
                    <a:pt x="585" y="426"/>
                    <a:pt x="585" y="427"/>
                    <a:pt x="587" y="427"/>
                  </a:cubicBezTo>
                  <a:cubicBezTo>
                    <a:pt x="585" y="428"/>
                    <a:pt x="586" y="430"/>
                    <a:pt x="584" y="431"/>
                  </a:cubicBezTo>
                  <a:cubicBezTo>
                    <a:pt x="584" y="431"/>
                    <a:pt x="585" y="431"/>
                    <a:pt x="585" y="431"/>
                  </a:cubicBezTo>
                  <a:cubicBezTo>
                    <a:pt x="585" y="432"/>
                    <a:pt x="586" y="432"/>
                    <a:pt x="586" y="433"/>
                  </a:cubicBezTo>
                  <a:cubicBezTo>
                    <a:pt x="586" y="434"/>
                    <a:pt x="584" y="433"/>
                    <a:pt x="584" y="435"/>
                  </a:cubicBezTo>
                  <a:cubicBezTo>
                    <a:pt x="584" y="434"/>
                    <a:pt x="583" y="434"/>
                    <a:pt x="582" y="434"/>
                  </a:cubicBezTo>
                  <a:cubicBezTo>
                    <a:pt x="583" y="434"/>
                    <a:pt x="582" y="436"/>
                    <a:pt x="583" y="436"/>
                  </a:cubicBezTo>
                  <a:cubicBezTo>
                    <a:pt x="582" y="437"/>
                    <a:pt x="582" y="435"/>
                    <a:pt x="581" y="436"/>
                  </a:cubicBezTo>
                  <a:cubicBezTo>
                    <a:pt x="582" y="437"/>
                    <a:pt x="582" y="439"/>
                    <a:pt x="584" y="439"/>
                  </a:cubicBezTo>
                  <a:cubicBezTo>
                    <a:pt x="583" y="440"/>
                    <a:pt x="581" y="441"/>
                    <a:pt x="579" y="442"/>
                  </a:cubicBezTo>
                  <a:cubicBezTo>
                    <a:pt x="580" y="443"/>
                    <a:pt x="581" y="443"/>
                    <a:pt x="582" y="444"/>
                  </a:cubicBezTo>
                  <a:cubicBezTo>
                    <a:pt x="581" y="445"/>
                    <a:pt x="581" y="443"/>
                    <a:pt x="580" y="443"/>
                  </a:cubicBezTo>
                  <a:cubicBezTo>
                    <a:pt x="581" y="444"/>
                    <a:pt x="581" y="444"/>
                    <a:pt x="580" y="445"/>
                  </a:cubicBezTo>
                  <a:cubicBezTo>
                    <a:pt x="581" y="445"/>
                    <a:pt x="582" y="445"/>
                    <a:pt x="582" y="445"/>
                  </a:cubicBezTo>
                  <a:cubicBezTo>
                    <a:pt x="583" y="445"/>
                    <a:pt x="583" y="446"/>
                    <a:pt x="584" y="446"/>
                  </a:cubicBezTo>
                  <a:cubicBezTo>
                    <a:pt x="585" y="446"/>
                    <a:pt x="584" y="445"/>
                    <a:pt x="585" y="444"/>
                  </a:cubicBezTo>
                  <a:cubicBezTo>
                    <a:pt x="585" y="445"/>
                    <a:pt x="585" y="445"/>
                    <a:pt x="585" y="446"/>
                  </a:cubicBezTo>
                  <a:cubicBezTo>
                    <a:pt x="584" y="446"/>
                    <a:pt x="584" y="447"/>
                    <a:pt x="583" y="447"/>
                  </a:cubicBezTo>
                  <a:cubicBezTo>
                    <a:pt x="582" y="447"/>
                    <a:pt x="583" y="447"/>
                    <a:pt x="582" y="446"/>
                  </a:cubicBezTo>
                  <a:cubicBezTo>
                    <a:pt x="581" y="446"/>
                    <a:pt x="581" y="447"/>
                    <a:pt x="581" y="448"/>
                  </a:cubicBezTo>
                  <a:cubicBezTo>
                    <a:pt x="580" y="447"/>
                    <a:pt x="581" y="447"/>
                    <a:pt x="581" y="447"/>
                  </a:cubicBezTo>
                  <a:cubicBezTo>
                    <a:pt x="579" y="448"/>
                    <a:pt x="577" y="447"/>
                    <a:pt x="578" y="449"/>
                  </a:cubicBezTo>
                  <a:cubicBezTo>
                    <a:pt x="579" y="449"/>
                    <a:pt x="580" y="450"/>
                    <a:pt x="580" y="449"/>
                  </a:cubicBezTo>
                  <a:cubicBezTo>
                    <a:pt x="581" y="450"/>
                    <a:pt x="582" y="450"/>
                    <a:pt x="582" y="451"/>
                  </a:cubicBezTo>
                  <a:cubicBezTo>
                    <a:pt x="583" y="451"/>
                    <a:pt x="582" y="450"/>
                    <a:pt x="583" y="450"/>
                  </a:cubicBezTo>
                  <a:cubicBezTo>
                    <a:pt x="583" y="451"/>
                    <a:pt x="582" y="452"/>
                    <a:pt x="581" y="452"/>
                  </a:cubicBezTo>
                  <a:cubicBezTo>
                    <a:pt x="581" y="452"/>
                    <a:pt x="581" y="453"/>
                    <a:pt x="581" y="453"/>
                  </a:cubicBezTo>
                  <a:cubicBezTo>
                    <a:pt x="582" y="454"/>
                    <a:pt x="582" y="452"/>
                    <a:pt x="584" y="453"/>
                  </a:cubicBezTo>
                  <a:cubicBezTo>
                    <a:pt x="583" y="454"/>
                    <a:pt x="581" y="454"/>
                    <a:pt x="580" y="455"/>
                  </a:cubicBezTo>
                  <a:cubicBezTo>
                    <a:pt x="581" y="456"/>
                    <a:pt x="583" y="453"/>
                    <a:pt x="584" y="454"/>
                  </a:cubicBezTo>
                  <a:cubicBezTo>
                    <a:pt x="583" y="456"/>
                    <a:pt x="579" y="456"/>
                    <a:pt x="577" y="457"/>
                  </a:cubicBezTo>
                  <a:cubicBezTo>
                    <a:pt x="573" y="457"/>
                    <a:pt x="571" y="460"/>
                    <a:pt x="568" y="460"/>
                  </a:cubicBezTo>
                  <a:cubicBezTo>
                    <a:pt x="568" y="459"/>
                    <a:pt x="569" y="459"/>
                    <a:pt x="570" y="459"/>
                  </a:cubicBezTo>
                  <a:cubicBezTo>
                    <a:pt x="569" y="458"/>
                    <a:pt x="569" y="458"/>
                    <a:pt x="568" y="458"/>
                  </a:cubicBezTo>
                  <a:cubicBezTo>
                    <a:pt x="568" y="458"/>
                    <a:pt x="568" y="457"/>
                    <a:pt x="569" y="457"/>
                  </a:cubicBezTo>
                  <a:cubicBezTo>
                    <a:pt x="569" y="456"/>
                    <a:pt x="568" y="456"/>
                    <a:pt x="568" y="456"/>
                  </a:cubicBezTo>
                  <a:cubicBezTo>
                    <a:pt x="567" y="456"/>
                    <a:pt x="568" y="457"/>
                    <a:pt x="568" y="457"/>
                  </a:cubicBezTo>
                  <a:cubicBezTo>
                    <a:pt x="567" y="456"/>
                    <a:pt x="566" y="457"/>
                    <a:pt x="564" y="456"/>
                  </a:cubicBezTo>
                  <a:cubicBezTo>
                    <a:pt x="564" y="456"/>
                    <a:pt x="564" y="455"/>
                    <a:pt x="564" y="454"/>
                  </a:cubicBezTo>
                  <a:cubicBezTo>
                    <a:pt x="563" y="454"/>
                    <a:pt x="563" y="454"/>
                    <a:pt x="562" y="454"/>
                  </a:cubicBezTo>
                  <a:cubicBezTo>
                    <a:pt x="563" y="456"/>
                    <a:pt x="563" y="457"/>
                    <a:pt x="563" y="458"/>
                  </a:cubicBezTo>
                  <a:cubicBezTo>
                    <a:pt x="562" y="461"/>
                    <a:pt x="559" y="460"/>
                    <a:pt x="557" y="462"/>
                  </a:cubicBezTo>
                  <a:cubicBezTo>
                    <a:pt x="557" y="461"/>
                    <a:pt x="555" y="462"/>
                    <a:pt x="555" y="462"/>
                  </a:cubicBezTo>
                  <a:cubicBezTo>
                    <a:pt x="554" y="462"/>
                    <a:pt x="554" y="462"/>
                    <a:pt x="554" y="461"/>
                  </a:cubicBezTo>
                  <a:cubicBezTo>
                    <a:pt x="553" y="462"/>
                    <a:pt x="553" y="461"/>
                    <a:pt x="553" y="461"/>
                  </a:cubicBezTo>
                  <a:cubicBezTo>
                    <a:pt x="552" y="461"/>
                    <a:pt x="552" y="462"/>
                    <a:pt x="552" y="463"/>
                  </a:cubicBezTo>
                  <a:cubicBezTo>
                    <a:pt x="551" y="463"/>
                    <a:pt x="551" y="463"/>
                    <a:pt x="551" y="462"/>
                  </a:cubicBezTo>
                  <a:cubicBezTo>
                    <a:pt x="550" y="463"/>
                    <a:pt x="549" y="463"/>
                    <a:pt x="548" y="465"/>
                  </a:cubicBezTo>
                  <a:cubicBezTo>
                    <a:pt x="546" y="464"/>
                    <a:pt x="544" y="467"/>
                    <a:pt x="540" y="467"/>
                  </a:cubicBezTo>
                  <a:cubicBezTo>
                    <a:pt x="540" y="468"/>
                    <a:pt x="541" y="468"/>
                    <a:pt x="542" y="469"/>
                  </a:cubicBezTo>
                  <a:cubicBezTo>
                    <a:pt x="541" y="469"/>
                    <a:pt x="540" y="470"/>
                    <a:pt x="539" y="469"/>
                  </a:cubicBezTo>
                  <a:cubicBezTo>
                    <a:pt x="539" y="469"/>
                    <a:pt x="540" y="469"/>
                    <a:pt x="541" y="469"/>
                  </a:cubicBezTo>
                  <a:cubicBezTo>
                    <a:pt x="540" y="468"/>
                    <a:pt x="540" y="468"/>
                    <a:pt x="539" y="468"/>
                  </a:cubicBezTo>
                  <a:cubicBezTo>
                    <a:pt x="539" y="467"/>
                    <a:pt x="539" y="467"/>
                    <a:pt x="538" y="467"/>
                  </a:cubicBezTo>
                  <a:cubicBezTo>
                    <a:pt x="539" y="466"/>
                    <a:pt x="539" y="466"/>
                    <a:pt x="539" y="465"/>
                  </a:cubicBezTo>
                  <a:cubicBezTo>
                    <a:pt x="538" y="465"/>
                    <a:pt x="538" y="465"/>
                    <a:pt x="537" y="465"/>
                  </a:cubicBezTo>
                  <a:cubicBezTo>
                    <a:pt x="536" y="467"/>
                    <a:pt x="533" y="466"/>
                    <a:pt x="531" y="468"/>
                  </a:cubicBezTo>
                  <a:cubicBezTo>
                    <a:pt x="532" y="468"/>
                    <a:pt x="533" y="468"/>
                    <a:pt x="532" y="469"/>
                  </a:cubicBezTo>
                  <a:cubicBezTo>
                    <a:pt x="532" y="469"/>
                    <a:pt x="533" y="469"/>
                    <a:pt x="533" y="469"/>
                  </a:cubicBezTo>
                  <a:cubicBezTo>
                    <a:pt x="534" y="469"/>
                    <a:pt x="533" y="469"/>
                    <a:pt x="533" y="470"/>
                  </a:cubicBezTo>
                  <a:cubicBezTo>
                    <a:pt x="532" y="470"/>
                    <a:pt x="532" y="470"/>
                    <a:pt x="531" y="470"/>
                  </a:cubicBezTo>
                  <a:cubicBezTo>
                    <a:pt x="531" y="470"/>
                    <a:pt x="531" y="471"/>
                    <a:pt x="532" y="471"/>
                  </a:cubicBezTo>
                  <a:cubicBezTo>
                    <a:pt x="529" y="471"/>
                    <a:pt x="527" y="473"/>
                    <a:pt x="524" y="473"/>
                  </a:cubicBezTo>
                  <a:cubicBezTo>
                    <a:pt x="525" y="472"/>
                    <a:pt x="526" y="473"/>
                    <a:pt x="527" y="472"/>
                  </a:cubicBezTo>
                  <a:cubicBezTo>
                    <a:pt x="526" y="471"/>
                    <a:pt x="524" y="472"/>
                    <a:pt x="523" y="472"/>
                  </a:cubicBezTo>
                  <a:cubicBezTo>
                    <a:pt x="522" y="472"/>
                    <a:pt x="524" y="471"/>
                    <a:pt x="524" y="471"/>
                  </a:cubicBezTo>
                  <a:cubicBezTo>
                    <a:pt x="523" y="471"/>
                    <a:pt x="523" y="470"/>
                    <a:pt x="523" y="471"/>
                  </a:cubicBezTo>
                  <a:cubicBezTo>
                    <a:pt x="522" y="471"/>
                    <a:pt x="522" y="470"/>
                    <a:pt x="523" y="469"/>
                  </a:cubicBezTo>
                  <a:cubicBezTo>
                    <a:pt x="522" y="469"/>
                    <a:pt x="522" y="469"/>
                    <a:pt x="522" y="469"/>
                  </a:cubicBezTo>
                  <a:cubicBezTo>
                    <a:pt x="521" y="470"/>
                    <a:pt x="522" y="470"/>
                    <a:pt x="521" y="472"/>
                  </a:cubicBezTo>
                  <a:cubicBezTo>
                    <a:pt x="521" y="471"/>
                    <a:pt x="521" y="471"/>
                    <a:pt x="520" y="471"/>
                  </a:cubicBezTo>
                  <a:cubicBezTo>
                    <a:pt x="520" y="471"/>
                    <a:pt x="520" y="473"/>
                    <a:pt x="520" y="473"/>
                  </a:cubicBezTo>
                  <a:cubicBezTo>
                    <a:pt x="521" y="475"/>
                    <a:pt x="521" y="473"/>
                    <a:pt x="521" y="472"/>
                  </a:cubicBezTo>
                  <a:cubicBezTo>
                    <a:pt x="522" y="473"/>
                    <a:pt x="521" y="473"/>
                    <a:pt x="522" y="474"/>
                  </a:cubicBezTo>
                  <a:cubicBezTo>
                    <a:pt x="521" y="475"/>
                    <a:pt x="520" y="474"/>
                    <a:pt x="519" y="476"/>
                  </a:cubicBezTo>
                  <a:cubicBezTo>
                    <a:pt x="516" y="475"/>
                    <a:pt x="515" y="479"/>
                    <a:pt x="512" y="477"/>
                  </a:cubicBezTo>
                  <a:cubicBezTo>
                    <a:pt x="512" y="476"/>
                    <a:pt x="513" y="477"/>
                    <a:pt x="513" y="476"/>
                  </a:cubicBezTo>
                  <a:cubicBezTo>
                    <a:pt x="512" y="476"/>
                    <a:pt x="510" y="478"/>
                    <a:pt x="509" y="477"/>
                  </a:cubicBezTo>
                  <a:cubicBezTo>
                    <a:pt x="509" y="477"/>
                    <a:pt x="508" y="477"/>
                    <a:pt x="508" y="477"/>
                  </a:cubicBezTo>
                  <a:cubicBezTo>
                    <a:pt x="508" y="478"/>
                    <a:pt x="508" y="478"/>
                    <a:pt x="508" y="479"/>
                  </a:cubicBezTo>
                  <a:cubicBezTo>
                    <a:pt x="508" y="479"/>
                    <a:pt x="509" y="479"/>
                    <a:pt x="509" y="478"/>
                  </a:cubicBezTo>
                  <a:cubicBezTo>
                    <a:pt x="509" y="479"/>
                    <a:pt x="509" y="480"/>
                    <a:pt x="508" y="481"/>
                  </a:cubicBezTo>
                  <a:cubicBezTo>
                    <a:pt x="510" y="482"/>
                    <a:pt x="510" y="480"/>
                    <a:pt x="512" y="480"/>
                  </a:cubicBezTo>
                  <a:cubicBezTo>
                    <a:pt x="510" y="482"/>
                    <a:pt x="508" y="483"/>
                    <a:pt x="506" y="483"/>
                  </a:cubicBezTo>
                  <a:cubicBezTo>
                    <a:pt x="506" y="482"/>
                    <a:pt x="506" y="482"/>
                    <a:pt x="507" y="481"/>
                  </a:cubicBezTo>
                  <a:cubicBezTo>
                    <a:pt x="507" y="481"/>
                    <a:pt x="507" y="481"/>
                    <a:pt x="507" y="481"/>
                  </a:cubicBezTo>
                  <a:cubicBezTo>
                    <a:pt x="505" y="482"/>
                    <a:pt x="503" y="482"/>
                    <a:pt x="500" y="482"/>
                  </a:cubicBezTo>
                  <a:cubicBezTo>
                    <a:pt x="500" y="483"/>
                    <a:pt x="500" y="483"/>
                    <a:pt x="500" y="484"/>
                  </a:cubicBezTo>
                  <a:cubicBezTo>
                    <a:pt x="498" y="483"/>
                    <a:pt x="497" y="483"/>
                    <a:pt x="497" y="486"/>
                  </a:cubicBezTo>
                  <a:cubicBezTo>
                    <a:pt x="495" y="485"/>
                    <a:pt x="494" y="486"/>
                    <a:pt x="492" y="485"/>
                  </a:cubicBezTo>
                  <a:cubicBezTo>
                    <a:pt x="492" y="485"/>
                    <a:pt x="493" y="485"/>
                    <a:pt x="493" y="484"/>
                  </a:cubicBezTo>
                  <a:cubicBezTo>
                    <a:pt x="495" y="484"/>
                    <a:pt x="497" y="482"/>
                    <a:pt x="498" y="481"/>
                  </a:cubicBezTo>
                  <a:cubicBezTo>
                    <a:pt x="496" y="481"/>
                    <a:pt x="496" y="482"/>
                    <a:pt x="495" y="481"/>
                  </a:cubicBezTo>
                  <a:cubicBezTo>
                    <a:pt x="495" y="482"/>
                    <a:pt x="495" y="482"/>
                    <a:pt x="495" y="482"/>
                  </a:cubicBezTo>
                  <a:cubicBezTo>
                    <a:pt x="493" y="482"/>
                    <a:pt x="492" y="483"/>
                    <a:pt x="491" y="483"/>
                  </a:cubicBezTo>
                  <a:cubicBezTo>
                    <a:pt x="490" y="484"/>
                    <a:pt x="489" y="486"/>
                    <a:pt x="488" y="485"/>
                  </a:cubicBezTo>
                  <a:cubicBezTo>
                    <a:pt x="489" y="483"/>
                    <a:pt x="492" y="482"/>
                    <a:pt x="492" y="481"/>
                  </a:cubicBezTo>
                  <a:cubicBezTo>
                    <a:pt x="493" y="481"/>
                    <a:pt x="493" y="481"/>
                    <a:pt x="492" y="481"/>
                  </a:cubicBezTo>
                  <a:cubicBezTo>
                    <a:pt x="495" y="481"/>
                    <a:pt x="497" y="480"/>
                    <a:pt x="498" y="478"/>
                  </a:cubicBezTo>
                  <a:cubicBezTo>
                    <a:pt x="500" y="478"/>
                    <a:pt x="502" y="477"/>
                    <a:pt x="502" y="475"/>
                  </a:cubicBezTo>
                  <a:cubicBezTo>
                    <a:pt x="502" y="475"/>
                    <a:pt x="502" y="475"/>
                    <a:pt x="503" y="475"/>
                  </a:cubicBezTo>
                  <a:cubicBezTo>
                    <a:pt x="503" y="476"/>
                    <a:pt x="503" y="476"/>
                    <a:pt x="502" y="476"/>
                  </a:cubicBezTo>
                  <a:cubicBezTo>
                    <a:pt x="504" y="477"/>
                    <a:pt x="504" y="475"/>
                    <a:pt x="505" y="476"/>
                  </a:cubicBezTo>
                  <a:cubicBezTo>
                    <a:pt x="507" y="474"/>
                    <a:pt x="511" y="474"/>
                    <a:pt x="514" y="472"/>
                  </a:cubicBezTo>
                  <a:cubicBezTo>
                    <a:pt x="514" y="471"/>
                    <a:pt x="513" y="471"/>
                    <a:pt x="514" y="471"/>
                  </a:cubicBezTo>
                  <a:cubicBezTo>
                    <a:pt x="514" y="471"/>
                    <a:pt x="515" y="471"/>
                    <a:pt x="515" y="472"/>
                  </a:cubicBezTo>
                  <a:cubicBezTo>
                    <a:pt x="516" y="472"/>
                    <a:pt x="515" y="472"/>
                    <a:pt x="515" y="471"/>
                  </a:cubicBezTo>
                  <a:cubicBezTo>
                    <a:pt x="517" y="471"/>
                    <a:pt x="516" y="471"/>
                    <a:pt x="517" y="470"/>
                  </a:cubicBezTo>
                  <a:cubicBezTo>
                    <a:pt x="517" y="471"/>
                    <a:pt x="518" y="470"/>
                    <a:pt x="519" y="471"/>
                  </a:cubicBezTo>
                  <a:cubicBezTo>
                    <a:pt x="518" y="470"/>
                    <a:pt x="519" y="470"/>
                    <a:pt x="519" y="469"/>
                  </a:cubicBezTo>
                  <a:cubicBezTo>
                    <a:pt x="519" y="469"/>
                    <a:pt x="519" y="470"/>
                    <a:pt x="520" y="469"/>
                  </a:cubicBezTo>
                  <a:cubicBezTo>
                    <a:pt x="520" y="468"/>
                    <a:pt x="523" y="469"/>
                    <a:pt x="523" y="467"/>
                  </a:cubicBezTo>
                  <a:cubicBezTo>
                    <a:pt x="524" y="468"/>
                    <a:pt x="524" y="467"/>
                    <a:pt x="524" y="468"/>
                  </a:cubicBezTo>
                  <a:cubicBezTo>
                    <a:pt x="525" y="468"/>
                    <a:pt x="525" y="468"/>
                    <a:pt x="526" y="467"/>
                  </a:cubicBezTo>
                  <a:cubicBezTo>
                    <a:pt x="526" y="467"/>
                    <a:pt x="525" y="467"/>
                    <a:pt x="525" y="466"/>
                  </a:cubicBezTo>
                  <a:cubicBezTo>
                    <a:pt x="526" y="466"/>
                    <a:pt x="528" y="466"/>
                    <a:pt x="528" y="465"/>
                  </a:cubicBezTo>
                  <a:cubicBezTo>
                    <a:pt x="529" y="465"/>
                    <a:pt x="529" y="465"/>
                    <a:pt x="531" y="465"/>
                  </a:cubicBezTo>
                  <a:cubicBezTo>
                    <a:pt x="531" y="464"/>
                    <a:pt x="530" y="465"/>
                    <a:pt x="530" y="464"/>
                  </a:cubicBezTo>
                  <a:cubicBezTo>
                    <a:pt x="530" y="462"/>
                    <a:pt x="530" y="463"/>
                    <a:pt x="531" y="463"/>
                  </a:cubicBezTo>
                  <a:cubicBezTo>
                    <a:pt x="531" y="463"/>
                    <a:pt x="530" y="463"/>
                    <a:pt x="530" y="464"/>
                  </a:cubicBezTo>
                  <a:cubicBezTo>
                    <a:pt x="530" y="464"/>
                    <a:pt x="531" y="464"/>
                    <a:pt x="531" y="464"/>
                  </a:cubicBezTo>
                  <a:cubicBezTo>
                    <a:pt x="531" y="463"/>
                    <a:pt x="531" y="462"/>
                    <a:pt x="532" y="462"/>
                  </a:cubicBezTo>
                  <a:cubicBezTo>
                    <a:pt x="532" y="461"/>
                    <a:pt x="531" y="462"/>
                    <a:pt x="531" y="462"/>
                  </a:cubicBezTo>
                  <a:cubicBezTo>
                    <a:pt x="531" y="461"/>
                    <a:pt x="532" y="462"/>
                    <a:pt x="533" y="460"/>
                  </a:cubicBezTo>
                  <a:cubicBezTo>
                    <a:pt x="533" y="461"/>
                    <a:pt x="532" y="461"/>
                    <a:pt x="532" y="462"/>
                  </a:cubicBezTo>
                  <a:cubicBezTo>
                    <a:pt x="534" y="463"/>
                    <a:pt x="535" y="461"/>
                    <a:pt x="536" y="461"/>
                  </a:cubicBezTo>
                  <a:cubicBezTo>
                    <a:pt x="535" y="460"/>
                    <a:pt x="534" y="460"/>
                    <a:pt x="534" y="460"/>
                  </a:cubicBezTo>
                  <a:cubicBezTo>
                    <a:pt x="534" y="459"/>
                    <a:pt x="534" y="458"/>
                    <a:pt x="532" y="458"/>
                  </a:cubicBezTo>
                  <a:cubicBezTo>
                    <a:pt x="533" y="459"/>
                    <a:pt x="531" y="460"/>
                    <a:pt x="530" y="460"/>
                  </a:cubicBezTo>
                  <a:cubicBezTo>
                    <a:pt x="530" y="461"/>
                    <a:pt x="530" y="461"/>
                    <a:pt x="531" y="462"/>
                  </a:cubicBezTo>
                  <a:cubicBezTo>
                    <a:pt x="530" y="463"/>
                    <a:pt x="530" y="462"/>
                    <a:pt x="529" y="461"/>
                  </a:cubicBezTo>
                  <a:cubicBezTo>
                    <a:pt x="527" y="463"/>
                    <a:pt x="525" y="464"/>
                    <a:pt x="524" y="465"/>
                  </a:cubicBezTo>
                  <a:cubicBezTo>
                    <a:pt x="523" y="466"/>
                    <a:pt x="523" y="464"/>
                    <a:pt x="523" y="463"/>
                  </a:cubicBezTo>
                  <a:cubicBezTo>
                    <a:pt x="522" y="464"/>
                    <a:pt x="522" y="463"/>
                    <a:pt x="522" y="463"/>
                  </a:cubicBezTo>
                  <a:cubicBezTo>
                    <a:pt x="521" y="463"/>
                    <a:pt x="523" y="462"/>
                    <a:pt x="522" y="462"/>
                  </a:cubicBezTo>
                  <a:cubicBezTo>
                    <a:pt x="521" y="463"/>
                    <a:pt x="521" y="463"/>
                    <a:pt x="520" y="463"/>
                  </a:cubicBezTo>
                  <a:cubicBezTo>
                    <a:pt x="519" y="465"/>
                    <a:pt x="520" y="465"/>
                    <a:pt x="520" y="466"/>
                  </a:cubicBezTo>
                  <a:cubicBezTo>
                    <a:pt x="521" y="466"/>
                    <a:pt x="520" y="465"/>
                    <a:pt x="521" y="465"/>
                  </a:cubicBezTo>
                  <a:cubicBezTo>
                    <a:pt x="522" y="465"/>
                    <a:pt x="522" y="466"/>
                    <a:pt x="523" y="466"/>
                  </a:cubicBezTo>
                  <a:cubicBezTo>
                    <a:pt x="523" y="466"/>
                    <a:pt x="521" y="467"/>
                    <a:pt x="521" y="466"/>
                  </a:cubicBezTo>
                  <a:cubicBezTo>
                    <a:pt x="521" y="466"/>
                    <a:pt x="520" y="466"/>
                    <a:pt x="520" y="467"/>
                  </a:cubicBezTo>
                  <a:cubicBezTo>
                    <a:pt x="519" y="466"/>
                    <a:pt x="519" y="467"/>
                    <a:pt x="518" y="465"/>
                  </a:cubicBezTo>
                  <a:cubicBezTo>
                    <a:pt x="517" y="466"/>
                    <a:pt x="515" y="466"/>
                    <a:pt x="514" y="466"/>
                  </a:cubicBezTo>
                  <a:cubicBezTo>
                    <a:pt x="514" y="467"/>
                    <a:pt x="515" y="467"/>
                    <a:pt x="516" y="467"/>
                  </a:cubicBezTo>
                  <a:cubicBezTo>
                    <a:pt x="515" y="469"/>
                    <a:pt x="514" y="466"/>
                    <a:pt x="513" y="467"/>
                  </a:cubicBezTo>
                  <a:cubicBezTo>
                    <a:pt x="513" y="468"/>
                    <a:pt x="513" y="468"/>
                    <a:pt x="513" y="468"/>
                  </a:cubicBezTo>
                  <a:cubicBezTo>
                    <a:pt x="512" y="469"/>
                    <a:pt x="511" y="470"/>
                    <a:pt x="509" y="470"/>
                  </a:cubicBezTo>
                  <a:cubicBezTo>
                    <a:pt x="509" y="470"/>
                    <a:pt x="510" y="470"/>
                    <a:pt x="510" y="471"/>
                  </a:cubicBezTo>
                  <a:cubicBezTo>
                    <a:pt x="509" y="470"/>
                    <a:pt x="509" y="471"/>
                    <a:pt x="509" y="472"/>
                  </a:cubicBezTo>
                  <a:cubicBezTo>
                    <a:pt x="509" y="471"/>
                    <a:pt x="508" y="471"/>
                    <a:pt x="508" y="471"/>
                  </a:cubicBezTo>
                  <a:cubicBezTo>
                    <a:pt x="509" y="471"/>
                    <a:pt x="507" y="470"/>
                    <a:pt x="509" y="468"/>
                  </a:cubicBezTo>
                  <a:cubicBezTo>
                    <a:pt x="509" y="468"/>
                    <a:pt x="509" y="469"/>
                    <a:pt x="509" y="469"/>
                  </a:cubicBezTo>
                  <a:cubicBezTo>
                    <a:pt x="510" y="469"/>
                    <a:pt x="511" y="469"/>
                    <a:pt x="511" y="468"/>
                  </a:cubicBezTo>
                  <a:cubicBezTo>
                    <a:pt x="511" y="467"/>
                    <a:pt x="509" y="469"/>
                    <a:pt x="510" y="467"/>
                  </a:cubicBezTo>
                  <a:cubicBezTo>
                    <a:pt x="509" y="467"/>
                    <a:pt x="509" y="467"/>
                    <a:pt x="509" y="467"/>
                  </a:cubicBezTo>
                  <a:cubicBezTo>
                    <a:pt x="508" y="466"/>
                    <a:pt x="509" y="466"/>
                    <a:pt x="508" y="466"/>
                  </a:cubicBezTo>
                  <a:cubicBezTo>
                    <a:pt x="509" y="465"/>
                    <a:pt x="510" y="465"/>
                    <a:pt x="511" y="464"/>
                  </a:cubicBezTo>
                  <a:cubicBezTo>
                    <a:pt x="511" y="464"/>
                    <a:pt x="510" y="464"/>
                    <a:pt x="510" y="464"/>
                  </a:cubicBezTo>
                  <a:cubicBezTo>
                    <a:pt x="510" y="463"/>
                    <a:pt x="513" y="463"/>
                    <a:pt x="513" y="464"/>
                  </a:cubicBezTo>
                  <a:cubicBezTo>
                    <a:pt x="514" y="463"/>
                    <a:pt x="514" y="462"/>
                    <a:pt x="514" y="462"/>
                  </a:cubicBezTo>
                  <a:cubicBezTo>
                    <a:pt x="514" y="462"/>
                    <a:pt x="516" y="462"/>
                    <a:pt x="515" y="461"/>
                  </a:cubicBezTo>
                  <a:cubicBezTo>
                    <a:pt x="516" y="461"/>
                    <a:pt x="516" y="462"/>
                    <a:pt x="515" y="462"/>
                  </a:cubicBezTo>
                  <a:cubicBezTo>
                    <a:pt x="517" y="462"/>
                    <a:pt x="518" y="460"/>
                    <a:pt x="520" y="460"/>
                  </a:cubicBezTo>
                  <a:cubicBezTo>
                    <a:pt x="521" y="460"/>
                    <a:pt x="521" y="459"/>
                    <a:pt x="521" y="459"/>
                  </a:cubicBezTo>
                  <a:cubicBezTo>
                    <a:pt x="521" y="459"/>
                    <a:pt x="522" y="459"/>
                    <a:pt x="521" y="460"/>
                  </a:cubicBezTo>
                  <a:cubicBezTo>
                    <a:pt x="523" y="459"/>
                    <a:pt x="523" y="458"/>
                    <a:pt x="524" y="457"/>
                  </a:cubicBezTo>
                  <a:cubicBezTo>
                    <a:pt x="528" y="459"/>
                    <a:pt x="530" y="457"/>
                    <a:pt x="533" y="455"/>
                  </a:cubicBezTo>
                  <a:cubicBezTo>
                    <a:pt x="533" y="455"/>
                    <a:pt x="533" y="455"/>
                    <a:pt x="533" y="454"/>
                  </a:cubicBezTo>
                  <a:cubicBezTo>
                    <a:pt x="534" y="454"/>
                    <a:pt x="533" y="454"/>
                    <a:pt x="533" y="455"/>
                  </a:cubicBezTo>
                  <a:cubicBezTo>
                    <a:pt x="539" y="452"/>
                    <a:pt x="545" y="449"/>
                    <a:pt x="552" y="448"/>
                  </a:cubicBezTo>
                  <a:cubicBezTo>
                    <a:pt x="552" y="447"/>
                    <a:pt x="552" y="447"/>
                    <a:pt x="552" y="447"/>
                  </a:cubicBezTo>
                  <a:cubicBezTo>
                    <a:pt x="553" y="447"/>
                    <a:pt x="555" y="446"/>
                    <a:pt x="556" y="445"/>
                  </a:cubicBezTo>
                  <a:cubicBezTo>
                    <a:pt x="555" y="445"/>
                    <a:pt x="555" y="444"/>
                    <a:pt x="554" y="444"/>
                  </a:cubicBezTo>
                  <a:cubicBezTo>
                    <a:pt x="554" y="444"/>
                    <a:pt x="553" y="444"/>
                    <a:pt x="553" y="445"/>
                  </a:cubicBezTo>
                  <a:cubicBezTo>
                    <a:pt x="551" y="446"/>
                    <a:pt x="547" y="444"/>
                    <a:pt x="546" y="447"/>
                  </a:cubicBezTo>
                  <a:cubicBezTo>
                    <a:pt x="545" y="447"/>
                    <a:pt x="543" y="447"/>
                    <a:pt x="542" y="448"/>
                  </a:cubicBezTo>
                  <a:cubicBezTo>
                    <a:pt x="542" y="448"/>
                    <a:pt x="542" y="448"/>
                    <a:pt x="543" y="448"/>
                  </a:cubicBezTo>
                  <a:cubicBezTo>
                    <a:pt x="542" y="449"/>
                    <a:pt x="540" y="449"/>
                    <a:pt x="539" y="450"/>
                  </a:cubicBezTo>
                  <a:cubicBezTo>
                    <a:pt x="539" y="450"/>
                    <a:pt x="539" y="449"/>
                    <a:pt x="539" y="449"/>
                  </a:cubicBezTo>
                  <a:cubicBezTo>
                    <a:pt x="539" y="450"/>
                    <a:pt x="538" y="450"/>
                    <a:pt x="538" y="451"/>
                  </a:cubicBezTo>
                  <a:cubicBezTo>
                    <a:pt x="537" y="451"/>
                    <a:pt x="536" y="451"/>
                    <a:pt x="536" y="452"/>
                  </a:cubicBezTo>
                  <a:cubicBezTo>
                    <a:pt x="535" y="452"/>
                    <a:pt x="534" y="452"/>
                    <a:pt x="534" y="452"/>
                  </a:cubicBezTo>
                  <a:cubicBezTo>
                    <a:pt x="533" y="451"/>
                    <a:pt x="536" y="450"/>
                    <a:pt x="537" y="449"/>
                  </a:cubicBezTo>
                  <a:cubicBezTo>
                    <a:pt x="537" y="448"/>
                    <a:pt x="536" y="449"/>
                    <a:pt x="536" y="448"/>
                  </a:cubicBezTo>
                  <a:cubicBezTo>
                    <a:pt x="538" y="448"/>
                    <a:pt x="540" y="447"/>
                    <a:pt x="541" y="445"/>
                  </a:cubicBezTo>
                  <a:cubicBezTo>
                    <a:pt x="541" y="446"/>
                    <a:pt x="540" y="447"/>
                    <a:pt x="541" y="447"/>
                  </a:cubicBezTo>
                  <a:cubicBezTo>
                    <a:pt x="546" y="444"/>
                    <a:pt x="552" y="445"/>
                    <a:pt x="556" y="441"/>
                  </a:cubicBezTo>
                  <a:cubicBezTo>
                    <a:pt x="554" y="439"/>
                    <a:pt x="552" y="441"/>
                    <a:pt x="551" y="442"/>
                  </a:cubicBezTo>
                  <a:cubicBezTo>
                    <a:pt x="548" y="440"/>
                    <a:pt x="546" y="440"/>
                    <a:pt x="545" y="442"/>
                  </a:cubicBezTo>
                  <a:cubicBezTo>
                    <a:pt x="544" y="441"/>
                    <a:pt x="542" y="442"/>
                    <a:pt x="542" y="443"/>
                  </a:cubicBezTo>
                  <a:cubicBezTo>
                    <a:pt x="538" y="442"/>
                    <a:pt x="536" y="445"/>
                    <a:pt x="532" y="446"/>
                  </a:cubicBezTo>
                  <a:cubicBezTo>
                    <a:pt x="532" y="448"/>
                    <a:pt x="529" y="448"/>
                    <a:pt x="528" y="448"/>
                  </a:cubicBezTo>
                  <a:cubicBezTo>
                    <a:pt x="527" y="448"/>
                    <a:pt x="527" y="449"/>
                    <a:pt x="527" y="449"/>
                  </a:cubicBezTo>
                  <a:cubicBezTo>
                    <a:pt x="527" y="450"/>
                    <a:pt x="527" y="450"/>
                    <a:pt x="527" y="449"/>
                  </a:cubicBezTo>
                  <a:cubicBezTo>
                    <a:pt x="526" y="451"/>
                    <a:pt x="523" y="451"/>
                    <a:pt x="521" y="452"/>
                  </a:cubicBezTo>
                  <a:cubicBezTo>
                    <a:pt x="521" y="454"/>
                    <a:pt x="523" y="452"/>
                    <a:pt x="524" y="452"/>
                  </a:cubicBezTo>
                  <a:cubicBezTo>
                    <a:pt x="525" y="453"/>
                    <a:pt x="523" y="453"/>
                    <a:pt x="523" y="454"/>
                  </a:cubicBezTo>
                  <a:cubicBezTo>
                    <a:pt x="523" y="455"/>
                    <a:pt x="525" y="454"/>
                    <a:pt x="525" y="455"/>
                  </a:cubicBezTo>
                  <a:cubicBezTo>
                    <a:pt x="524" y="455"/>
                    <a:pt x="522" y="456"/>
                    <a:pt x="522" y="455"/>
                  </a:cubicBezTo>
                  <a:cubicBezTo>
                    <a:pt x="521" y="457"/>
                    <a:pt x="520" y="457"/>
                    <a:pt x="518" y="457"/>
                  </a:cubicBezTo>
                  <a:cubicBezTo>
                    <a:pt x="518" y="458"/>
                    <a:pt x="517" y="460"/>
                    <a:pt x="515" y="458"/>
                  </a:cubicBezTo>
                  <a:cubicBezTo>
                    <a:pt x="517" y="455"/>
                    <a:pt x="520" y="456"/>
                    <a:pt x="522" y="454"/>
                  </a:cubicBezTo>
                  <a:cubicBezTo>
                    <a:pt x="522" y="454"/>
                    <a:pt x="520" y="454"/>
                    <a:pt x="520" y="454"/>
                  </a:cubicBezTo>
                  <a:cubicBezTo>
                    <a:pt x="518" y="456"/>
                    <a:pt x="513" y="456"/>
                    <a:pt x="512" y="459"/>
                  </a:cubicBezTo>
                  <a:cubicBezTo>
                    <a:pt x="511" y="459"/>
                    <a:pt x="513" y="458"/>
                    <a:pt x="512" y="458"/>
                  </a:cubicBezTo>
                  <a:cubicBezTo>
                    <a:pt x="510" y="458"/>
                    <a:pt x="506" y="459"/>
                    <a:pt x="506" y="461"/>
                  </a:cubicBezTo>
                  <a:cubicBezTo>
                    <a:pt x="506" y="461"/>
                    <a:pt x="506" y="461"/>
                    <a:pt x="506" y="460"/>
                  </a:cubicBezTo>
                  <a:cubicBezTo>
                    <a:pt x="498" y="463"/>
                    <a:pt x="493" y="466"/>
                    <a:pt x="487" y="470"/>
                  </a:cubicBezTo>
                  <a:cubicBezTo>
                    <a:pt x="487" y="471"/>
                    <a:pt x="487" y="471"/>
                    <a:pt x="487" y="470"/>
                  </a:cubicBezTo>
                  <a:cubicBezTo>
                    <a:pt x="488" y="471"/>
                    <a:pt x="487" y="472"/>
                    <a:pt x="486" y="471"/>
                  </a:cubicBezTo>
                  <a:cubicBezTo>
                    <a:pt x="487" y="472"/>
                    <a:pt x="486" y="471"/>
                    <a:pt x="485" y="472"/>
                  </a:cubicBezTo>
                  <a:cubicBezTo>
                    <a:pt x="484" y="472"/>
                    <a:pt x="482" y="474"/>
                    <a:pt x="480" y="474"/>
                  </a:cubicBezTo>
                  <a:cubicBezTo>
                    <a:pt x="480" y="475"/>
                    <a:pt x="479" y="475"/>
                    <a:pt x="479" y="476"/>
                  </a:cubicBezTo>
                  <a:cubicBezTo>
                    <a:pt x="474" y="478"/>
                    <a:pt x="469" y="481"/>
                    <a:pt x="465" y="484"/>
                  </a:cubicBezTo>
                  <a:cubicBezTo>
                    <a:pt x="462" y="485"/>
                    <a:pt x="459" y="486"/>
                    <a:pt x="457" y="488"/>
                  </a:cubicBezTo>
                  <a:cubicBezTo>
                    <a:pt x="456" y="488"/>
                    <a:pt x="456" y="488"/>
                    <a:pt x="456" y="487"/>
                  </a:cubicBezTo>
                  <a:cubicBezTo>
                    <a:pt x="452" y="492"/>
                    <a:pt x="446" y="492"/>
                    <a:pt x="442" y="496"/>
                  </a:cubicBezTo>
                  <a:cubicBezTo>
                    <a:pt x="442" y="496"/>
                    <a:pt x="442" y="496"/>
                    <a:pt x="442" y="496"/>
                  </a:cubicBezTo>
                  <a:cubicBezTo>
                    <a:pt x="441" y="496"/>
                    <a:pt x="441" y="498"/>
                    <a:pt x="440" y="497"/>
                  </a:cubicBezTo>
                  <a:cubicBezTo>
                    <a:pt x="440" y="498"/>
                    <a:pt x="440" y="499"/>
                    <a:pt x="439" y="500"/>
                  </a:cubicBezTo>
                  <a:cubicBezTo>
                    <a:pt x="443" y="499"/>
                    <a:pt x="446" y="497"/>
                    <a:pt x="449" y="495"/>
                  </a:cubicBezTo>
                  <a:cubicBezTo>
                    <a:pt x="449" y="497"/>
                    <a:pt x="445" y="497"/>
                    <a:pt x="445" y="499"/>
                  </a:cubicBezTo>
                  <a:cubicBezTo>
                    <a:pt x="443" y="499"/>
                    <a:pt x="442" y="501"/>
                    <a:pt x="440" y="501"/>
                  </a:cubicBezTo>
                  <a:cubicBezTo>
                    <a:pt x="437" y="503"/>
                    <a:pt x="434" y="504"/>
                    <a:pt x="432" y="506"/>
                  </a:cubicBezTo>
                  <a:cubicBezTo>
                    <a:pt x="432" y="507"/>
                    <a:pt x="432" y="507"/>
                    <a:pt x="433" y="507"/>
                  </a:cubicBezTo>
                  <a:cubicBezTo>
                    <a:pt x="434" y="506"/>
                    <a:pt x="436" y="508"/>
                    <a:pt x="437" y="505"/>
                  </a:cubicBezTo>
                  <a:cubicBezTo>
                    <a:pt x="438" y="506"/>
                    <a:pt x="440" y="506"/>
                    <a:pt x="440" y="504"/>
                  </a:cubicBezTo>
                  <a:cubicBezTo>
                    <a:pt x="441" y="504"/>
                    <a:pt x="443" y="504"/>
                    <a:pt x="443" y="502"/>
                  </a:cubicBezTo>
                  <a:cubicBezTo>
                    <a:pt x="445" y="503"/>
                    <a:pt x="446" y="500"/>
                    <a:pt x="449" y="500"/>
                  </a:cubicBezTo>
                  <a:cubicBezTo>
                    <a:pt x="450" y="499"/>
                    <a:pt x="452" y="499"/>
                    <a:pt x="453" y="498"/>
                  </a:cubicBezTo>
                  <a:cubicBezTo>
                    <a:pt x="458" y="497"/>
                    <a:pt x="461" y="492"/>
                    <a:pt x="466" y="493"/>
                  </a:cubicBezTo>
                  <a:cubicBezTo>
                    <a:pt x="465" y="494"/>
                    <a:pt x="463" y="495"/>
                    <a:pt x="462" y="496"/>
                  </a:cubicBezTo>
                  <a:cubicBezTo>
                    <a:pt x="462" y="496"/>
                    <a:pt x="462" y="496"/>
                    <a:pt x="463" y="496"/>
                  </a:cubicBezTo>
                  <a:cubicBezTo>
                    <a:pt x="461" y="497"/>
                    <a:pt x="459" y="499"/>
                    <a:pt x="456" y="499"/>
                  </a:cubicBezTo>
                  <a:cubicBezTo>
                    <a:pt x="455" y="502"/>
                    <a:pt x="452" y="501"/>
                    <a:pt x="451" y="503"/>
                  </a:cubicBezTo>
                  <a:cubicBezTo>
                    <a:pt x="452" y="504"/>
                    <a:pt x="454" y="502"/>
                    <a:pt x="455" y="503"/>
                  </a:cubicBezTo>
                  <a:cubicBezTo>
                    <a:pt x="456" y="501"/>
                    <a:pt x="461" y="499"/>
                    <a:pt x="461" y="501"/>
                  </a:cubicBezTo>
                  <a:cubicBezTo>
                    <a:pt x="458" y="499"/>
                    <a:pt x="455" y="506"/>
                    <a:pt x="453" y="504"/>
                  </a:cubicBezTo>
                  <a:cubicBezTo>
                    <a:pt x="453" y="504"/>
                    <a:pt x="451" y="506"/>
                    <a:pt x="452" y="506"/>
                  </a:cubicBezTo>
                  <a:cubicBezTo>
                    <a:pt x="452" y="507"/>
                    <a:pt x="450" y="506"/>
                    <a:pt x="448" y="506"/>
                  </a:cubicBezTo>
                  <a:cubicBezTo>
                    <a:pt x="448" y="507"/>
                    <a:pt x="448" y="507"/>
                    <a:pt x="448" y="507"/>
                  </a:cubicBezTo>
                  <a:cubicBezTo>
                    <a:pt x="448" y="508"/>
                    <a:pt x="449" y="508"/>
                    <a:pt x="449" y="507"/>
                  </a:cubicBezTo>
                  <a:cubicBezTo>
                    <a:pt x="449" y="509"/>
                    <a:pt x="446" y="508"/>
                    <a:pt x="445" y="509"/>
                  </a:cubicBezTo>
                  <a:cubicBezTo>
                    <a:pt x="444" y="509"/>
                    <a:pt x="445" y="508"/>
                    <a:pt x="444" y="508"/>
                  </a:cubicBezTo>
                  <a:cubicBezTo>
                    <a:pt x="443" y="508"/>
                    <a:pt x="443" y="509"/>
                    <a:pt x="443" y="510"/>
                  </a:cubicBezTo>
                  <a:cubicBezTo>
                    <a:pt x="444" y="510"/>
                    <a:pt x="444" y="509"/>
                    <a:pt x="444" y="509"/>
                  </a:cubicBezTo>
                  <a:cubicBezTo>
                    <a:pt x="444" y="510"/>
                    <a:pt x="443" y="511"/>
                    <a:pt x="443" y="511"/>
                  </a:cubicBezTo>
                  <a:cubicBezTo>
                    <a:pt x="442" y="511"/>
                    <a:pt x="443" y="510"/>
                    <a:pt x="443" y="509"/>
                  </a:cubicBezTo>
                  <a:cubicBezTo>
                    <a:pt x="440" y="509"/>
                    <a:pt x="441" y="510"/>
                    <a:pt x="440" y="512"/>
                  </a:cubicBezTo>
                  <a:cubicBezTo>
                    <a:pt x="439" y="512"/>
                    <a:pt x="440" y="511"/>
                    <a:pt x="440" y="511"/>
                  </a:cubicBezTo>
                  <a:cubicBezTo>
                    <a:pt x="438" y="511"/>
                    <a:pt x="439" y="512"/>
                    <a:pt x="439" y="513"/>
                  </a:cubicBezTo>
                  <a:cubicBezTo>
                    <a:pt x="438" y="513"/>
                    <a:pt x="438" y="512"/>
                    <a:pt x="437" y="512"/>
                  </a:cubicBezTo>
                  <a:cubicBezTo>
                    <a:pt x="437" y="512"/>
                    <a:pt x="438" y="513"/>
                    <a:pt x="438" y="514"/>
                  </a:cubicBezTo>
                  <a:cubicBezTo>
                    <a:pt x="438" y="514"/>
                    <a:pt x="437" y="514"/>
                    <a:pt x="436" y="514"/>
                  </a:cubicBezTo>
                  <a:cubicBezTo>
                    <a:pt x="437" y="514"/>
                    <a:pt x="437" y="513"/>
                    <a:pt x="437" y="513"/>
                  </a:cubicBezTo>
                  <a:cubicBezTo>
                    <a:pt x="435" y="513"/>
                    <a:pt x="434" y="516"/>
                    <a:pt x="431" y="515"/>
                  </a:cubicBezTo>
                  <a:cubicBezTo>
                    <a:pt x="431" y="516"/>
                    <a:pt x="431" y="517"/>
                    <a:pt x="432" y="517"/>
                  </a:cubicBezTo>
                  <a:cubicBezTo>
                    <a:pt x="431" y="518"/>
                    <a:pt x="431" y="518"/>
                    <a:pt x="430" y="519"/>
                  </a:cubicBezTo>
                  <a:cubicBezTo>
                    <a:pt x="429" y="518"/>
                    <a:pt x="430" y="518"/>
                    <a:pt x="430" y="517"/>
                  </a:cubicBezTo>
                  <a:cubicBezTo>
                    <a:pt x="429" y="516"/>
                    <a:pt x="428" y="518"/>
                    <a:pt x="427" y="518"/>
                  </a:cubicBezTo>
                  <a:cubicBezTo>
                    <a:pt x="427" y="518"/>
                    <a:pt x="428" y="518"/>
                    <a:pt x="428" y="518"/>
                  </a:cubicBezTo>
                  <a:cubicBezTo>
                    <a:pt x="428" y="517"/>
                    <a:pt x="427" y="517"/>
                    <a:pt x="426" y="517"/>
                  </a:cubicBezTo>
                  <a:cubicBezTo>
                    <a:pt x="426" y="517"/>
                    <a:pt x="426" y="518"/>
                    <a:pt x="425" y="518"/>
                  </a:cubicBezTo>
                  <a:cubicBezTo>
                    <a:pt x="427" y="519"/>
                    <a:pt x="425" y="522"/>
                    <a:pt x="423" y="521"/>
                  </a:cubicBezTo>
                  <a:cubicBezTo>
                    <a:pt x="423" y="522"/>
                    <a:pt x="424" y="522"/>
                    <a:pt x="424" y="523"/>
                  </a:cubicBezTo>
                  <a:cubicBezTo>
                    <a:pt x="422" y="522"/>
                    <a:pt x="423" y="523"/>
                    <a:pt x="422" y="524"/>
                  </a:cubicBezTo>
                  <a:cubicBezTo>
                    <a:pt x="420" y="524"/>
                    <a:pt x="420" y="526"/>
                    <a:pt x="418" y="525"/>
                  </a:cubicBezTo>
                  <a:cubicBezTo>
                    <a:pt x="418" y="526"/>
                    <a:pt x="418" y="526"/>
                    <a:pt x="418" y="526"/>
                  </a:cubicBezTo>
                  <a:cubicBezTo>
                    <a:pt x="417" y="527"/>
                    <a:pt x="417" y="525"/>
                    <a:pt x="416" y="525"/>
                  </a:cubicBezTo>
                  <a:cubicBezTo>
                    <a:pt x="416" y="526"/>
                    <a:pt x="414" y="524"/>
                    <a:pt x="414" y="526"/>
                  </a:cubicBezTo>
                  <a:cubicBezTo>
                    <a:pt x="414" y="526"/>
                    <a:pt x="415" y="528"/>
                    <a:pt x="415" y="527"/>
                  </a:cubicBezTo>
                  <a:cubicBezTo>
                    <a:pt x="416" y="528"/>
                    <a:pt x="414" y="528"/>
                    <a:pt x="414" y="528"/>
                  </a:cubicBezTo>
                  <a:cubicBezTo>
                    <a:pt x="414" y="529"/>
                    <a:pt x="413" y="530"/>
                    <a:pt x="412" y="530"/>
                  </a:cubicBezTo>
                  <a:cubicBezTo>
                    <a:pt x="411" y="530"/>
                    <a:pt x="411" y="530"/>
                    <a:pt x="411" y="529"/>
                  </a:cubicBezTo>
                  <a:cubicBezTo>
                    <a:pt x="410" y="530"/>
                    <a:pt x="410" y="530"/>
                    <a:pt x="410" y="532"/>
                  </a:cubicBezTo>
                  <a:cubicBezTo>
                    <a:pt x="407" y="531"/>
                    <a:pt x="406" y="534"/>
                    <a:pt x="404" y="534"/>
                  </a:cubicBezTo>
                  <a:cubicBezTo>
                    <a:pt x="403" y="534"/>
                    <a:pt x="404" y="534"/>
                    <a:pt x="404" y="533"/>
                  </a:cubicBezTo>
                  <a:cubicBezTo>
                    <a:pt x="403" y="533"/>
                    <a:pt x="403" y="534"/>
                    <a:pt x="403" y="535"/>
                  </a:cubicBezTo>
                  <a:cubicBezTo>
                    <a:pt x="402" y="534"/>
                    <a:pt x="401" y="536"/>
                    <a:pt x="401" y="535"/>
                  </a:cubicBezTo>
                  <a:cubicBezTo>
                    <a:pt x="401" y="536"/>
                    <a:pt x="401" y="536"/>
                    <a:pt x="402" y="536"/>
                  </a:cubicBezTo>
                  <a:cubicBezTo>
                    <a:pt x="401" y="537"/>
                    <a:pt x="400" y="537"/>
                    <a:pt x="400" y="537"/>
                  </a:cubicBezTo>
                  <a:cubicBezTo>
                    <a:pt x="400" y="538"/>
                    <a:pt x="400" y="538"/>
                    <a:pt x="400" y="538"/>
                  </a:cubicBezTo>
                  <a:cubicBezTo>
                    <a:pt x="399" y="539"/>
                    <a:pt x="397" y="539"/>
                    <a:pt x="397" y="539"/>
                  </a:cubicBezTo>
                  <a:cubicBezTo>
                    <a:pt x="397" y="538"/>
                    <a:pt x="398" y="538"/>
                    <a:pt x="398" y="538"/>
                  </a:cubicBezTo>
                  <a:cubicBezTo>
                    <a:pt x="397" y="538"/>
                    <a:pt x="394" y="539"/>
                    <a:pt x="393" y="541"/>
                  </a:cubicBezTo>
                  <a:cubicBezTo>
                    <a:pt x="392" y="540"/>
                    <a:pt x="393" y="539"/>
                    <a:pt x="393" y="538"/>
                  </a:cubicBezTo>
                  <a:cubicBezTo>
                    <a:pt x="393" y="539"/>
                    <a:pt x="392" y="539"/>
                    <a:pt x="392" y="540"/>
                  </a:cubicBezTo>
                  <a:cubicBezTo>
                    <a:pt x="391" y="539"/>
                    <a:pt x="391" y="540"/>
                    <a:pt x="389" y="540"/>
                  </a:cubicBezTo>
                  <a:cubicBezTo>
                    <a:pt x="389" y="540"/>
                    <a:pt x="390" y="540"/>
                    <a:pt x="390" y="540"/>
                  </a:cubicBezTo>
                  <a:cubicBezTo>
                    <a:pt x="390" y="541"/>
                    <a:pt x="389" y="540"/>
                    <a:pt x="389" y="541"/>
                  </a:cubicBezTo>
                  <a:cubicBezTo>
                    <a:pt x="388" y="541"/>
                    <a:pt x="389" y="540"/>
                    <a:pt x="388" y="540"/>
                  </a:cubicBezTo>
                  <a:cubicBezTo>
                    <a:pt x="388" y="541"/>
                    <a:pt x="387" y="542"/>
                    <a:pt x="385" y="542"/>
                  </a:cubicBezTo>
                  <a:cubicBezTo>
                    <a:pt x="385" y="544"/>
                    <a:pt x="387" y="543"/>
                    <a:pt x="388" y="544"/>
                  </a:cubicBezTo>
                  <a:cubicBezTo>
                    <a:pt x="387" y="544"/>
                    <a:pt x="387" y="544"/>
                    <a:pt x="386" y="544"/>
                  </a:cubicBezTo>
                  <a:cubicBezTo>
                    <a:pt x="386" y="544"/>
                    <a:pt x="386" y="544"/>
                    <a:pt x="386" y="543"/>
                  </a:cubicBezTo>
                  <a:cubicBezTo>
                    <a:pt x="384" y="543"/>
                    <a:pt x="384" y="545"/>
                    <a:pt x="382" y="544"/>
                  </a:cubicBezTo>
                  <a:cubicBezTo>
                    <a:pt x="382" y="545"/>
                    <a:pt x="382" y="545"/>
                    <a:pt x="383" y="545"/>
                  </a:cubicBezTo>
                  <a:cubicBezTo>
                    <a:pt x="382" y="546"/>
                    <a:pt x="381" y="545"/>
                    <a:pt x="381" y="545"/>
                  </a:cubicBezTo>
                  <a:cubicBezTo>
                    <a:pt x="382" y="544"/>
                    <a:pt x="382" y="544"/>
                    <a:pt x="382" y="543"/>
                  </a:cubicBezTo>
                  <a:cubicBezTo>
                    <a:pt x="382" y="543"/>
                    <a:pt x="382" y="543"/>
                    <a:pt x="381" y="543"/>
                  </a:cubicBezTo>
                  <a:cubicBezTo>
                    <a:pt x="380" y="543"/>
                    <a:pt x="381" y="543"/>
                    <a:pt x="381" y="544"/>
                  </a:cubicBezTo>
                  <a:cubicBezTo>
                    <a:pt x="380" y="543"/>
                    <a:pt x="380" y="544"/>
                    <a:pt x="379" y="543"/>
                  </a:cubicBezTo>
                  <a:cubicBezTo>
                    <a:pt x="378" y="543"/>
                    <a:pt x="379" y="544"/>
                    <a:pt x="378" y="544"/>
                  </a:cubicBezTo>
                  <a:cubicBezTo>
                    <a:pt x="377" y="544"/>
                    <a:pt x="378" y="542"/>
                    <a:pt x="377" y="543"/>
                  </a:cubicBezTo>
                  <a:cubicBezTo>
                    <a:pt x="377" y="543"/>
                    <a:pt x="377" y="543"/>
                    <a:pt x="377" y="544"/>
                  </a:cubicBezTo>
                  <a:cubicBezTo>
                    <a:pt x="376" y="544"/>
                    <a:pt x="376" y="545"/>
                    <a:pt x="375" y="546"/>
                  </a:cubicBezTo>
                  <a:cubicBezTo>
                    <a:pt x="375" y="546"/>
                    <a:pt x="375" y="545"/>
                    <a:pt x="375" y="545"/>
                  </a:cubicBezTo>
                  <a:cubicBezTo>
                    <a:pt x="369" y="548"/>
                    <a:pt x="360" y="550"/>
                    <a:pt x="351" y="550"/>
                  </a:cubicBezTo>
                  <a:cubicBezTo>
                    <a:pt x="350" y="550"/>
                    <a:pt x="350" y="549"/>
                    <a:pt x="349" y="550"/>
                  </a:cubicBezTo>
                  <a:cubicBezTo>
                    <a:pt x="348" y="549"/>
                    <a:pt x="346" y="549"/>
                    <a:pt x="343" y="549"/>
                  </a:cubicBezTo>
                  <a:cubicBezTo>
                    <a:pt x="345" y="546"/>
                    <a:pt x="341" y="544"/>
                    <a:pt x="341" y="544"/>
                  </a:cubicBezTo>
                  <a:cubicBezTo>
                    <a:pt x="341" y="544"/>
                    <a:pt x="342" y="543"/>
                    <a:pt x="342" y="542"/>
                  </a:cubicBezTo>
                  <a:cubicBezTo>
                    <a:pt x="341" y="542"/>
                    <a:pt x="341" y="542"/>
                    <a:pt x="340" y="542"/>
                  </a:cubicBezTo>
                  <a:cubicBezTo>
                    <a:pt x="341" y="540"/>
                    <a:pt x="342" y="540"/>
                    <a:pt x="343" y="539"/>
                  </a:cubicBezTo>
                  <a:cubicBezTo>
                    <a:pt x="344" y="538"/>
                    <a:pt x="342" y="538"/>
                    <a:pt x="343" y="538"/>
                  </a:cubicBezTo>
                  <a:cubicBezTo>
                    <a:pt x="343" y="537"/>
                    <a:pt x="342" y="537"/>
                    <a:pt x="342" y="537"/>
                  </a:cubicBezTo>
                  <a:cubicBezTo>
                    <a:pt x="342" y="536"/>
                    <a:pt x="342" y="536"/>
                    <a:pt x="342" y="536"/>
                  </a:cubicBezTo>
                  <a:cubicBezTo>
                    <a:pt x="342" y="536"/>
                    <a:pt x="342" y="535"/>
                    <a:pt x="341" y="535"/>
                  </a:cubicBezTo>
                  <a:cubicBezTo>
                    <a:pt x="342" y="534"/>
                    <a:pt x="341" y="533"/>
                    <a:pt x="342" y="532"/>
                  </a:cubicBezTo>
                  <a:cubicBezTo>
                    <a:pt x="342" y="531"/>
                    <a:pt x="341" y="531"/>
                    <a:pt x="340" y="531"/>
                  </a:cubicBezTo>
                  <a:cubicBezTo>
                    <a:pt x="341" y="529"/>
                    <a:pt x="340" y="527"/>
                    <a:pt x="341" y="527"/>
                  </a:cubicBezTo>
                  <a:cubicBezTo>
                    <a:pt x="340" y="526"/>
                    <a:pt x="340" y="526"/>
                    <a:pt x="340" y="525"/>
                  </a:cubicBezTo>
                  <a:cubicBezTo>
                    <a:pt x="341" y="525"/>
                    <a:pt x="341" y="523"/>
                    <a:pt x="340" y="523"/>
                  </a:cubicBezTo>
                  <a:cubicBezTo>
                    <a:pt x="340" y="523"/>
                    <a:pt x="340" y="522"/>
                    <a:pt x="341" y="522"/>
                  </a:cubicBezTo>
                  <a:cubicBezTo>
                    <a:pt x="341" y="521"/>
                    <a:pt x="340" y="521"/>
                    <a:pt x="340" y="522"/>
                  </a:cubicBezTo>
                  <a:cubicBezTo>
                    <a:pt x="339" y="520"/>
                    <a:pt x="341" y="520"/>
                    <a:pt x="341" y="519"/>
                  </a:cubicBezTo>
                  <a:cubicBezTo>
                    <a:pt x="338" y="518"/>
                    <a:pt x="336" y="514"/>
                    <a:pt x="334" y="511"/>
                  </a:cubicBezTo>
                  <a:cubicBezTo>
                    <a:pt x="334" y="511"/>
                    <a:pt x="334" y="512"/>
                    <a:pt x="334" y="512"/>
                  </a:cubicBezTo>
                  <a:cubicBezTo>
                    <a:pt x="330" y="505"/>
                    <a:pt x="318" y="502"/>
                    <a:pt x="320" y="490"/>
                  </a:cubicBezTo>
                  <a:cubicBezTo>
                    <a:pt x="312" y="492"/>
                    <a:pt x="305" y="498"/>
                    <a:pt x="297" y="501"/>
                  </a:cubicBezTo>
                  <a:cubicBezTo>
                    <a:pt x="293" y="503"/>
                    <a:pt x="290" y="506"/>
                    <a:pt x="284" y="505"/>
                  </a:cubicBezTo>
                  <a:cubicBezTo>
                    <a:pt x="281" y="507"/>
                    <a:pt x="277" y="507"/>
                    <a:pt x="275" y="507"/>
                  </a:cubicBezTo>
                  <a:cubicBezTo>
                    <a:pt x="274" y="508"/>
                    <a:pt x="274" y="507"/>
                    <a:pt x="273" y="507"/>
                  </a:cubicBezTo>
                  <a:cubicBezTo>
                    <a:pt x="273" y="507"/>
                    <a:pt x="273" y="508"/>
                    <a:pt x="271" y="507"/>
                  </a:cubicBezTo>
                  <a:cubicBezTo>
                    <a:pt x="270" y="509"/>
                    <a:pt x="269" y="512"/>
                    <a:pt x="266" y="512"/>
                  </a:cubicBezTo>
                  <a:cubicBezTo>
                    <a:pt x="267" y="509"/>
                    <a:pt x="269" y="509"/>
                    <a:pt x="269" y="507"/>
                  </a:cubicBezTo>
                  <a:cubicBezTo>
                    <a:pt x="268" y="506"/>
                    <a:pt x="267" y="505"/>
                    <a:pt x="267" y="504"/>
                  </a:cubicBezTo>
                  <a:cubicBezTo>
                    <a:pt x="267" y="503"/>
                    <a:pt x="267" y="501"/>
                    <a:pt x="267" y="500"/>
                  </a:cubicBezTo>
                  <a:cubicBezTo>
                    <a:pt x="270" y="497"/>
                    <a:pt x="272" y="495"/>
                    <a:pt x="274" y="492"/>
                  </a:cubicBezTo>
                  <a:cubicBezTo>
                    <a:pt x="276" y="489"/>
                    <a:pt x="279" y="487"/>
                    <a:pt x="281" y="485"/>
                  </a:cubicBezTo>
                  <a:cubicBezTo>
                    <a:pt x="283" y="483"/>
                    <a:pt x="284" y="478"/>
                    <a:pt x="287" y="476"/>
                  </a:cubicBezTo>
                  <a:cubicBezTo>
                    <a:pt x="287" y="474"/>
                    <a:pt x="288" y="473"/>
                    <a:pt x="289" y="473"/>
                  </a:cubicBezTo>
                  <a:cubicBezTo>
                    <a:pt x="289" y="472"/>
                    <a:pt x="289" y="471"/>
                    <a:pt x="289" y="471"/>
                  </a:cubicBezTo>
                  <a:cubicBezTo>
                    <a:pt x="290" y="469"/>
                    <a:pt x="290" y="466"/>
                    <a:pt x="293" y="466"/>
                  </a:cubicBezTo>
                  <a:cubicBezTo>
                    <a:pt x="297" y="462"/>
                    <a:pt x="301" y="457"/>
                    <a:pt x="305" y="453"/>
                  </a:cubicBezTo>
                  <a:cubicBezTo>
                    <a:pt x="315" y="443"/>
                    <a:pt x="325" y="436"/>
                    <a:pt x="337" y="428"/>
                  </a:cubicBezTo>
                  <a:cubicBezTo>
                    <a:pt x="340" y="426"/>
                    <a:pt x="343" y="424"/>
                    <a:pt x="346" y="422"/>
                  </a:cubicBezTo>
                  <a:cubicBezTo>
                    <a:pt x="350" y="420"/>
                    <a:pt x="354" y="418"/>
                    <a:pt x="357" y="415"/>
                  </a:cubicBezTo>
                  <a:cubicBezTo>
                    <a:pt x="359" y="415"/>
                    <a:pt x="360" y="414"/>
                    <a:pt x="361" y="412"/>
                  </a:cubicBezTo>
                  <a:cubicBezTo>
                    <a:pt x="361" y="411"/>
                    <a:pt x="361" y="410"/>
                    <a:pt x="360" y="409"/>
                  </a:cubicBezTo>
                  <a:cubicBezTo>
                    <a:pt x="360" y="407"/>
                    <a:pt x="359" y="406"/>
                    <a:pt x="358" y="406"/>
                  </a:cubicBezTo>
                  <a:cubicBezTo>
                    <a:pt x="358" y="403"/>
                    <a:pt x="358" y="400"/>
                    <a:pt x="356" y="399"/>
                  </a:cubicBezTo>
                  <a:cubicBezTo>
                    <a:pt x="357" y="397"/>
                    <a:pt x="355" y="397"/>
                    <a:pt x="356" y="396"/>
                  </a:cubicBezTo>
                  <a:cubicBezTo>
                    <a:pt x="352" y="396"/>
                    <a:pt x="349" y="399"/>
                    <a:pt x="345" y="399"/>
                  </a:cubicBezTo>
                  <a:cubicBezTo>
                    <a:pt x="341" y="401"/>
                    <a:pt x="337" y="402"/>
                    <a:pt x="334" y="406"/>
                  </a:cubicBezTo>
                  <a:cubicBezTo>
                    <a:pt x="330" y="409"/>
                    <a:pt x="325" y="411"/>
                    <a:pt x="321" y="414"/>
                  </a:cubicBezTo>
                  <a:cubicBezTo>
                    <a:pt x="318" y="415"/>
                    <a:pt x="316" y="417"/>
                    <a:pt x="313" y="416"/>
                  </a:cubicBezTo>
                  <a:cubicBezTo>
                    <a:pt x="313" y="417"/>
                    <a:pt x="312" y="417"/>
                    <a:pt x="312" y="418"/>
                  </a:cubicBezTo>
                  <a:cubicBezTo>
                    <a:pt x="307" y="419"/>
                    <a:pt x="301" y="422"/>
                    <a:pt x="296" y="422"/>
                  </a:cubicBezTo>
                  <a:cubicBezTo>
                    <a:pt x="296" y="424"/>
                    <a:pt x="294" y="423"/>
                    <a:pt x="293" y="424"/>
                  </a:cubicBezTo>
                  <a:cubicBezTo>
                    <a:pt x="293" y="424"/>
                    <a:pt x="293" y="423"/>
                    <a:pt x="293" y="423"/>
                  </a:cubicBezTo>
                  <a:cubicBezTo>
                    <a:pt x="293" y="424"/>
                    <a:pt x="291" y="424"/>
                    <a:pt x="291" y="425"/>
                  </a:cubicBezTo>
                  <a:cubicBezTo>
                    <a:pt x="290" y="424"/>
                    <a:pt x="288" y="424"/>
                    <a:pt x="288" y="425"/>
                  </a:cubicBezTo>
                  <a:cubicBezTo>
                    <a:pt x="285" y="424"/>
                    <a:pt x="280" y="427"/>
                    <a:pt x="278" y="424"/>
                  </a:cubicBezTo>
                  <a:cubicBezTo>
                    <a:pt x="277" y="425"/>
                    <a:pt x="276" y="424"/>
                    <a:pt x="274" y="423"/>
                  </a:cubicBezTo>
                  <a:cubicBezTo>
                    <a:pt x="273" y="421"/>
                    <a:pt x="273" y="419"/>
                    <a:pt x="271" y="418"/>
                  </a:cubicBezTo>
                  <a:cubicBezTo>
                    <a:pt x="271" y="417"/>
                    <a:pt x="272" y="417"/>
                    <a:pt x="272" y="417"/>
                  </a:cubicBezTo>
                  <a:cubicBezTo>
                    <a:pt x="272" y="416"/>
                    <a:pt x="271" y="417"/>
                    <a:pt x="270" y="416"/>
                  </a:cubicBezTo>
                  <a:cubicBezTo>
                    <a:pt x="271" y="415"/>
                    <a:pt x="269" y="415"/>
                    <a:pt x="269" y="414"/>
                  </a:cubicBezTo>
                  <a:cubicBezTo>
                    <a:pt x="267" y="415"/>
                    <a:pt x="266" y="415"/>
                    <a:pt x="265" y="416"/>
                  </a:cubicBezTo>
                  <a:cubicBezTo>
                    <a:pt x="264" y="416"/>
                    <a:pt x="264" y="415"/>
                    <a:pt x="263" y="415"/>
                  </a:cubicBezTo>
                  <a:cubicBezTo>
                    <a:pt x="263" y="416"/>
                    <a:pt x="264" y="416"/>
                    <a:pt x="263" y="417"/>
                  </a:cubicBezTo>
                  <a:cubicBezTo>
                    <a:pt x="263" y="417"/>
                    <a:pt x="262" y="417"/>
                    <a:pt x="262" y="417"/>
                  </a:cubicBezTo>
                  <a:cubicBezTo>
                    <a:pt x="262" y="417"/>
                    <a:pt x="263" y="418"/>
                    <a:pt x="263" y="418"/>
                  </a:cubicBezTo>
                  <a:cubicBezTo>
                    <a:pt x="264" y="419"/>
                    <a:pt x="262" y="418"/>
                    <a:pt x="262" y="419"/>
                  </a:cubicBezTo>
                  <a:cubicBezTo>
                    <a:pt x="261" y="419"/>
                    <a:pt x="262" y="418"/>
                    <a:pt x="261" y="418"/>
                  </a:cubicBezTo>
                  <a:cubicBezTo>
                    <a:pt x="261" y="418"/>
                    <a:pt x="261" y="420"/>
                    <a:pt x="261" y="419"/>
                  </a:cubicBezTo>
                  <a:cubicBezTo>
                    <a:pt x="261" y="419"/>
                    <a:pt x="259" y="421"/>
                    <a:pt x="258" y="421"/>
                  </a:cubicBezTo>
                  <a:cubicBezTo>
                    <a:pt x="257" y="422"/>
                    <a:pt x="256" y="424"/>
                    <a:pt x="254" y="423"/>
                  </a:cubicBezTo>
                  <a:cubicBezTo>
                    <a:pt x="255" y="425"/>
                    <a:pt x="251" y="425"/>
                    <a:pt x="250" y="428"/>
                  </a:cubicBezTo>
                  <a:cubicBezTo>
                    <a:pt x="248" y="428"/>
                    <a:pt x="246" y="432"/>
                    <a:pt x="243" y="432"/>
                  </a:cubicBezTo>
                  <a:cubicBezTo>
                    <a:pt x="243" y="433"/>
                    <a:pt x="243" y="432"/>
                    <a:pt x="242" y="433"/>
                  </a:cubicBezTo>
                  <a:cubicBezTo>
                    <a:pt x="242" y="433"/>
                    <a:pt x="242" y="433"/>
                    <a:pt x="242" y="433"/>
                  </a:cubicBezTo>
                  <a:cubicBezTo>
                    <a:pt x="242" y="433"/>
                    <a:pt x="242" y="434"/>
                    <a:pt x="241" y="435"/>
                  </a:cubicBezTo>
                  <a:cubicBezTo>
                    <a:pt x="236" y="435"/>
                    <a:pt x="236" y="439"/>
                    <a:pt x="230" y="439"/>
                  </a:cubicBezTo>
                  <a:cubicBezTo>
                    <a:pt x="230" y="440"/>
                    <a:pt x="230" y="440"/>
                    <a:pt x="231" y="440"/>
                  </a:cubicBezTo>
                  <a:cubicBezTo>
                    <a:pt x="230" y="440"/>
                    <a:pt x="230" y="441"/>
                    <a:pt x="230" y="442"/>
                  </a:cubicBezTo>
                  <a:cubicBezTo>
                    <a:pt x="226" y="443"/>
                    <a:pt x="222" y="446"/>
                    <a:pt x="219" y="449"/>
                  </a:cubicBezTo>
                  <a:cubicBezTo>
                    <a:pt x="218" y="449"/>
                    <a:pt x="219" y="449"/>
                    <a:pt x="218" y="449"/>
                  </a:cubicBezTo>
                  <a:cubicBezTo>
                    <a:pt x="218" y="449"/>
                    <a:pt x="218" y="450"/>
                    <a:pt x="218" y="450"/>
                  </a:cubicBezTo>
                  <a:cubicBezTo>
                    <a:pt x="215" y="452"/>
                    <a:pt x="213" y="454"/>
                    <a:pt x="211" y="456"/>
                  </a:cubicBezTo>
                  <a:cubicBezTo>
                    <a:pt x="211" y="455"/>
                    <a:pt x="210" y="455"/>
                    <a:pt x="209" y="454"/>
                  </a:cubicBezTo>
                  <a:cubicBezTo>
                    <a:pt x="212" y="453"/>
                    <a:pt x="214" y="451"/>
                    <a:pt x="217" y="449"/>
                  </a:cubicBezTo>
                  <a:cubicBezTo>
                    <a:pt x="217" y="449"/>
                    <a:pt x="217" y="448"/>
                    <a:pt x="217" y="448"/>
                  </a:cubicBezTo>
                  <a:cubicBezTo>
                    <a:pt x="217" y="448"/>
                    <a:pt x="218" y="448"/>
                    <a:pt x="218" y="448"/>
                  </a:cubicBezTo>
                  <a:cubicBezTo>
                    <a:pt x="221" y="445"/>
                    <a:pt x="225" y="442"/>
                    <a:pt x="229" y="440"/>
                  </a:cubicBezTo>
                  <a:cubicBezTo>
                    <a:pt x="229" y="440"/>
                    <a:pt x="229" y="439"/>
                    <a:pt x="229" y="439"/>
                  </a:cubicBezTo>
                  <a:cubicBezTo>
                    <a:pt x="230" y="439"/>
                    <a:pt x="230" y="439"/>
                    <a:pt x="231" y="439"/>
                  </a:cubicBezTo>
                  <a:cubicBezTo>
                    <a:pt x="232" y="436"/>
                    <a:pt x="238" y="434"/>
                    <a:pt x="241" y="430"/>
                  </a:cubicBezTo>
                  <a:cubicBezTo>
                    <a:pt x="242" y="431"/>
                    <a:pt x="242" y="429"/>
                    <a:pt x="244" y="429"/>
                  </a:cubicBezTo>
                  <a:cubicBezTo>
                    <a:pt x="244" y="428"/>
                    <a:pt x="243" y="429"/>
                    <a:pt x="243" y="428"/>
                  </a:cubicBezTo>
                  <a:cubicBezTo>
                    <a:pt x="244" y="426"/>
                    <a:pt x="245" y="426"/>
                    <a:pt x="246" y="426"/>
                  </a:cubicBezTo>
                  <a:cubicBezTo>
                    <a:pt x="246" y="425"/>
                    <a:pt x="247" y="425"/>
                    <a:pt x="249" y="425"/>
                  </a:cubicBezTo>
                  <a:cubicBezTo>
                    <a:pt x="247" y="423"/>
                    <a:pt x="249" y="425"/>
                    <a:pt x="250" y="423"/>
                  </a:cubicBezTo>
                  <a:cubicBezTo>
                    <a:pt x="251" y="423"/>
                    <a:pt x="253" y="420"/>
                    <a:pt x="255" y="421"/>
                  </a:cubicBezTo>
                  <a:cubicBezTo>
                    <a:pt x="256" y="420"/>
                    <a:pt x="257" y="419"/>
                    <a:pt x="257" y="418"/>
                  </a:cubicBezTo>
                  <a:cubicBezTo>
                    <a:pt x="257" y="418"/>
                    <a:pt x="258" y="419"/>
                    <a:pt x="258" y="419"/>
                  </a:cubicBezTo>
                  <a:cubicBezTo>
                    <a:pt x="259" y="418"/>
                    <a:pt x="258" y="417"/>
                    <a:pt x="258" y="417"/>
                  </a:cubicBezTo>
                  <a:cubicBezTo>
                    <a:pt x="259" y="415"/>
                    <a:pt x="265" y="414"/>
                    <a:pt x="264" y="411"/>
                  </a:cubicBezTo>
                  <a:cubicBezTo>
                    <a:pt x="266" y="411"/>
                    <a:pt x="267" y="408"/>
                    <a:pt x="268" y="409"/>
                  </a:cubicBezTo>
                  <a:cubicBezTo>
                    <a:pt x="269" y="409"/>
                    <a:pt x="268" y="408"/>
                    <a:pt x="269" y="408"/>
                  </a:cubicBezTo>
                  <a:cubicBezTo>
                    <a:pt x="268" y="407"/>
                    <a:pt x="267" y="407"/>
                    <a:pt x="266" y="407"/>
                  </a:cubicBezTo>
                  <a:cubicBezTo>
                    <a:pt x="266" y="407"/>
                    <a:pt x="266" y="407"/>
                    <a:pt x="266" y="406"/>
                  </a:cubicBezTo>
                  <a:cubicBezTo>
                    <a:pt x="266" y="405"/>
                    <a:pt x="265" y="405"/>
                    <a:pt x="264" y="405"/>
                  </a:cubicBezTo>
                  <a:cubicBezTo>
                    <a:pt x="266" y="405"/>
                    <a:pt x="265" y="403"/>
                    <a:pt x="264" y="403"/>
                  </a:cubicBezTo>
                  <a:cubicBezTo>
                    <a:pt x="263" y="402"/>
                    <a:pt x="264" y="402"/>
                    <a:pt x="265" y="402"/>
                  </a:cubicBezTo>
                  <a:cubicBezTo>
                    <a:pt x="264" y="401"/>
                    <a:pt x="264" y="401"/>
                    <a:pt x="264" y="401"/>
                  </a:cubicBezTo>
                  <a:cubicBezTo>
                    <a:pt x="264" y="400"/>
                    <a:pt x="263" y="399"/>
                    <a:pt x="264" y="398"/>
                  </a:cubicBezTo>
                  <a:cubicBezTo>
                    <a:pt x="263" y="398"/>
                    <a:pt x="264" y="397"/>
                    <a:pt x="263" y="396"/>
                  </a:cubicBezTo>
                  <a:cubicBezTo>
                    <a:pt x="263" y="396"/>
                    <a:pt x="262" y="397"/>
                    <a:pt x="262" y="397"/>
                  </a:cubicBezTo>
                  <a:cubicBezTo>
                    <a:pt x="261" y="396"/>
                    <a:pt x="261" y="398"/>
                    <a:pt x="261" y="398"/>
                  </a:cubicBezTo>
                  <a:cubicBezTo>
                    <a:pt x="261" y="398"/>
                    <a:pt x="260" y="398"/>
                    <a:pt x="259" y="398"/>
                  </a:cubicBezTo>
                  <a:cubicBezTo>
                    <a:pt x="259" y="398"/>
                    <a:pt x="260" y="398"/>
                    <a:pt x="259" y="397"/>
                  </a:cubicBezTo>
                  <a:cubicBezTo>
                    <a:pt x="258" y="398"/>
                    <a:pt x="259" y="398"/>
                    <a:pt x="258" y="399"/>
                  </a:cubicBezTo>
                  <a:cubicBezTo>
                    <a:pt x="259" y="399"/>
                    <a:pt x="260" y="398"/>
                    <a:pt x="260" y="399"/>
                  </a:cubicBezTo>
                  <a:cubicBezTo>
                    <a:pt x="260" y="400"/>
                    <a:pt x="258" y="398"/>
                    <a:pt x="258" y="400"/>
                  </a:cubicBezTo>
                  <a:cubicBezTo>
                    <a:pt x="256" y="400"/>
                    <a:pt x="256" y="398"/>
                    <a:pt x="255" y="399"/>
                  </a:cubicBezTo>
                  <a:cubicBezTo>
                    <a:pt x="255" y="399"/>
                    <a:pt x="256" y="400"/>
                    <a:pt x="257" y="400"/>
                  </a:cubicBezTo>
                  <a:cubicBezTo>
                    <a:pt x="256" y="401"/>
                    <a:pt x="256" y="400"/>
                    <a:pt x="255" y="401"/>
                  </a:cubicBezTo>
                  <a:cubicBezTo>
                    <a:pt x="255" y="401"/>
                    <a:pt x="255" y="401"/>
                    <a:pt x="256" y="401"/>
                  </a:cubicBezTo>
                  <a:cubicBezTo>
                    <a:pt x="256" y="401"/>
                    <a:pt x="255" y="402"/>
                    <a:pt x="255" y="401"/>
                  </a:cubicBezTo>
                  <a:cubicBezTo>
                    <a:pt x="255" y="402"/>
                    <a:pt x="255" y="402"/>
                    <a:pt x="255" y="402"/>
                  </a:cubicBezTo>
                  <a:cubicBezTo>
                    <a:pt x="255" y="403"/>
                    <a:pt x="254" y="403"/>
                    <a:pt x="253" y="403"/>
                  </a:cubicBezTo>
                  <a:cubicBezTo>
                    <a:pt x="252" y="404"/>
                    <a:pt x="254" y="403"/>
                    <a:pt x="253" y="404"/>
                  </a:cubicBezTo>
                  <a:cubicBezTo>
                    <a:pt x="252" y="404"/>
                    <a:pt x="253" y="403"/>
                    <a:pt x="252" y="403"/>
                  </a:cubicBezTo>
                  <a:cubicBezTo>
                    <a:pt x="252" y="403"/>
                    <a:pt x="252" y="404"/>
                    <a:pt x="252" y="404"/>
                  </a:cubicBezTo>
                  <a:cubicBezTo>
                    <a:pt x="251" y="404"/>
                    <a:pt x="251" y="405"/>
                    <a:pt x="251" y="404"/>
                  </a:cubicBezTo>
                  <a:cubicBezTo>
                    <a:pt x="251" y="405"/>
                    <a:pt x="251" y="405"/>
                    <a:pt x="251" y="406"/>
                  </a:cubicBezTo>
                  <a:cubicBezTo>
                    <a:pt x="250" y="405"/>
                    <a:pt x="250" y="405"/>
                    <a:pt x="250" y="405"/>
                  </a:cubicBezTo>
                  <a:cubicBezTo>
                    <a:pt x="250" y="405"/>
                    <a:pt x="250" y="405"/>
                    <a:pt x="248" y="404"/>
                  </a:cubicBezTo>
                  <a:cubicBezTo>
                    <a:pt x="248" y="405"/>
                    <a:pt x="249" y="405"/>
                    <a:pt x="249" y="405"/>
                  </a:cubicBezTo>
                  <a:cubicBezTo>
                    <a:pt x="249" y="406"/>
                    <a:pt x="247" y="408"/>
                    <a:pt x="247" y="407"/>
                  </a:cubicBezTo>
                  <a:cubicBezTo>
                    <a:pt x="245" y="409"/>
                    <a:pt x="242" y="412"/>
                    <a:pt x="239" y="412"/>
                  </a:cubicBezTo>
                  <a:cubicBezTo>
                    <a:pt x="239" y="413"/>
                    <a:pt x="239" y="413"/>
                    <a:pt x="239" y="414"/>
                  </a:cubicBezTo>
                  <a:cubicBezTo>
                    <a:pt x="234" y="415"/>
                    <a:pt x="231" y="420"/>
                    <a:pt x="226" y="422"/>
                  </a:cubicBezTo>
                  <a:cubicBezTo>
                    <a:pt x="226" y="423"/>
                    <a:pt x="226" y="423"/>
                    <a:pt x="226" y="423"/>
                  </a:cubicBezTo>
                  <a:cubicBezTo>
                    <a:pt x="226" y="423"/>
                    <a:pt x="225" y="423"/>
                    <a:pt x="225" y="423"/>
                  </a:cubicBezTo>
                  <a:cubicBezTo>
                    <a:pt x="226" y="424"/>
                    <a:pt x="224" y="425"/>
                    <a:pt x="223" y="425"/>
                  </a:cubicBezTo>
                  <a:cubicBezTo>
                    <a:pt x="223" y="425"/>
                    <a:pt x="223" y="425"/>
                    <a:pt x="222" y="425"/>
                  </a:cubicBezTo>
                  <a:cubicBezTo>
                    <a:pt x="221" y="425"/>
                    <a:pt x="222" y="427"/>
                    <a:pt x="221" y="425"/>
                  </a:cubicBezTo>
                  <a:cubicBezTo>
                    <a:pt x="221" y="426"/>
                    <a:pt x="221" y="426"/>
                    <a:pt x="221" y="427"/>
                  </a:cubicBezTo>
                  <a:cubicBezTo>
                    <a:pt x="220" y="427"/>
                    <a:pt x="220" y="427"/>
                    <a:pt x="219" y="428"/>
                  </a:cubicBezTo>
                  <a:cubicBezTo>
                    <a:pt x="219" y="428"/>
                    <a:pt x="219" y="428"/>
                    <a:pt x="218" y="428"/>
                  </a:cubicBezTo>
                  <a:cubicBezTo>
                    <a:pt x="218" y="428"/>
                    <a:pt x="219" y="429"/>
                    <a:pt x="218" y="429"/>
                  </a:cubicBezTo>
                  <a:cubicBezTo>
                    <a:pt x="218" y="429"/>
                    <a:pt x="218" y="428"/>
                    <a:pt x="217" y="428"/>
                  </a:cubicBezTo>
                  <a:cubicBezTo>
                    <a:pt x="217" y="429"/>
                    <a:pt x="218" y="430"/>
                    <a:pt x="217" y="431"/>
                  </a:cubicBezTo>
                  <a:cubicBezTo>
                    <a:pt x="217" y="430"/>
                    <a:pt x="217" y="430"/>
                    <a:pt x="217" y="430"/>
                  </a:cubicBezTo>
                  <a:cubicBezTo>
                    <a:pt x="217" y="429"/>
                    <a:pt x="216" y="431"/>
                    <a:pt x="216" y="430"/>
                  </a:cubicBezTo>
                  <a:cubicBezTo>
                    <a:pt x="215" y="430"/>
                    <a:pt x="216" y="430"/>
                    <a:pt x="216" y="431"/>
                  </a:cubicBezTo>
                  <a:cubicBezTo>
                    <a:pt x="214" y="431"/>
                    <a:pt x="213" y="432"/>
                    <a:pt x="212" y="432"/>
                  </a:cubicBezTo>
                  <a:cubicBezTo>
                    <a:pt x="212" y="432"/>
                    <a:pt x="212" y="433"/>
                    <a:pt x="212" y="433"/>
                  </a:cubicBezTo>
                  <a:cubicBezTo>
                    <a:pt x="211" y="434"/>
                    <a:pt x="210" y="432"/>
                    <a:pt x="211" y="434"/>
                  </a:cubicBezTo>
                  <a:cubicBezTo>
                    <a:pt x="210" y="433"/>
                    <a:pt x="209" y="435"/>
                    <a:pt x="208" y="436"/>
                  </a:cubicBezTo>
                  <a:cubicBezTo>
                    <a:pt x="208" y="436"/>
                    <a:pt x="208" y="435"/>
                    <a:pt x="208" y="435"/>
                  </a:cubicBezTo>
                  <a:cubicBezTo>
                    <a:pt x="207" y="436"/>
                    <a:pt x="207" y="437"/>
                    <a:pt x="206" y="436"/>
                  </a:cubicBezTo>
                  <a:cubicBezTo>
                    <a:pt x="205" y="437"/>
                    <a:pt x="207" y="437"/>
                    <a:pt x="206" y="437"/>
                  </a:cubicBezTo>
                  <a:cubicBezTo>
                    <a:pt x="205" y="437"/>
                    <a:pt x="204" y="438"/>
                    <a:pt x="204" y="439"/>
                  </a:cubicBezTo>
                  <a:cubicBezTo>
                    <a:pt x="204" y="438"/>
                    <a:pt x="204" y="438"/>
                    <a:pt x="203" y="438"/>
                  </a:cubicBezTo>
                  <a:cubicBezTo>
                    <a:pt x="204" y="439"/>
                    <a:pt x="203" y="439"/>
                    <a:pt x="202" y="440"/>
                  </a:cubicBezTo>
                  <a:cubicBezTo>
                    <a:pt x="200" y="440"/>
                    <a:pt x="196" y="443"/>
                    <a:pt x="196" y="445"/>
                  </a:cubicBezTo>
                  <a:cubicBezTo>
                    <a:pt x="195" y="445"/>
                    <a:pt x="195" y="444"/>
                    <a:pt x="195" y="444"/>
                  </a:cubicBezTo>
                  <a:cubicBezTo>
                    <a:pt x="195" y="445"/>
                    <a:pt x="193" y="446"/>
                    <a:pt x="194" y="446"/>
                  </a:cubicBezTo>
                  <a:cubicBezTo>
                    <a:pt x="194" y="447"/>
                    <a:pt x="193" y="446"/>
                    <a:pt x="193" y="446"/>
                  </a:cubicBezTo>
                  <a:cubicBezTo>
                    <a:pt x="192" y="446"/>
                    <a:pt x="191" y="447"/>
                    <a:pt x="192" y="447"/>
                  </a:cubicBezTo>
                  <a:cubicBezTo>
                    <a:pt x="191" y="447"/>
                    <a:pt x="189" y="448"/>
                    <a:pt x="188" y="448"/>
                  </a:cubicBezTo>
                  <a:cubicBezTo>
                    <a:pt x="189" y="448"/>
                    <a:pt x="188" y="449"/>
                    <a:pt x="188" y="449"/>
                  </a:cubicBezTo>
                  <a:cubicBezTo>
                    <a:pt x="186" y="450"/>
                    <a:pt x="185" y="451"/>
                    <a:pt x="183" y="452"/>
                  </a:cubicBezTo>
                  <a:cubicBezTo>
                    <a:pt x="183" y="452"/>
                    <a:pt x="183" y="453"/>
                    <a:pt x="182" y="453"/>
                  </a:cubicBezTo>
                  <a:cubicBezTo>
                    <a:pt x="183" y="453"/>
                    <a:pt x="182" y="454"/>
                    <a:pt x="181" y="454"/>
                  </a:cubicBezTo>
                  <a:cubicBezTo>
                    <a:pt x="181" y="454"/>
                    <a:pt x="182" y="454"/>
                    <a:pt x="182" y="455"/>
                  </a:cubicBezTo>
                  <a:cubicBezTo>
                    <a:pt x="182" y="455"/>
                    <a:pt x="182" y="455"/>
                    <a:pt x="182" y="455"/>
                  </a:cubicBezTo>
                  <a:cubicBezTo>
                    <a:pt x="180" y="455"/>
                    <a:pt x="180" y="456"/>
                    <a:pt x="179" y="455"/>
                  </a:cubicBezTo>
                  <a:cubicBezTo>
                    <a:pt x="180" y="456"/>
                    <a:pt x="179" y="456"/>
                    <a:pt x="179" y="457"/>
                  </a:cubicBezTo>
                  <a:cubicBezTo>
                    <a:pt x="178" y="457"/>
                    <a:pt x="179" y="456"/>
                    <a:pt x="178" y="456"/>
                  </a:cubicBezTo>
                  <a:cubicBezTo>
                    <a:pt x="175" y="457"/>
                    <a:pt x="175" y="462"/>
                    <a:pt x="172" y="461"/>
                  </a:cubicBezTo>
                  <a:cubicBezTo>
                    <a:pt x="172" y="462"/>
                    <a:pt x="169" y="463"/>
                    <a:pt x="168" y="463"/>
                  </a:cubicBezTo>
                  <a:cubicBezTo>
                    <a:pt x="169" y="463"/>
                    <a:pt x="168" y="463"/>
                    <a:pt x="168" y="464"/>
                  </a:cubicBezTo>
                  <a:cubicBezTo>
                    <a:pt x="166" y="464"/>
                    <a:pt x="166" y="466"/>
                    <a:pt x="165" y="466"/>
                  </a:cubicBezTo>
                  <a:cubicBezTo>
                    <a:pt x="165" y="466"/>
                    <a:pt x="166" y="465"/>
                    <a:pt x="165" y="465"/>
                  </a:cubicBezTo>
                  <a:cubicBezTo>
                    <a:pt x="165" y="466"/>
                    <a:pt x="165" y="467"/>
                    <a:pt x="165" y="467"/>
                  </a:cubicBezTo>
                  <a:cubicBezTo>
                    <a:pt x="164" y="468"/>
                    <a:pt x="165" y="467"/>
                    <a:pt x="164" y="467"/>
                  </a:cubicBezTo>
                  <a:cubicBezTo>
                    <a:pt x="163" y="468"/>
                    <a:pt x="162" y="468"/>
                    <a:pt x="161" y="469"/>
                  </a:cubicBezTo>
                  <a:cubicBezTo>
                    <a:pt x="160" y="469"/>
                    <a:pt x="160" y="468"/>
                    <a:pt x="160" y="468"/>
                  </a:cubicBezTo>
                  <a:cubicBezTo>
                    <a:pt x="160" y="468"/>
                    <a:pt x="159" y="470"/>
                    <a:pt x="160" y="469"/>
                  </a:cubicBezTo>
                  <a:cubicBezTo>
                    <a:pt x="160" y="470"/>
                    <a:pt x="159" y="470"/>
                    <a:pt x="159" y="470"/>
                  </a:cubicBezTo>
                  <a:cubicBezTo>
                    <a:pt x="159" y="470"/>
                    <a:pt x="160" y="470"/>
                    <a:pt x="160" y="471"/>
                  </a:cubicBezTo>
                  <a:cubicBezTo>
                    <a:pt x="160" y="471"/>
                    <a:pt x="158" y="470"/>
                    <a:pt x="159" y="471"/>
                  </a:cubicBezTo>
                  <a:cubicBezTo>
                    <a:pt x="159" y="472"/>
                    <a:pt x="158" y="471"/>
                    <a:pt x="159" y="470"/>
                  </a:cubicBezTo>
                  <a:cubicBezTo>
                    <a:pt x="157" y="471"/>
                    <a:pt x="158" y="472"/>
                    <a:pt x="157" y="473"/>
                  </a:cubicBezTo>
                  <a:cubicBezTo>
                    <a:pt x="157" y="472"/>
                    <a:pt x="157" y="472"/>
                    <a:pt x="156" y="472"/>
                  </a:cubicBezTo>
                  <a:cubicBezTo>
                    <a:pt x="156" y="472"/>
                    <a:pt x="156" y="473"/>
                    <a:pt x="157" y="473"/>
                  </a:cubicBezTo>
                  <a:cubicBezTo>
                    <a:pt x="155" y="473"/>
                    <a:pt x="155" y="475"/>
                    <a:pt x="153" y="475"/>
                  </a:cubicBezTo>
                  <a:cubicBezTo>
                    <a:pt x="152" y="475"/>
                    <a:pt x="153" y="475"/>
                    <a:pt x="153" y="476"/>
                  </a:cubicBezTo>
                  <a:cubicBezTo>
                    <a:pt x="152" y="476"/>
                    <a:pt x="152" y="476"/>
                    <a:pt x="151" y="476"/>
                  </a:cubicBezTo>
                  <a:cubicBezTo>
                    <a:pt x="152" y="475"/>
                    <a:pt x="152" y="475"/>
                    <a:pt x="151" y="475"/>
                  </a:cubicBezTo>
                  <a:cubicBezTo>
                    <a:pt x="151" y="476"/>
                    <a:pt x="151" y="476"/>
                    <a:pt x="150" y="477"/>
                  </a:cubicBezTo>
                  <a:cubicBezTo>
                    <a:pt x="150" y="477"/>
                    <a:pt x="150" y="477"/>
                    <a:pt x="150" y="477"/>
                  </a:cubicBezTo>
                  <a:cubicBezTo>
                    <a:pt x="150" y="477"/>
                    <a:pt x="149" y="478"/>
                    <a:pt x="150" y="478"/>
                  </a:cubicBezTo>
                  <a:cubicBezTo>
                    <a:pt x="149" y="479"/>
                    <a:pt x="148" y="478"/>
                    <a:pt x="148" y="479"/>
                  </a:cubicBezTo>
                  <a:cubicBezTo>
                    <a:pt x="148" y="479"/>
                    <a:pt x="146" y="480"/>
                    <a:pt x="145" y="481"/>
                  </a:cubicBezTo>
                  <a:cubicBezTo>
                    <a:pt x="145" y="481"/>
                    <a:pt x="145" y="481"/>
                    <a:pt x="146" y="481"/>
                  </a:cubicBezTo>
                  <a:cubicBezTo>
                    <a:pt x="145" y="482"/>
                    <a:pt x="144" y="481"/>
                    <a:pt x="144" y="483"/>
                  </a:cubicBezTo>
                  <a:cubicBezTo>
                    <a:pt x="144" y="482"/>
                    <a:pt x="143" y="482"/>
                    <a:pt x="143" y="482"/>
                  </a:cubicBezTo>
                  <a:cubicBezTo>
                    <a:pt x="142" y="482"/>
                    <a:pt x="144" y="482"/>
                    <a:pt x="143" y="483"/>
                  </a:cubicBezTo>
                  <a:cubicBezTo>
                    <a:pt x="143" y="483"/>
                    <a:pt x="140" y="484"/>
                    <a:pt x="142" y="484"/>
                  </a:cubicBezTo>
                  <a:cubicBezTo>
                    <a:pt x="141" y="485"/>
                    <a:pt x="140" y="484"/>
                    <a:pt x="140" y="484"/>
                  </a:cubicBezTo>
                  <a:cubicBezTo>
                    <a:pt x="140" y="484"/>
                    <a:pt x="140" y="484"/>
                    <a:pt x="141" y="484"/>
                  </a:cubicBezTo>
                  <a:cubicBezTo>
                    <a:pt x="140" y="484"/>
                    <a:pt x="139" y="485"/>
                    <a:pt x="139" y="487"/>
                  </a:cubicBezTo>
                  <a:cubicBezTo>
                    <a:pt x="138" y="487"/>
                    <a:pt x="137" y="486"/>
                    <a:pt x="137" y="488"/>
                  </a:cubicBezTo>
                  <a:cubicBezTo>
                    <a:pt x="137" y="488"/>
                    <a:pt x="137" y="487"/>
                    <a:pt x="136" y="487"/>
                  </a:cubicBezTo>
                  <a:cubicBezTo>
                    <a:pt x="137" y="488"/>
                    <a:pt x="136" y="489"/>
                    <a:pt x="135" y="489"/>
                  </a:cubicBezTo>
                  <a:cubicBezTo>
                    <a:pt x="135" y="488"/>
                    <a:pt x="135" y="487"/>
                    <a:pt x="136" y="488"/>
                  </a:cubicBezTo>
                  <a:cubicBezTo>
                    <a:pt x="135" y="486"/>
                    <a:pt x="134" y="488"/>
                    <a:pt x="134" y="488"/>
                  </a:cubicBezTo>
                  <a:cubicBezTo>
                    <a:pt x="134" y="488"/>
                    <a:pt x="135" y="488"/>
                    <a:pt x="135" y="489"/>
                  </a:cubicBezTo>
                  <a:cubicBezTo>
                    <a:pt x="134" y="489"/>
                    <a:pt x="133" y="488"/>
                    <a:pt x="133" y="489"/>
                  </a:cubicBezTo>
                  <a:cubicBezTo>
                    <a:pt x="133" y="489"/>
                    <a:pt x="133" y="489"/>
                    <a:pt x="133" y="490"/>
                  </a:cubicBezTo>
                  <a:cubicBezTo>
                    <a:pt x="134" y="490"/>
                    <a:pt x="134" y="489"/>
                    <a:pt x="134" y="490"/>
                  </a:cubicBezTo>
                  <a:cubicBezTo>
                    <a:pt x="134" y="491"/>
                    <a:pt x="133" y="490"/>
                    <a:pt x="133" y="491"/>
                  </a:cubicBezTo>
                  <a:cubicBezTo>
                    <a:pt x="131" y="490"/>
                    <a:pt x="130" y="494"/>
                    <a:pt x="128" y="494"/>
                  </a:cubicBezTo>
                  <a:cubicBezTo>
                    <a:pt x="128" y="494"/>
                    <a:pt x="128" y="495"/>
                    <a:pt x="129" y="495"/>
                  </a:cubicBezTo>
                  <a:cubicBezTo>
                    <a:pt x="127" y="495"/>
                    <a:pt x="129" y="494"/>
                    <a:pt x="129" y="492"/>
                  </a:cubicBezTo>
                  <a:cubicBezTo>
                    <a:pt x="129" y="493"/>
                    <a:pt x="129" y="492"/>
                    <a:pt x="130" y="492"/>
                  </a:cubicBezTo>
                  <a:cubicBezTo>
                    <a:pt x="129" y="491"/>
                    <a:pt x="129" y="493"/>
                    <a:pt x="127" y="492"/>
                  </a:cubicBezTo>
                  <a:cubicBezTo>
                    <a:pt x="127" y="493"/>
                    <a:pt x="126" y="493"/>
                    <a:pt x="126" y="494"/>
                  </a:cubicBezTo>
                  <a:cubicBezTo>
                    <a:pt x="126" y="493"/>
                    <a:pt x="127" y="494"/>
                    <a:pt x="128" y="493"/>
                  </a:cubicBezTo>
                  <a:cubicBezTo>
                    <a:pt x="129" y="494"/>
                    <a:pt x="127" y="494"/>
                    <a:pt x="127" y="494"/>
                  </a:cubicBezTo>
                  <a:cubicBezTo>
                    <a:pt x="127" y="495"/>
                    <a:pt x="127" y="496"/>
                    <a:pt x="128" y="495"/>
                  </a:cubicBezTo>
                  <a:cubicBezTo>
                    <a:pt x="128" y="496"/>
                    <a:pt x="127" y="496"/>
                    <a:pt x="128" y="496"/>
                  </a:cubicBezTo>
                  <a:cubicBezTo>
                    <a:pt x="128" y="497"/>
                    <a:pt x="127" y="496"/>
                    <a:pt x="126" y="496"/>
                  </a:cubicBezTo>
                  <a:cubicBezTo>
                    <a:pt x="126" y="495"/>
                    <a:pt x="127" y="496"/>
                    <a:pt x="127" y="495"/>
                  </a:cubicBezTo>
                  <a:cubicBezTo>
                    <a:pt x="126" y="495"/>
                    <a:pt x="125" y="496"/>
                    <a:pt x="126" y="497"/>
                  </a:cubicBezTo>
                  <a:cubicBezTo>
                    <a:pt x="125" y="497"/>
                    <a:pt x="124" y="495"/>
                    <a:pt x="123" y="495"/>
                  </a:cubicBezTo>
                  <a:cubicBezTo>
                    <a:pt x="123" y="495"/>
                    <a:pt x="124" y="496"/>
                    <a:pt x="124" y="497"/>
                  </a:cubicBezTo>
                  <a:cubicBezTo>
                    <a:pt x="123" y="497"/>
                    <a:pt x="122" y="498"/>
                    <a:pt x="122" y="497"/>
                  </a:cubicBezTo>
                  <a:cubicBezTo>
                    <a:pt x="122" y="497"/>
                    <a:pt x="122" y="497"/>
                    <a:pt x="122" y="497"/>
                  </a:cubicBezTo>
                  <a:cubicBezTo>
                    <a:pt x="122" y="496"/>
                    <a:pt x="123" y="497"/>
                    <a:pt x="123" y="496"/>
                  </a:cubicBezTo>
                  <a:cubicBezTo>
                    <a:pt x="123" y="495"/>
                    <a:pt x="122" y="497"/>
                    <a:pt x="121" y="496"/>
                  </a:cubicBezTo>
                  <a:cubicBezTo>
                    <a:pt x="122" y="497"/>
                    <a:pt x="122" y="497"/>
                    <a:pt x="121" y="498"/>
                  </a:cubicBezTo>
                  <a:cubicBezTo>
                    <a:pt x="122" y="498"/>
                    <a:pt x="123" y="499"/>
                    <a:pt x="124" y="498"/>
                  </a:cubicBezTo>
                  <a:cubicBezTo>
                    <a:pt x="124" y="499"/>
                    <a:pt x="122" y="499"/>
                    <a:pt x="121" y="499"/>
                  </a:cubicBezTo>
                  <a:cubicBezTo>
                    <a:pt x="121" y="500"/>
                    <a:pt x="121" y="500"/>
                    <a:pt x="121" y="502"/>
                  </a:cubicBezTo>
                  <a:cubicBezTo>
                    <a:pt x="120" y="501"/>
                    <a:pt x="120" y="502"/>
                    <a:pt x="119" y="502"/>
                  </a:cubicBezTo>
                  <a:cubicBezTo>
                    <a:pt x="119" y="501"/>
                    <a:pt x="119" y="500"/>
                    <a:pt x="120" y="500"/>
                  </a:cubicBezTo>
                  <a:cubicBezTo>
                    <a:pt x="120" y="499"/>
                    <a:pt x="119" y="499"/>
                    <a:pt x="119" y="499"/>
                  </a:cubicBezTo>
                  <a:cubicBezTo>
                    <a:pt x="119" y="500"/>
                    <a:pt x="119" y="501"/>
                    <a:pt x="118" y="499"/>
                  </a:cubicBezTo>
                  <a:cubicBezTo>
                    <a:pt x="118" y="500"/>
                    <a:pt x="119" y="501"/>
                    <a:pt x="118" y="501"/>
                  </a:cubicBezTo>
                  <a:cubicBezTo>
                    <a:pt x="118" y="502"/>
                    <a:pt x="119" y="502"/>
                    <a:pt x="119" y="502"/>
                  </a:cubicBezTo>
                  <a:cubicBezTo>
                    <a:pt x="119" y="502"/>
                    <a:pt x="117" y="504"/>
                    <a:pt x="118" y="502"/>
                  </a:cubicBezTo>
                  <a:cubicBezTo>
                    <a:pt x="117" y="502"/>
                    <a:pt x="117" y="503"/>
                    <a:pt x="117" y="503"/>
                  </a:cubicBezTo>
                  <a:cubicBezTo>
                    <a:pt x="117" y="504"/>
                    <a:pt x="118" y="504"/>
                    <a:pt x="118" y="504"/>
                  </a:cubicBezTo>
                  <a:cubicBezTo>
                    <a:pt x="117" y="504"/>
                    <a:pt x="117" y="504"/>
                    <a:pt x="117" y="504"/>
                  </a:cubicBezTo>
                  <a:cubicBezTo>
                    <a:pt x="116" y="505"/>
                    <a:pt x="116" y="506"/>
                    <a:pt x="115" y="505"/>
                  </a:cubicBezTo>
                  <a:cubicBezTo>
                    <a:pt x="115" y="506"/>
                    <a:pt x="115" y="506"/>
                    <a:pt x="114" y="507"/>
                  </a:cubicBezTo>
                  <a:cubicBezTo>
                    <a:pt x="114" y="506"/>
                    <a:pt x="114" y="504"/>
                    <a:pt x="113" y="506"/>
                  </a:cubicBezTo>
                  <a:cubicBezTo>
                    <a:pt x="113" y="506"/>
                    <a:pt x="113" y="506"/>
                    <a:pt x="113" y="508"/>
                  </a:cubicBezTo>
                  <a:cubicBezTo>
                    <a:pt x="112" y="507"/>
                    <a:pt x="112" y="508"/>
                    <a:pt x="112" y="508"/>
                  </a:cubicBezTo>
                  <a:cubicBezTo>
                    <a:pt x="110" y="507"/>
                    <a:pt x="112" y="507"/>
                    <a:pt x="112" y="506"/>
                  </a:cubicBezTo>
                  <a:cubicBezTo>
                    <a:pt x="112" y="505"/>
                    <a:pt x="111" y="507"/>
                    <a:pt x="111" y="506"/>
                  </a:cubicBezTo>
                  <a:cubicBezTo>
                    <a:pt x="110" y="506"/>
                    <a:pt x="111" y="508"/>
                    <a:pt x="110" y="507"/>
                  </a:cubicBezTo>
                  <a:cubicBezTo>
                    <a:pt x="109" y="508"/>
                    <a:pt x="111" y="508"/>
                    <a:pt x="110" y="508"/>
                  </a:cubicBezTo>
                  <a:cubicBezTo>
                    <a:pt x="109" y="507"/>
                    <a:pt x="109" y="509"/>
                    <a:pt x="108" y="509"/>
                  </a:cubicBezTo>
                  <a:cubicBezTo>
                    <a:pt x="109" y="510"/>
                    <a:pt x="110" y="509"/>
                    <a:pt x="112" y="509"/>
                  </a:cubicBezTo>
                  <a:cubicBezTo>
                    <a:pt x="111" y="510"/>
                    <a:pt x="110" y="509"/>
                    <a:pt x="109" y="511"/>
                  </a:cubicBezTo>
                  <a:cubicBezTo>
                    <a:pt x="108" y="511"/>
                    <a:pt x="108" y="510"/>
                    <a:pt x="108" y="510"/>
                  </a:cubicBezTo>
                  <a:cubicBezTo>
                    <a:pt x="108" y="510"/>
                    <a:pt x="108" y="510"/>
                    <a:pt x="107" y="510"/>
                  </a:cubicBezTo>
                  <a:cubicBezTo>
                    <a:pt x="108" y="509"/>
                    <a:pt x="110" y="508"/>
                    <a:pt x="109" y="508"/>
                  </a:cubicBezTo>
                  <a:cubicBezTo>
                    <a:pt x="109" y="507"/>
                    <a:pt x="110" y="508"/>
                    <a:pt x="110" y="507"/>
                  </a:cubicBezTo>
                  <a:cubicBezTo>
                    <a:pt x="110" y="506"/>
                    <a:pt x="109" y="507"/>
                    <a:pt x="109" y="506"/>
                  </a:cubicBezTo>
                  <a:cubicBezTo>
                    <a:pt x="108" y="507"/>
                    <a:pt x="109" y="507"/>
                    <a:pt x="109" y="507"/>
                  </a:cubicBezTo>
                  <a:cubicBezTo>
                    <a:pt x="108" y="507"/>
                    <a:pt x="108" y="507"/>
                    <a:pt x="107" y="508"/>
                  </a:cubicBezTo>
                  <a:cubicBezTo>
                    <a:pt x="107" y="508"/>
                    <a:pt x="107" y="508"/>
                    <a:pt x="107" y="509"/>
                  </a:cubicBezTo>
                  <a:cubicBezTo>
                    <a:pt x="107" y="509"/>
                    <a:pt x="107" y="508"/>
                    <a:pt x="106" y="508"/>
                  </a:cubicBezTo>
                  <a:cubicBezTo>
                    <a:pt x="106" y="508"/>
                    <a:pt x="106" y="508"/>
                    <a:pt x="106" y="509"/>
                  </a:cubicBezTo>
                  <a:cubicBezTo>
                    <a:pt x="104" y="508"/>
                    <a:pt x="104" y="510"/>
                    <a:pt x="103" y="511"/>
                  </a:cubicBezTo>
                  <a:cubicBezTo>
                    <a:pt x="104" y="512"/>
                    <a:pt x="103" y="513"/>
                    <a:pt x="103" y="513"/>
                  </a:cubicBezTo>
                  <a:cubicBezTo>
                    <a:pt x="103" y="513"/>
                    <a:pt x="104" y="513"/>
                    <a:pt x="103" y="514"/>
                  </a:cubicBezTo>
                  <a:cubicBezTo>
                    <a:pt x="104" y="514"/>
                    <a:pt x="104" y="513"/>
                    <a:pt x="104" y="513"/>
                  </a:cubicBezTo>
                  <a:cubicBezTo>
                    <a:pt x="105" y="513"/>
                    <a:pt x="105" y="514"/>
                    <a:pt x="105" y="514"/>
                  </a:cubicBezTo>
                  <a:cubicBezTo>
                    <a:pt x="104" y="514"/>
                    <a:pt x="103" y="515"/>
                    <a:pt x="102" y="516"/>
                  </a:cubicBezTo>
                  <a:cubicBezTo>
                    <a:pt x="102" y="516"/>
                    <a:pt x="102" y="515"/>
                    <a:pt x="102" y="515"/>
                  </a:cubicBezTo>
                  <a:cubicBezTo>
                    <a:pt x="102" y="515"/>
                    <a:pt x="101" y="516"/>
                    <a:pt x="102" y="516"/>
                  </a:cubicBezTo>
                  <a:cubicBezTo>
                    <a:pt x="101" y="517"/>
                    <a:pt x="101" y="516"/>
                    <a:pt x="99" y="516"/>
                  </a:cubicBezTo>
                  <a:cubicBezTo>
                    <a:pt x="99" y="515"/>
                    <a:pt x="101" y="515"/>
                    <a:pt x="100" y="514"/>
                  </a:cubicBezTo>
                  <a:cubicBezTo>
                    <a:pt x="99" y="514"/>
                    <a:pt x="100" y="516"/>
                    <a:pt x="98" y="515"/>
                  </a:cubicBezTo>
                  <a:cubicBezTo>
                    <a:pt x="98" y="515"/>
                    <a:pt x="98" y="516"/>
                    <a:pt x="98" y="516"/>
                  </a:cubicBezTo>
                  <a:cubicBezTo>
                    <a:pt x="98" y="516"/>
                    <a:pt x="98" y="516"/>
                    <a:pt x="98" y="517"/>
                  </a:cubicBezTo>
                  <a:cubicBezTo>
                    <a:pt x="97" y="516"/>
                    <a:pt x="98" y="517"/>
                    <a:pt x="98" y="518"/>
                  </a:cubicBezTo>
                  <a:cubicBezTo>
                    <a:pt x="98" y="518"/>
                    <a:pt x="99" y="517"/>
                    <a:pt x="99" y="518"/>
                  </a:cubicBezTo>
                  <a:cubicBezTo>
                    <a:pt x="99" y="517"/>
                    <a:pt x="101" y="517"/>
                    <a:pt x="101" y="518"/>
                  </a:cubicBezTo>
                  <a:cubicBezTo>
                    <a:pt x="100" y="519"/>
                    <a:pt x="100" y="517"/>
                    <a:pt x="99" y="518"/>
                  </a:cubicBezTo>
                  <a:cubicBezTo>
                    <a:pt x="99" y="519"/>
                    <a:pt x="100" y="517"/>
                    <a:pt x="100" y="519"/>
                  </a:cubicBezTo>
                  <a:cubicBezTo>
                    <a:pt x="99" y="519"/>
                    <a:pt x="99" y="518"/>
                    <a:pt x="98" y="518"/>
                  </a:cubicBezTo>
                  <a:cubicBezTo>
                    <a:pt x="99" y="519"/>
                    <a:pt x="97" y="519"/>
                    <a:pt x="96" y="520"/>
                  </a:cubicBezTo>
                  <a:cubicBezTo>
                    <a:pt x="97" y="520"/>
                    <a:pt x="97" y="521"/>
                    <a:pt x="97" y="521"/>
                  </a:cubicBezTo>
                  <a:cubicBezTo>
                    <a:pt x="96" y="521"/>
                    <a:pt x="95" y="522"/>
                    <a:pt x="95" y="521"/>
                  </a:cubicBezTo>
                  <a:cubicBezTo>
                    <a:pt x="94" y="521"/>
                    <a:pt x="96" y="521"/>
                    <a:pt x="95" y="522"/>
                  </a:cubicBezTo>
                  <a:cubicBezTo>
                    <a:pt x="95" y="522"/>
                    <a:pt x="95" y="522"/>
                    <a:pt x="94" y="522"/>
                  </a:cubicBezTo>
                  <a:cubicBezTo>
                    <a:pt x="94" y="522"/>
                    <a:pt x="94" y="523"/>
                    <a:pt x="94" y="524"/>
                  </a:cubicBezTo>
                  <a:cubicBezTo>
                    <a:pt x="93" y="524"/>
                    <a:pt x="93" y="523"/>
                    <a:pt x="93" y="523"/>
                  </a:cubicBezTo>
                  <a:cubicBezTo>
                    <a:pt x="93" y="524"/>
                    <a:pt x="93" y="524"/>
                    <a:pt x="92" y="524"/>
                  </a:cubicBezTo>
                  <a:cubicBezTo>
                    <a:pt x="92" y="524"/>
                    <a:pt x="92" y="524"/>
                    <a:pt x="92" y="524"/>
                  </a:cubicBezTo>
                  <a:cubicBezTo>
                    <a:pt x="92" y="524"/>
                    <a:pt x="92" y="524"/>
                    <a:pt x="92" y="525"/>
                  </a:cubicBezTo>
                  <a:cubicBezTo>
                    <a:pt x="92" y="525"/>
                    <a:pt x="92" y="524"/>
                    <a:pt x="92" y="524"/>
                  </a:cubicBezTo>
                  <a:cubicBezTo>
                    <a:pt x="91" y="524"/>
                    <a:pt x="91" y="525"/>
                    <a:pt x="91" y="525"/>
                  </a:cubicBezTo>
                  <a:cubicBezTo>
                    <a:pt x="91" y="525"/>
                    <a:pt x="91" y="525"/>
                    <a:pt x="90" y="525"/>
                  </a:cubicBezTo>
                  <a:cubicBezTo>
                    <a:pt x="90" y="525"/>
                    <a:pt x="91" y="526"/>
                    <a:pt x="91" y="526"/>
                  </a:cubicBezTo>
                  <a:cubicBezTo>
                    <a:pt x="91" y="527"/>
                    <a:pt x="90" y="526"/>
                    <a:pt x="89" y="525"/>
                  </a:cubicBezTo>
                  <a:cubicBezTo>
                    <a:pt x="89" y="525"/>
                    <a:pt x="89" y="525"/>
                    <a:pt x="88" y="525"/>
                  </a:cubicBezTo>
                  <a:cubicBezTo>
                    <a:pt x="89" y="526"/>
                    <a:pt x="89" y="526"/>
                    <a:pt x="89" y="527"/>
                  </a:cubicBezTo>
                  <a:cubicBezTo>
                    <a:pt x="88" y="526"/>
                    <a:pt x="89" y="526"/>
                    <a:pt x="88" y="525"/>
                  </a:cubicBezTo>
                  <a:cubicBezTo>
                    <a:pt x="88" y="525"/>
                    <a:pt x="89" y="524"/>
                    <a:pt x="90" y="525"/>
                  </a:cubicBezTo>
                  <a:cubicBezTo>
                    <a:pt x="90" y="524"/>
                    <a:pt x="88" y="523"/>
                    <a:pt x="88" y="524"/>
                  </a:cubicBezTo>
                  <a:cubicBezTo>
                    <a:pt x="88" y="523"/>
                    <a:pt x="90" y="524"/>
                    <a:pt x="91" y="524"/>
                  </a:cubicBezTo>
                  <a:cubicBezTo>
                    <a:pt x="91" y="524"/>
                    <a:pt x="90" y="524"/>
                    <a:pt x="90" y="524"/>
                  </a:cubicBezTo>
                  <a:cubicBezTo>
                    <a:pt x="90" y="522"/>
                    <a:pt x="91" y="522"/>
                    <a:pt x="93" y="522"/>
                  </a:cubicBezTo>
                  <a:cubicBezTo>
                    <a:pt x="93" y="521"/>
                    <a:pt x="93" y="521"/>
                    <a:pt x="92" y="520"/>
                  </a:cubicBezTo>
                  <a:cubicBezTo>
                    <a:pt x="92" y="521"/>
                    <a:pt x="92" y="521"/>
                    <a:pt x="92" y="521"/>
                  </a:cubicBezTo>
                  <a:cubicBezTo>
                    <a:pt x="91" y="521"/>
                    <a:pt x="91" y="521"/>
                    <a:pt x="91" y="520"/>
                  </a:cubicBezTo>
                  <a:cubicBezTo>
                    <a:pt x="90" y="521"/>
                    <a:pt x="90" y="520"/>
                    <a:pt x="90" y="521"/>
                  </a:cubicBezTo>
                  <a:cubicBezTo>
                    <a:pt x="91" y="522"/>
                    <a:pt x="88" y="523"/>
                    <a:pt x="88" y="522"/>
                  </a:cubicBezTo>
                  <a:cubicBezTo>
                    <a:pt x="87" y="522"/>
                    <a:pt x="88" y="523"/>
                    <a:pt x="89" y="523"/>
                  </a:cubicBezTo>
                  <a:cubicBezTo>
                    <a:pt x="88" y="524"/>
                    <a:pt x="87" y="522"/>
                    <a:pt x="86" y="522"/>
                  </a:cubicBezTo>
                  <a:cubicBezTo>
                    <a:pt x="87" y="523"/>
                    <a:pt x="88" y="525"/>
                    <a:pt x="87" y="526"/>
                  </a:cubicBezTo>
                  <a:cubicBezTo>
                    <a:pt x="87" y="527"/>
                    <a:pt x="87" y="527"/>
                    <a:pt x="87" y="528"/>
                  </a:cubicBezTo>
                  <a:cubicBezTo>
                    <a:pt x="87" y="528"/>
                    <a:pt x="86" y="525"/>
                    <a:pt x="86" y="525"/>
                  </a:cubicBezTo>
                  <a:cubicBezTo>
                    <a:pt x="86" y="525"/>
                    <a:pt x="85" y="525"/>
                    <a:pt x="84" y="525"/>
                  </a:cubicBezTo>
                  <a:cubicBezTo>
                    <a:pt x="84" y="526"/>
                    <a:pt x="85" y="524"/>
                    <a:pt x="85" y="526"/>
                  </a:cubicBezTo>
                  <a:cubicBezTo>
                    <a:pt x="85" y="527"/>
                    <a:pt x="85" y="525"/>
                    <a:pt x="84" y="526"/>
                  </a:cubicBezTo>
                  <a:cubicBezTo>
                    <a:pt x="84" y="527"/>
                    <a:pt x="86" y="526"/>
                    <a:pt x="85" y="527"/>
                  </a:cubicBezTo>
                  <a:cubicBezTo>
                    <a:pt x="85" y="527"/>
                    <a:pt x="84" y="527"/>
                    <a:pt x="84" y="526"/>
                  </a:cubicBezTo>
                  <a:cubicBezTo>
                    <a:pt x="83" y="527"/>
                    <a:pt x="83" y="526"/>
                    <a:pt x="83" y="525"/>
                  </a:cubicBezTo>
                  <a:cubicBezTo>
                    <a:pt x="82" y="525"/>
                    <a:pt x="82" y="527"/>
                    <a:pt x="83" y="526"/>
                  </a:cubicBezTo>
                  <a:cubicBezTo>
                    <a:pt x="82" y="528"/>
                    <a:pt x="82" y="528"/>
                    <a:pt x="81" y="528"/>
                  </a:cubicBezTo>
                  <a:cubicBezTo>
                    <a:pt x="82" y="529"/>
                    <a:pt x="82" y="531"/>
                    <a:pt x="83" y="532"/>
                  </a:cubicBezTo>
                  <a:cubicBezTo>
                    <a:pt x="82" y="533"/>
                    <a:pt x="81" y="533"/>
                    <a:pt x="81" y="533"/>
                  </a:cubicBezTo>
                  <a:cubicBezTo>
                    <a:pt x="81" y="533"/>
                    <a:pt x="81" y="533"/>
                    <a:pt x="81" y="534"/>
                  </a:cubicBezTo>
                  <a:cubicBezTo>
                    <a:pt x="80" y="534"/>
                    <a:pt x="80" y="534"/>
                    <a:pt x="79" y="535"/>
                  </a:cubicBezTo>
                  <a:cubicBezTo>
                    <a:pt x="78" y="535"/>
                    <a:pt x="79" y="534"/>
                    <a:pt x="78" y="534"/>
                  </a:cubicBezTo>
                  <a:cubicBezTo>
                    <a:pt x="77" y="534"/>
                    <a:pt x="79" y="535"/>
                    <a:pt x="78" y="535"/>
                  </a:cubicBezTo>
                  <a:cubicBezTo>
                    <a:pt x="78" y="535"/>
                    <a:pt x="78" y="534"/>
                    <a:pt x="78" y="535"/>
                  </a:cubicBezTo>
                  <a:cubicBezTo>
                    <a:pt x="76" y="534"/>
                    <a:pt x="78" y="533"/>
                    <a:pt x="78" y="533"/>
                  </a:cubicBezTo>
                  <a:cubicBezTo>
                    <a:pt x="78" y="533"/>
                    <a:pt x="77" y="533"/>
                    <a:pt x="76" y="533"/>
                  </a:cubicBezTo>
                  <a:cubicBezTo>
                    <a:pt x="77" y="532"/>
                    <a:pt x="77" y="533"/>
                    <a:pt x="77" y="533"/>
                  </a:cubicBezTo>
                  <a:cubicBezTo>
                    <a:pt x="77" y="532"/>
                    <a:pt x="76" y="532"/>
                    <a:pt x="77" y="531"/>
                  </a:cubicBezTo>
                  <a:cubicBezTo>
                    <a:pt x="76" y="531"/>
                    <a:pt x="76" y="532"/>
                    <a:pt x="76" y="531"/>
                  </a:cubicBezTo>
                  <a:cubicBezTo>
                    <a:pt x="76" y="532"/>
                    <a:pt x="75" y="534"/>
                    <a:pt x="77" y="534"/>
                  </a:cubicBezTo>
                  <a:cubicBezTo>
                    <a:pt x="76" y="535"/>
                    <a:pt x="75" y="534"/>
                    <a:pt x="75" y="533"/>
                  </a:cubicBezTo>
                  <a:cubicBezTo>
                    <a:pt x="74" y="533"/>
                    <a:pt x="74" y="534"/>
                    <a:pt x="74" y="534"/>
                  </a:cubicBezTo>
                  <a:cubicBezTo>
                    <a:pt x="73" y="534"/>
                    <a:pt x="74" y="534"/>
                    <a:pt x="74" y="533"/>
                  </a:cubicBezTo>
                  <a:cubicBezTo>
                    <a:pt x="72" y="534"/>
                    <a:pt x="73" y="536"/>
                    <a:pt x="72" y="537"/>
                  </a:cubicBezTo>
                  <a:cubicBezTo>
                    <a:pt x="72" y="537"/>
                    <a:pt x="72" y="537"/>
                    <a:pt x="72" y="536"/>
                  </a:cubicBezTo>
                  <a:cubicBezTo>
                    <a:pt x="72" y="536"/>
                    <a:pt x="71" y="537"/>
                    <a:pt x="71" y="537"/>
                  </a:cubicBezTo>
                  <a:cubicBezTo>
                    <a:pt x="70" y="538"/>
                    <a:pt x="72" y="538"/>
                    <a:pt x="71" y="538"/>
                  </a:cubicBezTo>
                  <a:cubicBezTo>
                    <a:pt x="70" y="538"/>
                    <a:pt x="70" y="537"/>
                    <a:pt x="70" y="537"/>
                  </a:cubicBezTo>
                  <a:cubicBezTo>
                    <a:pt x="69" y="538"/>
                    <a:pt x="70" y="539"/>
                    <a:pt x="70" y="540"/>
                  </a:cubicBezTo>
                  <a:cubicBezTo>
                    <a:pt x="69" y="539"/>
                    <a:pt x="69" y="540"/>
                    <a:pt x="69" y="540"/>
                  </a:cubicBezTo>
                  <a:cubicBezTo>
                    <a:pt x="68" y="540"/>
                    <a:pt x="69" y="538"/>
                    <a:pt x="70" y="539"/>
                  </a:cubicBezTo>
                  <a:cubicBezTo>
                    <a:pt x="70" y="538"/>
                    <a:pt x="67" y="537"/>
                    <a:pt x="66" y="538"/>
                  </a:cubicBezTo>
                  <a:cubicBezTo>
                    <a:pt x="67" y="538"/>
                    <a:pt x="67" y="539"/>
                    <a:pt x="66" y="539"/>
                  </a:cubicBezTo>
                  <a:cubicBezTo>
                    <a:pt x="66" y="539"/>
                    <a:pt x="67" y="539"/>
                    <a:pt x="68" y="539"/>
                  </a:cubicBezTo>
                  <a:cubicBezTo>
                    <a:pt x="67" y="540"/>
                    <a:pt x="69" y="540"/>
                    <a:pt x="68" y="540"/>
                  </a:cubicBezTo>
                  <a:cubicBezTo>
                    <a:pt x="67" y="541"/>
                    <a:pt x="67" y="540"/>
                    <a:pt x="66" y="541"/>
                  </a:cubicBezTo>
                  <a:cubicBezTo>
                    <a:pt x="66" y="541"/>
                    <a:pt x="66" y="540"/>
                    <a:pt x="66" y="540"/>
                  </a:cubicBezTo>
                  <a:cubicBezTo>
                    <a:pt x="65" y="540"/>
                    <a:pt x="65" y="540"/>
                    <a:pt x="65" y="540"/>
                  </a:cubicBezTo>
                  <a:cubicBezTo>
                    <a:pt x="65" y="541"/>
                    <a:pt x="66" y="540"/>
                    <a:pt x="66" y="541"/>
                  </a:cubicBezTo>
                  <a:cubicBezTo>
                    <a:pt x="64" y="542"/>
                    <a:pt x="62" y="545"/>
                    <a:pt x="61" y="545"/>
                  </a:cubicBezTo>
                  <a:cubicBezTo>
                    <a:pt x="60" y="546"/>
                    <a:pt x="61" y="546"/>
                    <a:pt x="61" y="546"/>
                  </a:cubicBezTo>
                  <a:cubicBezTo>
                    <a:pt x="60" y="546"/>
                    <a:pt x="60" y="546"/>
                    <a:pt x="60" y="546"/>
                  </a:cubicBezTo>
                  <a:cubicBezTo>
                    <a:pt x="59" y="547"/>
                    <a:pt x="58" y="547"/>
                    <a:pt x="61" y="548"/>
                  </a:cubicBezTo>
                  <a:cubicBezTo>
                    <a:pt x="60" y="549"/>
                    <a:pt x="60" y="547"/>
                    <a:pt x="58" y="548"/>
                  </a:cubicBezTo>
                  <a:cubicBezTo>
                    <a:pt x="60" y="549"/>
                    <a:pt x="58" y="551"/>
                    <a:pt x="57" y="550"/>
                  </a:cubicBezTo>
                  <a:cubicBezTo>
                    <a:pt x="57" y="549"/>
                    <a:pt x="57" y="550"/>
                    <a:pt x="57" y="549"/>
                  </a:cubicBezTo>
                  <a:cubicBezTo>
                    <a:pt x="56" y="549"/>
                    <a:pt x="56" y="550"/>
                    <a:pt x="56" y="551"/>
                  </a:cubicBezTo>
                  <a:cubicBezTo>
                    <a:pt x="56" y="550"/>
                    <a:pt x="55" y="551"/>
                    <a:pt x="54" y="550"/>
                  </a:cubicBezTo>
                  <a:cubicBezTo>
                    <a:pt x="53" y="550"/>
                    <a:pt x="54" y="551"/>
                    <a:pt x="53" y="552"/>
                  </a:cubicBezTo>
                  <a:cubicBezTo>
                    <a:pt x="53" y="551"/>
                    <a:pt x="53" y="551"/>
                    <a:pt x="52" y="551"/>
                  </a:cubicBezTo>
                  <a:cubicBezTo>
                    <a:pt x="54" y="553"/>
                    <a:pt x="51" y="552"/>
                    <a:pt x="50" y="552"/>
                  </a:cubicBezTo>
                  <a:cubicBezTo>
                    <a:pt x="50" y="553"/>
                    <a:pt x="51" y="552"/>
                    <a:pt x="51" y="553"/>
                  </a:cubicBezTo>
                  <a:cubicBezTo>
                    <a:pt x="51" y="553"/>
                    <a:pt x="50" y="553"/>
                    <a:pt x="50" y="553"/>
                  </a:cubicBezTo>
                  <a:cubicBezTo>
                    <a:pt x="50" y="553"/>
                    <a:pt x="50" y="554"/>
                    <a:pt x="49" y="554"/>
                  </a:cubicBezTo>
                  <a:cubicBezTo>
                    <a:pt x="49" y="554"/>
                    <a:pt x="48" y="555"/>
                    <a:pt x="48" y="554"/>
                  </a:cubicBezTo>
                  <a:cubicBezTo>
                    <a:pt x="48" y="555"/>
                    <a:pt x="48" y="555"/>
                    <a:pt x="47" y="556"/>
                  </a:cubicBezTo>
                  <a:cubicBezTo>
                    <a:pt x="47" y="556"/>
                    <a:pt x="47" y="556"/>
                    <a:pt x="47" y="556"/>
                  </a:cubicBezTo>
                  <a:cubicBezTo>
                    <a:pt x="46" y="557"/>
                    <a:pt x="46" y="555"/>
                    <a:pt x="45" y="556"/>
                  </a:cubicBezTo>
                  <a:cubicBezTo>
                    <a:pt x="45" y="556"/>
                    <a:pt x="46" y="558"/>
                    <a:pt x="47" y="557"/>
                  </a:cubicBezTo>
                  <a:cubicBezTo>
                    <a:pt x="47" y="558"/>
                    <a:pt x="44" y="557"/>
                    <a:pt x="44" y="559"/>
                  </a:cubicBezTo>
                  <a:cubicBezTo>
                    <a:pt x="43" y="558"/>
                    <a:pt x="44" y="558"/>
                    <a:pt x="44" y="557"/>
                  </a:cubicBezTo>
                  <a:cubicBezTo>
                    <a:pt x="43" y="557"/>
                    <a:pt x="43" y="559"/>
                    <a:pt x="44" y="559"/>
                  </a:cubicBezTo>
                  <a:cubicBezTo>
                    <a:pt x="43" y="559"/>
                    <a:pt x="44" y="560"/>
                    <a:pt x="44" y="560"/>
                  </a:cubicBezTo>
                  <a:cubicBezTo>
                    <a:pt x="43" y="560"/>
                    <a:pt x="43" y="560"/>
                    <a:pt x="43" y="560"/>
                  </a:cubicBezTo>
                  <a:cubicBezTo>
                    <a:pt x="43" y="560"/>
                    <a:pt x="43" y="560"/>
                    <a:pt x="42" y="561"/>
                  </a:cubicBezTo>
                  <a:cubicBezTo>
                    <a:pt x="41" y="560"/>
                    <a:pt x="41" y="562"/>
                    <a:pt x="41" y="561"/>
                  </a:cubicBezTo>
                  <a:cubicBezTo>
                    <a:pt x="41" y="560"/>
                    <a:pt x="42" y="560"/>
                    <a:pt x="42" y="559"/>
                  </a:cubicBezTo>
                  <a:cubicBezTo>
                    <a:pt x="41" y="559"/>
                    <a:pt x="41" y="560"/>
                    <a:pt x="41" y="560"/>
                  </a:cubicBezTo>
                  <a:cubicBezTo>
                    <a:pt x="41" y="559"/>
                    <a:pt x="40" y="561"/>
                    <a:pt x="40" y="560"/>
                  </a:cubicBezTo>
                  <a:cubicBezTo>
                    <a:pt x="40" y="560"/>
                    <a:pt x="40" y="561"/>
                    <a:pt x="41" y="561"/>
                  </a:cubicBezTo>
                  <a:cubicBezTo>
                    <a:pt x="41" y="562"/>
                    <a:pt x="39" y="561"/>
                    <a:pt x="40" y="561"/>
                  </a:cubicBezTo>
                  <a:cubicBezTo>
                    <a:pt x="39" y="561"/>
                    <a:pt x="38" y="562"/>
                    <a:pt x="38" y="562"/>
                  </a:cubicBezTo>
                  <a:cubicBezTo>
                    <a:pt x="37" y="563"/>
                    <a:pt x="35" y="563"/>
                    <a:pt x="35" y="564"/>
                  </a:cubicBezTo>
                  <a:cubicBezTo>
                    <a:pt x="34" y="564"/>
                    <a:pt x="34" y="565"/>
                    <a:pt x="34" y="565"/>
                  </a:cubicBezTo>
                  <a:cubicBezTo>
                    <a:pt x="34" y="566"/>
                    <a:pt x="35" y="566"/>
                    <a:pt x="35" y="566"/>
                  </a:cubicBezTo>
                  <a:cubicBezTo>
                    <a:pt x="34" y="567"/>
                    <a:pt x="34" y="566"/>
                    <a:pt x="33" y="566"/>
                  </a:cubicBezTo>
                  <a:cubicBezTo>
                    <a:pt x="33" y="567"/>
                    <a:pt x="34" y="567"/>
                    <a:pt x="35" y="567"/>
                  </a:cubicBezTo>
                  <a:cubicBezTo>
                    <a:pt x="35" y="568"/>
                    <a:pt x="31" y="568"/>
                    <a:pt x="32" y="570"/>
                  </a:cubicBezTo>
                  <a:cubicBezTo>
                    <a:pt x="31" y="570"/>
                    <a:pt x="31" y="571"/>
                    <a:pt x="30" y="571"/>
                  </a:cubicBezTo>
                  <a:cubicBezTo>
                    <a:pt x="30" y="571"/>
                    <a:pt x="31" y="570"/>
                    <a:pt x="32" y="571"/>
                  </a:cubicBezTo>
                  <a:cubicBezTo>
                    <a:pt x="30" y="572"/>
                    <a:pt x="30" y="572"/>
                    <a:pt x="29" y="572"/>
                  </a:cubicBezTo>
                  <a:cubicBezTo>
                    <a:pt x="29" y="573"/>
                    <a:pt x="30" y="572"/>
                    <a:pt x="30" y="573"/>
                  </a:cubicBezTo>
                  <a:cubicBezTo>
                    <a:pt x="29" y="573"/>
                    <a:pt x="29" y="573"/>
                    <a:pt x="28" y="573"/>
                  </a:cubicBezTo>
                  <a:cubicBezTo>
                    <a:pt x="28" y="574"/>
                    <a:pt x="29" y="574"/>
                    <a:pt x="29" y="574"/>
                  </a:cubicBezTo>
                  <a:cubicBezTo>
                    <a:pt x="29" y="575"/>
                    <a:pt x="28" y="573"/>
                    <a:pt x="28" y="573"/>
                  </a:cubicBezTo>
                  <a:cubicBezTo>
                    <a:pt x="27" y="574"/>
                    <a:pt x="27" y="575"/>
                    <a:pt x="27" y="575"/>
                  </a:cubicBezTo>
                  <a:cubicBezTo>
                    <a:pt x="27" y="576"/>
                    <a:pt x="26" y="576"/>
                    <a:pt x="26" y="575"/>
                  </a:cubicBezTo>
                  <a:cubicBezTo>
                    <a:pt x="26" y="576"/>
                    <a:pt x="26" y="577"/>
                    <a:pt x="25" y="577"/>
                  </a:cubicBezTo>
                  <a:cubicBezTo>
                    <a:pt x="25" y="577"/>
                    <a:pt x="26" y="578"/>
                    <a:pt x="26" y="577"/>
                  </a:cubicBezTo>
                  <a:cubicBezTo>
                    <a:pt x="25" y="577"/>
                    <a:pt x="24" y="579"/>
                    <a:pt x="26" y="580"/>
                  </a:cubicBezTo>
                  <a:cubicBezTo>
                    <a:pt x="24" y="580"/>
                    <a:pt x="26" y="582"/>
                    <a:pt x="26" y="582"/>
                  </a:cubicBezTo>
                  <a:cubicBezTo>
                    <a:pt x="25" y="582"/>
                    <a:pt x="25" y="582"/>
                    <a:pt x="25" y="582"/>
                  </a:cubicBezTo>
                  <a:cubicBezTo>
                    <a:pt x="25" y="582"/>
                    <a:pt x="24" y="584"/>
                    <a:pt x="25" y="583"/>
                  </a:cubicBezTo>
                  <a:cubicBezTo>
                    <a:pt x="25" y="584"/>
                    <a:pt x="25" y="584"/>
                    <a:pt x="25" y="584"/>
                  </a:cubicBezTo>
                  <a:cubicBezTo>
                    <a:pt x="24" y="585"/>
                    <a:pt x="25" y="587"/>
                    <a:pt x="24" y="588"/>
                  </a:cubicBezTo>
                  <a:cubicBezTo>
                    <a:pt x="24" y="589"/>
                    <a:pt x="24" y="588"/>
                    <a:pt x="25" y="589"/>
                  </a:cubicBezTo>
                  <a:cubicBezTo>
                    <a:pt x="24" y="589"/>
                    <a:pt x="24" y="589"/>
                    <a:pt x="24" y="589"/>
                  </a:cubicBezTo>
                  <a:cubicBezTo>
                    <a:pt x="24" y="590"/>
                    <a:pt x="24" y="590"/>
                    <a:pt x="25" y="590"/>
                  </a:cubicBezTo>
                  <a:cubicBezTo>
                    <a:pt x="23" y="590"/>
                    <a:pt x="24" y="593"/>
                    <a:pt x="22" y="593"/>
                  </a:cubicBezTo>
                  <a:cubicBezTo>
                    <a:pt x="22" y="594"/>
                    <a:pt x="24" y="594"/>
                    <a:pt x="23" y="594"/>
                  </a:cubicBezTo>
                  <a:cubicBezTo>
                    <a:pt x="23" y="595"/>
                    <a:pt x="23" y="595"/>
                    <a:pt x="23" y="594"/>
                  </a:cubicBezTo>
                  <a:cubicBezTo>
                    <a:pt x="25" y="595"/>
                    <a:pt x="24" y="596"/>
                    <a:pt x="24" y="597"/>
                  </a:cubicBezTo>
                  <a:cubicBezTo>
                    <a:pt x="25" y="597"/>
                    <a:pt x="24" y="596"/>
                    <a:pt x="25" y="596"/>
                  </a:cubicBezTo>
                  <a:cubicBezTo>
                    <a:pt x="26" y="596"/>
                    <a:pt x="24" y="598"/>
                    <a:pt x="24" y="597"/>
                  </a:cubicBezTo>
                  <a:cubicBezTo>
                    <a:pt x="24" y="599"/>
                    <a:pt x="23" y="602"/>
                    <a:pt x="21" y="603"/>
                  </a:cubicBezTo>
                  <a:cubicBezTo>
                    <a:pt x="22" y="603"/>
                    <a:pt x="21" y="604"/>
                    <a:pt x="21" y="605"/>
                  </a:cubicBezTo>
                  <a:cubicBezTo>
                    <a:pt x="17" y="602"/>
                    <a:pt x="16" y="598"/>
                    <a:pt x="17" y="591"/>
                  </a:cubicBezTo>
                  <a:cubicBezTo>
                    <a:pt x="17" y="592"/>
                    <a:pt x="18" y="591"/>
                    <a:pt x="18" y="592"/>
                  </a:cubicBezTo>
                  <a:cubicBezTo>
                    <a:pt x="18" y="590"/>
                    <a:pt x="18" y="588"/>
                    <a:pt x="17" y="586"/>
                  </a:cubicBezTo>
                  <a:cubicBezTo>
                    <a:pt x="17" y="585"/>
                    <a:pt x="18" y="586"/>
                    <a:pt x="18" y="586"/>
                  </a:cubicBezTo>
                  <a:cubicBezTo>
                    <a:pt x="17" y="584"/>
                    <a:pt x="18" y="581"/>
                    <a:pt x="19" y="576"/>
                  </a:cubicBezTo>
                  <a:cubicBezTo>
                    <a:pt x="19" y="576"/>
                    <a:pt x="18" y="577"/>
                    <a:pt x="18" y="576"/>
                  </a:cubicBezTo>
                  <a:cubicBezTo>
                    <a:pt x="16" y="579"/>
                    <a:pt x="13" y="580"/>
                    <a:pt x="11" y="581"/>
                  </a:cubicBezTo>
                  <a:cubicBezTo>
                    <a:pt x="9" y="582"/>
                    <a:pt x="8" y="584"/>
                    <a:pt x="5" y="582"/>
                  </a:cubicBezTo>
                  <a:cubicBezTo>
                    <a:pt x="5" y="582"/>
                    <a:pt x="4" y="581"/>
                    <a:pt x="5" y="582"/>
                  </a:cubicBezTo>
                  <a:cubicBezTo>
                    <a:pt x="4" y="580"/>
                    <a:pt x="2" y="579"/>
                    <a:pt x="0" y="578"/>
                  </a:cubicBezTo>
                  <a:cubicBezTo>
                    <a:pt x="1" y="577"/>
                    <a:pt x="0" y="574"/>
                    <a:pt x="1" y="573"/>
                  </a:cubicBezTo>
                  <a:cubicBezTo>
                    <a:pt x="3" y="573"/>
                    <a:pt x="2" y="567"/>
                    <a:pt x="5" y="568"/>
                  </a:cubicBezTo>
                  <a:cubicBezTo>
                    <a:pt x="4" y="567"/>
                    <a:pt x="5" y="567"/>
                    <a:pt x="4" y="567"/>
                  </a:cubicBezTo>
                  <a:cubicBezTo>
                    <a:pt x="5" y="566"/>
                    <a:pt x="5" y="566"/>
                    <a:pt x="5" y="566"/>
                  </a:cubicBezTo>
                  <a:cubicBezTo>
                    <a:pt x="6" y="560"/>
                    <a:pt x="12" y="554"/>
                    <a:pt x="16" y="549"/>
                  </a:cubicBezTo>
                  <a:cubicBezTo>
                    <a:pt x="16" y="547"/>
                    <a:pt x="18" y="544"/>
                    <a:pt x="20" y="541"/>
                  </a:cubicBezTo>
                  <a:cubicBezTo>
                    <a:pt x="26" y="534"/>
                    <a:pt x="36" y="525"/>
                    <a:pt x="43" y="519"/>
                  </a:cubicBezTo>
                  <a:cubicBezTo>
                    <a:pt x="43" y="518"/>
                    <a:pt x="44" y="517"/>
                    <a:pt x="45" y="517"/>
                  </a:cubicBezTo>
                  <a:cubicBezTo>
                    <a:pt x="47" y="513"/>
                    <a:pt x="52" y="511"/>
                    <a:pt x="56" y="507"/>
                  </a:cubicBezTo>
                  <a:cubicBezTo>
                    <a:pt x="59" y="503"/>
                    <a:pt x="63" y="500"/>
                    <a:pt x="66" y="496"/>
                  </a:cubicBezTo>
                  <a:cubicBezTo>
                    <a:pt x="63" y="498"/>
                    <a:pt x="60" y="501"/>
                    <a:pt x="57" y="504"/>
                  </a:cubicBezTo>
                  <a:cubicBezTo>
                    <a:pt x="55" y="506"/>
                    <a:pt x="50" y="508"/>
                    <a:pt x="48" y="511"/>
                  </a:cubicBezTo>
                  <a:cubicBezTo>
                    <a:pt x="44" y="514"/>
                    <a:pt x="40" y="516"/>
                    <a:pt x="35" y="518"/>
                  </a:cubicBezTo>
                  <a:cubicBezTo>
                    <a:pt x="33" y="520"/>
                    <a:pt x="28" y="522"/>
                    <a:pt x="25" y="523"/>
                  </a:cubicBezTo>
                  <a:cubicBezTo>
                    <a:pt x="22" y="525"/>
                    <a:pt x="20" y="520"/>
                    <a:pt x="19" y="518"/>
                  </a:cubicBezTo>
                  <a:cubicBezTo>
                    <a:pt x="19" y="518"/>
                    <a:pt x="19" y="518"/>
                    <a:pt x="19" y="517"/>
                  </a:cubicBezTo>
                  <a:cubicBezTo>
                    <a:pt x="18" y="515"/>
                    <a:pt x="18" y="513"/>
                    <a:pt x="19" y="510"/>
                  </a:cubicBezTo>
                  <a:cubicBezTo>
                    <a:pt x="30" y="486"/>
                    <a:pt x="45" y="468"/>
                    <a:pt x="60" y="450"/>
                  </a:cubicBezTo>
                  <a:cubicBezTo>
                    <a:pt x="83" y="426"/>
                    <a:pt x="107" y="403"/>
                    <a:pt x="133" y="383"/>
                  </a:cubicBezTo>
                  <a:cubicBezTo>
                    <a:pt x="149" y="369"/>
                    <a:pt x="164" y="356"/>
                    <a:pt x="181" y="344"/>
                  </a:cubicBezTo>
                  <a:cubicBezTo>
                    <a:pt x="187" y="338"/>
                    <a:pt x="195" y="334"/>
                    <a:pt x="201" y="329"/>
                  </a:cubicBezTo>
                  <a:cubicBezTo>
                    <a:pt x="212" y="320"/>
                    <a:pt x="223" y="312"/>
                    <a:pt x="234" y="304"/>
                  </a:cubicBezTo>
                  <a:cubicBezTo>
                    <a:pt x="234" y="303"/>
                    <a:pt x="235" y="302"/>
                    <a:pt x="236" y="302"/>
                  </a:cubicBezTo>
                  <a:cubicBezTo>
                    <a:pt x="240" y="298"/>
                    <a:pt x="245" y="295"/>
                    <a:pt x="250" y="292"/>
                  </a:cubicBezTo>
                  <a:cubicBezTo>
                    <a:pt x="273" y="275"/>
                    <a:pt x="299" y="258"/>
                    <a:pt x="323" y="243"/>
                  </a:cubicBezTo>
                  <a:cubicBezTo>
                    <a:pt x="333" y="236"/>
                    <a:pt x="344" y="229"/>
                    <a:pt x="355" y="222"/>
                  </a:cubicBezTo>
                  <a:cubicBezTo>
                    <a:pt x="377" y="208"/>
                    <a:pt x="400" y="194"/>
                    <a:pt x="423" y="181"/>
                  </a:cubicBezTo>
                  <a:cubicBezTo>
                    <a:pt x="429" y="177"/>
                    <a:pt x="436" y="174"/>
                    <a:pt x="442" y="170"/>
                  </a:cubicBezTo>
                  <a:cubicBezTo>
                    <a:pt x="459" y="160"/>
                    <a:pt x="475" y="151"/>
                    <a:pt x="492" y="141"/>
                  </a:cubicBezTo>
                  <a:cubicBezTo>
                    <a:pt x="542" y="112"/>
                    <a:pt x="593" y="82"/>
                    <a:pt x="642" y="51"/>
                  </a:cubicBezTo>
                  <a:cubicBezTo>
                    <a:pt x="650" y="46"/>
                    <a:pt x="658" y="39"/>
                    <a:pt x="665" y="33"/>
                  </a:cubicBezTo>
                  <a:cubicBezTo>
                    <a:pt x="666" y="31"/>
                    <a:pt x="670" y="30"/>
                    <a:pt x="670" y="26"/>
                  </a:cubicBezTo>
                  <a:cubicBezTo>
                    <a:pt x="673" y="26"/>
                    <a:pt x="673" y="20"/>
                    <a:pt x="671" y="19"/>
                  </a:cubicBezTo>
                  <a:cubicBezTo>
                    <a:pt x="666" y="19"/>
                    <a:pt x="662" y="18"/>
                    <a:pt x="658" y="20"/>
                  </a:cubicBezTo>
                  <a:cubicBezTo>
                    <a:pt x="656" y="19"/>
                    <a:pt x="654" y="20"/>
                    <a:pt x="652" y="20"/>
                  </a:cubicBezTo>
                  <a:cubicBezTo>
                    <a:pt x="651" y="20"/>
                    <a:pt x="651" y="21"/>
                    <a:pt x="649" y="22"/>
                  </a:cubicBezTo>
                  <a:cubicBezTo>
                    <a:pt x="647" y="22"/>
                    <a:pt x="644" y="21"/>
                    <a:pt x="643" y="23"/>
                  </a:cubicBezTo>
                  <a:cubicBezTo>
                    <a:pt x="642" y="23"/>
                    <a:pt x="642" y="22"/>
                    <a:pt x="642" y="22"/>
                  </a:cubicBezTo>
                  <a:cubicBezTo>
                    <a:pt x="640" y="24"/>
                    <a:pt x="637" y="24"/>
                    <a:pt x="636" y="25"/>
                  </a:cubicBezTo>
                  <a:cubicBezTo>
                    <a:pt x="631" y="25"/>
                    <a:pt x="627" y="29"/>
                    <a:pt x="622" y="29"/>
                  </a:cubicBezTo>
                  <a:cubicBezTo>
                    <a:pt x="621" y="29"/>
                    <a:pt x="620" y="29"/>
                    <a:pt x="620" y="30"/>
                  </a:cubicBezTo>
                  <a:cubicBezTo>
                    <a:pt x="619" y="29"/>
                    <a:pt x="618" y="30"/>
                    <a:pt x="617" y="30"/>
                  </a:cubicBezTo>
                  <a:cubicBezTo>
                    <a:pt x="617" y="30"/>
                    <a:pt x="617" y="31"/>
                    <a:pt x="616" y="31"/>
                  </a:cubicBezTo>
                  <a:cubicBezTo>
                    <a:pt x="616" y="31"/>
                    <a:pt x="615" y="32"/>
                    <a:pt x="614" y="31"/>
                  </a:cubicBezTo>
                  <a:cubicBezTo>
                    <a:pt x="612" y="33"/>
                    <a:pt x="608" y="33"/>
                    <a:pt x="605" y="34"/>
                  </a:cubicBezTo>
                  <a:cubicBezTo>
                    <a:pt x="603" y="36"/>
                    <a:pt x="600" y="36"/>
                    <a:pt x="596" y="36"/>
                  </a:cubicBezTo>
                  <a:cubicBezTo>
                    <a:pt x="595" y="39"/>
                    <a:pt x="589" y="36"/>
                    <a:pt x="588" y="40"/>
                  </a:cubicBezTo>
                  <a:cubicBezTo>
                    <a:pt x="587" y="41"/>
                    <a:pt x="585" y="40"/>
                    <a:pt x="583" y="41"/>
                  </a:cubicBezTo>
                  <a:cubicBezTo>
                    <a:pt x="580" y="41"/>
                    <a:pt x="578" y="44"/>
                    <a:pt x="575" y="44"/>
                  </a:cubicBezTo>
                  <a:cubicBezTo>
                    <a:pt x="574" y="45"/>
                    <a:pt x="572" y="44"/>
                    <a:pt x="571" y="45"/>
                  </a:cubicBezTo>
                  <a:cubicBezTo>
                    <a:pt x="568" y="46"/>
                    <a:pt x="564" y="47"/>
                    <a:pt x="560" y="48"/>
                  </a:cubicBezTo>
                  <a:cubicBezTo>
                    <a:pt x="556" y="50"/>
                    <a:pt x="551" y="50"/>
                    <a:pt x="549" y="52"/>
                  </a:cubicBezTo>
                  <a:cubicBezTo>
                    <a:pt x="548" y="52"/>
                    <a:pt x="547" y="54"/>
                    <a:pt x="545" y="53"/>
                  </a:cubicBezTo>
                  <a:cubicBezTo>
                    <a:pt x="544" y="54"/>
                    <a:pt x="543" y="54"/>
                    <a:pt x="542" y="55"/>
                  </a:cubicBezTo>
                  <a:cubicBezTo>
                    <a:pt x="540" y="54"/>
                    <a:pt x="539" y="57"/>
                    <a:pt x="537" y="56"/>
                  </a:cubicBezTo>
                  <a:cubicBezTo>
                    <a:pt x="536" y="56"/>
                    <a:pt x="536" y="56"/>
                    <a:pt x="535" y="57"/>
                  </a:cubicBezTo>
                  <a:cubicBezTo>
                    <a:pt x="529" y="58"/>
                    <a:pt x="523" y="62"/>
                    <a:pt x="518" y="63"/>
                  </a:cubicBezTo>
                  <a:cubicBezTo>
                    <a:pt x="513" y="65"/>
                    <a:pt x="508" y="67"/>
                    <a:pt x="504" y="68"/>
                  </a:cubicBezTo>
                  <a:cubicBezTo>
                    <a:pt x="497" y="71"/>
                    <a:pt x="489" y="75"/>
                    <a:pt x="481" y="78"/>
                  </a:cubicBezTo>
                  <a:cubicBezTo>
                    <a:pt x="466" y="85"/>
                    <a:pt x="452" y="91"/>
                    <a:pt x="437" y="98"/>
                  </a:cubicBezTo>
                  <a:cubicBezTo>
                    <a:pt x="436" y="99"/>
                    <a:pt x="435" y="100"/>
                    <a:pt x="434" y="100"/>
                  </a:cubicBezTo>
                  <a:cubicBezTo>
                    <a:pt x="431" y="101"/>
                    <a:pt x="429" y="103"/>
                    <a:pt x="426" y="103"/>
                  </a:cubicBezTo>
                  <a:cubicBezTo>
                    <a:pt x="411" y="112"/>
                    <a:pt x="396" y="119"/>
                    <a:pt x="382" y="128"/>
                  </a:cubicBezTo>
                  <a:cubicBezTo>
                    <a:pt x="380" y="128"/>
                    <a:pt x="380" y="129"/>
                    <a:pt x="379" y="129"/>
                  </a:cubicBezTo>
                  <a:cubicBezTo>
                    <a:pt x="378" y="129"/>
                    <a:pt x="378" y="130"/>
                    <a:pt x="378" y="130"/>
                  </a:cubicBezTo>
                  <a:cubicBezTo>
                    <a:pt x="374" y="132"/>
                    <a:pt x="370" y="133"/>
                    <a:pt x="368" y="136"/>
                  </a:cubicBezTo>
                  <a:cubicBezTo>
                    <a:pt x="364" y="138"/>
                    <a:pt x="360" y="139"/>
                    <a:pt x="357" y="143"/>
                  </a:cubicBezTo>
                  <a:cubicBezTo>
                    <a:pt x="356" y="142"/>
                    <a:pt x="356" y="143"/>
                    <a:pt x="355" y="143"/>
                  </a:cubicBezTo>
                  <a:cubicBezTo>
                    <a:pt x="354" y="144"/>
                    <a:pt x="353" y="145"/>
                    <a:pt x="353" y="146"/>
                  </a:cubicBezTo>
                  <a:cubicBezTo>
                    <a:pt x="350" y="146"/>
                    <a:pt x="348" y="150"/>
                    <a:pt x="344" y="150"/>
                  </a:cubicBezTo>
                  <a:cubicBezTo>
                    <a:pt x="342" y="154"/>
                    <a:pt x="338" y="156"/>
                    <a:pt x="334" y="157"/>
                  </a:cubicBezTo>
                  <a:cubicBezTo>
                    <a:pt x="330" y="160"/>
                    <a:pt x="325" y="163"/>
                    <a:pt x="321" y="165"/>
                  </a:cubicBezTo>
                  <a:cubicBezTo>
                    <a:pt x="320" y="168"/>
                    <a:pt x="318" y="168"/>
                    <a:pt x="316" y="169"/>
                  </a:cubicBezTo>
                  <a:cubicBezTo>
                    <a:pt x="314" y="171"/>
                    <a:pt x="311" y="172"/>
                    <a:pt x="308" y="173"/>
                  </a:cubicBezTo>
                  <a:cubicBezTo>
                    <a:pt x="306" y="175"/>
                    <a:pt x="304" y="177"/>
                    <a:pt x="302" y="177"/>
                  </a:cubicBezTo>
                  <a:cubicBezTo>
                    <a:pt x="301" y="177"/>
                    <a:pt x="301" y="178"/>
                    <a:pt x="301" y="178"/>
                  </a:cubicBezTo>
                  <a:cubicBezTo>
                    <a:pt x="301" y="178"/>
                    <a:pt x="300" y="178"/>
                    <a:pt x="300" y="178"/>
                  </a:cubicBezTo>
                  <a:cubicBezTo>
                    <a:pt x="299" y="180"/>
                    <a:pt x="297" y="180"/>
                    <a:pt x="296" y="182"/>
                  </a:cubicBezTo>
                  <a:cubicBezTo>
                    <a:pt x="294" y="183"/>
                    <a:pt x="290" y="185"/>
                    <a:pt x="289" y="186"/>
                  </a:cubicBezTo>
                  <a:cubicBezTo>
                    <a:pt x="286" y="189"/>
                    <a:pt x="285" y="190"/>
                    <a:pt x="282" y="192"/>
                  </a:cubicBezTo>
                  <a:cubicBezTo>
                    <a:pt x="278" y="194"/>
                    <a:pt x="275" y="196"/>
                    <a:pt x="272" y="198"/>
                  </a:cubicBezTo>
                  <a:cubicBezTo>
                    <a:pt x="271" y="199"/>
                    <a:pt x="269" y="199"/>
                    <a:pt x="268" y="200"/>
                  </a:cubicBezTo>
                  <a:cubicBezTo>
                    <a:pt x="266" y="203"/>
                    <a:pt x="261" y="202"/>
                    <a:pt x="260" y="206"/>
                  </a:cubicBezTo>
                  <a:cubicBezTo>
                    <a:pt x="259" y="205"/>
                    <a:pt x="259" y="206"/>
                    <a:pt x="259" y="206"/>
                  </a:cubicBezTo>
                  <a:cubicBezTo>
                    <a:pt x="256" y="208"/>
                    <a:pt x="252" y="209"/>
                    <a:pt x="250" y="211"/>
                  </a:cubicBezTo>
                  <a:cubicBezTo>
                    <a:pt x="249" y="212"/>
                    <a:pt x="247" y="212"/>
                    <a:pt x="246" y="213"/>
                  </a:cubicBezTo>
                  <a:cubicBezTo>
                    <a:pt x="245" y="213"/>
                    <a:pt x="244" y="215"/>
                    <a:pt x="243" y="216"/>
                  </a:cubicBezTo>
                  <a:cubicBezTo>
                    <a:pt x="242" y="217"/>
                    <a:pt x="240" y="218"/>
                    <a:pt x="238" y="218"/>
                  </a:cubicBezTo>
                  <a:cubicBezTo>
                    <a:pt x="236" y="219"/>
                    <a:pt x="234" y="222"/>
                    <a:pt x="231" y="223"/>
                  </a:cubicBezTo>
                  <a:cubicBezTo>
                    <a:pt x="230" y="223"/>
                    <a:pt x="231" y="223"/>
                    <a:pt x="230" y="224"/>
                  </a:cubicBezTo>
                  <a:cubicBezTo>
                    <a:pt x="227" y="224"/>
                    <a:pt x="224" y="226"/>
                    <a:pt x="222" y="228"/>
                  </a:cubicBezTo>
                  <a:cubicBezTo>
                    <a:pt x="217" y="230"/>
                    <a:pt x="213" y="234"/>
                    <a:pt x="208" y="235"/>
                  </a:cubicBezTo>
                  <a:cubicBezTo>
                    <a:pt x="207" y="237"/>
                    <a:pt x="205" y="237"/>
                    <a:pt x="204" y="238"/>
                  </a:cubicBezTo>
                  <a:cubicBezTo>
                    <a:pt x="199" y="239"/>
                    <a:pt x="195" y="243"/>
                    <a:pt x="190" y="242"/>
                  </a:cubicBezTo>
                  <a:cubicBezTo>
                    <a:pt x="188" y="241"/>
                    <a:pt x="187" y="240"/>
                    <a:pt x="185" y="238"/>
                  </a:cubicBezTo>
                  <a:cubicBezTo>
                    <a:pt x="191" y="232"/>
                    <a:pt x="198" y="226"/>
                    <a:pt x="205" y="222"/>
                  </a:cubicBezTo>
                  <a:cubicBezTo>
                    <a:pt x="218" y="212"/>
                    <a:pt x="231" y="203"/>
                    <a:pt x="245" y="195"/>
                  </a:cubicBezTo>
                  <a:cubicBezTo>
                    <a:pt x="248" y="192"/>
                    <a:pt x="252" y="190"/>
                    <a:pt x="256" y="188"/>
                  </a:cubicBezTo>
                  <a:cubicBezTo>
                    <a:pt x="260" y="184"/>
                    <a:pt x="266" y="182"/>
                    <a:pt x="269" y="179"/>
                  </a:cubicBezTo>
                  <a:cubicBezTo>
                    <a:pt x="275" y="176"/>
                    <a:pt x="279" y="173"/>
                    <a:pt x="284" y="169"/>
                  </a:cubicBezTo>
                  <a:cubicBezTo>
                    <a:pt x="298" y="161"/>
                    <a:pt x="313" y="152"/>
                    <a:pt x="327" y="143"/>
                  </a:cubicBezTo>
                  <a:cubicBezTo>
                    <a:pt x="331" y="140"/>
                    <a:pt x="336" y="138"/>
                    <a:pt x="339" y="136"/>
                  </a:cubicBezTo>
                  <a:cubicBezTo>
                    <a:pt x="346" y="131"/>
                    <a:pt x="354" y="126"/>
                    <a:pt x="362" y="121"/>
                  </a:cubicBezTo>
                  <a:cubicBezTo>
                    <a:pt x="368" y="118"/>
                    <a:pt x="375" y="114"/>
                    <a:pt x="382" y="110"/>
                  </a:cubicBezTo>
                  <a:cubicBezTo>
                    <a:pt x="385" y="109"/>
                    <a:pt x="388" y="107"/>
                    <a:pt x="390" y="105"/>
                  </a:cubicBezTo>
                  <a:cubicBezTo>
                    <a:pt x="418" y="91"/>
                    <a:pt x="446" y="77"/>
                    <a:pt x="476" y="65"/>
                  </a:cubicBezTo>
                  <a:cubicBezTo>
                    <a:pt x="482" y="61"/>
                    <a:pt x="489" y="59"/>
                    <a:pt x="495" y="56"/>
                  </a:cubicBezTo>
                  <a:cubicBezTo>
                    <a:pt x="516" y="49"/>
                    <a:pt x="535" y="40"/>
                    <a:pt x="556" y="33"/>
                  </a:cubicBezTo>
                  <a:cubicBezTo>
                    <a:pt x="575" y="25"/>
                    <a:pt x="595" y="19"/>
                    <a:pt x="616" y="13"/>
                  </a:cubicBezTo>
                  <a:cubicBezTo>
                    <a:pt x="617" y="13"/>
                    <a:pt x="617" y="13"/>
                    <a:pt x="617" y="13"/>
                  </a:cubicBezTo>
                  <a:cubicBezTo>
                    <a:pt x="624" y="11"/>
                    <a:pt x="631" y="9"/>
                    <a:pt x="638" y="7"/>
                  </a:cubicBezTo>
                  <a:cubicBezTo>
                    <a:pt x="643" y="6"/>
                    <a:pt x="648" y="5"/>
                    <a:pt x="653" y="4"/>
                  </a:cubicBezTo>
                  <a:cubicBezTo>
                    <a:pt x="663" y="2"/>
                    <a:pt x="674" y="1"/>
                    <a:pt x="684" y="0"/>
                  </a:cubicBezTo>
                  <a:cubicBezTo>
                    <a:pt x="690" y="0"/>
                    <a:pt x="705" y="0"/>
                    <a:pt x="707" y="6"/>
                  </a:cubicBezTo>
                  <a:cubicBezTo>
                    <a:pt x="707" y="8"/>
                    <a:pt x="706" y="10"/>
                    <a:pt x="705" y="12"/>
                  </a:cubicBezTo>
                  <a:cubicBezTo>
                    <a:pt x="705" y="14"/>
                    <a:pt x="705" y="16"/>
                    <a:pt x="703" y="16"/>
                  </a:cubicBezTo>
                  <a:cubicBezTo>
                    <a:pt x="703" y="20"/>
                    <a:pt x="699" y="21"/>
                    <a:pt x="698" y="25"/>
                  </a:cubicBezTo>
                  <a:cubicBezTo>
                    <a:pt x="697" y="25"/>
                    <a:pt x="696" y="26"/>
                    <a:pt x="695" y="26"/>
                  </a:cubicBezTo>
                  <a:cubicBezTo>
                    <a:pt x="696" y="28"/>
                    <a:pt x="692" y="29"/>
                    <a:pt x="691" y="30"/>
                  </a:cubicBezTo>
                  <a:close/>
                  <a:moveTo>
                    <a:pt x="668" y="162"/>
                  </a:moveTo>
                  <a:cubicBezTo>
                    <a:pt x="667" y="161"/>
                    <a:pt x="666" y="162"/>
                    <a:pt x="666" y="162"/>
                  </a:cubicBezTo>
                  <a:cubicBezTo>
                    <a:pt x="668" y="162"/>
                    <a:pt x="667" y="162"/>
                    <a:pt x="666" y="163"/>
                  </a:cubicBezTo>
                  <a:cubicBezTo>
                    <a:pt x="667" y="163"/>
                    <a:pt x="668" y="162"/>
                    <a:pt x="668" y="162"/>
                  </a:cubicBezTo>
                  <a:close/>
                  <a:moveTo>
                    <a:pt x="647" y="181"/>
                  </a:moveTo>
                  <a:cubicBezTo>
                    <a:pt x="647" y="181"/>
                    <a:pt x="647" y="181"/>
                    <a:pt x="647" y="180"/>
                  </a:cubicBezTo>
                  <a:cubicBezTo>
                    <a:pt x="646" y="181"/>
                    <a:pt x="646" y="180"/>
                    <a:pt x="645" y="180"/>
                  </a:cubicBezTo>
                  <a:cubicBezTo>
                    <a:pt x="645" y="181"/>
                    <a:pt x="645" y="181"/>
                    <a:pt x="645" y="182"/>
                  </a:cubicBezTo>
                  <a:cubicBezTo>
                    <a:pt x="645" y="182"/>
                    <a:pt x="645" y="181"/>
                    <a:pt x="644" y="182"/>
                  </a:cubicBezTo>
                  <a:cubicBezTo>
                    <a:pt x="645" y="182"/>
                    <a:pt x="644" y="182"/>
                    <a:pt x="644" y="183"/>
                  </a:cubicBezTo>
                  <a:cubicBezTo>
                    <a:pt x="645" y="183"/>
                    <a:pt x="645" y="184"/>
                    <a:pt x="644" y="184"/>
                  </a:cubicBezTo>
                  <a:cubicBezTo>
                    <a:pt x="645" y="184"/>
                    <a:pt x="645" y="185"/>
                    <a:pt x="645" y="185"/>
                  </a:cubicBezTo>
                  <a:cubicBezTo>
                    <a:pt x="645" y="184"/>
                    <a:pt x="646" y="184"/>
                    <a:pt x="646" y="183"/>
                  </a:cubicBezTo>
                  <a:cubicBezTo>
                    <a:pt x="645" y="183"/>
                    <a:pt x="647" y="183"/>
                    <a:pt x="646" y="182"/>
                  </a:cubicBezTo>
                  <a:cubicBezTo>
                    <a:pt x="646" y="182"/>
                    <a:pt x="646" y="183"/>
                    <a:pt x="646" y="182"/>
                  </a:cubicBezTo>
                  <a:cubicBezTo>
                    <a:pt x="646" y="182"/>
                    <a:pt x="645" y="182"/>
                    <a:pt x="645" y="182"/>
                  </a:cubicBezTo>
                  <a:cubicBezTo>
                    <a:pt x="645" y="181"/>
                    <a:pt x="646" y="181"/>
                    <a:pt x="646" y="181"/>
                  </a:cubicBezTo>
                  <a:cubicBezTo>
                    <a:pt x="647" y="181"/>
                    <a:pt x="647" y="181"/>
                    <a:pt x="648" y="182"/>
                  </a:cubicBezTo>
                  <a:cubicBezTo>
                    <a:pt x="648" y="181"/>
                    <a:pt x="649" y="181"/>
                    <a:pt x="649" y="181"/>
                  </a:cubicBezTo>
                  <a:cubicBezTo>
                    <a:pt x="648" y="180"/>
                    <a:pt x="648" y="181"/>
                    <a:pt x="647" y="181"/>
                  </a:cubicBezTo>
                  <a:close/>
                  <a:moveTo>
                    <a:pt x="514" y="402"/>
                  </a:moveTo>
                  <a:cubicBezTo>
                    <a:pt x="514" y="401"/>
                    <a:pt x="514" y="400"/>
                    <a:pt x="513" y="400"/>
                  </a:cubicBezTo>
                  <a:cubicBezTo>
                    <a:pt x="513" y="401"/>
                    <a:pt x="514" y="401"/>
                    <a:pt x="514" y="402"/>
                  </a:cubicBezTo>
                  <a:close/>
                  <a:moveTo>
                    <a:pt x="240" y="434"/>
                  </a:moveTo>
                  <a:cubicBezTo>
                    <a:pt x="240" y="434"/>
                    <a:pt x="241" y="433"/>
                    <a:pt x="241" y="433"/>
                  </a:cubicBezTo>
                  <a:cubicBezTo>
                    <a:pt x="241" y="433"/>
                    <a:pt x="241" y="432"/>
                    <a:pt x="241" y="432"/>
                  </a:cubicBezTo>
                  <a:cubicBezTo>
                    <a:pt x="241" y="434"/>
                    <a:pt x="238" y="433"/>
                    <a:pt x="240" y="434"/>
                  </a:cubicBezTo>
                  <a:close/>
                  <a:moveTo>
                    <a:pt x="120" y="497"/>
                  </a:moveTo>
                  <a:cubicBezTo>
                    <a:pt x="120" y="497"/>
                    <a:pt x="119" y="498"/>
                    <a:pt x="120" y="498"/>
                  </a:cubicBezTo>
                  <a:cubicBezTo>
                    <a:pt x="120" y="498"/>
                    <a:pt x="120" y="497"/>
                    <a:pt x="120" y="498"/>
                  </a:cubicBezTo>
                  <a:cubicBezTo>
                    <a:pt x="120" y="499"/>
                    <a:pt x="121" y="499"/>
                    <a:pt x="120" y="500"/>
                  </a:cubicBezTo>
                  <a:cubicBezTo>
                    <a:pt x="121" y="499"/>
                    <a:pt x="121" y="499"/>
                    <a:pt x="121" y="498"/>
                  </a:cubicBezTo>
                  <a:cubicBezTo>
                    <a:pt x="121" y="498"/>
                    <a:pt x="121" y="498"/>
                    <a:pt x="120" y="497"/>
                  </a:cubicBezTo>
                  <a:close/>
                  <a:moveTo>
                    <a:pt x="100" y="511"/>
                  </a:moveTo>
                  <a:cubicBezTo>
                    <a:pt x="101" y="512"/>
                    <a:pt x="102" y="512"/>
                    <a:pt x="102" y="514"/>
                  </a:cubicBezTo>
                  <a:cubicBezTo>
                    <a:pt x="102" y="513"/>
                    <a:pt x="102" y="513"/>
                    <a:pt x="103" y="513"/>
                  </a:cubicBezTo>
                  <a:cubicBezTo>
                    <a:pt x="102" y="512"/>
                    <a:pt x="102" y="511"/>
                    <a:pt x="100" y="511"/>
                  </a:cubicBezTo>
                  <a:close/>
                  <a:moveTo>
                    <a:pt x="647" y="183"/>
                  </a:moveTo>
                  <a:cubicBezTo>
                    <a:pt x="647" y="183"/>
                    <a:pt x="647" y="184"/>
                    <a:pt x="648" y="184"/>
                  </a:cubicBezTo>
                  <a:cubicBezTo>
                    <a:pt x="648" y="183"/>
                    <a:pt x="648" y="183"/>
                    <a:pt x="647" y="183"/>
                  </a:cubicBezTo>
                  <a:close/>
                  <a:moveTo>
                    <a:pt x="647" y="168"/>
                  </a:moveTo>
                  <a:cubicBezTo>
                    <a:pt x="648" y="168"/>
                    <a:pt x="647" y="167"/>
                    <a:pt x="647" y="168"/>
                  </a:cubicBezTo>
                  <a:cubicBezTo>
                    <a:pt x="648" y="168"/>
                    <a:pt x="647" y="169"/>
                    <a:pt x="647" y="169"/>
                  </a:cubicBezTo>
                  <a:cubicBezTo>
                    <a:pt x="647" y="168"/>
                    <a:pt x="648" y="169"/>
                    <a:pt x="648" y="169"/>
                  </a:cubicBezTo>
                  <a:cubicBezTo>
                    <a:pt x="648" y="168"/>
                    <a:pt x="649" y="168"/>
                    <a:pt x="649" y="168"/>
                  </a:cubicBezTo>
                  <a:cubicBezTo>
                    <a:pt x="648" y="168"/>
                    <a:pt x="648" y="168"/>
                    <a:pt x="647" y="168"/>
                  </a:cubicBezTo>
                  <a:close/>
                  <a:moveTo>
                    <a:pt x="644" y="183"/>
                  </a:moveTo>
                  <a:cubicBezTo>
                    <a:pt x="644" y="184"/>
                    <a:pt x="642" y="183"/>
                    <a:pt x="642" y="183"/>
                  </a:cubicBezTo>
                  <a:cubicBezTo>
                    <a:pt x="643" y="184"/>
                    <a:pt x="643" y="184"/>
                    <a:pt x="644" y="184"/>
                  </a:cubicBezTo>
                  <a:cubicBezTo>
                    <a:pt x="644" y="184"/>
                    <a:pt x="643" y="185"/>
                    <a:pt x="644" y="185"/>
                  </a:cubicBezTo>
                  <a:cubicBezTo>
                    <a:pt x="645" y="185"/>
                    <a:pt x="644" y="182"/>
                    <a:pt x="644" y="183"/>
                  </a:cubicBezTo>
                  <a:close/>
                  <a:moveTo>
                    <a:pt x="643" y="186"/>
                  </a:moveTo>
                  <a:cubicBezTo>
                    <a:pt x="644" y="185"/>
                    <a:pt x="644" y="187"/>
                    <a:pt x="645" y="186"/>
                  </a:cubicBezTo>
                  <a:cubicBezTo>
                    <a:pt x="644" y="186"/>
                    <a:pt x="645" y="185"/>
                    <a:pt x="644" y="185"/>
                  </a:cubicBezTo>
                  <a:cubicBezTo>
                    <a:pt x="644" y="185"/>
                    <a:pt x="643" y="186"/>
                    <a:pt x="643" y="186"/>
                  </a:cubicBezTo>
                  <a:close/>
                  <a:moveTo>
                    <a:pt x="642" y="180"/>
                  </a:moveTo>
                  <a:cubicBezTo>
                    <a:pt x="643" y="180"/>
                    <a:pt x="644" y="180"/>
                    <a:pt x="645" y="180"/>
                  </a:cubicBezTo>
                  <a:cubicBezTo>
                    <a:pt x="644" y="180"/>
                    <a:pt x="645" y="180"/>
                    <a:pt x="645" y="179"/>
                  </a:cubicBezTo>
                  <a:cubicBezTo>
                    <a:pt x="645" y="179"/>
                    <a:pt x="645" y="179"/>
                    <a:pt x="645" y="178"/>
                  </a:cubicBezTo>
                  <a:cubicBezTo>
                    <a:pt x="645" y="179"/>
                    <a:pt x="645" y="179"/>
                    <a:pt x="644" y="179"/>
                  </a:cubicBezTo>
                  <a:cubicBezTo>
                    <a:pt x="644" y="179"/>
                    <a:pt x="644" y="179"/>
                    <a:pt x="644" y="179"/>
                  </a:cubicBezTo>
                  <a:cubicBezTo>
                    <a:pt x="644" y="179"/>
                    <a:pt x="644" y="179"/>
                    <a:pt x="644" y="180"/>
                  </a:cubicBezTo>
                  <a:cubicBezTo>
                    <a:pt x="643" y="179"/>
                    <a:pt x="643" y="180"/>
                    <a:pt x="642" y="180"/>
                  </a:cubicBezTo>
                  <a:close/>
                  <a:moveTo>
                    <a:pt x="644" y="169"/>
                  </a:moveTo>
                  <a:cubicBezTo>
                    <a:pt x="644" y="170"/>
                    <a:pt x="645" y="169"/>
                    <a:pt x="645" y="170"/>
                  </a:cubicBezTo>
                  <a:cubicBezTo>
                    <a:pt x="644" y="170"/>
                    <a:pt x="644" y="170"/>
                    <a:pt x="645" y="170"/>
                  </a:cubicBezTo>
                  <a:cubicBezTo>
                    <a:pt x="645" y="170"/>
                    <a:pt x="645" y="169"/>
                    <a:pt x="646" y="169"/>
                  </a:cubicBezTo>
                  <a:cubicBezTo>
                    <a:pt x="645" y="169"/>
                    <a:pt x="646" y="169"/>
                    <a:pt x="646" y="168"/>
                  </a:cubicBezTo>
                  <a:cubicBezTo>
                    <a:pt x="645" y="168"/>
                    <a:pt x="645" y="169"/>
                    <a:pt x="645" y="168"/>
                  </a:cubicBezTo>
                  <a:cubicBezTo>
                    <a:pt x="645" y="169"/>
                    <a:pt x="645" y="169"/>
                    <a:pt x="644" y="169"/>
                  </a:cubicBezTo>
                  <a:cubicBezTo>
                    <a:pt x="644" y="168"/>
                    <a:pt x="641" y="168"/>
                    <a:pt x="642" y="169"/>
                  </a:cubicBezTo>
                  <a:cubicBezTo>
                    <a:pt x="643" y="169"/>
                    <a:pt x="643" y="169"/>
                    <a:pt x="643" y="170"/>
                  </a:cubicBezTo>
                  <a:cubicBezTo>
                    <a:pt x="642" y="170"/>
                    <a:pt x="642" y="169"/>
                    <a:pt x="642" y="169"/>
                  </a:cubicBezTo>
                  <a:cubicBezTo>
                    <a:pt x="642" y="170"/>
                    <a:pt x="642" y="170"/>
                    <a:pt x="641" y="170"/>
                  </a:cubicBezTo>
                  <a:cubicBezTo>
                    <a:pt x="641" y="170"/>
                    <a:pt x="642" y="170"/>
                    <a:pt x="642" y="170"/>
                  </a:cubicBezTo>
                  <a:cubicBezTo>
                    <a:pt x="643" y="170"/>
                    <a:pt x="644" y="170"/>
                    <a:pt x="644" y="169"/>
                  </a:cubicBezTo>
                  <a:close/>
                  <a:moveTo>
                    <a:pt x="641" y="184"/>
                  </a:moveTo>
                  <a:cubicBezTo>
                    <a:pt x="641" y="184"/>
                    <a:pt x="641" y="184"/>
                    <a:pt x="641" y="184"/>
                  </a:cubicBezTo>
                  <a:cubicBezTo>
                    <a:pt x="641" y="184"/>
                    <a:pt x="641" y="184"/>
                    <a:pt x="640" y="185"/>
                  </a:cubicBezTo>
                  <a:cubicBezTo>
                    <a:pt x="641" y="185"/>
                    <a:pt x="642" y="185"/>
                    <a:pt x="641" y="185"/>
                  </a:cubicBezTo>
                  <a:cubicBezTo>
                    <a:pt x="641" y="185"/>
                    <a:pt x="641" y="185"/>
                    <a:pt x="641" y="184"/>
                  </a:cubicBezTo>
                  <a:close/>
                  <a:moveTo>
                    <a:pt x="639" y="185"/>
                  </a:moveTo>
                  <a:cubicBezTo>
                    <a:pt x="640" y="185"/>
                    <a:pt x="640" y="186"/>
                    <a:pt x="640" y="186"/>
                  </a:cubicBezTo>
                  <a:cubicBezTo>
                    <a:pt x="640" y="185"/>
                    <a:pt x="641" y="185"/>
                    <a:pt x="641" y="185"/>
                  </a:cubicBezTo>
                  <a:cubicBezTo>
                    <a:pt x="640" y="185"/>
                    <a:pt x="639" y="184"/>
                    <a:pt x="639" y="185"/>
                  </a:cubicBezTo>
                  <a:close/>
                  <a:moveTo>
                    <a:pt x="636" y="187"/>
                  </a:moveTo>
                  <a:cubicBezTo>
                    <a:pt x="637" y="187"/>
                    <a:pt x="637" y="188"/>
                    <a:pt x="637" y="189"/>
                  </a:cubicBezTo>
                  <a:cubicBezTo>
                    <a:pt x="637" y="189"/>
                    <a:pt x="637" y="188"/>
                    <a:pt x="636" y="189"/>
                  </a:cubicBezTo>
                  <a:cubicBezTo>
                    <a:pt x="637" y="189"/>
                    <a:pt x="637" y="189"/>
                    <a:pt x="638" y="189"/>
                  </a:cubicBezTo>
                  <a:cubicBezTo>
                    <a:pt x="638" y="189"/>
                    <a:pt x="638" y="189"/>
                    <a:pt x="638" y="188"/>
                  </a:cubicBezTo>
                  <a:cubicBezTo>
                    <a:pt x="637" y="188"/>
                    <a:pt x="637" y="187"/>
                    <a:pt x="636" y="187"/>
                  </a:cubicBezTo>
                  <a:close/>
                  <a:moveTo>
                    <a:pt x="635" y="186"/>
                  </a:moveTo>
                  <a:cubicBezTo>
                    <a:pt x="634" y="187"/>
                    <a:pt x="636" y="187"/>
                    <a:pt x="636" y="187"/>
                  </a:cubicBezTo>
                  <a:cubicBezTo>
                    <a:pt x="635" y="187"/>
                    <a:pt x="635" y="187"/>
                    <a:pt x="635" y="187"/>
                  </a:cubicBezTo>
                  <a:cubicBezTo>
                    <a:pt x="635" y="188"/>
                    <a:pt x="636" y="188"/>
                    <a:pt x="636" y="187"/>
                  </a:cubicBezTo>
                  <a:cubicBezTo>
                    <a:pt x="635" y="187"/>
                    <a:pt x="636" y="186"/>
                    <a:pt x="635" y="186"/>
                  </a:cubicBezTo>
                  <a:close/>
                  <a:moveTo>
                    <a:pt x="636" y="186"/>
                  </a:moveTo>
                  <a:cubicBezTo>
                    <a:pt x="636" y="185"/>
                    <a:pt x="636" y="184"/>
                    <a:pt x="635" y="184"/>
                  </a:cubicBezTo>
                  <a:cubicBezTo>
                    <a:pt x="635" y="185"/>
                    <a:pt x="635" y="186"/>
                    <a:pt x="636" y="186"/>
                  </a:cubicBezTo>
                  <a:close/>
                  <a:moveTo>
                    <a:pt x="632" y="172"/>
                  </a:moveTo>
                  <a:cubicBezTo>
                    <a:pt x="632" y="172"/>
                    <a:pt x="631" y="173"/>
                    <a:pt x="632" y="173"/>
                  </a:cubicBezTo>
                  <a:cubicBezTo>
                    <a:pt x="632" y="173"/>
                    <a:pt x="632" y="172"/>
                    <a:pt x="633" y="172"/>
                  </a:cubicBezTo>
                  <a:cubicBezTo>
                    <a:pt x="632" y="172"/>
                    <a:pt x="632" y="172"/>
                    <a:pt x="632" y="172"/>
                  </a:cubicBezTo>
                  <a:close/>
                  <a:moveTo>
                    <a:pt x="581" y="450"/>
                  </a:moveTo>
                  <a:cubicBezTo>
                    <a:pt x="581" y="451"/>
                    <a:pt x="581" y="451"/>
                    <a:pt x="580" y="451"/>
                  </a:cubicBezTo>
                  <a:cubicBezTo>
                    <a:pt x="581" y="452"/>
                    <a:pt x="582" y="450"/>
                    <a:pt x="581" y="450"/>
                  </a:cubicBezTo>
                  <a:close/>
                  <a:moveTo>
                    <a:pt x="576" y="453"/>
                  </a:moveTo>
                  <a:cubicBezTo>
                    <a:pt x="578" y="454"/>
                    <a:pt x="580" y="453"/>
                    <a:pt x="581" y="452"/>
                  </a:cubicBezTo>
                  <a:cubicBezTo>
                    <a:pt x="579" y="453"/>
                    <a:pt x="578" y="452"/>
                    <a:pt x="576" y="453"/>
                  </a:cubicBezTo>
                  <a:close/>
                  <a:moveTo>
                    <a:pt x="621" y="195"/>
                  </a:moveTo>
                  <a:cubicBezTo>
                    <a:pt x="622" y="195"/>
                    <a:pt x="623" y="195"/>
                    <a:pt x="623" y="194"/>
                  </a:cubicBezTo>
                  <a:cubicBezTo>
                    <a:pt x="622" y="194"/>
                    <a:pt x="622" y="194"/>
                    <a:pt x="622" y="195"/>
                  </a:cubicBezTo>
                  <a:cubicBezTo>
                    <a:pt x="622" y="195"/>
                    <a:pt x="621" y="194"/>
                    <a:pt x="621" y="195"/>
                  </a:cubicBezTo>
                  <a:close/>
                  <a:moveTo>
                    <a:pt x="578" y="438"/>
                  </a:moveTo>
                  <a:cubicBezTo>
                    <a:pt x="579" y="439"/>
                    <a:pt x="579" y="439"/>
                    <a:pt x="580" y="438"/>
                  </a:cubicBezTo>
                  <a:cubicBezTo>
                    <a:pt x="579" y="438"/>
                    <a:pt x="578" y="437"/>
                    <a:pt x="578" y="438"/>
                  </a:cubicBezTo>
                  <a:close/>
                  <a:moveTo>
                    <a:pt x="619" y="195"/>
                  </a:moveTo>
                  <a:cubicBezTo>
                    <a:pt x="620" y="195"/>
                    <a:pt x="620" y="194"/>
                    <a:pt x="620" y="194"/>
                  </a:cubicBezTo>
                  <a:cubicBezTo>
                    <a:pt x="620" y="194"/>
                    <a:pt x="621" y="194"/>
                    <a:pt x="621" y="194"/>
                  </a:cubicBezTo>
                  <a:cubicBezTo>
                    <a:pt x="620" y="193"/>
                    <a:pt x="619" y="194"/>
                    <a:pt x="619" y="195"/>
                  </a:cubicBezTo>
                  <a:close/>
                  <a:moveTo>
                    <a:pt x="578" y="443"/>
                  </a:moveTo>
                  <a:cubicBezTo>
                    <a:pt x="576" y="443"/>
                    <a:pt x="574" y="445"/>
                    <a:pt x="573" y="444"/>
                  </a:cubicBezTo>
                  <a:cubicBezTo>
                    <a:pt x="572" y="444"/>
                    <a:pt x="571" y="445"/>
                    <a:pt x="571" y="446"/>
                  </a:cubicBezTo>
                  <a:cubicBezTo>
                    <a:pt x="573" y="446"/>
                    <a:pt x="573" y="444"/>
                    <a:pt x="574" y="446"/>
                  </a:cubicBezTo>
                  <a:cubicBezTo>
                    <a:pt x="575" y="446"/>
                    <a:pt x="575" y="445"/>
                    <a:pt x="575" y="445"/>
                  </a:cubicBezTo>
                  <a:cubicBezTo>
                    <a:pt x="575" y="446"/>
                    <a:pt x="576" y="444"/>
                    <a:pt x="577" y="445"/>
                  </a:cubicBezTo>
                  <a:cubicBezTo>
                    <a:pt x="576" y="444"/>
                    <a:pt x="579" y="444"/>
                    <a:pt x="578" y="443"/>
                  </a:cubicBezTo>
                  <a:close/>
                  <a:moveTo>
                    <a:pt x="575" y="449"/>
                  </a:moveTo>
                  <a:cubicBezTo>
                    <a:pt x="575" y="450"/>
                    <a:pt x="575" y="450"/>
                    <a:pt x="575" y="450"/>
                  </a:cubicBezTo>
                  <a:cubicBezTo>
                    <a:pt x="576" y="449"/>
                    <a:pt x="577" y="450"/>
                    <a:pt x="577" y="449"/>
                  </a:cubicBezTo>
                  <a:cubicBezTo>
                    <a:pt x="576" y="449"/>
                    <a:pt x="576" y="449"/>
                    <a:pt x="575" y="449"/>
                  </a:cubicBezTo>
                  <a:close/>
                  <a:moveTo>
                    <a:pt x="576" y="453"/>
                  </a:moveTo>
                  <a:cubicBezTo>
                    <a:pt x="576" y="452"/>
                    <a:pt x="575" y="453"/>
                    <a:pt x="575" y="453"/>
                  </a:cubicBezTo>
                  <a:cubicBezTo>
                    <a:pt x="575" y="452"/>
                    <a:pt x="575" y="453"/>
                    <a:pt x="575" y="452"/>
                  </a:cubicBezTo>
                  <a:cubicBezTo>
                    <a:pt x="575" y="452"/>
                    <a:pt x="575" y="452"/>
                    <a:pt x="574" y="451"/>
                  </a:cubicBezTo>
                  <a:cubicBezTo>
                    <a:pt x="574" y="452"/>
                    <a:pt x="574" y="452"/>
                    <a:pt x="574" y="452"/>
                  </a:cubicBezTo>
                  <a:cubicBezTo>
                    <a:pt x="574" y="451"/>
                    <a:pt x="573" y="451"/>
                    <a:pt x="572" y="451"/>
                  </a:cubicBezTo>
                  <a:cubicBezTo>
                    <a:pt x="572" y="452"/>
                    <a:pt x="573" y="452"/>
                    <a:pt x="573" y="452"/>
                  </a:cubicBezTo>
                  <a:cubicBezTo>
                    <a:pt x="572" y="452"/>
                    <a:pt x="573" y="453"/>
                    <a:pt x="572" y="453"/>
                  </a:cubicBezTo>
                  <a:cubicBezTo>
                    <a:pt x="573" y="452"/>
                    <a:pt x="571" y="453"/>
                    <a:pt x="572" y="452"/>
                  </a:cubicBezTo>
                  <a:cubicBezTo>
                    <a:pt x="571" y="451"/>
                    <a:pt x="571" y="453"/>
                    <a:pt x="570" y="452"/>
                  </a:cubicBezTo>
                  <a:cubicBezTo>
                    <a:pt x="571" y="453"/>
                    <a:pt x="570" y="453"/>
                    <a:pt x="570" y="455"/>
                  </a:cubicBezTo>
                  <a:cubicBezTo>
                    <a:pt x="570" y="455"/>
                    <a:pt x="571" y="455"/>
                    <a:pt x="571" y="455"/>
                  </a:cubicBezTo>
                  <a:cubicBezTo>
                    <a:pt x="570" y="455"/>
                    <a:pt x="570" y="455"/>
                    <a:pt x="570" y="455"/>
                  </a:cubicBezTo>
                  <a:cubicBezTo>
                    <a:pt x="570" y="454"/>
                    <a:pt x="569" y="454"/>
                    <a:pt x="568" y="453"/>
                  </a:cubicBezTo>
                  <a:cubicBezTo>
                    <a:pt x="568" y="454"/>
                    <a:pt x="568" y="455"/>
                    <a:pt x="568" y="455"/>
                  </a:cubicBezTo>
                  <a:cubicBezTo>
                    <a:pt x="569" y="456"/>
                    <a:pt x="570" y="455"/>
                    <a:pt x="569" y="456"/>
                  </a:cubicBezTo>
                  <a:cubicBezTo>
                    <a:pt x="570" y="456"/>
                    <a:pt x="571" y="456"/>
                    <a:pt x="572" y="455"/>
                  </a:cubicBezTo>
                  <a:cubicBezTo>
                    <a:pt x="572" y="456"/>
                    <a:pt x="573" y="456"/>
                    <a:pt x="573" y="457"/>
                  </a:cubicBezTo>
                  <a:cubicBezTo>
                    <a:pt x="575" y="455"/>
                    <a:pt x="574" y="455"/>
                    <a:pt x="576" y="453"/>
                  </a:cubicBezTo>
                  <a:close/>
                  <a:moveTo>
                    <a:pt x="570" y="440"/>
                  </a:moveTo>
                  <a:cubicBezTo>
                    <a:pt x="570" y="439"/>
                    <a:pt x="569" y="439"/>
                    <a:pt x="570" y="440"/>
                  </a:cubicBezTo>
                  <a:cubicBezTo>
                    <a:pt x="571" y="440"/>
                    <a:pt x="572" y="441"/>
                    <a:pt x="574" y="441"/>
                  </a:cubicBezTo>
                  <a:cubicBezTo>
                    <a:pt x="574" y="442"/>
                    <a:pt x="573" y="442"/>
                    <a:pt x="574" y="442"/>
                  </a:cubicBezTo>
                  <a:cubicBezTo>
                    <a:pt x="574" y="442"/>
                    <a:pt x="574" y="442"/>
                    <a:pt x="575" y="442"/>
                  </a:cubicBezTo>
                  <a:cubicBezTo>
                    <a:pt x="575" y="441"/>
                    <a:pt x="575" y="441"/>
                    <a:pt x="575" y="440"/>
                  </a:cubicBezTo>
                  <a:cubicBezTo>
                    <a:pt x="577" y="441"/>
                    <a:pt x="577" y="438"/>
                    <a:pt x="578" y="439"/>
                  </a:cubicBezTo>
                  <a:cubicBezTo>
                    <a:pt x="578" y="439"/>
                    <a:pt x="578" y="438"/>
                    <a:pt x="578" y="438"/>
                  </a:cubicBezTo>
                  <a:cubicBezTo>
                    <a:pt x="576" y="439"/>
                    <a:pt x="572" y="437"/>
                    <a:pt x="571" y="439"/>
                  </a:cubicBezTo>
                  <a:cubicBezTo>
                    <a:pt x="570" y="439"/>
                    <a:pt x="570" y="440"/>
                    <a:pt x="570" y="440"/>
                  </a:cubicBezTo>
                  <a:close/>
                  <a:moveTo>
                    <a:pt x="572" y="437"/>
                  </a:moveTo>
                  <a:cubicBezTo>
                    <a:pt x="572" y="437"/>
                    <a:pt x="574" y="437"/>
                    <a:pt x="574" y="436"/>
                  </a:cubicBezTo>
                  <a:cubicBezTo>
                    <a:pt x="574" y="436"/>
                    <a:pt x="572" y="436"/>
                    <a:pt x="572" y="437"/>
                  </a:cubicBezTo>
                  <a:close/>
                  <a:moveTo>
                    <a:pt x="567" y="453"/>
                  </a:moveTo>
                  <a:cubicBezTo>
                    <a:pt x="567" y="452"/>
                    <a:pt x="568" y="453"/>
                    <a:pt x="568" y="453"/>
                  </a:cubicBezTo>
                  <a:cubicBezTo>
                    <a:pt x="568" y="452"/>
                    <a:pt x="568" y="452"/>
                    <a:pt x="568" y="451"/>
                  </a:cubicBezTo>
                  <a:cubicBezTo>
                    <a:pt x="568" y="451"/>
                    <a:pt x="568" y="452"/>
                    <a:pt x="567" y="452"/>
                  </a:cubicBezTo>
                  <a:cubicBezTo>
                    <a:pt x="567" y="451"/>
                    <a:pt x="567" y="451"/>
                    <a:pt x="567" y="451"/>
                  </a:cubicBezTo>
                  <a:cubicBezTo>
                    <a:pt x="567" y="452"/>
                    <a:pt x="567" y="452"/>
                    <a:pt x="567" y="452"/>
                  </a:cubicBezTo>
                  <a:cubicBezTo>
                    <a:pt x="567" y="452"/>
                    <a:pt x="567" y="453"/>
                    <a:pt x="567" y="453"/>
                  </a:cubicBezTo>
                  <a:close/>
                  <a:moveTo>
                    <a:pt x="566" y="455"/>
                  </a:moveTo>
                  <a:cubicBezTo>
                    <a:pt x="567" y="455"/>
                    <a:pt x="567" y="456"/>
                    <a:pt x="568" y="454"/>
                  </a:cubicBezTo>
                  <a:cubicBezTo>
                    <a:pt x="567" y="454"/>
                    <a:pt x="567" y="453"/>
                    <a:pt x="567" y="454"/>
                  </a:cubicBezTo>
                  <a:cubicBezTo>
                    <a:pt x="567" y="454"/>
                    <a:pt x="566" y="455"/>
                    <a:pt x="566" y="455"/>
                  </a:cubicBezTo>
                  <a:close/>
                  <a:moveTo>
                    <a:pt x="569" y="441"/>
                  </a:moveTo>
                  <a:cubicBezTo>
                    <a:pt x="568" y="441"/>
                    <a:pt x="569" y="440"/>
                    <a:pt x="569" y="440"/>
                  </a:cubicBezTo>
                  <a:cubicBezTo>
                    <a:pt x="568" y="439"/>
                    <a:pt x="568" y="442"/>
                    <a:pt x="569" y="441"/>
                  </a:cubicBezTo>
                  <a:close/>
                  <a:moveTo>
                    <a:pt x="565" y="416"/>
                  </a:moveTo>
                  <a:cubicBezTo>
                    <a:pt x="565" y="417"/>
                    <a:pt x="566" y="417"/>
                    <a:pt x="567" y="418"/>
                  </a:cubicBezTo>
                  <a:cubicBezTo>
                    <a:pt x="567" y="417"/>
                    <a:pt x="567" y="417"/>
                    <a:pt x="567" y="417"/>
                  </a:cubicBezTo>
                  <a:cubicBezTo>
                    <a:pt x="566" y="417"/>
                    <a:pt x="566" y="416"/>
                    <a:pt x="565" y="416"/>
                  </a:cubicBezTo>
                  <a:close/>
                  <a:moveTo>
                    <a:pt x="555" y="455"/>
                  </a:moveTo>
                  <a:cubicBezTo>
                    <a:pt x="555" y="454"/>
                    <a:pt x="554" y="454"/>
                    <a:pt x="555" y="454"/>
                  </a:cubicBezTo>
                  <a:cubicBezTo>
                    <a:pt x="555" y="454"/>
                    <a:pt x="556" y="454"/>
                    <a:pt x="556" y="454"/>
                  </a:cubicBezTo>
                  <a:cubicBezTo>
                    <a:pt x="556" y="453"/>
                    <a:pt x="557" y="453"/>
                    <a:pt x="557" y="453"/>
                  </a:cubicBezTo>
                  <a:cubicBezTo>
                    <a:pt x="557" y="453"/>
                    <a:pt x="557" y="453"/>
                    <a:pt x="557" y="452"/>
                  </a:cubicBezTo>
                  <a:cubicBezTo>
                    <a:pt x="555" y="452"/>
                    <a:pt x="554" y="454"/>
                    <a:pt x="553" y="454"/>
                  </a:cubicBezTo>
                  <a:cubicBezTo>
                    <a:pt x="552" y="453"/>
                    <a:pt x="551" y="454"/>
                    <a:pt x="551" y="454"/>
                  </a:cubicBezTo>
                  <a:cubicBezTo>
                    <a:pt x="550" y="455"/>
                    <a:pt x="551" y="456"/>
                    <a:pt x="551" y="456"/>
                  </a:cubicBezTo>
                  <a:cubicBezTo>
                    <a:pt x="552" y="455"/>
                    <a:pt x="551" y="456"/>
                    <a:pt x="551" y="455"/>
                  </a:cubicBezTo>
                  <a:cubicBezTo>
                    <a:pt x="552" y="455"/>
                    <a:pt x="552" y="455"/>
                    <a:pt x="552" y="454"/>
                  </a:cubicBezTo>
                  <a:cubicBezTo>
                    <a:pt x="552" y="455"/>
                    <a:pt x="551" y="455"/>
                    <a:pt x="552" y="455"/>
                  </a:cubicBezTo>
                  <a:cubicBezTo>
                    <a:pt x="552" y="455"/>
                    <a:pt x="553" y="456"/>
                    <a:pt x="554" y="455"/>
                  </a:cubicBezTo>
                  <a:cubicBezTo>
                    <a:pt x="554" y="455"/>
                    <a:pt x="554" y="455"/>
                    <a:pt x="554" y="455"/>
                  </a:cubicBezTo>
                  <a:cubicBezTo>
                    <a:pt x="554" y="455"/>
                    <a:pt x="556" y="455"/>
                    <a:pt x="555" y="455"/>
                  </a:cubicBezTo>
                  <a:cubicBezTo>
                    <a:pt x="555" y="455"/>
                    <a:pt x="555" y="455"/>
                    <a:pt x="555" y="455"/>
                  </a:cubicBezTo>
                  <a:close/>
                  <a:moveTo>
                    <a:pt x="552" y="458"/>
                  </a:moveTo>
                  <a:cubicBezTo>
                    <a:pt x="552" y="458"/>
                    <a:pt x="553" y="459"/>
                    <a:pt x="553" y="457"/>
                  </a:cubicBezTo>
                  <a:cubicBezTo>
                    <a:pt x="553" y="457"/>
                    <a:pt x="552" y="457"/>
                    <a:pt x="552" y="458"/>
                  </a:cubicBezTo>
                  <a:close/>
                  <a:moveTo>
                    <a:pt x="550" y="458"/>
                  </a:moveTo>
                  <a:cubicBezTo>
                    <a:pt x="550" y="459"/>
                    <a:pt x="552" y="459"/>
                    <a:pt x="552" y="458"/>
                  </a:cubicBezTo>
                  <a:cubicBezTo>
                    <a:pt x="552" y="458"/>
                    <a:pt x="551" y="458"/>
                    <a:pt x="550" y="458"/>
                  </a:cubicBezTo>
                  <a:close/>
                  <a:moveTo>
                    <a:pt x="549" y="455"/>
                  </a:moveTo>
                  <a:cubicBezTo>
                    <a:pt x="549" y="456"/>
                    <a:pt x="550" y="455"/>
                    <a:pt x="550" y="455"/>
                  </a:cubicBezTo>
                  <a:cubicBezTo>
                    <a:pt x="549" y="454"/>
                    <a:pt x="549" y="455"/>
                    <a:pt x="549" y="455"/>
                  </a:cubicBezTo>
                  <a:cubicBezTo>
                    <a:pt x="549" y="455"/>
                    <a:pt x="549" y="455"/>
                    <a:pt x="549" y="455"/>
                  </a:cubicBezTo>
                  <a:close/>
                  <a:moveTo>
                    <a:pt x="545" y="451"/>
                  </a:moveTo>
                  <a:cubicBezTo>
                    <a:pt x="544" y="452"/>
                    <a:pt x="542" y="452"/>
                    <a:pt x="542" y="455"/>
                  </a:cubicBezTo>
                  <a:cubicBezTo>
                    <a:pt x="542" y="455"/>
                    <a:pt x="542" y="455"/>
                    <a:pt x="543" y="456"/>
                  </a:cubicBezTo>
                  <a:cubicBezTo>
                    <a:pt x="542" y="455"/>
                    <a:pt x="542" y="455"/>
                    <a:pt x="542" y="456"/>
                  </a:cubicBezTo>
                  <a:cubicBezTo>
                    <a:pt x="542" y="456"/>
                    <a:pt x="543" y="455"/>
                    <a:pt x="543" y="456"/>
                  </a:cubicBezTo>
                  <a:cubicBezTo>
                    <a:pt x="541" y="456"/>
                    <a:pt x="541" y="458"/>
                    <a:pt x="540" y="458"/>
                  </a:cubicBezTo>
                  <a:cubicBezTo>
                    <a:pt x="540" y="457"/>
                    <a:pt x="539" y="458"/>
                    <a:pt x="539" y="458"/>
                  </a:cubicBezTo>
                  <a:cubicBezTo>
                    <a:pt x="539" y="458"/>
                    <a:pt x="539" y="458"/>
                    <a:pt x="539" y="459"/>
                  </a:cubicBezTo>
                  <a:cubicBezTo>
                    <a:pt x="538" y="459"/>
                    <a:pt x="537" y="460"/>
                    <a:pt x="536" y="460"/>
                  </a:cubicBezTo>
                  <a:cubicBezTo>
                    <a:pt x="537" y="460"/>
                    <a:pt x="537" y="460"/>
                    <a:pt x="537" y="460"/>
                  </a:cubicBezTo>
                  <a:cubicBezTo>
                    <a:pt x="539" y="460"/>
                    <a:pt x="542" y="460"/>
                    <a:pt x="542" y="457"/>
                  </a:cubicBezTo>
                  <a:cubicBezTo>
                    <a:pt x="543" y="456"/>
                    <a:pt x="544" y="457"/>
                    <a:pt x="545" y="457"/>
                  </a:cubicBezTo>
                  <a:cubicBezTo>
                    <a:pt x="545" y="456"/>
                    <a:pt x="544" y="456"/>
                    <a:pt x="544" y="456"/>
                  </a:cubicBezTo>
                  <a:cubicBezTo>
                    <a:pt x="545" y="456"/>
                    <a:pt x="547" y="458"/>
                    <a:pt x="548" y="456"/>
                  </a:cubicBezTo>
                  <a:cubicBezTo>
                    <a:pt x="548" y="455"/>
                    <a:pt x="547" y="456"/>
                    <a:pt x="545" y="455"/>
                  </a:cubicBezTo>
                  <a:cubicBezTo>
                    <a:pt x="545" y="455"/>
                    <a:pt x="546" y="455"/>
                    <a:pt x="546" y="454"/>
                  </a:cubicBezTo>
                  <a:cubicBezTo>
                    <a:pt x="545" y="454"/>
                    <a:pt x="545" y="455"/>
                    <a:pt x="545" y="455"/>
                  </a:cubicBezTo>
                  <a:cubicBezTo>
                    <a:pt x="545" y="453"/>
                    <a:pt x="545" y="453"/>
                    <a:pt x="544" y="454"/>
                  </a:cubicBezTo>
                  <a:cubicBezTo>
                    <a:pt x="544" y="453"/>
                    <a:pt x="544" y="453"/>
                    <a:pt x="544" y="452"/>
                  </a:cubicBezTo>
                  <a:cubicBezTo>
                    <a:pt x="545" y="453"/>
                    <a:pt x="545" y="452"/>
                    <a:pt x="546" y="452"/>
                  </a:cubicBezTo>
                  <a:cubicBezTo>
                    <a:pt x="546" y="453"/>
                    <a:pt x="546" y="454"/>
                    <a:pt x="546" y="454"/>
                  </a:cubicBezTo>
                  <a:cubicBezTo>
                    <a:pt x="547" y="454"/>
                    <a:pt x="549" y="454"/>
                    <a:pt x="548" y="453"/>
                  </a:cubicBezTo>
                  <a:cubicBezTo>
                    <a:pt x="547" y="453"/>
                    <a:pt x="545" y="452"/>
                    <a:pt x="545" y="451"/>
                  </a:cubicBezTo>
                  <a:close/>
                  <a:moveTo>
                    <a:pt x="545" y="464"/>
                  </a:moveTo>
                  <a:cubicBezTo>
                    <a:pt x="545" y="463"/>
                    <a:pt x="545" y="462"/>
                    <a:pt x="545" y="462"/>
                  </a:cubicBezTo>
                  <a:cubicBezTo>
                    <a:pt x="545" y="462"/>
                    <a:pt x="544" y="462"/>
                    <a:pt x="544" y="463"/>
                  </a:cubicBezTo>
                  <a:cubicBezTo>
                    <a:pt x="544" y="463"/>
                    <a:pt x="544" y="463"/>
                    <a:pt x="544" y="463"/>
                  </a:cubicBezTo>
                  <a:cubicBezTo>
                    <a:pt x="543" y="464"/>
                    <a:pt x="541" y="464"/>
                    <a:pt x="540" y="464"/>
                  </a:cubicBezTo>
                  <a:cubicBezTo>
                    <a:pt x="541" y="464"/>
                    <a:pt x="540" y="465"/>
                    <a:pt x="541" y="465"/>
                  </a:cubicBezTo>
                  <a:cubicBezTo>
                    <a:pt x="541" y="466"/>
                    <a:pt x="541" y="465"/>
                    <a:pt x="542" y="465"/>
                  </a:cubicBezTo>
                  <a:cubicBezTo>
                    <a:pt x="542" y="464"/>
                    <a:pt x="542" y="464"/>
                    <a:pt x="543" y="464"/>
                  </a:cubicBezTo>
                  <a:cubicBezTo>
                    <a:pt x="543" y="464"/>
                    <a:pt x="543" y="465"/>
                    <a:pt x="543" y="465"/>
                  </a:cubicBezTo>
                  <a:cubicBezTo>
                    <a:pt x="544" y="465"/>
                    <a:pt x="545" y="465"/>
                    <a:pt x="546" y="464"/>
                  </a:cubicBezTo>
                  <a:cubicBezTo>
                    <a:pt x="545" y="463"/>
                    <a:pt x="545" y="464"/>
                    <a:pt x="545" y="464"/>
                  </a:cubicBezTo>
                  <a:close/>
                  <a:moveTo>
                    <a:pt x="534" y="458"/>
                  </a:moveTo>
                  <a:cubicBezTo>
                    <a:pt x="534" y="459"/>
                    <a:pt x="535" y="459"/>
                    <a:pt x="534" y="459"/>
                  </a:cubicBezTo>
                  <a:cubicBezTo>
                    <a:pt x="535" y="459"/>
                    <a:pt x="536" y="459"/>
                    <a:pt x="537" y="458"/>
                  </a:cubicBezTo>
                  <a:cubicBezTo>
                    <a:pt x="536" y="458"/>
                    <a:pt x="535" y="459"/>
                    <a:pt x="534" y="458"/>
                  </a:cubicBezTo>
                  <a:close/>
                  <a:moveTo>
                    <a:pt x="529" y="468"/>
                  </a:moveTo>
                  <a:cubicBezTo>
                    <a:pt x="529" y="468"/>
                    <a:pt x="528" y="468"/>
                    <a:pt x="528" y="468"/>
                  </a:cubicBezTo>
                  <a:cubicBezTo>
                    <a:pt x="528" y="470"/>
                    <a:pt x="527" y="469"/>
                    <a:pt x="526" y="469"/>
                  </a:cubicBezTo>
                  <a:cubicBezTo>
                    <a:pt x="525" y="469"/>
                    <a:pt x="527" y="469"/>
                    <a:pt x="526" y="470"/>
                  </a:cubicBezTo>
                  <a:cubicBezTo>
                    <a:pt x="526" y="470"/>
                    <a:pt x="526" y="470"/>
                    <a:pt x="526" y="470"/>
                  </a:cubicBezTo>
                  <a:cubicBezTo>
                    <a:pt x="527" y="471"/>
                    <a:pt x="529" y="470"/>
                    <a:pt x="530" y="469"/>
                  </a:cubicBezTo>
                  <a:cubicBezTo>
                    <a:pt x="530" y="468"/>
                    <a:pt x="529" y="469"/>
                    <a:pt x="529" y="468"/>
                  </a:cubicBezTo>
                  <a:close/>
                  <a:moveTo>
                    <a:pt x="519" y="463"/>
                  </a:moveTo>
                  <a:cubicBezTo>
                    <a:pt x="519" y="463"/>
                    <a:pt x="520" y="462"/>
                    <a:pt x="520" y="461"/>
                  </a:cubicBezTo>
                  <a:cubicBezTo>
                    <a:pt x="519" y="461"/>
                    <a:pt x="519" y="462"/>
                    <a:pt x="519" y="463"/>
                  </a:cubicBezTo>
                  <a:close/>
                  <a:moveTo>
                    <a:pt x="513" y="407"/>
                  </a:moveTo>
                  <a:cubicBezTo>
                    <a:pt x="513" y="407"/>
                    <a:pt x="512" y="407"/>
                    <a:pt x="512" y="407"/>
                  </a:cubicBezTo>
                  <a:cubicBezTo>
                    <a:pt x="513" y="408"/>
                    <a:pt x="513" y="407"/>
                    <a:pt x="514" y="408"/>
                  </a:cubicBezTo>
                  <a:cubicBezTo>
                    <a:pt x="514" y="407"/>
                    <a:pt x="514" y="407"/>
                    <a:pt x="514" y="407"/>
                  </a:cubicBezTo>
                  <a:cubicBezTo>
                    <a:pt x="513" y="407"/>
                    <a:pt x="513" y="406"/>
                    <a:pt x="513" y="407"/>
                  </a:cubicBezTo>
                  <a:close/>
                  <a:moveTo>
                    <a:pt x="513" y="404"/>
                  </a:moveTo>
                  <a:cubicBezTo>
                    <a:pt x="513" y="404"/>
                    <a:pt x="513" y="403"/>
                    <a:pt x="513" y="403"/>
                  </a:cubicBezTo>
                  <a:cubicBezTo>
                    <a:pt x="514" y="403"/>
                    <a:pt x="514" y="403"/>
                    <a:pt x="514" y="403"/>
                  </a:cubicBezTo>
                  <a:cubicBezTo>
                    <a:pt x="514" y="403"/>
                    <a:pt x="514" y="402"/>
                    <a:pt x="514" y="402"/>
                  </a:cubicBezTo>
                  <a:cubicBezTo>
                    <a:pt x="513" y="402"/>
                    <a:pt x="513" y="403"/>
                    <a:pt x="513" y="404"/>
                  </a:cubicBezTo>
                  <a:close/>
                  <a:moveTo>
                    <a:pt x="537" y="242"/>
                  </a:moveTo>
                  <a:cubicBezTo>
                    <a:pt x="536" y="242"/>
                    <a:pt x="535" y="242"/>
                    <a:pt x="535" y="243"/>
                  </a:cubicBezTo>
                  <a:cubicBezTo>
                    <a:pt x="536" y="243"/>
                    <a:pt x="537" y="243"/>
                    <a:pt x="537" y="243"/>
                  </a:cubicBezTo>
                  <a:cubicBezTo>
                    <a:pt x="537" y="243"/>
                    <a:pt x="536" y="243"/>
                    <a:pt x="537" y="242"/>
                  </a:cubicBezTo>
                  <a:close/>
                  <a:moveTo>
                    <a:pt x="510" y="333"/>
                  </a:moveTo>
                  <a:cubicBezTo>
                    <a:pt x="509" y="334"/>
                    <a:pt x="510" y="334"/>
                    <a:pt x="509" y="335"/>
                  </a:cubicBezTo>
                  <a:cubicBezTo>
                    <a:pt x="509" y="335"/>
                    <a:pt x="509" y="335"/>
                    <a:pt x="509" y="335"/>
                  </a:cubicBezTo>
                  <a:cubicBezTo>
                    <a:pt x="509" y="335"/>
                    <a:pt x="510" y="336"/>
                    <a:pt x="511" y="335"/>
                  </a:cubicBezTo>
                  <a:cubicBezTo>
                    <a:pt x="511" y="335"/>
                    <a:pt x="510" y="335"/>
                    <a:pt x="510" y="335"/>
                  </a:cubicBezTo>
                  <a:cubicBezTo>
                    <a:pt x="510" y="334"/>
                    <a:pt x="511" y="334"/>
                    <a:pt x="510" y="334"/>
                  </a:cubicBezTo>
                  <a:cubicBezTo>
                    <a:pt x="510" y="334"/>
                    <a:pt x="510" y="333"/>
                    <a:pt x="510" y="333"/>
                  </a:cubicBezTo>
                  <a:close/>
                  <a:moveTo>
                    <a:pt x="510" y="332"/>
                  </a:moveTo>
                  <a:cubicBezTo>
                    <a:pt x="510" y="332"/>
                    <a:pt x="510" y="333"/>
                    <a:pt x="510" y="333"/>
                  </a:cubicBezTo>
                  <a:cubicBezTo>
                    <a:pt x="510" y="332"/>
                    <a:pt x="510" y="332"/>
                    <a:pt x="510" y="332"/>
                  </a:cubicBezTo>
                  <a:cubicBezTo>
                    <a:pt x="510" y="332"/>
                    <a:pt x="511" y="334"/>
                    <a:pt x="511" y="333"/>
                  </a:cubicBezTo>
                  <a:cubicBezTo>
                    <a:pt x="510" y="333"/>
                    <a:pt x="511" y="331"/>
                    <a:pt x="510" y="332"/>
                  </a:cubicBezTo>
                  <a:close/>
                  <a:moveTo>
                    <a:pt x="506" y="335"/>
                  </a:moveTo>
                  <a:cubicBezTo>
                    <a:pt x="506" y="336"/>
                    <a:pt x="506" y="336"/>
                    <a:pt x="506" y="336"/>
                  </a:cubicBezTo>
                  <a:cubicBezTo>
                    <a:pt x="507" y="336"/>
                    <a:pt x="507" y="337"/>
                    <a:pt x="508" y="336"/>
                  </a:cubicBezTo>
                  <a:cubicBezTo>
                    <a:pt x="507" y="336"/>
                    <a:pt x="507" y="336"/>
                    <a:pt x="506" y="335"/>
                  </a:cubicBezTo>
                  <a:close/>
                  <a:moveTo>
                    <a:pt x="506" y="330"/>
                  </a:moveTo>
                  <a:cubicBezTo>
                    <a:pt x="507" y="330"/>
                    <a:pt x="505" y="331"/>
                    <a:pt x="506" y="331"/>
                  </a:cubicBezTo>
                  <a:cubicBezTo>
                    <a:pt x="506" y="330"/>
                    <a:pt x="507" y="330"/>
                    <a:pt x="507" y="330"/>
                  </a:cubicBezTo>
                  <a:cubicBezTo>
                    <a:pt x="507" y="329"/>
                    <a:pt x="506" y="329"/>
                    <a:pt x="506" y="330"/>
                  </a:cubicBezTo>
                  <a:close/>
                  <a:moveTo>
                    <a:pt x="507" y="331"/>
                  </a:moveTo>
                  <a:cubicBezTo>
                    <a:pt x="506" y="332"/>
                    <a:pt x="506" y="332"/>
                    <a:pt x="506" y="333"/>
                  </a:cubicBezTo>
                  <a:cubicBezTo>
                    <a:pt x="506" y="333"/>
                    <a:pt x="507" y="333"/>
                    <a:pt x="507" y="333"/>
                  </a:cubicBezTo>
                  <a:cubicBezTo>
                    <a:pt x="506" y="333"/>
                    <a:pt x="507" y="332"/>
                    <a:pt x="507" y="331"/>
                  </a:cubicBezTo>
                  <a:close/>
                  <a:moveTo>
                    <a:pt x="505" y="328"/>
                  </a:moveTo>
                  <a:cubicBezTo>
                    <a:pt x="506" y="327"/>
                    <a:pt x="504" y="326"/>
                    <a:pt x="504" y="326"/>
                  </a:cubicBezTo>
                  <a:cubicBezTo>
                    <a:pt x="505" y="326"/>
                    <a:pt x="505" y="325"/>
                    <a:pt x="504" y="325"/>
                  </a:cubicBezTo>
                  <a:cubicBezTo>
                    <a:pt x="504" y="326"/>
                    <a:pt x="504" y="326"/>
                    <a:pt x="503" y="326"/>
                  </a:cubicBezTo>
                  <a:cubicBezTo>
                    <a:pt x="505" y="327"/>
                    <a:pt x="505" y="329"/>
                    <a:pt x="506" y="329"/>
                  </a:cubicBezTo>
                  <a:cubicBezTo>
                    <a:pt x="506" y="329"/>
                    <a:pt x="506" y="329"/>
                    <a:pt x="506" y="328"/>
                  </a:cubicBezTo>
                  <a:cubicBezTo>
                    <a:pt x="506" y="328"/>
                    <a:pt x="507" y="329"/>
                    <a:pt x="507" y="328"/>
                  </a:cubicBezTo>
                  <a:cubicBezTo>
                    <a:pt x="506" y="328"/>
                    <a:pt x="507" y="328"/>
                    <a:pt x="506" y="327"/>
                  </a:cubicBezTo>
                  <a:cubicBezTo>
                    <a:pt x="506" y="328"/>
                    <a:pt x="506" y="328"/>
                    <a:pt x="505" y="328"/>
                  </a:cubicBezTo>
                  <a:close/>
                  <a:moveTo>
                    <a:pt x="505" y="325"/>
                  </a:moveTo>
                  <a:cubicBezTo>
                    <a:pt x="506" y="326"/>
                    <a:pt x="506" y="327"/>
                    <a:pt x="506" y="327"/>
                  </a:cubicBezTo>
                  <a:cubicBezTo>
                    <a:pt x="506" y="327"/>
                    <a:pt x="506" y="327"/>
                    <a:pt x="506" y="326"/>
                  </a:cubicBezTo>
                  <a:cubicBezTo>
                    <a:pt x="506" y="326"/>
                    <a:pt x="506" y="325"/>
                    <a:pt x="505" y="325"/>
                  </a:cubicBezTo>
                  <a:close/>
                  <a:moveTo>
                    <a:pt x="502" y="325"/>
                  </a:moveTo>
                  <a:cubicBezTo>
                    <a:pt x="502" y="325"/>
                    <a:pt x="502" y="325"/>
                    <a:pt x="502" y="326"/>
                  </a:cubicBezTo>
                  <a:cubicBezTo>
                    <a:pt x="503" y="326"/>
                    <a:pt x="504" y="326"/>
                    <a:pt x="504" y="325"/>
                  </a:cubicBezTo>
                  <a:cubicBezTo>
                    <a:pt x="503" y="325"/>
                    <a:pt x="503" y="325"/>
                    <a:pt x="502" y="325"/>
                  </a:cubicBezTo>
                  <a:close/>
                  <a:moveTo>
                    <a:pt x="382" y="540"/>
                  </a:moveTo>
                  <a:cubicBezTo>
                    <a:pt x="382" y="540"/>
                    <a:pt x="382" y="540"/>
                    <a:pt x="382" y="540"/>
                  </a:cubicBezTo>
                  <a:cubicBezTo>
                    <a:pt x="382" y="540"/>
                    <a:pt x="381" y="541"/>
                    <a:pt x="381" y="541"/>
                  </a:cubicBezTo>
                  <a:cubicBezTo>
                    <a:pt x="381" y="541"/>
                    <a:pt x="382" y="541"/>
                    <a:pt x="382" y="541"/>
                  </a:cubicBezTo>
                  <a:cubicBezTo>
                    <a:pt x="382" y="541"/>
                    <a:pt x="382" y="541"/>
                    <a:pt x="383" y="542"/>
                  </a:cubicBezTo>
                  <a:cubicBezTo>
                    <a:pt x="383" y="541"/>
                    <a:pt x="383" y="541"/>
                    <a:pt x="382" y="540"/>
                  </a:cubicBezTo>
                  <a:close/>
                  <a:moveTo>
                    <a:pt x="379" y="542"/>
                  </a:moveTo>
                  <a:cubicBezTo>
                    <a:pt x="379" y="542"/>
                    <a:pt x="380" y="541"/>
                    <a:pt x="380" y="542"/>
                  </a:cubicBezTo>
                  <a:cubicBezTo>
                    <a:pt x="381" y="541"/>
                    <a:pt x="381" y="541"/>
                    <a:pt x="380" y="541"/>
                  </a:cubicBezTo>
                  <a:cubicBezTo>
                    <a:pt x="380" y="542"/>
                    <a:pt x="378" y="542"/>
                    <a:pt x="379" y="542"/>
                  </a:cubicBezTo>
                  <a:close/>
                  <a:moveTo>
                    <a:pt x="286" y="408"/>
                  </a:moveTo>
                  <a:cubicBezTo>
                    <a:pt x="286" y="408"/>
                    <a:pt x="286" y="409"/>
                    <a:pt x="286" y="409"/>
                  </a:cubicBezTo>
                  <a:cubicBezTo>
                    <a:pt x="285" y="409"/>
                    <a:pt x="286" y="408"/>
                    <a:pt x="285" y="408"/>
                  </a:cubicBezTo>
                  <a:cubicBezTo>
                    <a:pt x="285" y="409"/>
                    <a:pt x="285" y="409"/>
                    <a:pt x="285" y="409"/>
                  </a:cubicBezTo>
                  <a:cubicBezTo>
                    <a:pt x="286" y="409"/>
                    <a:pt x="287" y="409"/>
                    <a:pt x="287" y="409"/>
                  </a:cubicBezTo>
                  <a:cubicBezTo>
                    <a:pt x="286" y="410"/>
                    <a:pt x="286" y="408"/>
                    <a:pt x="286" y="408"/>
                  </a:cubicBezTo>
                  <a:close/>
                  <a:moveTo>
                    <a:pt x="260" y="396"/>
                  </a:moveTo>
                  <a:cubicBezTo>
                    <a:pt x="260" y="396"/>
                    <a:pt x="261" y="396"/>
                    <a:pt x="261" y="397"/>
                  </a:cubicBezTo>
                  <a:cubicBezTo>
                    <a:pt x="261" y="396"/>
                    <a:pt x="261" y="395"/>
                    <a:pt x="260" y="396"/>
                  </a:cubicBezTo>
                  <a:close/>
                  <a:moveTo>
                    <a:pt x="252" y="423"/>
                  </a:moveTo>
                  <a:cubicBezTo>
                    <a:pt x="252" y="423"/>
                    <a:pt x="253" y="422"/>
                    <a:pt x="253" y="422"/>
                  </a:cubicBezTo>
                  <a:cubicBezTo>
                    <a:pt x="253" y="421"/>
                    <a:pt x="252" y="422"/>
                    <a:pt x="252" y="423"/>
                  </a:cubicBezTo>
                  <a:close/>
                  <a:moveTo>
                    <a:pt x="255" y="397"/>
                  </a:moveTo>
                  <a:cubicBezTo>
                    <a:pt x="254" y="397"/>
                    <a:pt x="254" y="397"/>
                    <a:pt x="253" y="397"/>
                  </a:cubicBezTo>
                  <a:cubicBezTo>
                    <a:pt x="253" y="397"/>
                    <a:pt x="253" y="398"/>
                    <a:pt x="254" y="398"/>
                  </a:cubicBezTo>
                  <a:cubicBezTo>
                    <a:pt x="253" y="397"/>
                    <a:pt x="255" y="398"/>
                    <a:pt x="255" y="397"/>
                  </a:cubicBezTo>
                  <a:close/>
                  <a:moveTo>
                    <a:pt x="253" y="395"/>
                  </a:moveTo>
                  <a:cubicBezTo>
                    <a:pt x="253" y="396"/>
                    <a:pt x="253" y="396"/>
                    <a:pt x="253" y="396"/>
                  </a:cubicBezTo>
                  <a:cubicBezTo>
                    <a:pt x="253" y="396"/>
                    <a:pt x="254" y="397"/>
                    <a:pt x="254" y="397"/>
                  </a:cubicBezTo>
                  <a:cubicBezTo>
                    <a:pt x="253" y="397"/>
                    <a:pt x="254" y="395"/>
                    <a:pt x="253" y="395"/>
                  </a:cubicBezTo>
                  <a:close/>
                  <a:moveTo>
                    <a:pt x="250" y="398"/>
                  </a:moveTo>
                  <a:cubicBezTo>
                    <a:pt x="251" y="397"/>
                    <a:pt x="250" y="399"/>
                    <a:pt x="251" y="399"/>
                  </a:cubicBezTo>
                  <a:cubicBezTo>
                    <a:pt x="251" y="398"/>
                    <a:pt x="252" y="398"/>
                    <a:pt x="252" y="399"/>
                  </a:cubicBezTo>
                  <a:cubicBezTo>
                    <a:pt x="252" y="398"/>
                    <a:pt x="252" y="398"/>
                    <a:pt x="253" y="398"/>
                  </a:cubicBezTo>
                  <a:cubicBezTo>
                    <a:pt x="252" y="398"/>
                    <a:pt x="252" y="397"/>
                    <a:pt x="251" y="397"/>
                  </a:cubicBezTo>
                  <a:cubicBezTo>
                    <a:pt x="252" y="399"/>
                    <a:pt x="250" y="396"/>
                    <a:pt x="250" y="398"/>
                  </a:cubicBezTo>
                  <a:close/>
                  <a:moveTo>
                    <a:pt x="250" y="401"/>
                  </a:moveTo>
                  <a:cubicBezTo>
                    <a:pt x="251" y="401"/>
                    <a:pt x="251" y="401"/>
                    <a:pt x="251" y="400"/>
                  </a:cubicBezTo>
                  <a:cubicBezTo>
                    <a:pt x="250" y="400"/>
                    <a:pt x="249" y="400"/>
                    <a:pt x="250" y="400"/>
                  </a:cubicBezTo>
                  <a:cubicBezTo>
                    <a:pt x="249" y="399"/>
                    <a:pt x="250" y="399"/>
                    <a:pt x="249" y="400"/>
                  </a:cubicBezTo>
                  <a:cubicBezTo>
                    <a:pt x="249" y="400"/>
                    <a:pt x="250" y="400"/>
                    <a:pt x="249" y="401"/>
                  </a:cubicBezTo>
                  <a:cubicBezTo>
                    <a:pt x="249" y="401"/>
                    <a:pt x="248" y="401"/>
                    <a:pt x="247" y="401"/>
                  </a:cubicBezTo>
                  <a:cubicBezTo>
                    <a:pt x="248" y="400"/>
                    <a:pt x="248" y="400"/>
                    <a:pt x="248" y="400"/>
                  </a:cubicBezTo>
                  <a:cubicBezTo>
                    <a:pt x="247" y="400"/>
                    <a:pt x="247" y="400"/>
                    <a:pt x="246" y="401"/>
                  </a:cubicBezTo>
                  <a:cubicBezTo>
                    <a:pt x="247" y="401"/>
                    <a:pt x="247" y="401"/>
                    <a:pt x="247" y="401"/>
                  </a:cubicBezTo>
                  <a:cubicBezTo>
                    <a:pt x="248" y="400"/>
                    <a:pt x="250" y="402"/>
                    <a:pt x="250" y="402"/>
                  </a:cubicBezTo>
                  <a:cubicBezTo>
                    <a:pt x="250" y="402"/>
                    <a:pt x="250" y="402"/>
                    <a:pt x="250" y="401"/>
                  </a:cubicBezTo>
                  <a:close/>
                  <a:moveTo>
                    <a:pt x="244" y="428"/>
                  </a:moveTo>
                  <a:cubicBezTo>
                    <a:pt x="244" y="428"/>
                    <a:pt x="244" y="429"/>
                    <a:pt x="245" y="429"/>
                  </a:cubicBezTo>
                  <a:cubicBezTo>
                    <a:pt x="245" y="427"/>
                    <a:pt x="244" y="428"/>
                    <a:pt x="244" y="428"/>
                  </a:cubicBezTo>
                  <a:close/>
                  <a:moveTo>
                    <a:pt x="246" y="400"/>
                  </a:moveTo>
                  <a:cubicBezTo>
                    <a:pt x="246" y="400"/>
                    <a:pt x="245" y="400"/>
                    <a:pt x="245" y="401"/>
                  </a:cubicBezTo>
                  <a:cubicBezTo>
                    <a:pt x="246" y="401"/>
                    <a:pt x="245" y="402"/>
                    <a:pt x="244" y="402"/>
                  </a:cubicBezTo>
                  <a:cubicBezTo>
                    <a:pt x="244" y="403"/>
                    <a:pt x="246" y="403"/>
                    <a:pt x="244" y="404"/>
                  </a:cubicBezTo>
                  <a:cubicBezTo>
                    <a:pt x="245" y="404"/>
                    <a:pt x="246" y="404"/>
                    <a:pt x="246" y="403"/>
                  </a:cubicBezTo>
                  <a:cubicBezTo>
                    <a:pt x="246" y="403"/>
                    <a:pt x="245" y="403"/>
                    <a:pt x="245" y="402"/>
                  </a:cubicBezTo>
                  <a:cubicBezTo>
                    <a:pt x="245" y="402"/>
                    <a:pt x="246" y="402"/>
                    <a:pt x="246" y="402"/>
                  </a:cubicBezTo>
                  <a:cubicBezTo>
                    <a:pt x="246" y="401"/>
                    <a:pt x="245" y="401"/>
                    <a:pt x="246" y="400"/>
                  </a:cubicBezTo>
                  <a:close/>
                  <a:moveTo>
                    <a:pt x="243" y="402"/>
                  </a:moveTo>
                  <a:cubicBezTo>
                    <a:pt x="243" y="403"/>
                    <a:pt x="242" y="402"/>
                    <a:pt x="241" y="403"/>
                  </a:cubicBezTo>
                  <a:cubicBezTo>
                    <a:pt x="241" y="403"/>
                    <a:pt x="241" y="403"/>
                    <a:pt x="242" y="403"/>
                  </a:cubicBezTo>
                  <a:cubicBezTo>
                    <a:pt x="242" y="402"/>
                    <a:pt x="243" y="403"/>
                    <a:pt x="243" y="402"/>
                  </a:cubicBezTo>
                  <a:cubicBezTo>
                    <a:pt x="244" y="402"/>
                    <a:pt x="243" y="401"/>
                    <a:pt x="243" y="402"/>
                  </a:cubicBezTo>
                  <a:close/>
                  <a:moveTo>
                    <a:pt x="239" y="407"/>
                  </a:moveTo>
                  <a:cubicBezTo>
                    <a:pt x="239" y="406"/>
                    <a:pt x="240" y="407"/>
                    <a:pt x="241" y="407"/>
                  </a:cubicBezTo>
                  <a:cubicBezTo>
                    <a:pt x="241" y="406"/>
                    <a:pt x="241" y="406"/>
                    <a:pt x="242" y="406"/>
                  </a:cubicBezTo>
                  <a:cubicBezTo>
                    <a:pt x="242" y="406"/>
                    <a:pt x="242" y="406"/>
                    <a:pt x="242" y="406"/>
                  </a:cubicBezTo>
                  <a:cubicBezTo>
                    <a:pt x="241" y="405"/>
                    <a:pt x="239" y="406"/>
                    <a:pt x="239" y="407"/>
                  </a:cubicBezTo>
                  <a:close/>
                  <a:moveTo>
                    <a:pt x="238" y="408"/>
                  </a:moveTo>
                  <a:cubicBezTo>
                    <a:pt x="239" y="409"/>
                    <a:pt x="239" y="409"/>
                    <a:pt x="240" y="408"/>
                  </a:cubicBezTo>
                  <a:cubicBezTo>
                    <a:pt x="239" y="408"/>
                    <a:pt x="239" y="407"/>
                    <a:pt x="238" y="408"/>
                  </a:cubicBezTo>
                  <a:close/>
                  <a:moveTo>
                    <a:pt x="164" y="464"/>
                  </a:moveTo>
                  <a:cubicBezTo>
                    <a:pt x="164" y="464"/>
                    <a:pt x="163" y="464"/>
                    <a:pt x="163" y="464"/>
                  </a:cubicBezTo>
                  <a:cubicBezTo>
                    <a:pt x="163" y="464"/>
                    <a:pt x="165" y="465"/>
                    <a:pt x="164" y="465"/>
                  </a:cubicBezTo>
                  <a:cubicBezTo>
                    <a:pt x="164" y="465"/>
                    <a:pt x="164" y="464"/>
                    <a:pt x="164" y="464"/>
                  </a:cubicBezTo>
                  <a:close/>
                  <a:moveTo>
                    <a:pt x="155" y="439"/>
                  </a:moveTo>
                  <a:cubicBezTo>
                    <a:pt x="154" y="438"/>
                    <a:pt x="154" y="439"/>
                    <a:pt x="153" y="440"/>
                  </a:cubicBezTo>
                  <a:cubicBezTo>
                    <a:pt x="154" y="439"/>
                    <a:pt x="155" y="440"/>
                    <a:pt x="155" y="440"/>
                  </a:cubicBezTo>
                  <a:cubicBezTo>
                    <a:pt x="155" y="440"/>
                    <a:pt x="155" y="439"/>
                    <a:pt x="155" y="439"/>
                  </a:cubicBezTo>
                  <a:close/>
                  <a:moveTo>
                    <a:pt x="151" y="442"/>
                  </a:moveTo>
                  <a:cubicBezTo>
                    <a:pt x="151" y="441"/>
                    <a:pt x="151" y="441"/>
                    <a:pt x="151" y="441"/>
                  </a:cubicBezTo>
                  <a:cubicBezTo>
                    <a:pt x="151" y="442"/>
                    <a:pt x="150" y="442"/>
                    <a:pt x="150" y="442"/>
                  </a:cubicBezTo>
                  <a:cubicBezTo>
                    <a:pt x="150" y="442"/>
                    <a:pt x="152" y="442"/>
                    <a:pt x="151" y="441"/>
                  </a:cubicBezTo>
                  <a:cubicBezTo>
                    <a:pt x="151" y="441"/>
                    <a:pt x="151" y="442"/>
                    <a:pt x="151" y="442"/>
                  </a:cubicBezTo>
                  <a:close/>
                  <a:moveTo>
                    <a:pt x="148" y="443"/>
                  </a:moveTo>
                  <a:cubicBezTo>
                    <a:pt x="149" y="443"/>
                    <a:pt x="147" y="444"/>
                    <a:pt x="148" y="445"/>
                  </a:cubicBezTo>
                  <a:cubicBezTo>
                    <a:pt x="149" y="443"/>
                    <a:pt x="149" y="445"/>
                    <a:pt x="150" y="444"/>
                  </a:cubicBezTo>
                  <a:cubicBezTo>
                    <a:pt x="150" y="444"/>
                    <a:pt x="149" y="444"/>
                    <a:pt x="150" y="443"/>
                  </a:cubicBezTo>
                  <a:cubicBezTo>
                    <a:pt x="151" y="443"/>
                    <a:pt x="151" y="443"/>
                    <a:pt x="152" y="443"/>
                  </a:cubicBezTo>
                  <a:cubicBezTo>
                    <a:pt x="151" y="443"/>
                    <a:pt x="151" y="442"/>
                    <a:pt x="151" y="442"/>
                  </a:cubicBezTo>
                  <a:cubicBezTo>
                    <a:pt x="150" y="443"/>
                    <a:pt x="150" y="442"/>
                    <a:pt x="149" y="443"/>
                  </a:cubicBezTo>
                  <a:cubicBezTo>
                    <a:pt x="149" y="443"/>
                    <a:pt x="148" y="443"/>
                    <a:pt x="148" y="443"/>
                  </a:cubicBezTo>
                  <a:close/>
                  <a:moveTo>
                    <a:pt x="144" y="482"/>
                  </a:moveTo>
                  <a:cubicBezTo>
                    <a:pt x="144" y="482"/>
                    <a:pt x="145" y="481"/>
                    <a:pt x="144" y="481"/>
                  </a:cubicBezTo>
                  <a:cubicBezTo>
                    <a:pt x="144" y="481"/>
                    <a:pt x="143" y="482"/>
                    <a:pt x="144" y="482"/>
                  </a:cubicBezTo>
                  <a:close/>
                  <a:moveTo>
                    <a:pt x="137" y="484"/>
                  </a:moveTo>
                  <a:cubicBezTo>
                    <a:pt x="138" y="485"/>
                    <a:pt x="139" y="485"/>
                    <a:pt x="139" y="484"/>
                  </a:cubicBezTo>
                  <a:cubicBezTo>
                    <a:pt x="139" y="485"/>
                    <a:pt x="137" y="484"/>
                    <a:pt x="137" y="484"/>
                  </a:cubicBezTo>
                  <a:close/>
                  <a:moveTo>
                    <a:pt x="138" y="456"/>
                  </a:moveTo>
                  <a:cubicBezTo>
                    <a:pt x="138" y="456"/>
                    <a:pt x="138" y="456"/>
                    <a:pt x="139" y="456"/>
                  </a:cubicBezTo>
                  <a:cubicBezTo>
                    <a:pt x="139" y="456"/>
                    <a:pt x="139" y="456"/>
                    <a:pt x="139" y="455"/>
                  </a:cubicBezTo>
                  <a:cubicBezTo>
                    <a:pt x="138" y="456"/>
                    <a:pt x="138" y="455"/>
                    <a:pt x="137" y="455"/>
                  </a:cubicBezTo>
                  <a:cubicBezTo>
                    <a:pt x="137" y="455"/>
                    <a:pt x="138" y="456"/>
                    <a:pt x="138" y="456"/>
                  </a:cubicBezTo>
                  <a:cubicBezTo>
                    <a:pt x="137" y="456"/>
                    <a:pt x="137" y="456"/>
                    <a:pt x="138" y="456"/>
                  </a:cubicBezTo>
                  <a:close/>
                  <a:moveTo>
                    <a:pt x="134" y="462"/>
                  </a:moveTo>
                  <a:cubicBezTo>
                    <a:pt x="135" y="461"/>
                    <a:pt x="138" y="460"/>
                    <a:pt x="138" y="458"/>
                  </a:cubicBezTo>
                  <a:cubicBezTo>
                    <a:pt x="135" y="458"/>
                    <a:pt x="135" y="461"/>
                    <a:pt x="133" y="460"/>
                  </a:cubicBezTo>
                  <a:cubicBezTo>
                    <a:pt x="133" y="461"/>
                    <a:pt x="131" y="461"/>
                    <a:pt x="132" y="462"/>
                  </a:cubicBezTo>
                  <a:cubicBezTo>
                    <a:pt x="131" y="462"/>
                    <a:pt x="130" y="462"/>
                    <a:pt x="130" y="463"/>
                  </a:cubicBezTo>
                  <a:cubicBezTo>
                    <a:pt x="130" y="463"/>
                    <a:pt x="131" y="464"/>
                    <a:pt x="130" y="463"/>
                  </a:cubicBezTo>
                  <a:cubicBezTo>
                    <a:pt x="131" y="466"/>
                    <a:pt x="133" y="462"/>
                    <a:pt x="134" y="462"/>
                  </a:cubicBezTo>
                  <a:close/>
                  <a:moveTo>
                    <a:pt x="127" y="465"/>
                  </a:moveTo>
                  <a:cubicBezTo>
                    <a:pt x="127" y="467"/>
                    <a:pt x="126" y="467"/>
                    <a:pt x="125" y="468"/>
                  </a:cubicBezTo>
                  <a:cubicBezTo>
                    <a:pt x="127" y="467"/>
                    <a:pt x="128" y="467"/>
                    <a:pt x="129" y="465"/>
                  </a:cubicBezTo>
                  <a:cubicBezTo>
                    <a:pt x="128" y="465"/>
                    <a:pt x="128" y="466"/>
                    <a:pt x="127" y="465"/>
                  </a:cubicBezTo>
                  <a:close/>
                  <a:moveTo>
                    <a:pt x="114" y="477"/>
                  </a:moveTo>
                  <a:cubicBezTo>
                    <a:pt x="113" y="477"/>
                    <a:pt x="113" y="477"/>
                    <a:pt x="112" y="478"/>
                  </a:cubicBezTo>
                  <a:cubicBezTo>
                    <a:pt x="113" y="478"/>
                    <a:pt x="112" y="479"/>
                    <a:pt x="112" y="479"/>
                  </a:cubicBezTo>
                  <a:cubicBezTo>
                    <a:pt x="113" y="478"/>
                    <a:pt x="115" y="478"/>
                    <a:pt x="116" y="476"/>
                  </a:cubicBezTo>
                  <a:cubicBezTo>
                    <a:pt x="117" y="476"/>
                    <a:pt x="118" y="474"/>
                    <a:pt x="120" y="474"/>
                  </a:cubicBezTo>
                  <a:cubicBezTo>
                    <a:pt x="121" y="472"/>
                    <a:pt x="122" y="470"/>
                    <a:pt x="124" y="470"/>
                  </a:cubicBezTo>
                  <a:cubicBezTo>
                    <a:pt x="124" y="469"/>
                    <a:pt x="125" y="469"/>
                    <a:pt x="125" y="468"/>
                  </a:cubicBezTo>
                  <a:cubicBezTo>
                    <a:pt x="122" y="469"/>
                    <a:pt x="120" y="472"/>
                    <a:pt x="117" y="473"/>
                  </a:cubicBezTo>
                  <a:cubicBezTo>
                    <a:pt x="117" y="473"/>
                    <a:pt x="117" y="473"/>
                    <a:pt x="117" y="474"/>
                  </a:cubicBezTo>
                  <a:cubicBezTo>
                    <a:pt x="117" y="473"/>
                    <a:pt x="116" y="474"/>
                    <a:pt x="115" y="474"/>
                  </a:cubicBezTo>
                  <a:cubicBezTo>
                    <a:pt x="116" y="474"/>
                    <a:pt x="117" y="473"/>
                    <a:pt x="117" y="474"/>
                  </a:cubicBezTo>
                  <a:cubicBezTo>
                    <a:pt x="116" y="475"/>
                    <a:pt x="114" y="476"/>
                    <a:pt x="114" y="476"/>
                  </a:cubicBezTo>
                  <a:cubicBezTo>
                    <a:pt x="114" y="476"/>
                    <a:pt x="115" y="476"/>
                    <a:pt x="115" y="476"/>
                  </a:cubicBezTo>
                  <a:cubicBezTo>
                    <a:pt x="114" y="476"/>
                    <a:pt x="114" y="476"/>
                    <a:pt x="114" y="477"/>
                  </a:cubicBezTo>
                  <a:close/>
                  <a:moveTo>
                    <a:pt x="115" y="502"/>
                  </a:moveTo>
                  <a:cubicBezTo>
                    <a:pt x="115" y="502"/>
                    <a:pt x="114" y="502"/>
                    <a:pt x="114" y="503"/>
                  </a:cubicBezTo>
                  <a:cubicBezTo>
                    <a:pt x="115" y="503"/>
                    <a:pt x="116" y="502"/>
                    <a:pt x="115" y="502"/>
                  </a:cubicBezTo>
                  <a:close/>
                  <a:moveTo>
                    <a:pt x="114" y="503"/>
                  </a:moveTo>
                  <a:cubicBezTo>
                    <a:pt x="114" y="504"/>
                    <a:pt x="116" y="503"/>
                    <a:pt x="115" y="505"/>
                  </a:cubicBezTo>
                  <a:cubicBezTo>
                    <a:pt x="115" y="505"/>
                    <a:pt x="116" y="504"/>
                    <a:pt x="116" y="504"/>
                  </a:cubicBezTo>
                  <a:cubicBezTo>
                    <a:pt x="116" y="503"/>
                    <a:pt x="115" y="504"/>
                    <a:pt x="116" y="503"/>
                  </a:cubicBezTo>
                  <a:cubicBezTo>
                    <a:pt x="116" y="502"/>
                    <a:pt x="115" y="503"/>
                    <a:pt x="115" y="503"/>
                  </a:cubicBezTo>
                  <a:cubicBezTo>
                    <a:pt x="115" y="503"/>
                    <a:pt x="115" y="503"/>
                    <a:pt x="114" y="503"/>
                  </a:cubicBezTo>
                  <a:close/>
                  <a:moveTo>
                    <a:pt x="112" y="503"/>
                  </a:moveTo>
                  <a:cubicBezTo>
                    <a:pt x="111" y="504"/>
                    <a:pt x="112" y="503"/>
                    <a:pt x="112" y="504"/>
                  </a:cubicBezTo>
                  <a:cubicBezTo>
                    <a:pt x="111" y="504"/>
                    <a:pt x="111" y="504"/>
                    <a:pt x="111" y="504"/>
                  </a:cubicBezTo>
                  <a:cubicBezTo>
                    <a:pt x="111" y="505"/>
                    <a:pt x="111" y="505"/>
                    <a:pt x="111" y="505"/>
                  </a:cubicBezTo>
                  <a:cubicBezTo>
                    <a:pt x="112" y="505"/>
                    <a:pt x="112" y="505"/>
                    <a:pt x="113" y="506"/>
                  </a:cubicBezTo>
                  <a:cubicBezTo>
                    <a:pt x="113" y="504"/>
                    <a:pt x="113" y="504"/>
                    <a:pt x="114" y="504"/>
                  </a:cubicBezTo>
                  <a:cubicBezTo>
                    <a:pt x="114" y="504"/>
                    <a:pt x="113" y="504"/>
                    <a:pt x="113" y="503"/>
                  </a:cubicBezTo>
                  <a:cubicBezTo>
                    <a:pt x="113" y="504"/>
                    <a:pt x="112" y="504"/>
                    <a:pt x="112" y="503"/>
                  </a:cubicBezTo>
                  <a:close/>
                  <a:moveTo>
                    <a:pt x="111" y="502"/>
                  </a:moveTo>
                  <a:cubicBezTo>
                    <a:pt x="111" y="502"/>
                    <a:pt x="112" y="503"/>
                    <a:pt x="112" y="502"/>
                  </a:cubicBezTo>
                  <a:cubicBezTo>
                    <a:pt x="111" y="502"/>
                    <a:pt x="111" y="501"/>
                    <a:pt x="111" y="502"/>
                  </a:cubicBezTo>
                  <a:close/>
                  <a:moveTo>
                    <a:pt x="109" y="482"/>
                  </a:moveTo>
                  <a:cubicBezTo>
                    <a:pt x="110" y="482"/>
                    <a:pt x="111" y="480"/>
                    <a:pt x="112" y="479"/>
                  </a:cubicBezTo>
                  <a:cubicBezTo>
                    <a:pt x="110" y="479"/>
                    <a:pt x="110" y="481"/>
                    <a:pt x="109" y="482"/>
                  </a:cubicBezTo>
                  <a:close/>
                  <a:moveTo>
                    <a:pt x="99" y="512"/>
                  </a:moveTo>
                  <a:cubicBezTo>
                    <a:pt x="100" y="512"/>
                    <a:pt x="98" y="512"/>
                    <a:pt x="98" y="513"/>
                  </a:cubicBezTo>
                  <a:cubicBezTo>
                    <a:pt x="99" y="514"/>
                    <a:pt x="99" y="512"/>
                    <a:pt x="99" y="513"/>
                  </a:cubicBezTo>
                  <a:cubicBezTo>
                    <a:pt x="100" y="512"/>
                    <a:pt x="100" y="511"/>
                    <a:pt x="99" y="512"/>
                  </a:cubicBezTo>
                  <a:close/>
                  <a:moveTo>
                    <a:pt x="93" y="519"/>
                  </a:moveTo>
                  <a:cubicBezTo>
                    <a:pt x="93" y="519"/>
                    <a:pt x="94" y="519"/>
                    <a:pt x="94" y="519"/>
                  </a:cubicBezTo>
                  <a:cubicBezTo>
                    <a:pt x="94" y="520"/>
                    <a:pt x="95" y="519"/>
                    <a:pt x="95" y="520"/>
                  </a:cubicBezTo>
                  <a:cubicBezTo>
                    <a:pt x="96" y="519"/>
                    <a:pt x="96" y="518"/>
                    <a:pt x="97" y="518"/>
                  </a:cubicBezTo>
                  <a:cubicBezTo>
                    <a:pt x="98" y="517"/>
                    <a:pt x="96" y="518"/>
                    <a:pt x="97" y="516"/>
                  </a:cubicBezTo>
                  <a:cubicBezTo>
                    <a:pt x="95" y="516"/>
                    <a:pt x="96" y="519"/>
                    <a:pt x="95" y="519"/>
                  </a:cubicBezTo>
                  <a:cubicBezTo>
                    <a:pt x="95" y="518"/>
                    <a:pt x="93" y="518"/>
                    <a:pt x="92" y="518"/>
                  </a:cubicBezTo>
                  <a:cubicBezTo>
                    <a:pt x="93" y="519"/>
                    <a:pt x="93" y="520"/>
                    <a:pt x="94" y="520"/>
                  </a:cubicBezTo>
                  <a:cubicBezTo>
                    <a:pt x="94" y="519"/>
                    <a:pt x="93" y="520"/>
                    <a:pt x="93" y="519"/>
                  </a:cubicBezTo>
                  <a:close/>
                  <a:moveTo>
                    <a:pt x="95" y="518"/>
                  </a:moveTo>
                  <a:cubicBezTo>
                    <a:pt x="95" y="517"/>
                    <a:pt x="96" y="517"/>
                    <a:pt x="95" y="517"/>
                  </a:cubicBezTo>
                  <a:cubicBezTo>
                    <a:pt x="95" y="517"/>
                    <a:pt x="94" y="515"/>
                    <a:pt x="94" y="516"/>
                  </a:cubicBezTo>
                  <a:cubicBezTo>
                    <a:pt x="94" y="517"/>
                    <a:pt x="94" y="518"/>
                    <a:pt x="95" y="518"/>
                  </a:cubicBezTo>
                  <a:close/>
                  <a:moveTo>
                    <a:pt x="80" y="529"/>
                  </a:moveTo>
                  <a:cubicBezTo>
                    <a:pt x="80" y="530"/>
                    <a:pt x="80" y="531"/>
                    <a:pt x="79" y="531"/>
                  </a:cubicBezTo>
                  <a:cubicBezTo>
                    <a:pt x="80" y="530"/>
                    <a:pt x="78" y="531"/>
                    <a:pt x="78" y="531"/>
                  </a:cubicBezTo>
                  <a:cubicBezTo>
                    <a:pt x="79" y="531"/>
                    <a:pt x="78" y="533"/>
                    <a:pt x="79" y="533"/>
                  </a:cubicBezTo>
                  <a:cubicBezTo>
                    <a:pt x="78" y="532"/>
                    <a:pt x="79" y="532"/>
                    <a:pt x="80" y="532"/>
                  </a:cubicBezTo>
                  <a:cubicBezTo>
                    <a:pt x="80" y="531"/>
                    <a:pt x="79" y="532"/>
                    <a:pt x="80" y="532"/>
                  </a:cubicBezTo>
                  <a:cubicBezTo>
                    <a:pt x="80" y="531"/>
                    <a:pt x="82" y="530"/>
                    <a:pt x="80" y="529"/>
                  </a:cubicBezTo>
                  <a:close/>
                  <a:moveTo>
                    <a:pt x="54" y="549"/>
                  </a:moveTo>
                  <a:cubicBezTo>
                    <a:pt x="54" y="549"/>
                    <a:pt x="56" y="549"/>
                    <a:pt x="55" y="548"/>
                  </a:cubicBezTo>
                  <a:cubicBezTo>
                    <a:pt x="55" y="549"/>
                    <a:pt x="54" y="548"/>
                    <a:pt x="54" y="549"/>
                  </a:cubicBezTo>
                  <a:close/>
                  <a:moveTo>
                    <a:pt x="32" y="567"/>
                  </a:moveTo>
                  <a:cubicBezTo>
                    <a:pt x="32" y="567"/>
                    <a:pt x="33" y="568"/>
                    <a:pt x="33" y="567"/>
                  </a:cubicBezTo>
                  <a:cubicBezTo>
                    <a:pt x="33" y="567"/>
                    <a:pt x="32" y="566"/>
                    <a:pt x="32" y="567"/>
                  </a:cubicBezTo>
                  <a:close/>
                  <a:moveTo>
                    <a:pt x="22" y="600"/>
                  </a:moveTo>
                  <a:cubicBezTo>
                    <a:pt x="23" y="601"/>
                    <a:pt x="23" y="599"/>
                    <a:pt x="23" y="599"/>
                  </a:cubicBezTo>
                  <a:cubicBezTo>
                    <a:pt x="22" y="599"/>
                    <a:pt x="21" y="600"/>
                    <a:pt x="22" y="6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淘宝网Chenying0907出品 152"/>
            <p:cNvSpPr/>
            <p:nvPr/>
          </p:nvSpPr>
          <p:spPr bwMode="auto">
            <a:xfrm>
              <a:off x="7070" y="4618"/>
              <a:ext cx="10" cy="9"/>
            </a:xfrm>
            <a:custGeom>
              <a:avLst/>
              <a:gdLst>
                <a:gd name="T0" fmla="*/ 1 w 4"/>
                <a:gd name="T1" fmla="*/ 2 h 4"/>
                <a:gd name="T2" fmla="*/ 1 w 4"/>
                <a:gd name="T3" fmla="*/ 2 h 4"/>
                <a:gd name="T4" fmla="*/ 2 w 4"/>
                <a:gd name="T5" fmla="*/ 0 h 4"/>
                <a:gd name="T6" fmla="*/ 4 w 4"/>
                <a:gd name="T7" fmla="*/ 0 h 4"/>
                <a:gd name="T8" fmla="*/ 1 w 4"/>
                <a:gd name="T9" fmla="*/ 3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1" y="3"/>
                    <a:pt x="1" y="2"/>
                  </a:cubicBezTo>
                  <a:cubicBezTo>
                    <a:pt x="1" y="1"/>
                    <a:pt x="2" y="1"/>
                    <a:pt x="2" y="0"/>
                  </a:cubicBezTo>
                  <a:cubicBezTo>
                    <a:pt x="3" y="0"/>
                    <a:pt x="3" y="0"/>
                    <a:pt x="4" y="0"/>
                  </a:cubicBezTo>
                  <a:cubicBezTo>
                    <a:pt x="3" y="1"/>
                    <a:pt x="1" y="1"/>
                    <a:pt x="1" y="3"/>
                  </a:cubicBezTo>
                  <a:cubicBezTo>
                    <a:pt x="1" y="3"/>
                    <a:pt x="0" y="4"/>
                    <a:pt x="0" y="3"/>
                  </a:cubicBezTo>
                  <a:cubicBezTo>
                    <a:pt x="2"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淘宝网Chenying0907出品 153"/>
            <p:cNvSpPr/>
            <p:nvPr/>
          </p:nvSpPr>
          <p:spPr bwMode="auto">
            <a:xfrm>
              <a:off x="7089" y="4604"/>
              <a:ext cx="7" cy="7"/>
            </a:xfrm>
            <a:custGeom>
              <a:avLst/>
              <a:gdLst>
                <a:gd name="T0" fmla="*/ 2 w 3"/>
                <a:gd name="T1" fmla="*/ 2 h 3"/>
                <a:gd name="T2" fmla="*/ 1 w 3"/>
                <a:gd name="T3" fmla="*/ 3 h 3"/>
                <a:gd name="T4" fmla="*/ 0 w 3"/>
                <a:gd name="T5" fmla="*/ 2 h 3"/>
                <a:gd name="T6" fmla="*/ 1 w 3"/>
                <a:gd name="T7" fmla="*/ 0 h 3"/>
                <a:gd name="T8" fmla="*/ 2 w 3"/>
                <a:gd name="T9" fmla="*/ 2 h 3"/>
                <a:gd name="T10" fmla="*/ 2 w 3"/>
                <a:gd name="T11" fmla="*/ 1 h 3"/>
                <a:gd name="T12" fmla="*/ 1 w 3"/>
                <a:gd name="T13" fmla="*/ 2 h 3"/>
                <a:gd name="T14" fmla="*/ 2 w 3"/>
                <a:gd name="T15" fmla="*/ 2 h 3"/>
                <a:gd name="T16" fmla="*/ 2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2"/>
                  </a:moveTo>
                  <a:cubicBezTo>
                    <a:pt x="2" y="3"/>
                    <a:pt x="1" y="2"/>
                    <a:pt x="1" y="3"/>
                  </a:cubicBezTo>
                  <a:cubicBezTo>
                    <a:pt x="1" y="3"/>
                    <a:pt x="0" y="2"/>
                    <a:pt x="0" y="2"/>
                  </a:cubicBezTo>
                  <a:cubicBezTo>
                    <a:pt x="0" y="1"/>
                    <a:pt x="1" y="1"/>
                    <a:pt x="1" y="0"/>
                  </a:cubicBezTo>
                  <a:cubicBezTo>
                    <a:pt x="1" y="1"/>
                    <a:pt x="3" y="1"/>
                    <a:pt x="2" y="2"/>
                  </a:cubicBezTo>
                  <a:cubicBezTo>
                    <a:pt x="2" y="2"/>
                    <a:pt x="2" y="2"/>
                    <a:pt x="2" y="1"/>
                  </a:cubicBezTo>
                  <a:cubicBezTo>
                    <a:pt x="1" y="1"/>
                    <a:pt x="1" y="2"/>
                    <a:pt x="1" y="2"/>
                  </a:cubicBezTo>
                  <a:cubicBezTo>
                    <a:pt x="1"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淘宝网Chenying0907出品 154"/>
            <p:cNvSpPr/>
            <p:nvPr/>
          </p:nvSpPr>
          <p:spPr bwMode="auto">
            <a:xfrm>
              <a:off x="7141" y="4561"/>
              <a:ext cx="5" cy="7"/>
            </a:xfrm>
            <a:custGeom>
              <a:avLst/>
              <a:gdLst>
                <a:gd name="T0" fmla="*/ 1 w 2"/>
                <a:gd name="T1" fmla="*/ 2 h 3"/>
                <a:gd name="T2" fmla="*/ 1 w 2"/>
                <a:gd name="T3" fmla="*/ 1 h 3"/>
                <a:gd name="T4" fmla="*/ 2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cubicBezTo>
                    <a:pt x="0" y="3"/>
                    <a:pt x="1" y="1"/>
                    <a:pt x="1" y="1"/>
                  </a:cubicBezTo>
                  <a:cubicBezTo>
                    <a:pt x="1" y="0"/>
                    <a:pt x="1" y="0"/>
                    <a:pt x="2" y="0"/>
                  </a:cubicBezTo>
                  <a:cubicBezTo>
                    <a:pt x="2" y="1"/>
                    <a:pt x="2" y="1"/>
                    <a:pt x="2"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淘宝网Chenying0907出品 155"/>
            <p:cNvSpPr/>
            <p:nvPr/>
          </p:nvSpPr>
          <p:spPr bwMode="auto">
            <a:xfrm>
              <a:off x="7267" y="4393"/>
              <a:ext cx="5" cy="2"/>
            </a:xfrm>
            <a:custGeom>
              <a:avLst/>
              <a:gdLst>
                <a:gd name="T0" fmla="*/ 2 w 2"/>
                <a:gd name="T1" fmla="*/ 0 h 1"/>
                <a:gd name="T2" fmla="*/ 2 w 2"/>
                <a:gd name="T3" fmla="*/ 0 h 1"/>
                <a:gd name="T4" fmla="*/ 2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1"/>
                    <a:pt x="2" y="1"/>
                  </a:cubicBezTo>
                  <a:cubicBezTo>
                    <a:pt x="1" y="1"/>
                    <a:pt x="1" y="1"/>
                    <a:pt x="0" y="1"/>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淘宝网Chenying0907出品 156"/>
            <p:cNvSpPr/>
            <p:nvPr/>
          </p:nvSpPr>
          <p:spPr bwMode="auto">
            <a:xfrm>
              <a:off x="8608" y="3053"/>
              <a:ext cx="7" cy="4"/>
            </a:xfrm>
            <a:custGeom>
              <a:avLst/>
              <a:gdLst>
                <a:gd name="T0" fmla="*/ 0 w 3"/>
                <a:gd name="T1" fmla="*/ 1 h 2"/>
                <a:gd name="T2" fmla="*/ 1 w 3"/>
                <a:gd name="T3" fmla="*/ 0 h 2"/>
                <a:gd name="T4" fmla="*/ 1 w 3"/>
                <a:gd name="T5" fmla="*/ 2 h 2"/>
                <a:gd name="T6" fmla="*/ 0 w 3"/>
                <a:gd name="T7" fmla="*/ 1 h 2"/>
                <a:gd name="T8" fmla="*/ 1 w 3"/>
                <a:gd name="T9" fmla="*/ 0 h 2"/>
                <a:gd name="T10" fmla="*/ 0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0" y="1"/>
                  </a:moveTo>
                  <a:cubicBezTo>
                    <a:pt x="0" y="2"/>
                    <a:pt x="1" y="1"/>
                    <a:pt x="1" y="0"/>
                  </a:cubicBezTo>
                  <a:cubicBezTo>
                    <a:pt x="3" y="1"/>
                    <a:pt x="1" y="1"/>
                    <a:pt x="1" y="2"/>
                  </a:cubicBezTo>
                  <a:cubicBezTo>
                    <a:pt x="0" y="2"/>
                    <a:pt x="0" y="1"/>
                    <a:pt x="0" y="1"/>
                  </a:cubicBezTo>
                  <a:cubicBezTo>
                    <a:pt x="0" y="1"/>
                    <a:pt x="0"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淘宝网Chenying0907出品 157"/>
            <p:cNvSpPr/>
            <p:nvPr/>
          </p:nvSpPr>
          <p:spPr bwMode="auto">
            <a:xfrm>
              <a:off x="8594" y="3050"/>
              <a:ext cx="7" cy="5"/>
            </a:xfrm>
            <a:custGeom>
              <a:avLst/>
              <a:gdLst>
                <a:gd name="T0" fmla="*/ 2 w 3"/>
                <a:gd name="T1" fmla="*/ 0 h 2"/>
                <a:gd name="T2" fmla="*/ 3 w 3"/>
                <a:gd name="T3" fmla="*/ 0 h 2"/>
                <a:gd name="T4" fmla="*/ 0 w 3"/>
                <a:gd name="T5" fmla="*/ 1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3" y="0"/>
                    <a:pt x="3" y="0"/>
                  </a:cubicBezTo>
                  <a:cubicBezTo>
                    <a:pt x="2" y="2"/>
                    <a:pt x="1" y="1"/>
                    <a:pt x="0"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淘宝网Chenying0907出品 158"/>
            <p:cNvSpPr/>
            <p:nvPr/>
          </p:nvSpPr>
          <p:spPr bwMode="auto">
            <a:xfrm>
              <a:off x="8591" y="3055"/>
              <a:ext cx="5" cy="10"/>
            </a:xfrm>
            <a:custGeom>
              <a:avLst/>
              <a:gdLst>
                <a:gd name="T0" fmla="*/ 2 w 2"/>
                <a:gd name="T1" fmla="*/ 2 h 4"/>
                <a:gd name="T2" fmla="*/ 1 w 2"/>
                <a:gd name="T3" fmla="*/ 3 h 4"/>
                <a:gd name="T4" fmla="*/ 0 w 2"/>
                <a:gd name="T5" fmla="*/ 3 h 4"/>
                <a:gd name="T6" fmla="*/ 0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1" y="2"/>
                    <a:pt x="2" y="2"/>
                    <a:pt x="1" y="3"/>
                  </a:cubicBezTo>
                  <a:cubicBezTo>
                    <a:pt x="0" y="2"/>
                    <a:pt x="2" y="4"/>
                    <a:pt x="0" y="3"/>
                  </a:cubicBezTo>
                  <a:cubicBezTo>
                    <a:pt x="1" y="2"/>
                    <a:pt x="0" y="1"/>
                    <a:pt x="0" y="0"/>
                  </a:cubicBezTo>
                  <a:cubicBezTo>
                    <a:pt x="1" y="0"/>
                    <a:pt x="0"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淘宝网Chenying0907出品 159"/>
            <p:cNvSpPr/>
            <p:nvPr/>
          </p:nvSpPr>
          <p:spPr bwMode="auto">
            <a:xfrm>
              <a:off x="8584" y="3053"/>
              <a:ext cx="7" cy="4"/>
            </a:xfrm>
            <a:custGeom>
              <a:avLst/>
              <a:gdLst>
                <a:gd name="T0" fmla="*/ 3 w 3"/>
                <a:gd name="T1" fmla="*/ 1 h 2"/>
                <a:gd name="T2" fmla="*/ 1 w 3"/>
                <a:gd name="T3" fmla="*/ 1 h 2"/>
                <a:gd name="T4" fmla="*/ 3 w 3"/>
                <a:gd name="T5" fmla="*/ 1 h 2"/>
              </a:gdLst>
              <a:ahLst/>
              <a:cxnLst>
                <a:cxn ang="0">
                  <a:pos x="T0" y="T1"/>
                </a:cxn>
                <a:cxn ang="0">
                  <a:pos x="T2" y="T3"/>
                </a:cxn>
                <a:cxn ang="0">
                  <a:pos x="T4" y="T5"/>
                </a:cxn>
              </a:cxnLst>
              <a:rect l="0" t="0" r="r" b="b"/>
              <a:pathLst>
                <a:path w="3" h="2">
                  <a:moveTo>
                    <a:pt x="3" y="1"/>
                  </a:moveTo>
                  <a:cubicBezTo>
                    <a:pt x="3" y="2"/>
                    <a:pt x="1" y="1"/>
                    <a:pt x="1" y="1"/>
                  </a:cubicBezTo>
                  <a:cubicBezTo>
                    <a:pt x="0" y="1"/>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淘宝网Chenying0907出品 160"/>
            <p:cNvSpPr/>
            <p:nvPr/>
          </p:nvSpPr>
          <p:spPr bwMode="auto">
            <a:xfrm>
              <a:off x="8580" y="3048"/>
              <a:ext cx="4" cy="5"/>
            </a:xfrm>
            <a:custGeom>
              <a:avLst/>
              <a:gdLst>
                <a:gd name="T0" fmla="*/ 2 w 2"/>
                <a:gd name="T1" fmla="*/ 1 h 2"/>
                <a:gd name="T2" fmla="*/ 0 w 2"/>
                <a:gd name="T3" fmla="*/ 1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1"/>
                  </a:cubicBezTo>
                  <a:cubicBezTo>
                    <a:pt x="0" y="1"/>
                    <a:pt x="0" y="1"/>
                    <a:pt x="0" y="0"/>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淘宝网Chenying0907出品 161"/>
            <p:cNvSpPr/>
            <p:nvPr/>
          </p:nvSpPr>
          <p:spPr bwMode="auto">
            <a:xfrm>
              <a:off x="8577" y="3053"/>
              <a:ext cx="5" cy="4"/>
            </a:xfrm>
            <a:custGeom>
              <a:avLst/>
              <a:gdLst>
                <a:gd name="T0" fmla="*/ 2 w 2"/>
                <a:gd name="T1" fmla="*/ 1 h 2"/>
                <a:gd name="T2" fmla="*/ 0 w 2"/>
                <a:gd name="T3" fmla="*/ 0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0"/>
                  </a:cubicBezTo>
                  <a:cubicBezTo>
                    <a:pt x="1" y="0"/>
                    <a:pt x="1" y="0"/>
                    <a:pt x="2"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淘宝网Chenying0907出品 162"/>
            <p:cNvSpPr/>
            <p:nvPr/>
          </p:nvSpPr>
          <p:spPr bwMode="auto">
            <a:xfrm>
              <a:off x="8568" y="3053"/>
              <a:ext cx="12" cy="12"/>
            </a:xfrm>
            <a:custGeom>
              <a:avLst/>
              <a:gdLst>
                <a:gd name="T0" fmla="*/ 3 w 5"/>
                <a:gd name="T1" fmla="*/ 2 h 5"/>
                <a:gd name="T2" fmla="*/ 3 w 5"/>
                <a:gd name="T3" fmla="*/ 1 h 5"/>
                <a:gd name="T4" fmla="*/ 4 w 5"/>
                <a:gd name="T5" fmla="*/ 1 h 5"/>
                <a:gd name="T6" fmla="*/ 4 w 5"/>
                <a:gd name="T7" fmla="*/ 3 h 5"/>
                <a:gd name="T8" fmla="*/ 3 w 5"/>
                <a:gd name="T9" fmla="*/ 2 h 5"/>
                <a:gd name="T10" fmla="*/ 2 w 5"/>
                <a:gd name="T11" fmla="*/ 3 h 5"/>
                <a:gd name="T12" fmla="*/ 3 w 5"/>
                <a:gd name="T13" fmla="*/ 5 h 5"/>
                <a:gd name="T14" fmla="*/ 0 w 5"/>
                <a:gd name="T15" fmla="*/ 4 h 5"/>
                <a:gd name="T16" fmla="*/ 1 w 5"/>
                <a:gd name="T17" fmla="*/ 3 h 5"/>
                <a:gd name="T18" fmla="*/ 2 w 5"/>
                <a:gd name="T19" fmla="*/ 4 h 5"/>
                <a:gd name="T20" fmla="*/ 0 w 5"/>
                <a:gd name="T21" fmla="*/ 3 h 5"/>
                <a:gd name="T22" fmla="*/ 1 w 5"/>
                <a:gd name="T23" fmla="*/ 2 h 5"/>
                <a:gd name="T24" fmla="*/ 0 w 5"/>
                <a:gd name="T25" fmla="*/ 2 h 5"/>
                <a:gd name="T26" fmla="*/ 1 w 5"/>
                <a:gd name="T27" fmla="*/ 1 h 5"/>
                <a:gd name="T28" fmla="*/ 2 w 5"/>
                <a:gd name="T29" fmla="*/ 1 h 5"/>
                <a:gd name="T30" fmla="*/ 2 w 5"/>
                <a:gd name="T31" fmla="*/ 2 h 5"/>
                <a:gd name="T32" fmla="*/ 3 w 5"/>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5">
                  <a:moveTo>
                    <a:pt x="3" y="2"/>
                  </a:moveTo>
                  <a:cubicBezTo>
                    <a:pt x="3" y="2"/>
                    <a:pt x="3" y="1"/>
                    <a:pt x="3" y="1"/>
                  </a:cubicBezTo>
                  <a:cubicBezTo>
                    <a:pt x="4" y="1"/>
                    <a:pt x="4" y="1"/>
                    <a:pt x="4" y="1"/>
                  </a:cubicBezTo>
                  <a:cubicBezTo>
                    <a:pt x="4" y="2"/>
                    <a:pt x="5" y="2"/>
                    <a:pt x="4" y="3"/>
                  </a:cubicBezTo>
                  <a:cubicBezTo>
                    <a:pt x="4" y="2"/>
                    <a:pt x="3" y="3"/>
                    <a:pt x="3" y="2"/>
                  </a:cubicBezTo>
                  <a:cubicBezTo>
                    <a:pt x="2" y="2"/>
                    <a:pt x="2" y="3"/>
                    <a:pt x="2" y="3"/>
                  </a:cubicBezTo>
                  <a:cubicBezTo>
                    <a:pt x="3" y="3"/>
                    <a:pt x="3" y="4"/>
                    <a:pt x="3" y="5"/>
                  </a:cubicBezTo>
                  <a:cubicBezTo>
                    <a:pt x="2" y="4"/>
                    <a:pt x="1" y="4"/>
                    <a:pt x="0" y="4"/>
                  </a:cubicBezTo>
                  <a:cubicBezTo>
                    <a:pt x="0" y="4"/>
                    <a:pt x="1" y="4"/>
                    <a:pt x="1" y="3"/>
                  </a:cubicBezTo>
                  <a:cubicBezTo>
                    <a:pt x="2" y="4"/>
                    <a:pt x="2" y="4"/>
                    <a:pt x="2" y="4"/>
                  </a:cubicBezTo>
                  <a:cubicBezTo>
                    <a:pt x="2" y="3"/>
                    <a:pt x="0" y="2"/>
                    <a:pt x="0" y="3"/>
                  </a:cubicBezTo>
                  <a:cubicBezTo>
                    <a:pt x="0" y="3"/>
                    <a:pt x="0" y="2"/>
                    <a:pt x="1" y="2"/>
                  </a:cubicBezTo>
                  <a:cubicBezTo>
                    <a:pt x="1" y="1"/>
                    <a:pt x="1" y="2"/>
                    <a:pt x="0" y="2"/>
                  </a:cubicBezTo>
                  <a:cubicBezTo>
                    <a:pt x="0" y="0"/>
                    <a:pt x="1" y="2"/>
                    <a:pt x="1" y="1"/>
                  </a:cubicBezTo>
                  <a:cubicBezTo>
                    <a:pt x="2" y="1"/>
                    <a:pt x="2" y="1"/>
                    <a:pt x="2" y="1"/>
                  </a:cubicBezTo>
                  <a:cubicBezTo>
                    <a:pt x="2" y="1"/>
                    <a:pt x="1" y="2"/>
                    <a:pt x="2" y="2"/>
                  </a:cubicBezTo>
                  <a:cubicBezTo>
                    <a:pt x="2" y="3"/>
                    <a:pt x="3"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淘宝网Chenying0907出品 163"/>
            <p:cNvSpPr/>
            <p:nvPr/>
          </p:nvSpPr>
          <p:spPr bwMode="auto">
            <a:xfrm>
              <a:off x="8565" y="3065"/>
              <a:ext cx="5" cy="4"/>
            </a:xfrm>
            <a:custGeom>
              <a:avLst/>
              <a:gdLst>
                <a:gd name="T0" fmla="*/ 1 w 2"/>
                <a:gd name="T1" fmla="*/ 1 h 2"/>
                <a:gd name="T2" fmla="*/ 0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0" y="1"/>
                    <a:pt x="0" y="1"/>
                  </a:cubicBezTo>
                  <a:cubicBezTo>
                    <a:pt x="0" y="1"/>
                    <a:pt x="1" y="1"/>
                    <a:pt x="1" y="0"/>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淘宝网Chenying0907出品 164"/>
            <p:cNvSpPr/>
            <p:nvPr/>
          </p:nvSpPr>
          <p:spPr bwMode="auto">
            <a:xfrm>
              <a:off x="8544" y="3069"/>
              <a:ext cx="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2" y="0"/>
                    <a:pt x="2" y="0"/>
                  </a:cubicBezTo>
                  <a:cubicBezTo>
                    <a:pt x="1" y="0"/>
                    <a:pt x="1" y="0"/>
                    <a:pt x="0" y="0"/>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淘宝网Chenying0907出品 165"/>
            <p:cNvSpPr/>
            <p:nvPr/>
          </p:nvSpPr>
          <p:spPr bwMode="auto">
            <a:xfrm>
              <a:off x="8542" y="3072"/>
              <a:ext cx="4" cy="4"/>
            </a:xfrm>
            <a:custGeom>
              <a:avLst/>
              <a:gdLst>
                <a:gd name="T0" fmla="*/ 2 w 2"/>
                <a:gd name="T1" fmla="*/ 1 h 2"/>
                <a:gd name="T2" fmla="*/ 2 w 2"/>
                <a:gd name="T3" fmla="*/ 1 h 2"/>
                <a:gd name="T4" fmla="*/ 2 w 2"/>
                <a:gd name="T5" fmla="*/ 2 h 2"/>
                <a:gd name="T6" fmla="*/ 2 w 2"/>
                <a:gd name="T7" fmla="*/ 2 h 2"/>
                <a:gd name="T8" fmla="*/ 0 w 2"/>
                <a:gd name="T9" fmla="*/ 1 h 2"/>
                <a:gd name="T10" fmla="*/ 2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2" y="1"/>
                  </a:moveTo>
                  <a:cubicBezTo>
                    <a:pt x="2" y="1"/>
                    <a:pt x="2" y="1"/>
                    <a:pt x="2" y="1"/>
                  </a:cubicBezTo>
                  <a:cubicBezTo>
                    <a:pt x="2" y="1"/>
                    <a:pt x="2" y="2"/>
                    <a:pt x="2" y="2"/>
                  </a:cubicBezTo>
                  <a:cubicBezTo>
                    <a:pt x="2" y="2"/>
                    <a:pt x="2" y="2"/>
                    <a:pt x="2" y="2"/>
                  </a:cubicBezTo>
                  <a:cubicBezTo>
                    <a:pt x="2" y="1"/>
                    <a:pt x="1" y="1"/>
                    <a:pt x="0" y="1"/>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淘宝网Chenying0907出品 166"/>
            <p:cNvSpPr/>
            <p:nvPr/>
          </p:nvSpPr>
          <p:spPr bwMode="auto">
            <a:xfrm>
              <a:off x="8539" y="3074"/>
              <a:ext cx="3" cy="2"/>
            </a:xfrm>
            <a:custGeom>
              <a:avLst/>
              <a:gdLst>
                <a:gd name="T0" fmla="*/ 0 w 1"/>
                <a:gd name="T1" fmla="*/ 1 h 1"/>
                <a:gd name="T2" fmla="*/ 1 w 1"/>
                <a:gd name="T3" fmla="*/ 0 h 1"/>
                <a:gd name="T4" fmla="*/ 1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0"/>
                    <a:pt x="1" y="0"/>
                    <a:pt x="1" y="0"/>
                  </a:cubicBezTo>
                  <a:cubicBezTo>
                    <a:pt x="1" y="1"/>
                    <a:pt x="1" y="1"/>
                    <a:pt x="1"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淘宝网Chenying0907出品 167"/>
            <p:cNvSpPr/>
            <p:nvPr/>
          </p:nvSpPr>
          <p:spPr bwMode="auto">
            <a:xfrm>
              <a:off x="8305" y="4405"/>
              <a:ext cx="12" cy="5"/>
            </a:xfrm>
            <a:custGeom>
              <a:avLst/>
              <a:gdLst>
                <a:gd name="T0" fmla="*/ 4 w 5"/>
                <a:gd name="T1" fmla="*/ 0 h 2"/>
                <a:gd name="T2" fmla="*/ 4 w 5"/>
                <a:gd name="T3" fmla="*/ 0 h 2"/>
                <a:gd name="T4" fmla="*/ 5 w 5"/>
                <a:gd name="T5" fmla="*/ 2 h 2"/>
                <a:gd name="T6" fmla="*/ 2 w 5"/>
                <a:gd name="T7" fmla="*/ 0 h 2"/>
                <a:gd name="T8" fmla="*/ 0 w 5"/>
                <a:gd name="T9" fmla="*/ 0 h 2"/>
                <a:gd name="T10" fmla="*/ 1 w 5"/>
                <a:gd name="T11" fmla="*/ 0 h 2"/>
                <a:gd name="T12" fmla="*/ 4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4" y="0"/>
                  </a:moveTo>
                  <a:cubicBezTo>
                    <a:pt x="4" y="0"/>
                    <a:pt x="4" y="0"/>
                    <a:pt x="4" y="0"/>
                  </a:cubicBezTo>
                  <a:cubicBezTo>
                    <a:pt x="4" y="1"/>
                    <a:pt x="5" y="0"/>
                    <a:pt x="5" y="2"/>
                  </a:cubicBezTo>
                  <a:cubicBezTo>
                    <a:pt x="3" y="1"/>
                    <a:pt x="3" y="1"/>
                    <a:pt x="2" y="0"/>
                  </a:cubicBezTo>
                  <a:cubicBezTo>
                    <a:pt x="2" y="1"/>
                    <a:pt x="0" y="2"/>
                    <a:pt x="0" y="0"/>
                  </a:cubicBezTo>
                  <a:cubicBezTo>
                    <a:pt x="1" y="0"/>
                    <a:pt x="1" y="0"/>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淘宝网Chenying0907出品 168"/>
            <p:cNvSpPr/>
            <p:nvPr/>
          </p:nvSpPr>
          <p:spPr bwMode="auto">
            <a:xfrm>
              <a:off x="8537" y="3060"/>
              <a:ext cx="5" cy="9"/>
            </a:xfrm>
            <a:custGeom>
              <a:avLst/>
              <a:gdLst>
                <a:gd name="T0" fmla="*/ 2 w 2"/>
                <a:gd name="T1" fmla="*/ 2 h 4"/>
                <a:gd name="T2" fmla="*/ 1 w 2"/>
                <a:gd name="T3" fmla="*/ 3 h 4"/>
                <a:gd name="T4" fmla="*/ 0 w 2"/>
                <a:gd name="T5" fmla="*/ 3 h 4"/>
                <a:gd name="T6" fmla="*/ 2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2" y="2"/>
                    <a:pt x="0" y="2"/>
                    <a:pt x="1" y="3"/>
                  </a:cubicBezTo>
                  <a:cubicBezTo>
                    <a:pt x="1" y="4"/>
                    <a:pt x="0" y="2"/>
                    <a:pt x="0" y="3"/>
                  </a:cubicBezTo>
                  <a:cubicBezTo>
                    <a:pt x="0" y="2"/>
                    <a:pt x="2"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淘宝网Chenying0907出品 169"/>
            <p:cNvSpPr/>
            <p:nvPr/>
          </p:nvSpPr>
          <p:spPr bwMode="auto">
            <a:xfrm>
              <a:off x="8534" y="3072"/>
              <a:ext cx="8" cy="2"/>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淘宝网Chenying0907出品 170"/>
            <p:cNvSpPr/>
            <p:nvPr/>
          </p:nvSpPr>
          <p:spPr bwMode="auto">
            <a:xfrm>
              <a:off x="8281" y="4424"/>
              <a:ext cx="12" cy="5"/>
            </a:xfrm>
            <a:custGeom>
              <a:avLst/>
              <a:gdLst>
                <a:gd name="T0" fmla="*/ 5 w 5"/>
                <a:gd name="T1" fmla="*/ 0 h 2"/>
                <a:gd name="T2" fmla="*/ 0 w 5"/>
                <a:gd name="T3" fmla="*/ 2 h 2"/>
                <a:gd name="T4" fmla="*/ 5 w 5"/>
                <a:gd name="T5" fmla="*/ 0 h 2"/>
              </a:gdLst>
              <a:ahLst/>
              <a:cxnLst>
                <a:cxn ang="0">
                  <a:pos x="T0" y="T1"/>
                </a:cxn>
                <a:cxn ang="0">
                  <a:pos x="T2" y="T3"/>
                </a:cxn>
                <a:cxn ang="0">
                  <a:pos x="T4" y="T5"/>
                </a:cxn>
              </a:cxnLst>
              <a:rect l="0" t="0" r="r" b="b"/>
              <a:pathLst>
                <a:path w="5" h="2">
                  <a:moveTo>
                    <a:pt x="5" y="0"/>
                  </a:moveTo>
                  <a:cubicBezTo>
                    <a:pt x="5" y="1"/>
                    <a:pt x="1" y="1"/>
                    <a:pt x="0" y="2"/>
                  </a:cubicBezTo>
                  <a:cubicBezTo>
                    <a:pt x="0" y="0"/>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淘宝网Chenying0907出品 171"/>
            <p:cNvSpPr/>
            <p:nvPr/>
          </p:nvSpPr>
          <p:spPr bwMode="auto">
            <a:xfrm>
              <a:off x="8281" y="4412"/>
              <a:ext cx="5" cy="7"/>
            </a:xfrm>
            <a:custGeom>
              <a:avLst/>
              <a:gdLst>
                <a:gd name="T0" fmla="*/ 1 w 2"/>
                <a:gd name="T1" fmla="*/ 3 h 3"/>
                <a:gd name="T2" fmla="*/ 0 w 2"/>
                <a:gd name="T3" fmla="*/ 1 h 3"/>
                <a:gd name="T4" fmla="*/ 1 w 2"/>
                <a:gd name="T5" fmla="*/ 1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1" y="2"/>
                    <a:pt x="0" y="1"/>
                  </a:cubicBezTo>
                  <a:cubicBezTo>
                    <a:pt x="0" y="0"/>
                    <a:pt x="1" y="1"/>
                    <a:pt x="1" y="1"/>
                  </a:cubicBezTo>
                  <a:cubicBezTo>
                    <a:pt x="1" y="2"/>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淘宝网Chenying0907出品 172"/>
            <p:cNvSpPr/>
            <p:nvPr/>
          </p:nvSpPr>
          <p:spPr bwMode="auto">
            <a:xfrm>
              <a:off x="8260" y="4350"/>
              <a:ext cx="19" cy="10"/>
            </a:xfrm>
            <a:custGeom>
              <a:avLst/>
              <a:gdLst>
                <a:gd name="T0" fmla="*/ 0 w 8"/>
                <a:gd name="T1" fmla="*/ 3 h 4"/>
                <a:gd name="T2" fmla="*/ 3 w 8"/>
                <a:gd name="T3" fmla="*/ 3 h 4"/>
                <a:gd name="T4" fmla="*/ 2 w 8"/>
                <a:gd name="T5" fmla="*/ 1 h 4"/>
                <a:gd name="T6" fmla="*/ 6 w 8"/>
                <a:gd name="T7" fmla="*/ 0 h 4"/>
                <a:gd name="T8" fmla="*/ 6 w 8"/>
                <a:gd name="T9" fmla="*/ 1 h 4"/>
                <a:gd name="T10" fmla="*/ 8 w 8"/>
                <a:gd name="T11" fmla="*/ 0 h 4"/>
                <a:gd name="T12" fmla="*/ 3 w 8"/>
                <a:gd name="T13" fmla="*/ 4 h 4"/>
                <a:gd name="T14" fmla="*/ 0 w 8"/>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0" y="3"/>
                  </a:moveTo>
                  <a:cubicBezTo>
                    <a:pt x="1" y="2"/>
                    <a:pt x="2" y="3"/>
                    <a:pt x="3" y="3"/>
                  </a:cubicBezTo>
                  <a:cubicBezTo>
                    <a:pt x="3" y="2"/>
                    <a:pt x="2" y="2"/>
                    <a:pt x="2" y="1"/>
                  </a:cubicBezTo>
                  <a:cubicBezTo>
                    <a:pt x="4" y="1"/>
                    <a:pt x="4" y="0"/>
                    <a:pt x="6" y="0"/>
                  </a:cubicBezTo>
                  <a:cubicBezTo>
                    <a:pt x="6" y="0"/>
                    <a:pt x="6" y="0"/>
                    <a:pt x="6" y="1"/>
                  </a:cubicBezTo>
                  <a:cubicBezTo>
                    <a:pt x="7" y="0"/>
                    <a:pt x="7" y="1"/>
                    <a:pt x="8" y="0"/>
                  </a:cubicBezTo>
                  <a:cubicBezTo>
                    <a:pt x="7" y="1"/>
                    <a:pt x="5" y="3"/>
                    <a:pt x="3" y="4"/>
                  </a:cubicBezTo>
                  <a:cubicBezTo>
                    <a:pt x="2"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淘宝网Chenying0907出品 173"/>
            <p:cNvSpPr/>
            <p:nvPr/>
          </p:nvSpPr>
          <p:spPr bwMode="auto">
            <a:xfrm>
              <a:off x="8482" y="3086"/>
              <a:ext cx="10" cy="7"/>
            </a:xfrm>
            <a:custGeom>
              <a:avLst/>
              <a:gdLst>
                <a:gd name="T0" fmla="*/ 4 w 4"/>
                <a:gd name="T1" fmla="*/ 0 h 3"/>
                <a:gd name="T2" fmla="*/ 3 w 4"/>
                <a:gd name="T3" fmla="*/ 1 h 3"/>
                <a:gd name="T4" fmla="*/ 4 w 4"/>
                <a:gd name="T5" fmla="*/ 1 h 3"/>
                <a:gd name="T6" fmla="*/ 3 w 4"/>
                <a:gd name="T7" fmla="*/ 1 h 3"/>
                <a:gd name="T8" fmla="*/ 3 w 4"/>
                <a:gd name="T9" fmla="*/ 2 h 3"/>
                <a:gd name="T10" fmla="*/ 1 w 4"/>
                <a:gd name="T11" fmla="*/ 1 h 3"/>
                <a:gd name="T12" fmla="*/ 0 w 4"/>
                <a:gd name="T13" fmla="*/ 2 h 3"/>
                <a:gd name="T14" fmla="*/ 0 w 4"/>
                <a:gd name="T15" fmla="*/ 1 h 3"/>
                <a:gd name="T16" fmla="*/ 2 w 4"/>
                <a:gd name="T17" fmla="*/ 0 h 3"/>
                <a:gd name="T18" fmla="*/ 4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0"/>
                  </a:moveTo>
                  <a:cubicBezTo>
                    <a:pt x="4" y="1"/>
                    <a:pt x="3" y="1"/>
                    <a:pt x="3" y="1"/>
                  </a:cubicBezTo>
                  <a:cubicBezTo>
                    <a:pt x="4" y="1"/>
                    <a:pt x="4" y="1"/>
                    <a:pt x="4" y="1"/>
                  </a:cubicBezTo>
                  <a:cubicBezTo>
                    <a:pt x="4" y="2"/>
                    <a:pt x="3" y="1"/>
                    <a:pt x="3" y="1"/>
                  </a:cubicBezTo>
                  <a:cubicBezTo>
                    <a:pt x="2" y="1"/>
                    <a:pt x="3" y="1"/>
                    <a:pt x="3" y="2"/>
                  </a:cubicBezTo>
                  <a:cubicBezTo>
                    <a:pt x="2" y="2"/>
                    <a:pt x="1" y="3"/>
                    <a:pt x="1" y="1"/>
                  </a:cubicBezTo>
                  <a:cubicBezTo>
                    <a:pt x="0" y="1"/>
                    <a:pt x="1" y="2"/>
                    <a:pt x="0" y="2"/>
                  </a:cubicBezTo>
                  <a:cubicBezTo>
                    <a:pt x="0" y="3"/>
                    <a:pt x="1" y="2"/>
                    <a:pt x="0" y="1"/>
                  </a:cubicBezTo>
                  <a:cubicBezTo>
                    <a:pt x="2" y="1"/>
                    <a:pt x="2" y="1"/>
                    <a:pt x="2" y="0"/>
                  </a:cubicBezTo>
                  <a:cubicBezTo>
                    <a:pt x="3" y="1"/>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淘宝网Chenying0907出品 174"/>
            <p:cNvSpPr/>
            <p:nvPr/>
          </p:nvSpPr>
          <p:spPr bwMode="auto">
            <a:xfrm>
              <a:off x="8262" y="4286"/>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2"/>
                    <a:pt x="0"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淘宝网Chenying0907出品 175"/>
            <p:cNvSpPr/>
            <p:nvPr/>
          </p:nvSpPr>
          <p:spPr bwMode="auto">
            <a:xfrm>
              <a:off x="8231" y="4440"/>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淘宝网Chenying0907出品 176"/>
            <p:cNvSpPr/>
            <p:nvPr/>
          </p:nvSpPr>
          <p:spPr bwMode="auto">
            <a:xfrm>
              <a:off x="8449" y="3088"/>
              <a:ext cx="10" cy="10"/>
            </a:xfrm>
            <a:custGeom>
              <a:avLst/>
              <a:gdLst>
                <a:gd name="T0" fmla="*/ 0 w 4"/>
                <a:gd name="T1" fmla="*/ 2 h 4"/>
                <a:gd name="T2" fmla="*/ 1 w 4"/>
                <a:gd name="T3" fmla="*/ 3 h 4"/>
                <a:gd name="T4" fmla="*/ 1 w 4"/>
                <a:gd name="T5" fmla="*/ 1 h 4"/>
                <a:gd name="T6" fmla="*/ 2 w 4"/>
                <a:gd name="T7" fmla="*/ 2 h 4"/>
                <a:gd name="T8" fmla="*/ 3 w 4"/>
                <a:gd name="T9" fmla="*/ 1 h 4"/>
                <a:gd name="T10" fmla="*/ 3 w 4"/>
                <a:gd name="T11" fmla="*/ 2 h 4"/>
                <a:gd name="T12" fmla="*/ 3 w 4"/>
                <a:gd name="T13" fmla="*/ 3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cubicBezTo>
                    <a:pt x="1" y="3"/>
                    <a:pt x="1" y="2"/>
                    <a:pt x="1" y="3"/>
                  </a:cubicBezTo>
                  <a:cubicBezTo>
                    <a:pt x="2" y="1"/>
                    <a:pt x="0" y="2"/>
                    <a:pt x="1" y="1"/>
                  </a:cubicBezTo>
                  <a:cubicBezTo>
                    <a:pt x="1" y="1"/>
                    <a:pt x="1" y="2"/>
                    <a:pt x="2" y="2"/>
                  </a:cubicBezTo>
                  <a:cubicBezTo>
                    <a:pt x="2" y="2"/>
                    <a:pt x="3" y="1"/>
                    <a:pt x="3" y="1"/>
                  </a:cubicBezTo>
                  <a:cubicBezTo>
                    <a:pt x="4" y="0"/>
                    <a:pt x="3" y="2"/>
                    <a:pt x="3" y="2"/>
                  </a:cubicBezTo>
                  <a:cubicBezTo>
                    <a:pt x="3" y="2"/>
                    <a:pt x="3" y="3"/>
                    <a:pt x="3" y="3"/>
                  </a:cubicBezTo>
                  <a:cubicBezTo>
                    <a:pt x="2" y="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淘宝网Chenying0907出品 177"/>
            <p:cNvSpPr/>
            <p:nvPr/>
          </p:nvSpPr>
          <p:spPr bwMode="auto">
            <a:xfrm>
              <a:off x="8200" y="4450"/>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0" y="2"/>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淘宝网Chenying0907出品 178"/>
            <p:cNvSpPr/>
            <p:nvPr/>
          </p:nvSpPr>
          <p:spPr bwMode="auto">
            <a:xfrm>
              <a:off x="8426" y="3093"/>
              <a:ext cx="4" cy="7"/>
            </a:xfrm>
            <a:custGeom>
              <a:avLst/>
              <a:gdLst>
                <a:gd name="T0" fmla="*/ 2 w 2"/>
                <a:gd name="T1" fmla="*/ 2 h 3"/>
                <a:gd name="T2" fmla="*/ 2 w 2"/>
                <a:gd name="T3" fmla="*/ 1 h 3"/>
                <a:gd name="T4" fmla="*/ 0 w 2"/>
                <a:gd name="T5" fmla="*/ 1 h 3"/>
                <a:gd name="T6" fmla="*/ 1 w 2"/>
                <a:gd name="T7" fmla="*/ 0 h 3"/>
                <a:gd name="T8" fmla="*/ 2 w 2"/>
                <a:gd name="T9" fmla="*/ 2 h 3"/>
                <a:gd name="T10" fmla="*/ 2 w 2"/>
                <a:gd name="T11" fmla="*/ 2 h 3"/>
                <a:gd name="T12" fmla="*/ 0 w 2"/>
                <a:gd name="T13" fmla="*/ 3 h 3"/>
                <a:gd name="T14" fmla="*/ 0 w 2"/>
                <a:gd name="T15" fmla="*/ 2 h 3"/>
                <a:gd name="T16" fmla="*/ 1 w 2"/>
                <a:gd name="T17" fmla="*/ 2 h 3"/>
                <a:gd name="T18" fmla="*/ 2 w 2"/>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2" y="2"/>
                  </a:moveTo>
                  <a:cubicBezTo>
                    <a:pt x="2" y="2"/>
                    <a:pt x="2" y="2"/>
                    <a:pt x="2" y="1"/>
                  </a:cubicBezTo>
                  <a:cubicBezTo>
                    <a:pt x="1" y="1"/>
                    <a:pt x="0" y="1"/>
                    <a:pt x="0" y="1"/>
                  </a:cubicBezTo>
                  <a:cubicBezTo>
                    <a:pt x="0" y="0"/>
                    <a:pt x="1" y="0"/>
                    <a:pt x="1" y="0"/>
                  </a:cubicBezTo>
                  <a:cubicBezTo>
                    <a:pt x="1" y="1"/>
                    <a:pt x="2" y="1"/>
                    <a:pt x="2" y="2"/>
                  </a:cubicBezTo>
                  <a:cubicBezTo>
                    <a:pt x="2" y="2"/>
                    <a:pt x="1" y="2"/>
                    <a:pt x="2" y="2"/>
                  </a:cubicBezTo>
                  <a:cubicBezTo>
                    <a:pt x="2" y="3"/>
                    <a:pt x="1" y="2"/>
                    <a:pt x="0" y="3"/>
                  </a:cubicBezTo>
                  <a:cubicBezTo>
                    <a:pt x="0" y="3"/>
                    <a:pt x="1" y="2"/>
                    <a:pt x="0" y="2"/>
                  </a:cubicBezTo>
                  <a:cubicBezTo>
                    <a:pt x="0" y="1"/>
                    <a:pt x="0" y="2"/>
                    <a:pt x="1" y="2"/>
                  </a:cubicBezTo>
                  <a:cubicBezTo>
                    <a:pt x="2"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淘宝网Chenying0907出品 179"/>
            <p:cNvSpPr/>
            <p:nvPr/>
          </p:nvSpPr>
          <p:spPr bwMode="auto">
            <a:xfrm>
              <a:off x="8423" y="3100"/>
              <a:ext cx="7" cy="7"/>
            </a:xfrm>
            <a:custGeom>
              <a:avLst/>
              <a:gdLst>
                <a:gd name="T0" fmla="*/ 3 w 3"/>
                <a:gd name="T1" fmla="*/ 2 h 3"/>
                <a:gd name="T2" fmla="*/ 2 w 3"/>
                <a:gd name="T3" fmla="*/ 2 h 3"/>
                <a:gd name="T4" fmla="*/ 1 w 3"/>
                <a:gd name="T5" fmla="*/ 1 h 3"/>
                <a:gd name="T6" fmla="*/ 2 w 3"/>
                <a:gd name="T7" fmla="*/ 1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0"/>
                    <a:pt x="2" y="2"/>
                  </a:cubicBezTo>
                  <a:cubicBezTo>
                    <a:pt x="1" y="1"/>
                    <a:pt x="1" y="1"/>
                    <a:pt x="1" y="1"/>
                  </a:cubicBezTo>
                  <a:cubicBezTo>
                    <a:pt x="0" y="0"/>
                    <a:pt x="3" y="1"/>
                    <a:pt x="2" y="1"/>
                  </a:cubicBezTo>
                  <a:cubicBezTo>
                    <a:pt x="2"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淘宝网Chenying0907出品 180"/>
            <p:cNvSpPr/>
            <p:nvPr/>
          </p:nvSpPr>
          <p:spPr bwMode="auto">
            <a:xfrm>
              <a:off x="8397" y="3100"/>
              <a:ext cx="21" cy="10"/>
            </a:xfrm>
            <a:custGeom>
              <a:avLst/>
              <a:gdLst>
                <a:gd name="T0" fmla="*/ 4 w 9"/>
                <a:gd name="T1" fmla="*/ 3 h 4"/>
                <a:gd name="T2" fmla="*/ 5 w 9"/>
                <a:gd name="T3" fmla="*/ 3 h 4"/>
                <a:gd name="T4" fmla="*/ 2 w 9"/>
                <a:gd name="T5" fmla="*/ 4 h 4"/>
                <a:gd name="T6" fmla="*/ 0 w 9"/>
                <a:gd name="T7" fmla="*/ 2 h 4"/>
                <a:gd name="T8" fmla="*/ 2 w 9"/>
                <a:gd name="T9" fmla="*/ 2 h 4"/>
                <a:gd name="T10" fmla="*/ 5 w 9"/>
                <a:gd name="T11" fmla="*/ 1 h 4"/>
                <a:gd name="T12" fmla="*/ 8 w 9"/>
                <a:gd name="T13" fmla="*/ 0 h 4"/>
                <a:gd name="T14" fmla="*/ 9 w 9"/>
                <a:gd name="T15" fmla="*/ 1 h 4"/>
                <a:gd name="T16" fmla="*/ 2 w 9"/>
                <a:gd name="T17" fmla="*/ 4 h 4"/>
                <a:gd name="T18" fmla="*/ 4 w 9"/>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
                  <a:moveTo>
                    <a:pt x="4" y="3"/>
                  </a:moveTo>
                  <a:cubicBezTo>
                    <a:pt x="4" y="3"/>
                    <a:pt x="5" y="3"/>
                    <a:pt x="5" y="3"/>
                  </a:cubicBezTo>
                  <a:cubicBezTo>
                    <a:pt x="4" y="2"/>
                    <a:pt x="3" y="3"/>
                    <a:pt x="2" y="4"/>
                  </a:cubicBezTo>
                  <a:cubicBezTo>
                    <a:pt x="1" y="3"/>
                    <a:pt x="2" y="3"/>
                    <a:pt x="0" y="2"/>
                  </a:cubicBezTo>
                  <a:cubicBezTo>
                    <a:pt x="1" y="3"/>
                    <a:pt x="2" y="3"/>
                    <a:pt x="2" y="2"/>
                  </a:cubicBezTo>
                  <a:cubicBezTo>
                    <a:pt x="3" y="2"/>
                    <a:pt x="5" y="2"/>
                    <a:pt x="5" y="1"/>
                  </a:cubicBezTo>
                  <a:cubicBezTo>
                    <a:pt x="6" y="2"/>
                    <a:pt x="7" y="1"/>
                    <a:pt x="8" y="0"/>
                  </a:cubicBezTo>
                  <a:cubicBezTo>
                    <a:pt x="8" y="0"/>
                    <a:pt x="9" y="1"/>
                    <a:pt x="9" y="1"/>
                  </a:cubicBezTo>
                  <a:cubicBezTo>
                    <a:pt x="7" y="2"/>
                    <a:pt x="6" y="4"/>
                    <a:pt x="2" y="4"/>
                  </a:cubicBezTo>
                  <a:cubicBezTo>
                    <a:pt x="3" y="4"/>
                    <a:pt x="4"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淘宝网Chenying0907出品 181"/>
            <p:cNvSpPr/>
            <p:nvPr/>
          </p:nvSpPr>
          <p:spPr bwMode="auto">
            <a:xfrm>
              <a:off x="8402" y="3112"/>
              <a:ext cx="9" cy="7"/>
            </a:xfrm>
            <a:custGeom>
              <a:avLst/>
              <a:gdLst>
                <a:gd name="T0" fmla="*/ 4 w 4"/>
                <a:gd name="T1" fmla="*/ 0 h 3"/>
                <a:gd name="T2" fmla="*/ 0 w 4"/>
                <a:gd name="T3" fmla="*/ 2 h 3"/>
                <a:gd name="T4" fmla="*/ 1 w 4"/>
                <a:gd name="T5" fmla="*/ 0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1" y="1"/>
                    <a:pt x="0" y="2"/>
                  </a:cubicBezTo>
                  <a:cubicBezTo>
                    <a:pt x="0" y="3"/>
                    <a:pt x="1" y="1"/>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淘宝网Chenying0907出品 182"/>
            <p:cNvSpPr/>
            <p:nvPr/>
          </p:nvSpPr>
          <p:spPr bwMode="auto">
            <a:xfrm>
              <a:off x="8390" y="3112"/>
              <a:ext cx="12" cy="9"/>
            </a:xfrm>
            <a:custGeom>
              <a:avLst/>
              <a:gdLst>
                <a:gd name="T0" fmla="*/ 5 w 5"/>
                <a:gd name="T1" fmla="*/ 2 h 4"/>
                <a:gd name="T2" fmla="*/ 2 w 5"/>
                <a:gd name="T3" fmla="*/ 2 h 4"/>
                <a:gd name="T4" fmla="*/ 2 w 5"/>
                <a:gd name="T5" fmla="*/ 4 h 4"/>
                <a:gd name="T6" fmla="*/ 1 w 5"/>
                <a:gd name="T7" fmla="*/ 3 h 4"/>
                <a:gd name="T8" fmla="*/ 1 w 5"/>
                <a:gd name="T9" fmla="*/ 4 h 4"/>
                <a:gd name="T10" fmla="*/ 0 w 5"/>
                <a:gd name="T11" fmla="*/ 4 h 4"/>
                <a:gd name="T12" fmla="*/ 4 w 5"/>
                <a:gd name="T13" fmla="*/ 0 h 4"/>
                <a:gd name="T14" fmla="*/ 5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5" y="2"/>
                  </a:moveTo>
                  <a:cubicBezTo>
                    <a:pt x="4" y="1"/>
                    <a:pt x="3" y="1"/>
                    <a:pt x="2" y="2"/>
                  </a:cubicBezTo>
                  <a:cubicBezTo>
                    <a:pt x="4" y="3"/>
                    <a:pt x="0" y="2"/>
                    <a:pt x="2" y="4"/>
                  </a:cubicBezTo>
                  <a:cubicBezTo>
                    <a:pt x="1" y="4"/>
                    <a:pt x="1" y="3"/>
                    <a:pt x="1" y="3"/>
                  </a:cubicBezTo>
                  <a:cubicBezTo>
                    <a:pt x="0" y="3"/>
                    <a:pt x="1" y="4"/>
                    <a:pt x="1" y="4"/>
                  </a:cubicBezTo>
                  <a:cubicBezTo>
                    <a:pt x="0" y="4"/>
                    <a:pt x="0" y="4"/>
                    <a:pt x="0" y="4"/>
                  </a:cubicBezTo>
                  <a:cubicBezTo>
                    <a:pt x="0" y="2"/>
                    <a:pt x="3" y="2"/>
                    <a:pt x="4" y="0"/>
                  </a:cubicBezTo>
                  <a:cubicBezTo>
                    <a:pt x="5" y="0"/>
                    <a:pt x="4"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淘宝网Chenying0907出品 183"/>
            <p:cNvSpPr/>
            <p:nvPr/>
          </p:nvSpPr>
          <p:spPr bwMode="auto">
            <a:xfrm>
              <a:off x="8376" y="3112"/>
              <a:ext cx="14" cy="9"/>
            </a:xfrm>
            <a:custGeom>
              <a:avLst/>
              <a:gdLst>
                <a:gd name="T0" fmla="*/ 6 w 6"/>
                <a:gd name="T1" fmla="*/ 2 h 4"/>
                <a:gd name="T2" fmla="*/ 1 w 6"/>
                <a:gd name="T3" fmla="*/ 4 h 4"/>
                <a:gd name="T4" fmla="*/ 2 w 6"/>
                <a:gd name="T5" fmla="*/ 2 h 4"/>
                <a:gd name="T6" fmla="*/ 1 w 6"/>
                <a:gd name="T7" fmla="*/ 1 h 4"/>
                <a:gd name="T8" fmla="*/ 3 w 6"/>
                <a:gd name="T9" fmla="*/ 1 h 4"/>
                <a:gd name="T10" fmla="*/ 3 w 6"/>
                <a:gd name="T11" fmla="*/ 2 h 4"/>
                <a:gd name="T12" fmla="*/ 6 w 6"/>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6" y="2"/>
                  </a:moveTo>
                  <a:cubicBezTo>
                    <a:pt x="5" y="3"/>
                    <a:pt x="2" y="1"/>
                    <a:pt x="1" y="4"/>
                  </a:cubicBezTo>
                  <a:cubicBezTo>
                    <a:pt x="0" y="3"/>
                    <a:pt x="2" y="2"/>
                    <a:pt x="2" y="2"/>
                  </a:cubicBezTo>
                  <a:cubicBezTo>
                    <a:pt x="2" y="1"/>
                    <a:pt x="1" y="1"/>
                    <a:pt x="1" y="1"/>
                  </a:cubicBezTo>
                  <a:cubicBezTo>
                    <a:pt x="1" y="0"/>
                    <a:pt x="2" y="1"/>
                    <a:pt x="3" y="1"/>
                  </a:cubicBezTo>
                  <a:cubicBezTo>
                    <a:pt x="3" y="1"/>
                    <a:pt x="3" y="2"/>
                    <a:pt x="3" y="2"/>
                  </a:cubicBezTo>
                  <a:cubicBezTo>
                    <a:pt x="4" y="1"/>
                    <a:pt x="5"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淘宝网Chenying0907出品 184"/>
            <p:cNvSpPr/>
            <p:nvPr/>
          </p:nvSpPr>
          <p:spPr bwMode="auto">
            <a:xfrm>
              <a:off x="8139" y="4419"/>
              <a:ext cx="5" cy="5"/>
            </a:xfrm>
            <a:custGeom>
              <a:avLst/>
              <a:gdLst>
                <a:gd name="T0" fmla="*/ 1 w 2"/>
                <a:gd name="T1" fmla="*/ 0 h 2"/>
                <a:gd name="T2" fmla="*/ 0 w 2"/>
                <a:gd name="T3" fmla="*/ 1 h 2"/>
                <a:gd name="T4" fmla="*/ 1 w 2"/>
                <a:gd name="T5" fmla="*/ 0 h 2"/>
              </a:gdLst>
              <a:ahLst/>
              <a:cxnLst>
                <a:cxn ang="0">
                  <a:pos x="T0" y="T1"/>
                </a:cxn>
                <a:cxn ang="0">
                  <a:pos x="T2" y="T3"/>
                </a:cxn>
                <a:cxn ang="0">
                  <a:pos x="T4" y="T5"/>
                </a:cxn>
              </a:cxnLst>
              <a:rect l="0" t="0" r="r" b="b"/>
              <a:pathLst>
                <a:path w="2" h="2">
                  <a:moveTo>
                    <a:pt x="1" y="0"/>
                  </a:moveTo>
                  <a:cubicBezTo>
                    <a:pt x="2" y="0"/>
                    <a:pt x="1" y="2"/>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淘宝网Chenying0907出品 185"/>
            <p:cNvSpPr/>
            <p:nvPr/>
          </p:nvSpPr>
          <p:spPr bwMode="auto">
            <a:xfrm>
              <a:off x="8108" y="4485"/>
              <a:ext cx="5" cy="3"/>
            </a:xfrm>
            <a:custGeom>
              <a:avLst/>
              <a:gdLst>
                <a:gd name="T0" fmla="*/ 2 w 2"/>
                <a:gd name="T1" fmla="*/ 0 h 1"/>
                <a:gd name="T2" fmla="*/ 2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2" y="1"/>
                    <a:pt x="1" y="1"/>
                    <a:pt x="1"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淘宝网Chenying0907出品 186"/>
            <p:cNvSpPr/>
            <p:nvPr/>
          </p:nvSpPr>
          <p:spPr bwMode="auto">
            <a:xfrm>
              <a:off x="8338" y="3133"/>
              <a:ext cx="2" cy="5"/>
            </a:xfrm>
            <a:custGeom>
              <a:avLst/>
              <a:gdLst>
                <a:gd name="T0" fmla="*/ 1 w 1"/>
                <a:gd name="T1" fmla="*/ 2 h 2"/>
                <a:gd name="T2" fmla="*/ 0 w 1"/>
                <a:gd name="T3" fmla="*/ 1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0" y="1"/>
                    <a:pt x="1" y="1"/>
                    <a:pt x="0" y="1"/>
                  </a:cubicBezTo>
                  <a:cubicBezTo>
                    <a:pt x="0" y="1"/>
                    <a:pt x="0" y="0"/>
                    <a:pt x="0" y="0"/>
                  </a:cubicBezTo>
                  <a:cubicBezTo>
                    <a:pt x="1" y="0"/>
                    <a:pt x="1"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淘宝网Chenying0907出品 187"/>
            <p:cNvSpPr/>
            <p:nvPr/>
          </p:nvSpPr>
          <p:spPr bwMode="auto">
            <a:xfrm>
              <a:off x="8061" y="4452"/>
              <a:ext cx="35" cy="26"/>
            </a:xfrm>
            <a:custGeom>
              <a:avLst/>
              <a:gdLst>
                <a:gd name="T0" fmla="*/ 5 w 15"/>
                <a:gd name="T1" fmla="*/ 8 h 11"/>
                <a:gd name="T2" fmla="*/ 6 w 15"/>
                <a:gd name="T3" fmla="*/ 5 h 11"/>
                <a:gd name="T4" fmla="*/ 4 w 15"/>
                <a:gd name="T5" fmla="*/ 6 h 11"/>
                <a:gd name="T6" fmla="*/ 4 w 15"/>
                <a:gd name="T7" fmla="*/ 7 h 11"/>
                <a:gd name="T8" fmla="*/ 3 w 15"/>
                <a:gd name="T9" fmla="*/ 8 h 11"/>
                <a:gd name="T10" fmla="*/ 3 w 15"/>
                <a:gd name="T11" fmla="*/ 7 h 11"/>
                <a:gd name="T12" fmla="*/ 2 w 15"/>
                <a:gd name="T13" fmla="*/ 7 h 11"/>
                <a:gd name="T14" fmla="*/ 3 w 15"/>
                <a:gd name="T15" fmla="*/ 8 h 11"/>
                <a:gd name="T16" fmla="*/ 0 w 15"/>
                <a:gd name="T17" fmla="*/ 9 h 11"/>
                <a:gd name="T18" fmla="*/ 0 w 15"/>
                <a:gd name="T19" fmla="*/ 7 h 11"/>
                <a:gd name="T20" fmla="*/ 5 w 15"/>
                <a:gd name="T21" fmla="*/ 4 h 11"/>
                <a:gd name="T22" fmla="*/ 6 w 15"/>
                <a:gd name="T23" fmla="*/ 5 h 11"/>
                <a:gd name="T24" fmla="*/ 12 w 15"/>
                <a:gd name="T25" fmla="*/ 1 h 11"/>
                <a:gd name="T26" fmla="*/ 14 w 15"/>
                <a:gd name="T27" fmla="*/ 1 h 11"/>
                <a:gd name="T28" fmla="*/ 12 w 15"/>
                <a:gd name="T29" fmla="*/ 1 h 11"/>
                <a:gd name="T30" fmla="*/ 12 w 15"/>
                <a:gd name="T31" fmla="*/ 3 h 11"/>
                <a:gd name="T32" fmla="*/ 15 w 15"/>
                <a:gd name="T33" fmla="*/ 3 h 11"/>
                <a:gd name="T34" fmla="*/ 12 w 15"/>
                <a:gd name="T35" fmla="*/ 3 h 11"/>
                <a:gd name="T36" fmla="*/ 12 w 15"/>
                <a:gd name="T37" fmla="*/ 6 h 11"/>
                <a:gd name="T38" fmla="*/ 10 w 15"/>
                <a:gd name="T39" fmla="*/ 7 h 11"/>
                <a:gd name="T40" fmla="*/ 9 w 15"/>
                <a:gd name="T41" fmla="*/ 6 h 11"/>
                <a:gd name="T42" fmla="*/ 10 w 15"/>
                <a:gd name="T43" fmla="*/ 7 h 11"/>
                <a:gd name="T44" fmla="*/ 8 w 15"/>
                <a:gd name="T45" fmla="*/ 6 h 11"/>
                <a:gd name="T46" fmla="*/ 8 w 15"/>
                <a:gd name="T47" fmla="*/ 8 h 11"/>
                <a:gd name="T48" fmla="*/ 11 w 15"/>
                <a:gd name="T49" fmla="*/ 8 h 11"/>
                <a:gd name="T50" fmla="*/ 11 w 15"/>
                <a:gd name="T51" fmla="*/ 9 h 11"/>
                <a:gd name="T52" fmla="*/ 9 w 15"/>
                <a:gd name="T53" fmla="*/ 10 h 11"/>
                <a:gd name="T54" fmla="*/ 7 w 15"/>
                <a:gd name="T55" fmla="*/ 11 h 11"/>
                <a:gd name="T56" fmla="*/ 6 w 15"/>
                <a:gd name="T57" fmla="*/ 10 h 11"/>
                <a:gd name="T58" fmla="*/ 8 w 15"/>
                <a:gd name="T59" fmla="*/ 8 h 11"/>
                <a:gd name="T60" fmla="*/ 7 w 15"/>
                <a:gd name="T61" fmla="*/ 7 h 11"/>
                <a:gd name="T62" fmla="*/ 5 w 15"/>
                <a:gd name="T6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1">
                  <a:moveTo>
                    <a:pt x="5" y="8"/>
                  </a:moveTo>
                  <a:cubicBezTo>
                    <a:pt x="4" y="8"/>
                    <a:pt x="6" y="7"/>
                    <a:pt x="6" y="5"/>
                  </a:cubicBezTo>
                  <a:cubicBezTo>
                    <a:pt x="5" y="6"/>
                    <a:pt x="4" y="6"/>
                    <a:pt x="4" y="6"/>
                  </a:cubicBezTo>
                  <a:cubicBezTo>
                    <a:pt x="3" y="7"/>
                    <a:pt x="4" y="7"/>
                    <a:pt x="4" y="7"/>
                  </a:cubicBezTo>
                  <a:cubicBezTo>
                    <a:pt x="5" y="8"/>
                    <a:pt x="4" y="7"/>
                    <a:pt x="3" y="8"/>
                  </a:cubicBezTo>
                  <a:cubicBezTo>
                    <a:pt x="3" y="8"/>
                    <a:pt x="4" y="7"/>
                    <a:pt x="3" y="7"/>
                  </a:cubicBezTo>
                  <a:cubicBezTo>
                    <a:pt x="3" y="7"/>
                    <a:pt x="2" y="8"/>
                    <a:pt x="2" y="7"/>
                  </a:cubicBezTo>
                  <a:cubicBezTo>
                    <a:pt x="2" y="9"/>
                    <a:pt x="2" y="7"/>
                    <a:pt x="3" y="8"/>
                  </a:cubicBezTo>
                  <a:cubicBezTo>
                    <a:pt x="2" y="9"/>
                    <a:pt x="1" y="8"/>
                    <a:pt x="0" y="9"/>
                  </a:cubicBezTo>
                  <a:cubicBezTo>
                    <a:pt x="0" y="8"/>
                    <a:pt x="0" y="8"/>
                    <a:pt x="0" y="7"/>
                  </a:cubicBezTo>
                  <a:cubicBezTo>
                    <a:pt x="1" y="5"/>
                    <a:pt x="4" y="6"/>
                    <a:pt x="5" y="4"/>
                  </a:cubicBezTo>
                  <a:cubicBezTo>
                    <a:pt x="6" y="4"/>
                    <a:pt x="6" y="4"/>
                    <a:pt x="6" y="5"/>
                  </a:cubicBezTo>
                  <a:cubicBezTo>
                    <a:pt x="8" y="3"/>
                    <a:pt x="9" y="1"/>
                    <a:pt x="12" y="1"/>
                  </a:cubicBezTo>
                  <a:cubicBezTo>
                    <a:pt x="12" y="0"/>
                    <a:pt x="12" y="1"/>
                    <a:pt x="14" y="1"/>
                  </a:cubicBezTo>
                  <a:cubicBezTo>
                    <a:pt x="13" y="1"/>
                    <a:pt x="13" y="1"/>
                    <a:pt x="12" y="1"/>
                  </a:cubicBezTo>
                  <a:cubicBezTo>
                    <a:pt x="12" y="2"/>
                    <a:pt x="12" y="2"/>
                    <a:pt x="12" y="3"/>
                  </a:cubicBezTo>
                  <a:cubicBezTo>
                    <a:pt x="13" y="2"/>
                    <a:pt x="14" y="2"/>
                    <a:pt x="15" y="3"/>
                  </a:cubicBezTo>
                  <a:cubicBezTo>
                    <a:pt x="14" y="4"/>
                    <a:pt x="13" y="4"/>
                    <a:pt x="12" y="3"/>
                  </a:cubicBezTo>
                  <a:cubicBezTo>
                    <a:pt x="12" y="5"/>
                    <a:pt x="13" y="5"/>
                    <a:pt x="12" y="6"/>
                  </a:cubicBezTo>
                  <a:cubicBezTo>
                    <a:pt x="11" y="4"/>
                    <a:pt x="11" y="7"/>
                    <a:pt x="10" y="7"/>
                  </a:cubicBezTo>
                  <a:cubicBezTo>
                    <a:pt x="10" y="6"/>
                    <a:pt x="9" y="6"/>
                    <a:pt x="9" y="6"/>
                  </a:cubicBezTo>
                  <a:cubicBezTo>
                    <a:pt x="9" y="6"/>
                    <a:pt x="9" y="7"/>
                    <a:pt x="10" y="7"/>
                  </a:cubicBezTo>
                  <a:cubicBezTo>
                    <a:pt x="9" y="8"/>
                    <a:pt x="9" y="6"/>
                    <a:pt x="8" y="6"/>
                  </a:cubicBezTo>
                  <a:cubicBezTo>
                    <a:pt x="8" y="7"/>
                    <a:pt x="8" y="7"/>
                    <a:pt x="8" y="8"/>
                  </a:cubicBezTo>
                  <a:cubicBezTo>
                    <a:pt x="9" y="8"/>
                    <a:pt x="10" y="8"/>
                    <a:pt x="11" y="8"/>
                  </a:cubicBezTo>
                  <a:cubicBezTo>
                    <a:pt x="11" y="8"/>
                    <a:pt x="11" y="8"/>
                    <a:pt x="11" y="9"/>
                  </a:cubicBezTo>
                  <a:cubicBezTo>
                    <a:pt x="10" y="7"/>
                    <a:pt x="8" y="10"/>
                    <a:pt x="9" y="10"/>
                  </a:cubicBezTo>
                  <a:cubicBezTo>
                    <a:pt x="8" y="11"/>
                    <a:pt x="8" y="11"/>
                    <a:pt x="7" y="11"/>
                  </a:cubicBezTo>
                  <a:cubicBezTo>
                    <a:pt x="8" y="10"/>
                    <a:pt x="7" y="10"/>
                    <a:pt x="6" y="10"/>
                  </a:cubicBezTo>
                  <a:cubicBezTo>
                    <a:pt x="7" y="9"/>
                    <a:pt x="7" y="8"/>
                    <a:pt x="8" y="8"/>
                  </a:cubicBezTo>
                  <a:cubicBezTo>
                    <a:pt x="8" y="7"/>
                    <a:pt x="7" y="8"/>
                    <a:pt x="7" y="7"/>
                  </a:cubicBezTo>
                  <a:cubicBezTo>
                    <a:pt x="6" y="7"/>
                    <a:pt x="6"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淘宝网Chenying0907出品 188"/>
            <p:cNvSpPr/>
            <p:nvPr/>
          </p:nvSpPr>
          <p:spPr bwMode="auto">
            <a:xfrm>
              <a:off x="8089" y="4443"/>
              <a:ext cx="5" cy="7"/>
            </a:xfrm>
            <a:custGeom>
              <a:avLst/>
              <a:gdLst>
                <a:gd name="T0" fmla="*/ 2 w 2"/>
                <a:gd name="T1" fmla="*/ 0 h 3"/>
                <a:gd name="T2" fmla="*/ 0 w 2"/>
                <a:gd name="T3" fmla="*/ 3 h 3"/>
                <a:gd name="T4" fmla="*/ 2 w 2"/>
                <a:gd name="T5" fmla="*/ 0 h 3"/>
              </a:gdLst>
              <a:ahLst/>
              <a:cxnLst>
                <a:cxn ang="0">
                  <a:pos x="T0" y="T1"/>
                </a:cxn>
                <a:cxn ang="0">
                  <a:pos x="T2" y="T3"/>
                </a:cxn>
                <a:cxn ang="0">
                  <a:pos x="T4" y="T5"/>
                </a:cxn>
              </a:cxnLst>
              <a:rect l="0" t="0" r="r" b="b"/>
              <a:pathLst>
                <a:path w="2" h="3">
                  <a:moveTo>
                    <a:pt x="2" y="0"/>
                  </a:moveTo>
                  <a:cubicBezTo>
                    <a:pt x="1" y="1"/>
                    <a:pt x="1" y="2"/>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淘宝网Chenying0907出品 189"/>
            <p:cNvSpPr/>
            <p:nvPr/>
          </p:nvSpPr>
          <p:spPr bwMode="auto">
            <a:xfrm>
              <a:off x="8070" y="4500"/>
              <a:ext cx="10" cy="7"/>
            </a:xfrm>
            <a:custGeom>
              <a:avLst/>
              <a:gdLst>
                <a:gd name="T0" fmla="*/ 4 w 4"/>
                <a:gd name="T1" fmla="*/ 0 h 3"/>
                <a:gd name="T2" fmla="*/ 4 w 4"/>
                <a:gd name="T3" fmla="*/ 0 h 3"/>
                <a:gd name="T4" fmla="*/ 4 w 4"/>
                <a:gd name="T5" fmla="*/ 1 h 3"/>
                <a:gd name="T6" fmla="*/ 1 w 4"/>
                <a:gd name="T7" fmla="*/ 2 h 3"/>
                <a:gd name="T8" fmla="*/ 1 w 4"/>
                <a:gd name="T9" fmla="*/ 2 h 3"/>
                <a:gd name="T10" fmla="*/ 4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4" y="0"/>
                  </a:moveTo>
                  <a:cubicBezTo>
                    <a:pt x="4" y="0"/>
                    <a:pt x="4" y="0"/>
                    <a:pt x="4" y="0"/>
                  </a:cubicBezTo>
                  <a:cubicBezTo>
                    <a:pt x="3" y="1"/>
                    <a:pt x="4" y="1"/>
                    <a:pt x="4" y="1"/>
                  </a:cubicBezTo>
                  <a:cubicBezTo>
                    <a:pt x="2" y="0"/>
                    <a:pt x="2" y="3"/>
                    <a:pt x="1" y="2"/>
                  </a:cubicBezTo>
                  <a:cubicBezTo>
                    <a:pt x="0" y="2"/>
                    <a:pt x="1" y="2"/>
                    <a:pt x="1" y="2"/>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淘宝网Chenying0907出品 190"/>
            <p:cNvSpPr/>
            <p:nvPr/>
          </p:nvSpPr>
          <p:spPr bwMode="auto">
            <a:xfrm>
              <a:off x="8020" y="4500"/>
              <a:ext cx="36" cy="23"/>
            </a:xfrm>
            <a:custGeom>
              <a:avLst/>
              <a:gdLst>
                <a:gd name="T0" fmla="*/ 14 w 15"/>
                <a:gd name="T1" fmla="*/ 4 h 10"/>
                <a:gd name="T2" fmla="*/ 12 w 15"/>
                <a:gd name="T3" fmla="*/ 3 h 10"/>
                <a:gd name="T4" fmla="*/ 9 w 15"/>
                <a:gd name="T5" fmla="*/ 6 h 10"/>
                <a:gd name="T6" fmla="*/ 8 w 15"/>
                <a:gd name="T7" fmla="*/ 6 h 10"/>
                <a:gd name="T8" fmla="*/ 8 w 15"/>
                <a:gd name="T9" fmla="*/ 7 h 10"/>
                <a:gd name="T10" fmla="*/ 0 w 15"/>
                <a:gd name="T11" fmla="*/ 10 h 10"/>
                <a:gd name="T12" fmla="*/ 6 w 15"/>
                <a:gd name="T13" fmla="*/ 4 h 10"/>
                <a:gd name="T14" fmla="*/ 13 w 15"/>
                <a:gd name="T15" fmla="*/ 2 h 10"/>
                <a:gd name="T16" fmla="*/ 12 w 15"/>
                <a:gd name="T17" fmla="*/ 1 h 10"/>
                <a:gd name="T18" fmla="*/ 13 w 15"/>
                <a:gd name="T19" fmla="*/ 0 h 10"/>
                <a:gd name="T20" fmla="*/ 15 w 15"/>
                <a:gd name="T21" fmla="*/ 1 h 10"/>
                <a:gd name="T22" fmla="*/ 14 w 15"/>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0">
                  <a:moveTo>
                    <a:pt x="14" y="4"/>
                  </a:moveTo>
                  <a:cubicBezTo>
                    <a:pt x="13" y="4"/>
                    <a:pt x="12" y="4"/>
                    <a:pt x="12" y="3"/>
                  </a:cubicBezTo>
                  <a:cubicBezTo>
                    <a:pt x="12" y="4"/>
                    <a:pt x="10" y="5"/>
                    <a:pt x="9" y="6"/>
                  </a:cubicBezTo>
                  <a:cubicBezTo>
                    <a:pt x="9" y="6"/>
                    <a:pt x="9" y="6"/>
                    <a:pt x="8" y="6"/>
                  </a:cubicBezTo>
                  <a:cubicBezTo>
                    <a:pt x="8" y="6"/>
                    <a:pt x="8" y="7"/>
                    <a:pt x="8" y="7"/>
                  </a:cubicBezTo>
                  <a:cubicBezTo>
                    <a:pt x="4" y="8"/>
                    <a:pt x="2" y="8"/>
                    <a:pt x="0" y="10"/>
                  </a:cubicBezTo>
                  <a:cubicBezTo>
                    <a:pt x="1" y="8"/>
                    <a:pt x="4" y="7"/>
                    <a:pt x="6" y="4"/>
                  </a:cubicBezTo>
                  <a:cubicBezTo>
                    <a:pt x="8" y="4"/>
                    <a:pt x="11" y="3"/>
                    <a:pt x="13" y="2"/>
                  </a:cubicBezTo>
                  <a:cubicBezTo>
                    <a:pt x="13" y="2"/>
                    <a:pt x="12" y="2"/>
                    <a:pt x="12" y="1"/>
                  </a:cubicBezTo>
                  <a:cubicBezTo>
                    <a:pt x="13" y="1"/>
                    <a:pt x="13" y="1"/>
                    <a:pt x="13" y="0"/>
                  </a:cubicBezTo>
                  <a:cubicBezTo>
                    <a:pt x="14" y="2"/>
                    <a:pt x="15" y="2"/>
                    <a:pt x="15" y="1"/>
                  </a:cubicBezTo>
                  <a:cubicBezTo>
                    <a:pt x="15" y="3"/>
                    <a:pt x="14" y="3"/>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淘宝网Chenying0907出品 191"/>
            <p:cNvSpPr/>
            <p:nvPr/>
          </p:nvSpPr>
          <p:spPr bwMode="auto">
            <a:xfrm>
              <a:off x="8011" y="4507"/>
              <a:ext cx="9" cy="4"/>
            </a:xfrm>
            <a:custGeom>
              <a:avLst/>
              <a:gdLst>
                <a:gd name="T0" fmla="*/ 3 w 4"/>
                <a:gd name="T1" fmla="*/ 0 h 2"/>
                <a:gd name="T2" fmla="*/ 3 w 4"/>
                <a:gd name="T3" fmla="*/ 2 h 2"/>
                <a:gd name="T4" fmla="*/ 0 w 4"/>
                <a:gd name="T5" fmla="*/ 2 h 2"/>
                <a:gd name="T6" fmla="*/ 3 w 4"/>
                <a:gd name="T7" fmla="*/ 0 h 2"/>
              </a:gdLst>
              <a:ahLst/>
              <a:cxnLst>
                <a:cxn ang="0">
                  <a:pos x="T0" y="T1"/>
                </a:cxn>
                <a:cxn ang="0">
                  <a:pos x="T2" y="T3"/>
                </a:cxn>
                <a:cxn ang="0">
                  <a:pos x="T4" y="T5"/>
                </a:cxn>
                <a:cxn ang="0">
                  <a:pos x="T6" y="T7"/>
                </a:cxn>
              </a:cxnLst>
              <a:rect l="0" t="0" r="r" b="b"/>
              <a:pathLst>
                <a:path w="4" h="2">
                  <a:moveTo>
                    <a:pt x="3" y="0"/>
                  </a:moveTo>
                  <a:cubicBezTo>
                    <a:pt x="4" y="1"/>
                    <a:pt x="2" y="1"/>
                    <a:pt x="3" y="2"/>
                  </a:cubicBezTo>
                  <a:cubicBezTo>
                    <a:pt x="2" y="2"/>
                    <a:pt x="1" y="2"/>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淘宝网Chenying0907出品 192"/>
            <p:cNvSpPr/>
            <p:nvPr/>
          </p:nvSpPr>
          <p:spPr bwMode="auto">
            <a:xfrm>
              <a:off x="8229" y="3155"/>
              <a:ext cx="5" cy="4"/>
            </a:xfrm>
            <a:custGeom>
              <a:avLst/>
              <a:gdLst>
                <a:gd name="T0" fmla="*/ 2 w 2"/>
                <a:gd name="T1" fmla="*/ 0 h 2"/>
                <a:gd name="T2" fmla="*/ 1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0" y="0"/>
                    <a:pt x="1" y="2"/>
                  </a:cubicBezTo>
                  <a:cubicBezTo>
                    <a:pt x="0" y="2"/>
                    <a:pt x="0" y="1"/>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淘宝网Chenying0907出品 193"/>
            <p:cNvSpPr/>
            <p:nvPr/>
          </p:nvSpPr>
          <p:spPr bwMode="auto">
            <a:xfrm>
              <a:off x="8158" y="3197"/>
              <a:ext cx="12"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4" y="1"/>
                    <a:pt x="2" y="2"/>
                    <a:pt x="0" y="3"/>
                  </a:cubicBezTo>
                  <a:cubicBezTo>
                    <a:pt x="1"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淘宝网Chenying0907出品 194"/>
            <p:cNvSpPr/>
            <p:nvPr/>
          </p:nvSpPr>
          <p:spPr bwMode="auto">
            <a:xfrm>
              <a:off x="8153" y="3200"/>
              <a:ext cx="5" cy="2"/>
            </a:xfrm>
            <a:custGeom>
              <a:avLst/>
              <a:gdLst>
                <a:gd name="T0" fmla="*/ 0 w 2"/>
                <a:gd name="T1" fmla="*/ 1 h 1"/>
                <a:gd name="T2" fmla="*/ 1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1" y="0"/>
                    <a:pt x="1" y="0"/>
                  </a:cubicBezTo>
                  <a:cubicBezTo>
                    <a:pt x="2" y="0"/>
                    <a:pt x="1" y="0"/>
                    <a:pt x="1"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淘宝网Chenying0907出品 195"/>
            <p:cNvSpPr/>
            <p:nvPr/>
          </p:nvSpPr>
          <p:spPr bwMode="auto">
            <a:xfrm>
              <a:off x="8035" y="3249"/>
              <a:ext cx="7" cy="3"/>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淘宝网Chenying0907出品 196"/>
            <p:cNvSpPr/>
            <p:nvPr/>
          </p:nvSpPr>
          <p:spPr bwMode="auto">
            <a:xfrm>
              <a:off x="7990" y="3266"/>
              <a:ext cx="11"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5" y="2"/>
                    <a:pt x="2" y="2"/>
                    <a:pt x="0" y="3"/>
                  </a:cubicBezTo>
                  <a:cubicBezTo>
                    <a:pt x="1" y="2"/>
                    <a:pt x="4"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淘宝网Chenying0907出品 197"/>
            <p:cNvSpPr/>
            <p:nvPr/>
          </p:nvSpPr>
          <p:spPr bwMode="auto">
            <a:xfrm>
              <a:off x="7895" y="3299"/>
              <a:ext cx="5" cy="5"/>
            </a:xfrm>
            <a:custGeom>
              <a:avLst/>
              <a:gdLst>
                <a:gd name="T0" fmla="*/ 2 w 2"/>
                <a:gd name="T1" fmla="*/ 0 h 2"/>
                <a:gd name="T2" fmla="*/ 1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1" y="2"/>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淘宝网Chenying0907出品 198"/>
            <p:cNvSpPr/>
            <p:nvPr/>
          </p:nvSpPr>
          <p:spPr bwMode="auto">
            <a:xfrm>
              <a:off x="7819" y="3330"/>
              <a:ext cx="12" cy="5"/>
            </a:xfrm>
            <a:custGeom>
              <a:avLst/>
              <a:gdLst>
                <a:gd name="T0" fmla="*/ 4 w 5"/>
                <a:gd name="T1" fmla="*/ 0 h 2"/>
                <a:gd name="T2" fmla="*/ 5 w 5"/>
                <a:gd name="T3" fmla="*/ 0 h 2"/>
                <a:gd name="T4" fmla="*/ 0 w 5"/>
                <a:gd name="T5" fmla="*/ 2 h 2"/>
                <a:gd name="T6" fmla="*/ 1 w 5"/>
                <a:gd name="T7" fmla="*/ 2 h 2"/>
                <a:gd name="T8" fmla="*/ 2 w 5"/>
                <a:gd name="T9" fmla="*/ 0 h 2"/>
                <a:gd name="T10" fmla="*/ 4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4" y="0"/>
                  </a:moveTo>
                  <a:cubicBezTo>
                    <a:pt x="4" y="0"/>
                    <a:pt x="4" y="0"/>
                    <a:pt x="5" y="0"/>
                  </a:cubicBezTo>
                  <a:cubicBezTo>
                    <a:pt x="3" y="0"/>
                    <a:pt x="2" y="2"/>
                    <a:pt x="0" y="2"/>
                  </a:cubicBezTo>
                  <a:cubicBezTo>
                    <a:pt x="0" y="2"/>
                    <a:pt x="1" y="2"/>
                    <a:pt x="1" y="2"/>
                  </a:cubicBezTo>
                  <a:cubicBezTo>
                    <a:pt x="1" y="2"/>
                    <a:pt x="2" y="1"/>
                    <a:pt x="2" y="0"/>
                  </a:cubicBezTo>
                  <a:cubicBezTo>
                    <a:pt x="3" y="1"/>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淘宝网Chenying0907出品 199"/>
            <p:cNvSpPr/>
            <p:nvPr/>
          </p:nvSpPr>
          <p:spPr bwMode="auto">
            <a:xfrm>
              <a:off x="7812" y="3351"/>
              <a:ext cx="5" cy="5"/>
            </a:xfrm>
            <a:custGeom>
              <a:avLst/>
              <a:gdLst>
                <a:gd name="T0" fmla="*/ 2 w 2"/>
                <a:gd name="T1" fmla="*/ 0 h 2"/>
                <a:gd name="T2" fmla="*/ 0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1"/>
                  </a:cubicBezTo>
                  <a:cubicBezTo>
                    <a:pt x="0" y="1"/>
                    <a:pt x="1" y="0"/>
                    <a:pt x="1"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淘宝网Chenying0907出品 200"/>
            <p:cNvSpPr/>
            <p:nvPr/>
          </p:nvSpPr>
          <p:spPr bwMode="auto">
            <a:xfrm>
              <a:off x="7810" y="3332"/>
              <a:ext cx="9" cy="10"/>
            </a:xfrm>
            <a:custGeom>
              <a:avLst/>
              <a:gdLst>
                <a:gd name="T0" fmla="*/ 4 w 4"/>
                <a:gd name="T1" fmla="*/ 0 h 4"/>
                <a:gd name="T2" fmla="*/ 4 w 4"/>
                <a:gd name="T3" fmla="*/ 0 h 4"/>
                <a:gd name="T4" fmla="*/ 4 w 4"/>
                <a:gd name="T5" fmla="*/ 2 h 4"/>
                <a:gd name="T6" fmla="*/ 0 w 4"/>
                <a:gd name="T7" fmla="*/ 3 h 4"/>
                <a:gd name="T8" fmla="*/ 0 w 4"/>
                <a:gd name="T9" fmla="*/ 3 h 4"/>
                <a:gd name="T10" fmla="*/ 2 w 4"/>
                <a:gd name="T11" fmla="*/ 3 h 4"/>
                <a:gd name="T12" fmla="*/ 3 w 4"/>
                <a:gd name="T13" fmla="*/ 0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4" y="0"/>
                    <a:pt x="4" y="0"/>
                    <a:pt x="4" y="0"/>
                  </a:cubicBezTo>
                  <a:cubicBezTo>
                    <a:pt x="3" y="1"/>
                    <a:pt x="4" y="1"/>
                    <a:pt x="4" y="2"/>
                  </a:cubicBezTo>
                  <a:cubicBezTo>
                    <a:pt x="3" y="3"/>
                    <a:pt x="2" y="4"/>
                    <a:pt x="0" y="3"/>
                  </a:cubicBezTo>
                  <a:cubicBezTo>
                    <a:pt x="0" y="3"/>
                    <a:pt x="0" y="3"/>
                    <a:pt x="0" y="3"/>
                  </a:cubicBezTo>
                  <a:cubicBezTo>
                    <a:pt x="1" y="3"/>
                    <a:pt x="2" y="2"/>
                    <a:pt x="2" y="3"/>
                  </a:cubicBezTo>
                  <a:cubicBezTo>
                    <a:pt x="2" y="1"/>
                    <a:pt x="4" y="2"/>
                    <a:pt x="3"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淘宝网Chenying0907出品 201"/>
            <p:cNvSpPr/>
            <p:nvPr/>
          </p:nvSpPr>
          <p:spPr bwMode="auto">
            <a:xfrm>
              <a:off x="7802" y="3342"/>
              <a:ext cx="10" cy="4"/>
            </a:xfrm>
            <a:custGeom>
              <a:avLst/>
              <a:gdLst>
                <a:gd name="T0" fmla="*/ 4 w 4"/>
                <a:gd name="T1" fmla="*/ 0 h 2"/>
                <a:gd name="T2" fmla="*/ 0 w 4"/>
                <a:gd name="T3" fmla="*/ 2 h 2"/>
                <a:gd name="T4" fmla="*/ 3 w 4"/>
                <a:gd name="T5" fmla="*/ 0 h 2"/>
                <a:gd name="T6" fmla="*/ 4 w 4"/>
                <a:gd name="T7" fmla="*/ 0 h 2"/>
              </a:gdLst>
              <a:ahLst/>
              <a:cxnLst>
                <a:cxn ang="0">
                  <a:pos x="T0" y="T1"/>
                </a:cxn>
                <a:cxn ang="0">
                  <a:pos x="T2" y="T3"/>
                </a:cxn>
                <a:cxn ang="0">
                  <a:pos x="T4" y="T5"/>
                </a:cxn>
                <a:cxn ang="0">
                  <a:pos x="T6" y="T7"/>
                </a:cxn>
              </a:cxnLst>
              <a:rect l="0" t="0" r="r" b="b"/>
              <a:pathLst>
                <a:path w="4" h="2">
                  <a:moveTo>
                    <a:pt x="4" y="0"/>
                  </a:moveTo>
                  <a:cubicBezTo>
                    <a:pt x="3" y="1"/>
                    <a:pt x="2" y="2"/>
                    <a:pt x="0" y="2"/>
                  </a:cubicBezTo>
                  <a:cubicBezTo>
                    <a:pt x="1" y="1"/>
                    <a:pt x="2" y="1"/>
                    <a:pt x="3"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淘宝网Chenying0907出品 202"/>
            <p:cNvSpPr/>
            <p:nvPr/>
          </p:nvSpPr>
          <p:spPr bwMode="auto">
            <a:xfrm>
              <a:off x="7791" y="3346"/>
              <a:ext cx="9" cy="7"/>
            </a:xfrm>
            <a:custGeom>
              <a:avLst/>
              <a:gdLst>
                <a:gd name="T0" fmla="*/ 3 w 4"/>
                <a:gd name="T1" fmla="*/ 0 h 3"/>
                <a:gd name="T2" fmla="*/ 4 w 4"/>
                <a:gd name="T3" fmla="*/ 1 h 3"/>
                <a:gd name="T4" fmla="*/ 0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4" y="1"/>
                    <a:pt x="4" y="0"/>
                    <a:pt x="4" y="1"/>
                  </a:cubicBezTo>
                  <a:cubicBezTo>
                    <a:pt x="3" y="1"/>
                    <a:pt x="2" y="3"/>
                    <a:pt x="0" y="3"/>
                  </a:cubicBezTo>
                  <a:cubicBezTo>
                    <a:pt x="1" y="2"/>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淘宝网Chenying0907出品 203"/>
            <p:cNvSpPr/>
            <p:nvPr/>
          </p:nvSpPr>
          <p:spPr bwMode="auto">
            <a:xfrm>
              <a:off x="7767" y="3361"/>
              <a:ext cx="26" cy="14"/>
            </a:xfrm>
            <a:custGeom>
              <a:avLst/>
              <a:gdLst>
                <a:gd name="T0" fmla="*/ 5 w 11"/>
                <a:gd name="T1" fmla="*/ 3 h 6"/>
                <a:gd name="T2" fmla="*/ 11 w 11"/>
                <a:gd name="T3" fmla="*/ 2 h 6"/>
                <a:gd name="T4" fmla="*/ 0 w 11"/>
                <a:gd name="T5" fmla="*/ 6 h 6"/>
                <a:gd name="T6" fmla="*/ 4 w 11"/>
                <a:gd name="T7" fmla="*/ 4 h 6"/>
                <a:gd name="T8" fmla="*/ 5 w 11"/>
                <a:gd name="T9" fmla="*/ 5 h 6"/>
                <a:gd name="T10" fmla="*/ 5 w 11"/>
                <a:gd name="T11" fmla="*/ 3 h 6"/>
              </a:gdLst>
              <a:ahLst/>
              <a:cxnLst>
                <a:cxn ang="0">
                  <a:pos x="T0" y="T1"/>
                </a:cxn>
                <a:cxn ang="0">
                  <a:pos x="T2" y="T3"/>
                </a:cxn>
                <a:cxn ang="0">
                  <a:pos x="T4" y="T5"/>
                </a:cxn>
                <a:cxn ang="0">
                  <a:pos x="T6" y="T7"/>
                </a:cxn>
                <a:cxn ang="0">
                  <a:pos x="T8" y="T9"/>
                </a:cxn>
                <a:cxn ang="0">
                  <a:pos x="T10" y="T11"/>
                </a:cxn>
              </a:cxnLst>
              <a:rect l="0" t="0" r="r" b="b"/>
              <a:pathLst>
                <a:path w="11" h="6">
                  <a:moveTo>
                    <a:pt x="5" y="3"/>
                  </a:moveTo>
                  <a:cubicBezTo>
                    <a:pt x="8" y="3"/>
                    <a:pt x="9" y="0"/>
                    <a:pt x="11" y="2"/>
                  </a:cubicBezTo>
                  <a:cubicBezTo>
                    <a:pt x="7" y="3"/>
                    <a:pt x="5" y="6"/>
                    <a:pt x="0" y="6"/>
                  </a:cubicBezTo>
                  <a:cubicBezTo>
                    <a:pt x="2" y="6"/>
                    <a:pt x="3" y="5"/>
                    <a:pt x="4" y="4"/>
                  </a:cubicBezTo>
                  <a:cubicBezTo>
                    <a:pt x="5" y="4"/>
                    <a:pt x="5" y="4"/>
                    <a:pt x="5" y="5"/>
                  </a:cubicBezTo>
                  <a:cubicBezTo>
                    <a:pt x="6" y="5"/>
                    <a:pt x="5"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淘宝网Chenying0907出品 204"/>
            <p:cNvSpPr/>
            <p:nvPr/>
          </p:nvSpPr>
          <p:spPr bwMode="auto">
            <a:xfrm>
              <a:off x="7793" y="3339"/>
              <a:ext cx="2" cy="3"/>
            </a:xfrm>
            <a:custGeom>
              <a:avLst/>
              <a:gdLst>
                <a:gd name="T0" fmla="*/ 1 w 1"/>
                <a:gd name="T1" fmla="*/ 1 h 1"/>
                <a:gd name="T2" fmla="*/ 0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0"/>
                    <a:pt x="0" y="1"/>
                  </a:cubicBezTo>
                  <a:cubicBezTo>
                    <a:pt x="0" y="0"/>
                    <a:pt x="0"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7" name="淘宝网Chenying0907出品 280"/>
          <p:cNvSpPr/>
          <p:nvPr/>
        </p:nvSpPr>
        <p:spPr>
          <a:xfrm rot="12400600">
            <a:off x="3521494" y="4928331"/>
            <a:ext cx="3963844" cy="1098331"/>
          </a:xfrm>
          <a:custGeom>
            <a:avLst/>
            <a:gdLst>
              <a:gd name="connsiteX0" fmla="*/ 0 w 2985796"/>
              <a:gd name="connsiteY0" fmla="*/ 339457 h 959424"/>
              <a:gd name="connsiteX1" fmla="*/ 1091682 w 2985796"/>
              <a:gd name="connsiteY1" fmla="*/ 955278 h 959424"/>
              <a:gd name="connsiteX2" fmla="*/ 2444621 w 2985796"/>
              <a:gd name="connsiteY2" fmla="*/ 68870 h 959424"/>
              <a:gd name="connsiteX3" fmla="*/ 2985796 w 2985796"/>
              <a:gd name="connsiteY3" fmla="*/ 124853 h 959424"/>
            </a:gdLst>
            <a:ahLst/>
            <a:cxnLst>
              <a:cxn ang="0">
                <a:pos x="connsiteX0" y="connsiteY0"/>
              </a:cxn>
              <a:cxn ang="0">
                <a:pos x="connsiteX1" y="connsiteY1"/>
              </a:cxn>
              <a:cxn ang="0">
                <a:pos x="connsiteX2" y="connsiteY2"/>
              </a:cxn>
              <a:cxn ang="0">
                <a:pos x="connsiteX3" y="connsiteY3"/>
              </a:cxn>
            </a:cxnLst>
            <a:rect l="l" t="t" r="r" b="b"/>
            <a:pathLst>
              <a:path w="2985796" h="959424">
                <a:moveTo>
                  <a:pt x="0" y="339457"/>
                </a:moveTo>
                <a:cubicBezTo>
                  <a:pt x="342122" y="669916"/>
                  <a:pt x="684245" y="1000376"/>
                  <a:pt x="1091682" y="955278"/>
                </a:cubicBezTo>
                <a:cubicBezTo>
                  <a:pt x="1499119" y="910180"/>
                  <a:pt x="2128935" y="207274"/>
                  <a:pt x="2444621" y="68870"/>
                </a:cubicBezTo>
                <a:cubicBezTo>
                  <a:pt x="2760307" y="-69534"/>
                  <a:pt x="2873051" y="27659"/>
                  <a:pt x="2985796" y="124853"/>
                </a:cubicBezTo>
              </a:path>
            </a:pathLst>
          </a:custGeom>
          <a:noFill/>
          <a:ln>
            <a:solidFill>
              <a:srgbClr val="72727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8" name="原创设计师QQ：178119980 喵小姐"/>
          <p:cNvSpPr/>
          <p:nvPr/>
        </p:nvSpPr>
        <p:spPr>
          <a:xfrm>
            <a:off x="4728144" y="3426779"/>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209" name="原创设计师QQ：178119980 喵小姐"/>
          <p:cNvSpPr/>
          <p:nvPr/>
        </p:nvSpPr>
        <p:spPr>
          <a:xfrm>
            <a:off x="9626989" y="2649225"/>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grpSp>
        <p:nvGrpSpPr>
          <p:cNvPr id="210" name="Group 205"/>
          <p:cNvGrpSpPr/>
          <p:nvPr/>
        </p:nvGrpSpPr>
        <p:grpSpPr bwMode="auto">
          <a:xfrm rot="19757829">
            <a:off x="3659200" y="4842962"/>
            <a:ext cx="842975" cy="814321"/>
            <a:chOff x="6895" y="2681"/>
            <a:chExt cx="2177" cy="2103"/>
          </a:xfrm>
          <a:solidFill>
            <a:srgbClr val="CBCBCB"/>
          </a:solidFill>
        </p:grpSpPr>
        <p:sp>
          <p:nvSpPr>
            <p:cNvPr id="211" name="淘宝网Chenying0907出品 5"/>
            <p:cNvSpPr/>
            <p:nvPr/>
          </p:nvSpPr>
          <p:spPr bwMode="auto">
            <a:xfrm>
              <a:off x="8973" y="2953"/>
              <a:ext cx="7" cy="5"/>
            </a:xfrm>
            <a:custGeom>
              <a:avLst/>
              <a:gdLst>
                <a:gd name="T0" fmla="*/ 2 w 3"/>
                <a:gd name="T1" fmla="*/ 1 h 2"/>
                <a:gd name="T2" fmla="*/ 2 w 3"/>
                <a:gd name="T3" fmla="*/ 1 h 2"/>
                <a:gd name="T4" fmla="*/ 2 w 3"/>
                <a:gd name="T5" fmla="*/ 2 h 2"/>
                <a:gd name="T6" fmla="*/ 1 w 3"/>
                <a:gd name="T7" fmla="*/ 2 h 2"/>
                <a:gd name="T8" fmla="*/ 1 w 3"/>
                <a:gd name="T9" fmla="*/ 0 h 2"/>
                <a:gd name="T10" fmla="*/ 2 w 3"/>
                <a:gd name="T11" fmla="*/ 0 h 2"/>
                <a:gd name="T12" fmla="*/ 2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1"/>
                  </a:moveTo>
                  <a:cubicBezTo>
                    <a:pt x="2" y="1"/>
                    <a:pt x="2" y="1"/>
                    <a:pt x="2" y="1"/>
                  </a:cubicBezTo>
                  <a:cubicBezTo>
                    <a:pt x="3" y="1"/>
                    <a:pt x="3" y="2"/>
                    <a:pt x="2" y="2"/>
                  </a:cubicBezTo>
                  <a:cubicBezTo>
                    <a:pt x="2" y="2"/>
                    <a:pt x="1" y="2"/>
                    <a:pt x="1" y="2"/>
                  </a:cubicBezTo>
                  <a:cubicBezTo>
                    <a:pt x="1" y="1"/>
                    <a:pt x="0" y="1"/>
                    <a:pt x="1" y="0"/>
                  </a:cubicBezTo>
                  <a:cubicBezTo>
                    <a:pt x="1" y="0"/>
                    <a:pt x="2" y="1"/>
                    <a:pt x="2" y="0"/>
                  </a:cubicBezTo>
                  <a:cubicBezTo>
                    <a:pt x="3"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淘宝网Chenying0907出品 6"/>
            <p:cNvSpPr/>
            <p:nvPr/>
          </p:nvSpPr>
          <p:spPr bwMode="auto">
            <a:xfrm>
              <a:off x="8959" y="2965"/>
              <a:ext cx="4" cy="7"/>
            </a:xfrm>
            <a:custGeom>
              <a:avLst/>
              <a:gdLst>
                <a:gd name="T0" fmla="*/ 1 w 2"/>
                <a:gd name="T1" fmla="*/ 0 h 3"/>
                <a:gd name="T2" fmla="*/ 1 w 2"/>
                <a:gd name="T3" fmla="*/ 1 h 3"/>
                <a:gd name="T4" fmla="*/ 1 w 2"/>
                <a:gd name="T5" fmla="*/ 2 h 3"/>
                <a:gd name="T6" fmla="*/ 0 w 2"/>
                <a:gd name="T7" fmla="*/ 2 h 3"/>
                <a:gd name="T8" fmla="*/ 1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1" y="1"/>
                    <a:pt x="1" y="1"/>
                  </a:cubicBezTo>
                  <a:cubicBezTo>
                    <a:pt x="0" y="1"/>
                    <a:pt x="2" y="1"/>
                    <a:pt x="1" y="2"/>
                  </a:cubicBezTo>
                  <a:cubicBezTo>
                    <a:pt x="1" y="2"/>
                    <a:pt x="0" y="3"/>
                    <a:pt x="0" y="2"/>
                  </a:cubicBezTo>
                  <a:cubicBezTo>
                    <a:pt x="0" y="1"/>
                    <a:pt x="0"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淘宝网Chenying0907出品 7"/>
            <p:cNvSpPr/>
            <p:nvPr/>
          </p:nvSpPr>
          <p:spPr bwMode="auto">
            <a:xfrm>
              <a:off x="8947" y="2967"/>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1"/>
                  </a:cubicBezTo>
                  <a:cubicBezTo>
                    <a:pt x="0" y="1"/>
                    <a:pt x="0" y="0"/>
                    <a:pt x="1" y="0"/>
                  </a:cubicBezTo>
                  <a:cubicBezTo>
                    <a:pt x="1"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淘宝网Chenying0907出品 8"/>
            <p:cNvSpPr/>
            <p:nvPr/>
          </p:nvSpPr>
          <p:spPr bwMode="auto">
            <a:xfrm>
              <a:off x="8944" y="2970"/>
              <a:ext cx="5" cy="5"/>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淘宝网Chenying0907出品 9"/>
            <p:cNvSpPr/>
            <p:nvPr/>
          </p:nvSpPr>
          <p:spPr bwMode="auto">
            <a:xfrm>
              <a:off x="8947" y="2949"/>
              <a:ext cx="2" cy="4"/>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0"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淘宝网Chenying0907出品 10"/>
            <p:cNvSpPr/>
            <p:nvPr/>
          </p:nvSpPr>
          <p:spPr bwMode="auto">
            <a:xfrm>
              <a:off x="8755" y="3015"/>
              <a:ext cx="2" cy="2"/>
            </a:xfrm>
            <a:custGeom>
              <a:avLst/>
              <a:gdLst>
                <a:gd name="T0" fmla="*/ 1 w 1"/>
                <a:gd name="T1" fmla="*/ 1 h 1"/>
                <a:gd name="T2" fmla="*/ 0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0" y="1"/>
                  </a:cubicBezTo>
                  <a:cubicBezTo>
                    <a:pt x="0" y="1"/>
                    <a:pt x="0" y="1"/>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淘宝网Chenying0907出品 11"/>
            <p:cNvSpPr/>
            <p:nvPr/>
          </p:nvSpPr>
          <p:spPr bwMode="auto">
            <a:xfrm>
              <a:off x="8703" y="3031"/>
              <a:ext cx="4" cy="8"/>
            </a:xfrm>
            <a:custGeom>
              <a:avLst/>
              <a:gdLst>
                <a:gd name="T0" fmla="*/ 1 w 2"/>
                <a:gd name="T1" fmla="*/ 2 h 3"/>
                <a:gd name="T2" fmla="*/ 1 w 2"/>
                <a:gd name="T3" fmla="*/ 3 h 3"/>
                <a:gd name="T4" fmla="*/ 1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1" y="2"/>
                    <a:pt x="1" y="2"/>
                    <a:pt x="1" y="3"/>
                  </a:cubicBezTo>
                  <a:cubicBezTo>
                    <a:pt x="0" y="2"/>
                    <a:pt x="1" y="2"/>
                    <a:pt x="1" y="0"/>
                  </a:cubicBezTo>
                  <a:cubicBezTo>
                    <a:pt x="2"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淘宝网Chenying0907出品 12"/>
            <p:cNvSpPr/>
            <p:nvPr/>
          </p:nvSpPr>
          <p:spPr bwMode="auto">
            <a:xfrm>
              <a:off x="8677" y="3039"/>
              <a:ext cx="4" cy="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淘宝网Chenying0907出品 13"/>
            <p:cNvSpPr/>
            <p:nvPr/>
          </p:nvSpPr>
          <p:spPr bwMode="auto">
            <a:xfrm>
              <a:off x="8660" y="3043"/>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0" y="1"/>
                    <a:pt x="1" y="1"/>
                    <a:pt x="0" y="1"/>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淘宝网Chenying0907出品 14"/>
            <p:cNvSpPr/>
            <p:nvPr/>
          </p:nvSpPr>
          <p:spPr bwMode="auto">
            <a:xfrm>
              <a:off x="8629" y="3053"/>
              <a:ext cx="3" cy="4"/>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1"/>
                  </a:cubicBezTo>
                  <a:cubicBezTo>
                    <a:pt x="0" y="0"/>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淘宝网Chenying0907出品 15"/>
            <p:cNvSpPr/>
            <p:nvPr/>
          </p:nvSpPr>
          <p:spPr bwMode="auto">
            <a:xfrm>
              <a:off x="8617" y="3048"/>
              <a:ext cx="3" cy="5"/>
            </a:xfrm>
            <a:custGeom>
              <a:avLst/>
              <a:gdLst>
                <a:gd name="T0" fmla="*/ 1 w 1"/>
                <a:gd name="T1" fmla="*/ 1 h 2"/>
                <a:gd name="T2" fmla="*/ 1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2"/>
                    <a:pt x="1" y="0"/>
                    <a:pt x="0" y="1"/>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淘宝网Chenying0907出品 16"/>
            <p:cNvSpPr/>
            <p:nvPr/>
          </p:nvSpPr>
          <p:spPr bwMode="auto">
            <a:xfrm>
              <a:off x="8615" y="3046"/>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淘宝网Chenying0907出品 17"/>
            <p:cNvSpPr/>
            <p:nvPr/>
          </p:nvSpPr>
          <p:spPr bwMode="auto">
            <a:xfrm>
              <a:off x="8613" y="3046"/>
              <a:ext cx="4" cy="4"/>
            </a:xfrm>
            <a:custGeom>
              <a:avLst/>
              <a:gdLst>
                <a:gd name="T0" fmla="*/ 2 w 2"/>
                <a:gd name="T1" fmla="*/ 1 h 2"/>
                <a:gd name="T2" fmla="*/ 2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2" y="2"/>
                    <a:pt x="2" y="2"/>
                  </a:cubicBezTo>
                  <a:cubicBezTo>
                    <a:pt x="1" y="2"/>
                    <a:pt x="1" y="1"/>
                    <a:pt x="0" y="1"/>
                  </a:cubicBezTo>
                  <a:cubicBezTo>
                    <a:pt x="1"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淘宝网Chenying0907出品 18"/>
            <p:cNvSpPr/>
            <p:nvPr/>
          </p:nvSpPr>
          <p:spPr bwMode="auto">
            <a:xfrm>
              <a:off x="8613" y="3050"/>
              <a:ext cx="4" cy="5"/>
            </a:xfrm>
            <a:custGeom>
              <a:avLst/>
              <a:gdLst>
                <a:gd name="T0" fmla="*/ 0 w 2"/>
                <a:gd name="T1" fmla="*/ 0 h 2"/>
                <a:gd name="T2" fmla="*/ 2 w 2"/>
                <a:gd name="T3" fmla="*/ 1 h 2"/>
                <a:gd name="T4" fmla="*/ 1 w 2"/>
                <a:gd name="T5" fmla="*/ 2 h 2"/>
                <a:gd name="T6" fmla="*/ 0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2" y="1"/>
                  </a:cubicBezTo>
                  <a:cubicBezTo>
                    <a:pt x="2" y="2"/>
                    <a:pt x="1" y="2"/>
                    <a:pt x="1" y="2"/>
                  </a:cubicBezTo>
                  <a:cubicBezTo>
                    <a:pt x="1" y="2"/>
                    <a:pt x="0" y="2"/>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淘宝网Chenying0907出品 19"/>
            <p:cNvSpPr/>
            <p:nvPr/>
          </p:nvSpPr>
          <p:spPr bwMode="auto">
            <a:xfrm>
              <a:off x="8601" y="3046"/>
              <a:ext cx="5" cy="2"/>
            </a:xfrm>
            <a:custGeom>
              <a:avLst/>
              <a:gdLst>
                <a:gd name="T0" fmla="*/ 2 w 2"/>
                <a:gd name="T1" fmla="*/ 0 h 1"/>
                <a:gd name="T2" fmla="*/ 1 w 2"/>
                <a:gd name="T3" fmla="*/ 1 h 1"/>
                <a:gd name="T4" fmla="*/ 0 w 2"/>
                <a:gd name="T5" fmla="*/ 1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1" y="1"/>
                    <a:pt x="1" y="0"/>
                    <a:pt x="1" y="1"/>
                  </a:cubicBezTo>
                  <a:cubicBezTo>
                    <a:pt x="1" y="1"/>
                    <a:pt x="1" y="1"/>
                    <a:pt x="0" y="1"/>
                  </a:cubicBezTo>
                  <a:cubicBezTo>
                    <a:pt x="0" y="1"/>
                    <a:pt x="0"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淘宝网Chenying0907出品 20"/>
            <p:cNvSpPr/>
            <p:nvPr/>
          </p:nvSpPr>
          <p:spPr bwMode="auto">
            <a:xfrm>
              <a:off x="8584" y="3050"/>
              <a:ext cx="5" cy="3"/>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淘宝网Chenying0907出品 21"/>
            <p:cNvSpPr/>
            <p:nvPr/>
          </p:nvSpPr>
          <p:spPr bwMode="auto">
            <a:xfrm>
              <a:off x="8437" y="3777"/>
              <a:ext cx="5" cy="3"/>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淘宝网Chenying0907出品 22"/>
            <p:cNvSpPr/>
            <p:nvPr/>
          </p:nvSpPr>
          <p:spPr bwMode="auto">
            <a:xfrm>
              <a:off x="8553" y="3065"/>
              <a:ext cx="5" cy="7"/>
            </a:xfrm>
            <a:custGeom>
              <a:avLst/>
              <a:gdLst>
                <a:gd name="T0" fmla="*/ 2 w 2"/>
                <a:gd name="T1" fmla="*/ 2 h 3"/>
                <a:gd name="T2" fmla="*/ 1 w 2"/>
                <a:gd name="T3" fmla="*/ 3 h 3"/>
                <a:gd name="T4" fmla="*/ 0 w 2"/>
                <a:gd name="T5" fmla="*/ 1 h 3"/>
                <a:gd name="T6" fmla="*/ 1 w 2"/>
                <a:gd name="T7" fmla="*/ 0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1" y="2"/>
                    <a:pt x="1" y="2"/>
                    <a:pt x="1" y="3"/>
                  </a:cubicBezTo>
                  <a:cubicBezTo>
                    <a:pt x="0" y="3"/>
                    <a:pt x="0" y="2"/>
                    <a:pt x="0" y="1"/>
                  </a:cubicBezTo>
                  <a:cubicBezTo>
                    <a:pt x="2" y="2"/>
                    <a:pt x="0" y="1"/>
                    <a:pt x="1" y="0"/>
                  </a:cubicBezTo>
                  <a:cubicBezTo>
                    <a:pt x="2"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淘宝网Chenying0907出品 23"/>
            <p:cNvSpPr/>
            <p:nvPr/>
          </p:nvSpPr>
          <p:spPr bwMode="auto">
            <a:xfrm>
              <a:off x="8295" y="4410"/>
              <a:ext cx="14" cy="7"/>
            </a:xfrm>
            <a:custGeom>
              <a:avLst/>
              <a:gdLst>
                <a:gd name="T0" fmla="*/ 5 w 6"/>
                <a:gd name="T1" fmla="*/ 0 h 3"/>
                <a:gd name="T2" fmla="*/ 4 w 6"/>
                <a:gd name="T3" fmla="*/ 1 h 3"/>
                <a:gd name="T4" fmla="*/ 3 w 6"/>
                <a:gd name="T5" fmla="*/ 3 h 3"/>
                <a:gd name="T6" fmla="*/ 1 w 6"/>
                <a:gd name="T7" fmla="*/ 3 h 3"/>
                <a:gd name="T8" fmla="*/ 0 w 6"/>
                <a:gd name="T9" fmla="*/ 2 h 3"/>
                <a:gd name="T10" fmla="*/ 3 w 6"/>
                <a:gd name="T11" fmla="*/ 2 h 3"/>
                <a:gd name="T12" fmla="*/ 3 w 6"/>
                <a:gd name="T13" fmla="*/ 0 h 3"/>
                <a:gd name="T14" fmla="*/ 5 w 6"/>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0"/>
                  </a:moveTo>
                  <a:cubicBezTo>
                    <a:pt x="6" y="1"/>
                    <a:pt x="4" y="1"/>
                    <a:pt x="4" y="1"/>
                  </a:cubicBezTo>
                  <a:cubicBezTo>
                    <a:pt x="5" y="2"/>
                    <a:pt x="4" y="2"/>
                    <a:pt x="3" y="3"/>
                  </a:cubicBezTo>
                  <a:cubicBezTo>
                    <a:pt x="2" y="3"/>
                    <a:pt x="2" y="3"/>
                    <a:pt x="1" y="3"/>
                  </a:cubicBezTo>
                  <a:cubicBezTo>
                    <a:pt x="1" y="2"/>
                    <a:pt x="1" y="2"/>
                    <a:pt x="0" y="2"/>
                  </a:cubicBezTo>
                  <a:cubicBezTo>
                    <a:pt x="1" y="1"/>
                    <a:pt x="3" y="0"/>
                    <a:pt x="3" y="2"/>
                  </a:cubicBezTo>
                  <a:cubicBezTo>
                    <a:pt x="4" y="1"/>
                    <a:pt x="3" y="0"/>
                    <a:pt x="3" y="0"/>
                  </a:cubicBezTo>
                  <a:cubicBezTo>
                    <a:pt x="3" y="0"/>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淘宝网Chenying0907出品 24"/>
            <p:cNvSpPr/>
            <p:nvPr/>
          </p:nvSpPr>
          <p:spPr bwMode="auto">
            <a:xfrm>
              <a:off x="8305" y="4388"/>
              <a:ext cx="4" cy="5"/>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1" y="1"/>
                    <a:pt x="1" y="2"/>
                    <a:pt x="0"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淘宝网Chenying0907出品 25"/>
            <p:cNvSpPr/>
            <p:nvPr/>
          </p:nvSpPr>
          <p:spPr bwMode="auto">
            <a:xfrm>
              <a:off x="8295" y="4419"/>
              <a:ext cx="7" cy="2"/>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3" y="1"/>
                    <a:pt x="1" y="1"/>
                    <a:pt x="0"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淘宝网Chenying0907出品 26"/>
            <p:cNvSpPr/>
            <p:nvPr/>
          </p:nvSpPr>
          <p:spPr bwMode="auto">
            <a:xfrm>
              <a:off x="8302" y="4386"/>
              <a:ext cx="7" cy="2"/>
            </a:xfrm>
            <a:custGeom>
              <a:avLst/>
              <a:gdLst>
                <a:gd name="T0" fmla="*/ 3 w 3"/>
                <a:gd name="T1" fmla="*/ 0 h 1"/>
                <a:gd name="T2" fmla="*/ 2 w 3"/>
                <a:gd name="T3" fmla="*/ 1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1"/>
                    <a:pt x="2" y="0"/>
                    <a:pt x="2" y="1"/>
                  </a:cubicBezTo>
                  <a:cubicBezTo>
                    <a:pt x="2" y="1"/>
                    <a:pt x="1" y="1"/>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淘宝网Chenying0907出品 27"/>
            <p:cNvSpPr/>
            <p:nvPr/>
          </p:nvSpPr>
          <p:spPr bwMode="auto">
            <a:xfrm>
              <a:off x="8300" y="4405"/>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2" y="2"/>
                    <a:pt x="0" y="2"/>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淘宝网Chenying0907出品 28"/>
            <p:cNvSpPr/>
            <p:nvPr/>
          </p:nvSpPr>
          <p:spPr bwMode="auto">
            <a:xfrm>
              <a:off x="8295" y="4398"/>
              <a:ext cx="7" cy="4"/>
            </a:xfrm>
            <a:custGeom>
              <a:avLst/>
              <a:gdLst>
                <a:gd name="T0" fmla="*/ 3 w 3"/>
                <a:gd name="T1" fmla="*/ 2 h 2"/>
                <a:gd name="T2" fmla="*/ 1 w 3"/>
                <a:gd name="T3" fmla="*/ 2 h 2"/>
                <a:gd name="T4" fmla="*/ 0 w 3"/>
                <a:gd name="T5" fmla="*/ 1 h 2"/>
                <a:gd name="T6" fmla="*/ 0 w 3"/>
                <a:gd name="T7" fmla="*/ 1 h 2"/>
                <a:gd name="T8" fmla="*/ 2 w 3"/>
                <a:gd name="T9" fmla="*/ 0 h 2"/>
                <a:gd name="T10" fmla="*/ 3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3" y="2"/>
                  </a:moveTo>
                  <a:cubicBezTo>
                    <a:pt x="2" y="2"/>
                    <a:pt x="2" y="2"/>
                    <a:pt x="1" y="2"/>
                  </a:cubicBezTo>
                  <a:cubicBezTo>
                    <a:pt x="2" y="2"/>
                    <a:pt x="1" y="1"/>
                    <a:pt x="0" y="1"/>
                  </a:cubicBezTo>
                  <a:cubicBezTo>
                    <a:pt x="0" y="1"/>
                    <a:pt x="0" y="1"/>
                    <a:pt x="0" y="1"/>
                  </a:cubicBezTo>
                  <a:cubicBezTo>
                    <a:pt x="1" y="0"/>
                    <a:pt x="1" y="0"/>
                    <a:pt x="2" y="0"/>
                  </a:cubicBezTo>
                  <a:cubicBezTo>
                    <a:pt x="3"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淘宝网Chenying0907出品 29"/>
            <p:cNvSpPr/>
            <p:nvPr/>
          </p:nvSpPr>
          <p:spPr bwMode="auto">
            <a:xfrm>
              <a:off x="8293" y="4395"/>
              <a:ext cx="7" cy="3"/>
            </a:xfrm>
            <a:custGeom>
              <a:avLst/>
              <a:gdLst>
                <a:gd name="T0" fmla="*/ 1 w 3"/>
                <a:gd name="T1" fmla="*/ 1 h 1"/>
                <a:gd name="T2" fmla="*/ 2 w 3"/>
                <a:gd name="T3" fmla="*/ 0 h 1"/>
                <a:gd name="T4" fmla="*/ 1 w 3"/>
                <a:gd name="T5" fmla="*/ 1 h 1"/>
              </a:gdLst>
              <a:ahLst/>
              <a:cxnLst>
                <a:cxn ang="0">
                  <a:pos x="T0" y="T1"/>
                </a:cxn>
                <a:cxn ang="0">
                  <a:pos x="T2" y="T3"/>
                </a:cxn>
                <a:cxn ang="0">
                  <a:pos x="T4" y="T5"/>
                </a:cxn>
              </a:cxnLst>
              <a:rect l="0" t="0" r="r" b="b"/>
              <a:pathLst>
                <a:path w="3" h="1">
                  <a:moveTo>
                    <a:pt x="1" y="1"/>
                  </a:moveTo>
                  <a:cubicBezTo>
                    <a:pt x="0" y="0"/>
                    <a:pt x="2" y="1"/>
                    <a:pt x="2" y="0"/>
                  </a:cubicBezTo>
                  <a:cubicBezTo>
                    <a:pt x="3"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淘宝网Chenying0907出品 30"/>
            <p:cNvSpPr/>
            <p:nvPr/>
          </p:nvSpPr>
          <p:spPr bwMode="auto">
            <a:xfrm>
              <a:off x="8295" y="4376"/>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淘宝网Chenying0907出品 31"/>
            <p:cNvSpPr/>
            <p:nvPr/>
          </p:nvSpPr>
          <p:spPr bwMode="auto">
            <a:xfrm>
              <a:off x="8293" y="4362"/>
              <a:ext cx="2" cy="5"/>
            </a:xfrm>
            <a:custGeom>
              <a:avLst/>
              <a:gdLst>
                <a:gd name="T0" fmla="*/ 1 w 1"/>
                <a:gd name="T1" fmla="*/ 1 h 2"/>
                <a:gd name="T2" fmla="*/ 0 w 1"/>
                <a:gd name="T3" fmla="*/ 1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1"/>
                    <a:pt x="0" y="1"/>
                  </a:cubicBezTo>
                  <a:cubicBezTo>
                    <a:pt x="0" y="0"/>
                    <a:pt x="0"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淘宝网Chenying0907出品 32"/>
            <p:cNvSpPr/>
            <p:nvPr/>
          </p:nvSpPr>
          <p:spPr bwMode="auto">
            <a:xfrm>
              <a:off x="8508" y="3074"/>
              <a:ext cx="5" cy="5"/>
            </a:xfrm>
            <a:custGeom>
              <a:avLst/>
              <a:gdLst>
                <a:gd name="T0" fmla="*/ 2 w 2"/>
                <a:gd name="T1" fmla="*/ 1 h 2"/>
                <a:gd name="T2" fmla="*/ 1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1"/>
                    <a:pt x="1" y="2"/>
                  </a:cubicBezTo>
                  <a:cubicBezTo>
                    <a:pt x="0" y="1"/>
                    <a:pt x="1" y="1"/>
                    <a:pt x="0" y="1"/>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淘宝网Chenying0907出品 33"/>
            <p:cNvSpPr/>
            <p:nvPr/>
          </p:nvSpPr>
          <p:spPr bwMode="auto">
            <a:xfrm>
              <a:off x="8504" y="3076"/>
              <a:ext cx="4" cy="3"/>
            </a:xfrm>
            <a:custGeom>
              <a:avLst/>
              <a:gdLst>
                <a:gd name="T0" fmla="*/ 2 w 2"/>
                <a:gd name="T1" fmla="*/ 0 h 1"/>
                <a:gd name="T2" fmla="*/ 0 w 2"/>
                <a:gd name="T3" fmla="*/ 1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1"/>
                    <a:pt x="1" y="1"/>
                    <a:pt x="0" y="1"/>
                  </a:cubicBezTo>
                  <a:cubicBezTo>
                    <a:pt x="0" y="0"/>
                    <a:pt x="1" y="1"/>
                    <a:pt x="1" y="0"/>
                  </a:cubicBezTo>
                  <a:cubicBezTo>
                    <a:pt x="2"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淘宝网Chenying0907出品 34"/>
            <p:cNvSpPr/>
            <p:nvPr/>
          </p:nvSpPr>
          <p:spPr bwMode="auto">
            <a:xfrm>
              <a:off x="8279" y="4388"/>
              <a:ext cx="7" cy="5"/>
            </a:xfrm>
            <a:custGeom>
              <a:avLst/>
              <a:gdLst>
                <a:gd name="T0" fmla="*/ 3 w 3"/>
                <a:gd name="T1" fmla="*/ 1 h 2"/>
                <a:gd name="T2" fmla="*/ 0 w 3"/>
                <a:gd name="T3" fmla="*/ 2 h 2"/>
                <a:gd name="T4" fmla="*/ 2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2"/>
                    <a:pt x="0" y="2"/>
                  </a:cubicBezTo>
                  <a:cubicBezTo>
                    <a:pt x="1" y="1"/>
                    <a:pt x="1" y="1"/>
                    <a:pt x="2" y="0"/>
                  </a:cubicBezTo>
                  <a:cubicBezTo>
                    <a:pt x="3"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淘宝网Chenying0907出品 35"/>
            <p:cNvSpPr/>
            <p:nvPr/>
          </p:nvSpPr>
          <p:spPr bwMode="auto">
            <a:xfrm>
              <a:off x="8286" y="4317"/>
              <a:ext cx="7" cy="5"/>
            </a:xfrm>
            <a:custGeom>
              <a:avLst/>
              <a:gdLst>
                <a:gd name="T0" fmla="*/ 3 w 3"/>
                <a:gd name="T1" fmla="*/ 1 h 2"/>
                <a:gd name="T2" fmla="*/ 0 w 3"/>
                <a:gd name="T3" fmla="*/ 1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2"/>
                    <a:pt x="1" y="1"/>
                    <a:pt x="0" y="1"/>
                  </a:cubicBezTo>
                  <a:cubicBezTo>
                    <a:pt x="0" y="0"/>
                    <a:pt x="1" y="0"/>
                    <a:pt x="1" y="0"/>
                  </a:cubicBezTo>
                  <a:cubicBezTo>
                    <a:pt x="2" y="0"/>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淘宝网Chenying0907出品 36"/>
            <p:cNvSpPr/>
            <p:nvPr/>
          </p:nvSpPr>
          <p:spPr bwMode="auto">
            <a:xfrm>
              <a:off x="8281" y="4334"/>
              <a:ext cx="5" cy="5"/>
            </a:xfrm>
            <a:custGeom>
              <a:avLst/>
              <a:gdLst>
                <a:gd name="T0" fmla="*/ 2 w 2"/>
                <a:gd name="T1" fmla="*/ 1 h 2"/>
                <a:gd name="T2" fmla="*/ 0 w 2"/>
                <a:gd name="T3" fmla="*/ 2 h 2"/>
                <a:gd name="T4" fmla="*/ 0 w 2"/>
                <a:gd name="T5" fmla="*/ 0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1"/>
                    <a:pt x="0" y="2"/>
                  </a:cubicBezTo>
                  <a:cubicBezTo>
                    <a:pt x="0" y="2"/>
                    <a:pt x="0" y="1"/>
                    <a:pt x="0" y="0"/>
                  </a:cubicBezTo>
                  <a:cubicBezTo>
                    <a:pt x="0" y="0"/>
                    <a:pt x="1" y="1"/>
                    <a:pt x="1" y="0"/>
                  </a:cubicBezTo>
                  <a:cubicBezTo>
                    <a:pt x="2"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淘宝网Chenying0907出品 37"/>
            <p:cNvSpPr/>
            <p:nvPr/>
          </p:nvSpPr>
          <p:spPr bwMode="auto">
            <a:xfrm>
              <a:off x="8281" y="4329"/>
              <a:ext cx="5" cy="5"/>
            </a:xfrm>
            <a:custGeom>
              <a:avLst/>
              <a:gdLst>
                <a:gd name="T0" fmla="*/ 2 w 2"/>
                <a:gd name="T1" fmla="*/ 2 h 2"/>
                <a:gd name="T2" fmla="*/ 0 w 2"/>
                <a:gd name="T3" fmla="*/ 1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1" y="1"/>
                    <a:pt x="1" y="1"/>
                    <a:pt x="0" y="1"/>
                  </a:cubicBezTo>
                  <a:cubicBezTo>
                    <a:pt x="1" y="1"/>
                    <a:pt x="1" y="1"/>
                    <a:pt x="1" y="0"/>
                  </a:cubicBezTo>
                  <a:cubicBezTo>
                    <a:pt x="2" y="0"/>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淘宝网Chenying0907出品 38"/>
            <p:cNvSpPr/>
            <p:nvPr/>
          </p:nvSpPr>
          <p:spPr bwMode="auto">
            <a:xfrm>
              <a:off x="8272" y="4398"/>
              <a:ext cx="2" cy="2"/>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淘宝网Chenying0907出品 39"/>
            <p:cNvSpPr/>
            <p:nvPr/>
          </p:nvSpPr>
          <p:spPr bwMode="auto">
            <a:xfrm>
              <a:off x="8276" y="4324"/>
              <a:ext cx="5" cy="7"/>
            </a:xfrm>
            <a:custGeom>
              <a:avLst/>
              <a:gdLst>
                <a:gd name="T0" fmla="*/ 2 w 2"/>
                <a:gd name="T1" fmla="*/ 2 h 3"/>
                <a:gd name="T2" fmla="*/ 0 w 2"/>
                <a:gd name="T3" fmla="*/ 2 h 3"/>
                <a:gd name="T4" fmla="*/ 2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1" y="2"/>
                    <a:pt x="1" y="3"/>
                    <a:pt x="0" y="2"/>
                  </a:cubicBezTo>
                  <a:cubicBezTo>
                    <a:pt x="0" y="1"/>
                    <a:pt x="1"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淘宝网Chenying0907出品 40"/>
            <p:cNvSpPr/>
            <p:nvPr/>
          </p:nvSpPr>
          <p:spPr bwMode="auto">
            <a:xfrm>
              <a:off x="8324" y="2681"/>
              <a:ext cx="237" cy="57"/>
            </a:xfrm>
            <a:custGeom>
              <a:avLst/>
              <a:gdLst>
                <a:gd name="T0" fmla="*/ 100 w 100"/>
                <a:gd name="T1" fmla="*/ 1 h 24"/>
                <a:gd name="T2" fmla="*/ 100 w 100"/>
                <a:gd name="T3" fmla="*/ 1 h 24"/>
                <a:gd name="T4" fmla="*/ 81 w 100"/>
                <a:gd name="T5" fmla="*/ 6 h 24"/>
                <a:gd name="T6" fmla="*/ 70 w 100"/>
                <a:gd name="T7" fmla="*/ 9 h 24"/>
                <a:gd name="T8" fmla="*/ 66 w 100"/>
                <a:gd name="T9" fmla="*/ 11 h 24"/>
                <a:gd name="T10" fmla="*/ 64 w 100"/>
                <a:gd name="T11" fmla="*/ 10 h 24"/>
                <a:gd name="T12" fmla="*/ 60 w 100"/>
                <a:gd name="T13" fmla="*/ 11 h 24"/>
                <a:gd name="T14" fmla="*/ 52 w 100"/>
                <a:gd name="T15" fmla="*/ 13 h 24"/>
                <a:gd name="T16" fmla="*/ 31 w 100"/>
                <a:gd name="T17" fmla="*/ 19 h 24"/>
                <a:gd name="T18" fmla="*/ 21 w 100"/>
                <a:gd name="T19" fmla="*/ 21 h 24"/>
                <a:gd name="T20" fmla="*/ 17 w 100"/>
                <a:gd name="T21" fmla="*/ 21 h 24"/>
                <a:gd name="T22" fmla="*/ 12 w 100"/>
                <a:gd name="T23" fmla="*/ 22 h 24"/>
                <a:gd name="T24" fmla="*/ 7 w 100"/>
                <a:gd name="T25" fmla="*/ 21 h 24"/>
                <a:gd name="T26" fmla="*/ 0 w 100"/>
                <a:gd name="T27" fmla="*/ 23 h 24"/>
                <a:gd name="T28" fmla="*/ 1 w 100"/>
                <a:gd name="T29" fmla="*/ 22 h 24"/>
                <a:gd name="T30" fmla="*/ 3 w 100"/>
                <a:gd name="T31" fmla="*/ 22 h 24"/>
                <a:gd name="T32" fmla="*/ 13 w 100"/>
                <a:gd name="T33" fmla="*/ 17 h 24"/>
                <a:gd name="T34" fmla="*/ 25 w 100"/>
                <a:gd name="T35" fmla="*/ 14 h 24"/>
                <a:gd name="T36" fmla="*/ 26 w 100"/>
                <a:gd name="T37" fmla="*/ 14 h 24"/>
                <a:gd name="T38" fmla="*/ 75 w 100"/>
                <a:gd name="T39" fmla="*/ 3 h 24"/>
                <a:gd name="T40" fmla="*/ 76 w 100"/>
                <a:gd name="T41" fmla="*/ 4 h 24"/>
                <a:gd name="T42" fmla="*/ 89 w 100"/>
                <a:gd name="T43" fmla="*/ 0 h 24"/>
                <a:gd name="T44" fmla="*/ 97 w 100"/>
                <a:gd name="T45" fmla="*/ 1 h 24"/>
                <a:gd name="T46" fmla="*/ 100 w 100"/>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24">
                  <a:moveTo>
                    <a:pt x="100" y="1"/>
                  </a:moveTo>
                  <a:cubicBezTo>
                    <a:pt x="100" y="1"/>
                    <a:pt x="100" y="1"/>
                    <a:pt x="100" y="1"/>
                  </a:cubicBezTo>
                  <a:cubicBezTo>
                    <a:pt x="94" y="3"/>
                    <a:pt x="87" y="3"/>
                    <a:pt x="81" y="6"/>
                  </a:cubicBezTo>
                  <a:cubicBezTo>
                    <a:pt x="77" y="7"/>
                    <a:pt x="74" y="9"/>
                    <a:pt x="70" y="9"/>
                  </a:cubicBezTo>
                  <a:cubicBezTo>
                    <a:pt x="68" y="10"/>
                    <a:pt x="67" y="9"/>
                    <a:pt x="66" y="11"/>
                  </a:cubicBezTo>
                  <a:cubicBezTo>
                    <a:pt x="65" y="11"/>
                    <a:pt x="65" y="10"/>
                    <a:pt x="64" y="10"/>
                  </a:cubicBezTo>
                  <a:cubicBezTo>
                    <a:pt x="63" y="10"/>
                    <a:pt x="62" y="11"/>
                    <a:pt x="60" y="11"/>
                  </a:cubicBezTo>
                  <a:cubicBezTo>
                    <a:pt x="58" y="13"/>
                    <a:pt x="55" y="13"/>
                    <a:pt x="52" y="13"/>
                  </a:cubicBezTo>
                  <a:cubicBezTo>
                    <a:pt x="45" y="15"/>
                    <a:pt x="38" y="17"/>
                    <a:pt x="31" y="19"/>
                  </a:cubicBezTo>
                  <a:cubicBezTo>
                    <a:pt x="28" y="18"/>
                    <a:pt x="25" y="21"/>
                    <a:pt x="21" y="21"/>
                  </a:cubicBezTo>
                  <a:cubicBezTo>
                    <a:pt x="20" y="21"/>
                    <a:pt x="18" y="21"/>
                    <a:pt x="17" y="21"/>
                  </a:cubicBezTo>
                  <a:cubicBezTo>
                    <a:pt x="15" y="21"/>
                    <a:pt x="14" y="22"/>
                    <a:pt x="12" y="22"/>
                  </a:cubicBezTo>
                  <a:cubicBezTo>
                    <a:pt x="11" y="22"/>
                    <a:pt x="9" y="21"/>
                    <a:pt x="7" y="21"/>
                  </a:cubicBezTo>
                  <a:cubicBezTo>
                    <a:pt x="5" y="22"/>
                    <a:pt x="4" y="24"/>
                    <a:pt x="0" y="23"/>
                  </a:cubicBezTo>
                  <a:cubicBezTo>
                    <a:pt x="0" y="22"/>
                    <a:pt x="1" y="22"/>
                    <a:pt x="1" y="22"/>
                  </a:cubicBezTo>
                  <a:cubicBezTo>
                    <a:pt x="2" y="22"/>
                    <a:pt x="2" y="22"/>
                    <a:pt x="3" y="22"/>
                  </a:cubicBezTo>
                  <a:cubicBezTo>
                    <a:pt x="6" y="20"/>
                    <a:pt x="10" y="20"/>
                    <a:pt x="13" y="17"/>
                  </a:cubicBezTo>
                  <a:cubicBezTo>
                    <a:pt x="17" y="18"/>
                    <a:pt x="21" y="16"/>
                    <a:pt x="25" y="14"/>
                  </a:cubicBezTo>
                  <a:cubicBezTo>
                    <a:pt x="25" y="14"/>
                    <a:pt x="26" y="14"/>
                    <a:pt x="26" y="14"/>
                  </a:cubicBezTo>
                  <a:cubicBezTo>
                    <a:pt x="41" y="9"/>
                    <a:pt x="59" y="7"/>
                    <a:pt x="75" y="3"/>
                  </a:cubicBezTo>
                  <a:cubicBezTo>
                    <a:pt x="75" y="3"/>
                    <a:pt x="76" y="3"/>
                    <a:pt x="76" y="4"/>
                  </a:cubicBezTo>
                  <a:cubicBezTo>
                    <a:pt x="78" y="2"/>
                    <a:pt x="85" y="1"/>
                    <a:pt x="89" y="0"/>
                  </a:cubicBezTo>
                  <a:cubicBezTo>
                    <a:pt x="92" y="0"/>
                    <a:pt x="95" y="0"/>
                    <a:pt x="97" y="1"/>
                  </a:cubicBezTo>
                  <a:cubicBezTo>
                    <a:pt x="97" y="0"/>
                    <a:pt x="100" y="0"/>
                    <a:pt x="10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淘宝网Chenying0907出品 41"/>
            <p:cNvSpPr/>
            <p:nvPr/>
          </p:nvSpPr>
          <p:spPr bwMode="auto">
            <a:xfrm>
              <a:off x="8274" y="4320"/>
              <a:ext cx="7" cy="4"/>
            </a:xfrm>
            <a:custGeom>
              <a:avLst/>
              <a:gdLst>
                <a:gd name="T0" fmla="*/ 3 w 3"/>
                <a:gd name="T1" fmla="*/ 1 h 2"/>
                <a:gd name="T2" fmla="*/ 1 w 3"/>
                <a:gd name="T3" fmla="*/ 0 h 2"/>
                <a:gd name="T4" fmla="*/ 3 w 3"/>
                <a:gd name="T5" fmla="*/ 1 h 2"/>
              </a:gdLst>
              <a:ahLst/>
              <a:cxnLst>
                <a:cxn ang="0">
                  <a:pos x="T0" y="T1"/>
                </a:cxn>
                <a:cxn ang="0">
                  <a:pos x="T2" y="T3"/>
                </a:cxn>
                <a:cxn ang="0">
                  <a:pos x="T4" y="T5"/>
                </a:cxn>
              </a:cxnLst>
              <a:rect l="0" t="0" r="r" b="b"/>
              <a:pathLst>
                <a:path w="3" h="2">
                  <a:moveTo>
                    <a:pt x="3" y="1"/>
                  </a:moveTo>
                  <a:cubicBezTo>
                    <a:pt x="2" y="2"/>
                    <a:pt x="0" y="1"/>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淘宝网Chenying0907出品 42"/>
            <p:cNvSpPr/>
            <p:nvPr/>
          </p:nvSpPr>
          <p:spPr bwMode="auto">
            <a:xfrm>
              <a:off x="8264" y="4329"/>
              <a:ext cx="10" cy="7"/>
            </a:xfrm>
            <a:custGeom>
              <a:avLst/>
              <a:gdLst>
                <a:gd name="T0" fmla="*/ 4 w 4"/>
                <a:gd name="T1" fmla="*/ 2 h 3"/>
                <a:gd name="T2" fmla="*/ 3 w 4"/>
                <a:gd name="T3" fmla="*/ 3 h 3"/>
                <a:gd name="T4" fmla="*/ 0 w 4"/>
                <a:gd name="T5" fmla="*/ 1 h 3"/>
                <a:gd name="T6" fmla="*/ 3 w 4"/>
                <a:gd name="T7" fmla="*/ 1 h 3"/>
                <a:gd name="T8" fmla="*/ 3 w 4"/>
                <a:gd name="T9" fmla="*/ 2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3" y="2"/>
                    <a:pt x="3" y="2"/>
                    <a:pt x="3" y="3"/>
                  </a:cubicBezTo>
                  <a:cubicBezTo>
                    <a:pt x="2" y="3"/>
                    <a:pt x="1" y="2"/>
                    <a:pt x="0" y="1"/>
                  </a:cubicBezTo>
                  <a:cubicBezTo>
                    <a:pt x="1" y="0"/>
                    <a:pt x="2" y="1"/>
                    <a:pt x="3" y="1"/>
                  </a:cubicBezTo>
                  <a:cubicBezTo>
                    <a:pt x="3" y="1"/>
                    <a:pt x="3" y="2"/>
                    <a:pt x="3"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淘宝网Chenying0907出品 43"/>
            <p:cNvSpPr/>
            <p:nvPr/>
          </p:nvSpPr>
          <p:spPr bwMode="auto">
            <a:xfrm>
              <a:off x="8267" y="4317"/>
              <a:ext cx="7" cy="7"/>
            </a:xfrm>
            <a:custGeom>
              <a:avLst/>
              <a:gdLst>
                <a:gd name="T0" fmla="*/ 2 w 3"/>
                <a:gd name="T1" fmla="*/ 0 h 3"/>
                <a:gd name="T2" fmla="*/ 2 w 3"/>
                <a:gd name="T3" fmla="*/ 2 h 3"/>
                <a:gd name="T4" fmla="*/ 0 w 3"/>
                <a:gd name="T5" fmla="*/ 3 h 3"/>
                <a:gd name="T6" fmla="*/ 1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3" y="1"/>
                    <a:pt x="1" y="2"/>
                    <a:pt x="2" y="2"/>
                  </a:cubicBezTo>
                  <a:cubicBezTo>
                    <a:pt x="1" y="2"/>
                    <a:pt x="1" y="2"/>
                    <a:pt x="0" y="3"/>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淘宝网Chenying0907出品 44"/>
            <p:cNvSpPr/>
            <p:nvPr/>
          </p:nvSpPr>
          <p:spPr bwMode="auto">
            <a:xfrm>
              <a:off x="8264" y="4341"/>
              <a:ext cx="3" cy="5"/>
            </a:xfrm>
            <a:custGeom>
              <a:avLst/>
              <a:gdLst>
                <a:gd name="T0" fmla="*/ 1 w 1"/>
                <a:gd name="T1" fmla="*/ 2 h 2"/>
                <a:gd name="T2" fmla="*/ 0 w 1"/>
                <a:gd name="T3" fmla="*/ 2 h 2"/>
                <a:gd name="T4" fmla="*/ 0 w 1"/>
                <a:gd name="T5" fmla="*/ 1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0" y="2"/>
                  </a:cubicBezTo>
                  <a:cubicBezTo>
                    <a:pt x="0" y="1"/>
                    <a:pt x="0" y="1"/>
                    <a:pt x="0" y="1"/>
                  </a:cubicBezTo>
                  <a:cubicBezTo>
                    <a:pt x="1" y="1"/>
                    <a:pt x="0" y="1"/>
                    <a:pt x="1" y="0"/>
                  </a:cubicBezTo>
                  <a:cubicBezTo>
                    <a:pt x="1"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淘宝网Chenying0907出品 45"/>
            <p:cNvSpPr/>
            <p:nvPr/>
          </p:nvSpPr>
          <p:spPr bwMode="auto">
            <a:xfrm>
              <a:off x="8269" y="4308"/>
              <a:ext cx="3" cy="4"/>
            </a:xfrm>
            <a:custGeom>
              <a:avLst/>
              <a:gdLst>
                <a:gd name="T0" fmla="*/ 1 w 1"/>
                <a:gd name="T1" fmla="*/ 2 h 2"/>
                <a:gd name="T2" fmla="*/ 0 w 1"/>
                <a:gd name="T3" fmla="*/ 1 h 2"/>
                <a:gd name="T4" fmla="*/ 1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0" y="1"/>
                  </a:cubicBezTo>
                  <a:cubicBezTo>
                    <a:pt x="0" y="1"/>
                    <a:pt x="0"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淘宝网Chenying0907出品 46"/>
            <p:cNvSpPr/>
            <p:nvPr/>
          </p:nvSpPr>
          <p:spPr bwMode="auto">
            <a:xfrm>
              <a:off x="8267" y="4291"/>
              <a:ext cx="7" cy="7"/>
            </a:xfrm>
            <a:custGeom>
              <a:avLst/>
              <a:gdLst>
                <a:gd name="T0" fmla="*/ 3 w 3"/>
                <a:gd name="T1" fmla="*/ 2 h 3"/>
                <a:gd name="T2" fmla="*/ 0 w 3"/>
                <a:gd name="T3" fmla="*/ 3 h 3"/>
                <a:gd name="T4" fmla="*/ 0 w 3"/>
                <a:gd name="T5" fmla="*/ 1 h 3"/>
                <a:gd name="T6" fmla="*/ 2 w 3"/>
                <a:gd name="T7" fmla="*/ 0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2"/>
                    <a:pt x="1" y="3"/>
                    <a:pt x="0" y="3"/>
                  </a:cubicBezTo>
                  <a:cubicBezTo>
                    <a:pt x="0" y="2"/>
                    <a:pt x="0" y="2"/>
                    <a:pt x="0" y="1"/>
                  </a:cubicBezTo>
                  <a:cubicBezTo>
                    <a:pt x="1" y="1"/>
                    <a:pt x="1" y="0"/>
                    <a:pt x="2" y="0"/>
                  </a:cubicBezTo>
                  <a:cubicBezTo>
                    <a:pt x="2" y="1"/>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淘宝网Chenying0907出品 47"/>
            <p:cNvSpPr/>
            <p:nvPr/>
          </p:nvSpPr>
          <p:spPr bwMode="auto">
            <a:xfrm>
              <a:off x="8264" y="4308"/>
              <a:ext cx="5" cy="4"/>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1"/>
                    <a:pt x="0" y="2"/>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淘宝网Chenying0907出品 48"/>
            <p:cNvSpPr/>
            <p:nvPr/>
          </p:nvSpPr>
          <p:spPr bwMode="auto">
            <a:xfrm>
              <a:off x="8456" y="3091"/>
              <a:ext cx="5" cy="4"/>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1" y="2"/>
                    <a:pt x="2" y="1"/>
                    <a:pt x="1" y="2"/>
                  </a:cubicBezTo>
                  <a:cubicBezTo>
                    <a:pt x="0"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淘宝网Chenying0907出品 49"/>
            <p:cNvSpPr/>
            <p:nvPr/>
          </p:nvSpPr>
          <p:spPr bwMode="auto">
            <a:xfrm>
              <a:off x="8456" y="3086"/>
              <a:ext cx="3" cy="5"/>
            </a:xfrm>
            <a:custGeom>
              <a:avLst/>
              <a:gdLst>
                <a:gd name="T0" fmla="*/ 1 w 1"/>
                <a:gd name="T1" fmla="*/ 1 h 2"/>
                <a:gd name="T2" fmla="*/ 0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淘宝网Chenying0907出品 50"/>
            <p:cNvSpPr/>
            <p:nvPr/>
          </p:nvSpPr>
          <p:spPr bwMode="auto">
            <a:xfrm>
              <a:off x="8452" y="3086"/>
              <a:ext cx="2" cy="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1"/>
                    <a:pt x="0"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淘宝网Chenying0907出品 51"/>
            <p:cNvSpPr/>
            <p:nvPr/>
          </p:nvSpPr>
          <p:spPr bwMode="auto">
            <a:xfrm>
              <a:off x="8215" y="444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淘宝网Chenying0907出品 52"/>
            <p:cNvSpPr/>
            <p:nvPr/>
          </p:nvSpPr>
          <p:spPr bwMode="auto">
            <a:xfrm>
              <a:off x="8437" y="3088"/>
              <a:ext cx="3" cy="5"/>
            </a:xfrm>
            <a:custGeom>
              <a:avLst/>
              <a:gdLst>
                <a:gd name="T0" fmla="*/ 1 w 1"/>
                <a:gd name="T1" fmla="*/ 1 h 2"/>
                <a:gd name="T2" fmla="*/ 0 w 1"/>
                <a:gd name="T3" fmla="*/ 2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0" y="2"/>
                    <a:pt x="0" y="2"/>
                  </a:cubicBezTo>
                  <a:cubicBezTo>
                    <a:pt x="0" y="2"/>
                    <a:pt x="0" y="1"/>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淘宝网Chenying0907出品 53"/>
            <p:cNvSpPr/>
            <p:nvPr/>
          </p:nvSpPr>
          <p:spPr bwMode="auto">
            <a:xfrm>
              <a:off x="8428" y="3100"/>
              <a:ext cx="7" cy="2"/>
            </a:xfrm>
            <a:custGeom>
              <a:avLst/>
              <a:gdLst>
                <a:gd name="T0" fmla="*/ 2 w 3"/>
                <a:gd name="T1" fmla="*/ 0 h 1"/>
                <a:gd name="T2" fmla="*/ 3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3" y="0"/>
                    <a:pt x="3" y="0"/>
                    <a:pt x="3" y="1"/>
                  </a:cubicBez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淘宝网Chenying0907出品 54"/>
            <p:cNvSpPr/>
            <p:nvPr/>
          </p:nvSpPr>
          <p:spPr bwMode="auto">
            <a:xfrm>
              <a:off x="8186" y="4452"/>
              <a:ext cx="10" cy="5"/>
            </a:xfrm>
            <a:custGeom>
              <a:avLst/>
              <a:gdLst>
                <a:gd name="T0" fmla="*/ 4 w 4"/>
                <a:gd name="T1" fmla="*/ 0 h 2"/>
                <a:gd name="T2" fmla="*/ 4 w 4"/>
                <a:gd name="T3" fmla="*/ 2 h 2"/>
                <a:gd name="T4" fmla="*/ 1 w 4"/>
                <a:gd name="T5" fmla="*/ 2 h 2"/>
                <a:gd name="T6" fmla="*/ 2 w 4"/>
                <a:gd name="T7" fmla="*/ 1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4" y="1"/>
                    <a:pt x="4" y="1"/>
                    <a:pt x="4" y="2"/>
                  </a:cubicBezTo>
                  <a:cubicBezTo>
                    <a:pt x="3" y="2"/>
                    <a:pt x="2" y="2"/>
                    <a:pt x="1" y="2"/>
                  </a:cubicBezTo>
                  <a:cubicBezTo>
                    <a:pt x="0" y="1"/>
                    <a:pt x="2" y="2"/>
                    <a:pt x="2" y="1"/>
                  </a:cubicBezTo>
                  <a:cubicBezTo>
                    <a:pt x="2" y="2"/>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淘宝网Chenying0907出品 55"/>
            <p:cNvSpPr/>
            <p:nvPr/>
          </p:nvSpPr>
          <p:spPr bwMode="auto">
            <a:xfrm>
              <a:off x="8418" y="3102"/>
              <a:ext cx="3" cy="5"/>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1" y="2"/>
                  </a:cubicBezTo>
                  <a:cubicBezTo>
                    <a:pt x="0" y="2"/>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淘宝网Chenying0907出品 56"/>
            <p:cNvSpPr/>
            <p:nvPr/>
          </p:nvSpPr>
          <p:spPr bwMode="auto">
            <a:xfrm>
              <a:off x="8416" y="3110"/>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淘宝网Chenying0907出品 57"/>
            <p:cNvSpPr/>
            <p:nvPr/>
          </p:nvSpPr>
          <p:spPr bwMode="auto">
            <a:xfrm>
              <a:off x="8179" y="4457"/>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淘宝网Chenying0907出品 58"/>
            <p:cNvSpPr/>
            <p:nvPr/>
          </p:nvSpPr>
          <p:spPr bwMode="auto">
            <a:xfrm>
              <a:off x="8404" y="3098"/>
              <a:ext cx="5" cy="2"/>
            </a:xfrm>
            <a:custGeom>
              <a:avLst/>
              <a:gdLst>
                <a:gd name="T0" fmla="*/ 1 w 2"/>
                <a:gd name="T1" fmla="*/ 0 h 1"/>
                <a:gd name="T2" fmla="*/ 2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2" y="0"/>
                  </a:cubicBezTo>
                  <a:cubicBezTo>
                    <a:pt x="2" y="1"/>
                    <a:pt x="2" y="1"/>
                    <a:pt x="2" y="1"/>
                  </a:cubicBezTo>
                  <a:cubicBezTo>
                    <a:pt x="1"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淘宝网Chenying0907出品 59"/>
            <p:cNvSpPr/>
            <p:nvPr/>
          </p:nvSpPr>
          <p:spPr bwMode="auto">
            <a:xfrm>
              <a:off x="8160" y="4457"/>
              <a:ext cx="7" cy="7"/>
            </a:xfrm>
            <a:custGeom>
              <a:avLst/>
              <a:gdLst>
                <a:gd name="T0" fmla="*/ 3 w 3"/>
                <a:gd name="T1" fmla="*/ 0 h 3"/>
                <a:gd name="T2" fmla="*/ 0 w 3"/>
                <a:gd name="T3" fmla="*/ 2 h 3"/>
                <a:gd name="T4" fmla="*/ 2 w 3"/>
                <a:gd name="T5" fmla="*/ 0 h 3"/>
                <a:gd name="T6" fmla="*/ 3 w 3"/>
                <a:gd name="T7" fmla="*/ 0 h 3"/>
              </a:gdLst>
              <a:ahLst/>
              <a:cxnLst>
                <a:cxn ang="0">
                  <a:pos x="T0" y="T1"/>
                </a:cxn>
                <a:cxn ang="0">
                  <a:pos x="T2" y="T3"/>
                </a:cxn>
                <a:cxn ang="0">
                  <a:pos x="T4" y="T5"/>
                </a:cxn>
                <a:cxn ang="0">
                  <a:pos x="T6" y="T7"/>
                </a:cxn>
              </a:cxnLst>
              <a:rect l="0" t="0" r="r" b="b"/>
              <a:pathLst>
                <a:path w="3" h="3">
                  <a:moveTo>
                    <a:pt x="3" y="0"/>
                  </a:moveTo>
                  <a:cubicBezTo>
                    <a:pt x="2" y="1"/>
                    <a:pt x="1" y="3"/>
                    <a:pt x="0" y="2"/>
                  </a:cubicBezTo>
                  <a:cubicBezTo>
                    <a:pt x="0" y="1"/>
                    <a:pt x="2" y="2"/>
                    <a:pt x="2" y="0"/>
                  </a:cubicBezTo>
                  <a:cubicBezTo>
                    <a:pt x="2"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淘宝网Chenying0907出品 60"/>
            <p:cNvSpPr/>
            <p:nvPr/>
          </p:nvSpPr>
          <p:spPr bwMode="auto">
            <a:xfrm>
              <a:off x="8158" y="4466"/>
              <a:ext cx="2"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淘宝网Chenying0907出品 61"/>
            <p:cNvSpPr/>
            <p:nvPr/>
          </p:nvSpPr>
          <p:spPr bwMode="auto">
            <a:xfrm>
              <a:off x="8155" y="4414"/>
              <a:ext cx="8"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1"/>
                    <a:pt x="1" y="0"/>
                    <a:pt x="0" y="1"/>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淘宝网Chenying0907出品 62"/>
            <p:cNvSpPr/>
            <p:nvPr/>
          </p:nvSpPr>
          <p:spPr bwMode="auto">
            <a:xfrm>
              <a:off x="8141" y="4471"/>
              <a:ext cx="7" cy="5"/>
            </a:xfrm>
            <a:custGeom>
              <a:avLst/>
              <a:gdLst>
                <a:gd name="T0" fmla="*/ 3 w 3"/>
                <a:gd name="T1" fmla="*/ 0 h 2"/>
                <a:gd name="T2" fmla="*/ 1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1"/>
                    <a:pt x="1" y="1"/>
                    <a:pt x="1" y="2"/>
                  </a:cubicBezTo>
                  <a:cubicBezTo>
                    <a:pt x="0" y="1"/>
                    <a:pt x="1" y="1"/>
                    <a:pt x="1" y="0"/>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淘宝网Chenying0907出品 63"/>
            <p:cNvSpPr/>
            <p:nvPr/>
          </p:nvSpPr>
          <p:spPr bwMode="auto">
            <a:xfrm>
              <a:off x="8120" y="4474"/>
              <a:ext cx="21" cy="11"/>
            </a:xfrm>
            <a:custGeom>
              <a:avLst/>
              <a:gdLst>
                <a:gd name="T0" fmla="*/ 9 w 9"/>
                <a:gd name="T1" fmla="*/ 1 h 5"/>
                <a:gd name="T2" fmla="*/ 0 w 9"/>
                <a:gd name="T3" fmla="*/ 5 h 5"/>
                <a:gd name="T4" fmla="*/ 1 w 9"/>
                <a:gd name="T5" fmla="*/ 3 h 5"/>
                <a:gd name="T6" fmla="*/ 2 w 9"/>
                <a:gd name="T7" fmla="*/ 2 h 5"/>
                <a:gd name="T8" fmla="*/ 9 w 9"/>
                <a:gd name="T9" fmla="*/ 1 h 5"/>
              </a:gdLst>
              <a:ahLst/>
              <a:cxnLst>
                <a:cxn ang="0">
                  <a:pos x="T0" y="T1"/>
                </a:cxn>
                <a:cxn ang="0">
                  <a:pos x="T2" y="T3"/>
                </a:cxn>
                <a:cxn ang="0">
                  <a:pos x="T4" y="T5"/>
                </a:cxn>
                <a:cxn ang="0">
                  <a:pos x="T6" y="T7"/>
                </a:cxn>
                <a:cxn ang="0">
                  <a:pos x="T8" y="T9"/>
                </a:cxn>
              </a:cxnLst>
              <a:rect l="0" t="0" r="r" b="b"/>
              <a:pathLst>
                <a:path w="9" h="5">
                  <a:moveTo>
                    <a:pt x="9" y="1"/>
                  </a:moveTo>
                  <a:cubicBezTo>
                    <a:pt x="6" y="3"/>
                    <a:pt x="2" y="3"/>
                    <a:pt x="0" y="5"/>
                  </a:cubicBezTo>
                  <a:cubicBezTo>
                    <a:pt x="0" y="4"/>
                    <a:pt x="0" y="3"/>
                    <a:pt x="1" y="3"/>
                  </a:cubicBezTo>
                  <a:cubicBezTo>
                    <a:pt x="1" y="3"/>
                    <a:pt x="2" y="3"/>
                    <a:pt x="2" y="2"/>
                  </a:cubicBezTo>
                  <a:cubicBezTo>
                    <a:pt x="4" y="4"/>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淘宝网Chenying0907出品 64"/>
            <p:cNvSpPr/>
            <p:nvPr/>
          </p:nvSpPr>
          <p:spPr bwMode="auto">
            <a:xfrm>
              <a:off x="8139" y="4450"/>
              <a:ext cx="2" cy="5"/>
            </a:xfrm>
            <a:custGeom>
              <a:avLst/>
              <a:gdLst>
                <a:gd name="T0" fmla="*/ 1 w 1"/>
                <a:gd name="T1" fmla="*/ 1 h 2"/>
                <a:gd name="T2" fmla="*/ 1 w 1"/>
                <a:gd name="T3" fmla="*/ 2 h 2"/>
                <a:gd name="T4" fmla="*/ 1 w 1"/>
                <a:gd name="T5" fmla="*/ 1 h 2"/>
              </a:gdLst>
              <a:ahLst/>
              <a:cxnLst>
                <a:cxn ang="0">
                  <a:pos x="T0" y="T1"/>
                </a:cxn>
                <a:cxn ang="0">
                  <a:pos x="T2" y="T3"/>
                </a:cxn>
                <a:cxn ang="0">
                  <a:pos x="T4" y="T5"/>
                </a:cxn>
              </a:cxnLst>
              <a:rect l="0" t="0" r="r" b="b"/>
              <a:pathLst>
                <a:path w="1" h="2">
                  <a:moveTo>
                    <a:pt x="1" y="1"/>
                  </a:moveTo>
                  <a:cubicBezTo>
                    <a:pt x="1" y="1"/>
                    <a:pt x="1" y="2"/>
                    <a:pt x="1" y="2"/>
                  </a:cubicBezTo>
                  <a:cubicBezTo>
                    <a:pt x="0" y="2"/>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淘宝网Chenying0907出品 65"/>
            <p:cNvSpPr/>
            <p:nvPr/>
          </p:nvSpPr>
          <p:spPr bwMode="auto">
            <a:xfrm>
              <a:off x="8118" y="4459"/>
              <a:ext cx="4" cy="3"/>
            </a:xfrm>
            <a:custGeom>
              <a:avLst/>
              <a:gdLst>
                <a:gd name="T0" fmla="*/ 2 w 2"/>
                <a:gd name="T1" fmla="*/ 0 h 1"/>
                <a:gd name="T2" fmla="*/ 2 w 2"/>
                <a:gd name="T3" fmla="*/ 1 h 1"/>
                <a:gd name="T4" fmla="*/ 1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1"/>
                  </a:cubicBezTo>
                  <a:cubicBezTo>
                    <a:pt x="1" y="0"/>
                    <a:pt x="1" y="0"/>
                    <a:pt x="1" y="1"/>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淘宝网Chenying0907出品 66"/>
            <p:cNvSpPr/>
            <p:nvPr/>
          </p:nvSpPr>
          <p:spPr bwMode="auto">
            <a:xfrm>
              <a:off x="8113" y="4483"/>
              <a:ext cx="7" cy="5"/>
            </a:xfrm>
            <a:custGeom>
              <a:avLst/>
              <a:gdLst>
                <a:gd name="T0" fmla="*/ 2 w 3"/>
                <a:gd name="T1" fmla="*/ 0 h 2"/>
                <a:gd name="T2" fmla="*/ 0 w 3"/>
                <a:gd name="T3" fmla="*/ 0 h 2"/>
                <a:gd name="T4" fmla="*/ 2 w 3"/>
                <a:gd name="T5" fmla="*/ 0 h 2"/>
              </a:gdLst>
              <a:ahLst/>
              <a:cxnLst>
                <a:cxn ang="0">
                  <a:pos x="T0" y="T1"/>
                </a:cxn>
                <a:cxn ang="0">
                  <a:pos x="T2" y="T3"/>
                </a:cxn>
                <a:cxn ang="0">
                  <a:pos x="T4" y="T5"/>
                </a:cxn>
              </a:cxnLst>
              <a:rect l="0" t="0" r="r" b="b"/>
              <a:pathLst>
                <a:path w="3" h="2">
                  <a:moveTo>
                    <a:pt x="2" y="0"/>
                  </a:moveTo>
                  <a:cubicBezTo>
                    <a:pt x="3" y="2"/>
                    <a:pt x="0" y="1"/>
                    <a:pt x="0" y="0"/>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淘宝网Chenying0907出品 67"/>
            <p:cNvSpPr/>
            <p:nvPr/>
          </p:nvSpPr>
          <p:spPr bwMode="auto">
            <a:xfrm>
              <a:off x="8103" y="4438"/>
              <a:ext cx="5" cy="5"/>
            </a:xfrm>
            <a:custGeom>
              <a:avLst/>
              <a:gdLst>
                <a:gd name="T0" fmla="*/ 2 w 2"/>
                <a:gd name="T1" fmla="*/ 2 h 2"/>
                <a:gd name="T2" fmla="*/ 0 w 2"/>
                <a:gd name="T3" fmla="*/ 2 h 2"/>
                <a:gd name="T4" fmla="*/ 1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0" y="2"/>
                    <a:pt x="0" y="2"/>
                  </a:cubicBezTo>
                  <a:cubicBezTo>
                    <a:pt x="0" y="1"/>
                    <a:pt x="1" y="1"/>
                    <a:pt x="1"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淘宝网Chenying0907出品 68"/>
            <p:cNvSpPr/>
            <p:nvPr/>
          </p:nvSpPr>
          <p:spPr bwMode="auto">
            <a:xfrm>
              <a:off x="8321" y="3138"/>
              <a:ext cx="5"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淘宝网Chenying0907出品 69"/>
            <p:cNvSpPr/>
            <p:nvPr/>
          </p:nvSpPr>
          <p:spPr bwMode="auto">
            <a:xfrm>
              <a:off x="8089" y="4492"/>
              <a:ext cx="5" cy="5"/>
            </a:xfrm>
            <a:custGeom>
              <a:avLst/>
              <a:gdLst>
                <a:gd name="T0" fmla="*/ 2 w 2"/>
                <a:gd name="T1" fmla="*/ 1 h 2"/>
                <a:gd name="T2" fmla="*/ 0 w 2"/>
                <a:gd name="T3" fmla="*/ 2 h 2"/>
                <a:gd name="T4" fmla="*/ 0 w 2"/>
                <a:gd name="T5" fmla="*/ 0 h 2"/>
                <a:gd name="T6" fmla="*/ 2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0" y="1"/>
                    <a:pt x="0" y="2"/>
                  </a:cubicBezTo>
                  <a:cubicBezTo>
                    <a:pt x="0" y="1"/>
                    <a:pt x="0" y="1"/>
                    <a:pt x="0" y="0"/>
                  </a:cubicBezTo>
                  <a:cubicBezTo>
                    <a:pt x="1" y="0"/>
                    <a:pt x="1" y="0"/>
                    <a:pt x="2"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淘宝网Chenying0907出品 70"/>
            <p:cNvSpPr/>
            <p:nvPr/>
          </p:nvSpPr>
          <p:spPr bwMode="auto">
            <a:xfrm>
              <a:off x="8096" y="4443"/>
              <a:ext cx="5" cy="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1"/>
                    <a:pt x="1" y="2"/>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淘宝网Chenying0907出品 71"/>
            <p:cNvSpPr/>
            <p:nvPr/>
          </p:nvSpPr>
          <p:spPr bwMode="auto">
            <a:xfrm>
              <a:off x="8087" y="4474"/>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淘宝网Chenying0907出品 72"/>
            <p:cNvSpPr/>
            <p:nvPr/>
          </p:nvSpPr>
          <p:spPr bwMode="auto">
            <a:xfrm>
              <a:off x="8065" y="4504"/>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淘宝网Chenying0907出品 73"/>
            <p:cNvSpPr/>
            <p:nvPr/>
          </p:nvSpPr>
          <p:spPr bwMode="auto">
            <a:xfrm>
              <a:off x="8046" y="4471"/>
              <a:ext cx="10" cy="7"/>
            </a:xfrm>
            <a:custGeom>
              <a:avLst/>
              <a:gdLst>
                <a:gd name="T0" fmla="*/ 0 w 4"/>
                <a:gd name="T1" fmla="*/ 3 h 3"/>
                <a:gd name="T2" fmla="*/ 2 w 4"/>
                <a:gd name="T3" fmla="*/ 2 h 3"/>
                <a:gd name="T4" fmla="*/ 3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0" y="1"/>
                    <a:pt x="2" y="1"/>
                    <a:pt x="2" y="2"/>
                  </a:cubicBezTo>
                  <a:cubicBezTo>
                    <a:pt x="3" y="2"/>
                    <a:pt x="2" y="0"/>
                    <a:pt x="3" y="0"/>
                  </a:cubicBezTo>
                  <a:cubicBezTo>
                    <a:pt x="4" y="1"/>
                    <a:pt x="2"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淘宝网Chenying0907出品 74"/>
            <p:cNvSpPr/>
            <p:nvPr/>
          </p:nvSpPr>
          <p:spPr bwMode="auto">
            <a:xfrm>
              <a:off x="8037" y="4516"/>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淘宝网Chenying0907出品 75"/>
            <p:cNvSpPr/>
            <p:nvPr/>
          </p:nvSpPr>
          <p:spPr bwMode="auto">
            <a:xfrm>
              <a:off x="8011" y="4521"/>
              <a:ext cx="7" cy="7"/>
            </a:xfrm>
            <a:custGeom>
              <a:avLst/>
              <a:gdLst>
                <a:gd name="T0" fmla="*/ 3 w 3"/>
                <a:gd name="T1" fmla="*/ 1 h 3"/>
                <a:gd name="T2" fmla="*/ 2 w 3"/>
                <a:gd name="T3" fmla="*/ 2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1"/>
                    <a:pt x="2" y="1"/>
                    <a:pt x="2" y="2"/>
                  </a:cubicBezTo>
                  <a:cubicBezTo>
                    <a:pt x="1" y="2"/>
                    <a:pt x="1" y="3"/>
                    <a:pt x="0" y="2"/>
                  </a:cubicBezTo>
                  <a:cubicBezTo>
                    <a:pt x="0" y="2"/>
                    <a:pt x="1" y="2"/>
                    <a:pt x="1" y="1"/>
                  </a:cubicBezTo>
                  <a:cubicBezTo>
                    <a:pt x="1" y="2"/>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淘宝网Chenying0907出品 76"/>
            <p:cNvSpPr/>
            <p:nvPr/>
          </p:nvSpPr>
          <p:spPr bwMode="auto">
            <a:xfrm>
              <a:off x="8001" y="4528"/>
              <a:ext cx="5" cy="5"/>
            </a:xfrm>
            <a:custGeom>
              <a:avLst/>
              <a:gdLst>
                <a:gd name="T0" fmla="*/ 2 w 2"/>
                <a:gd name="T1" fmla="*/ 1 h 2"/>
                <a:gd name="T2" fmla="*/ 0 w 2"/>
                <a:gd name="T3" fmla="*/ 2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2"/>
                    <a:pt x="0" y="2"/>
                  </a:cubicBezTo>
                  <a:cubicBezTo>
                    <a:pt x="0" y="1"/>
                    <a:pt x="1" y="1"/>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淘宝网Chenying0907出品 77"/>
            <p:cNvSpPr/>
            <p:nvPr/>
          </p:nvSpPr>
          <p:spPr bwMode="auto">
            <a:xfrm>
              <a:off x="7926" y="4568"/>
              <a:ext cx="4" cy="5"/>
            </a:xfrm>
            <a:custGeom>
              <a:avLst/>
              <a:gdLst>
                <a:gd name="T0" fmla="*/ 2 w 2"/>
                <a:gd name="T1" fmla="*/ 1 h 2"/>
                <a:gd name="T2" fmla="*/ 1 w 2"/>
                <a:gd name="T3" fmla="*/ 2 h 2"/>
                <a:gd name="T4" fmla="*/ 0 w 2"/>
                <a:gd name="T5" fmla="*/ 1 h 2"/>
                <a:gd name="T6" fmla="*/ 0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1" y="0"/>
                    <a:pt x="1" y="2"/>
                  </a:cubicBezTo>
                  <a:cubicBezTo>
                    <a:pt x="0" y="1"/>
                    <a:pt x="0" y="1"/>
                    <a:pt x="0" y="1"/>
                  </a:cubicBezTo>
                  <a:cubicBezTo>
                    <a:pt x="0" y="1"/>
                    <a:pt x="0" y="1"/>
                    <a:pt x="0" y="0"/>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淘宝网Chenying0907出品 78"/>
            <p:cNvSpPr/>
            <p:nvPr/>
          </p:nvSpPr>
          <p:spPr bwMode="auto">
            <a:xfrm>
              <a:off x="7892" y="3301"/>
              <a:ext cx="3" cy="5"/>
            </a:xfrm>
            <a:custGeom>
              <a:avLst/>
              <a:gdLst>
                <a:gd name="T0" fmla="*/ 0 w 1"/>
                <a:gd name="T1" fmla="*/ 2 h 2"/>
                <a:gd name="T2" fmla="*/ 0 w 1"/>
                <a:gd name="T3" fmla="*/ 0 h 2"/>
                <a:gd name="T4" fmla="*/ 0 w 1"/>
                <a:gd name="T5" fmla="*/ 2 h 2"/>
              </a:gdLst>
              <a:ahLst/>
              <a:cxnLst>
                <a:cxn ang="0">
                  <a:pos x="T0" y="T1"/>
                </a:cxn>
                <a:cxn ang="0">
                  <a:pos x="T2" y="T3"/>
                </a:cxn>
                <a:cxn ang="0">
                  <a:pos x="T4" y="T5"/>
                </a:cxn>
              </a:cxnLst>
              <a:rect l="0" t="0" r="r" b="b"/>
              <a:pathLst>
                <a:path w="1" h="2">
                  <a:moveTo>
                    <a:pt x="0" y="2"/>
                  </a:moveTo>
                  <a:cubicBezTo>
                    <a:pt x="0" y="2"/>
                    <a:pt x="0" y="1"/>
                    <a:pt x="0"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淘宝网Chenying0907出品 79"/>
            <p:cNvSpPr/>
            <p:nvPr/>
          </p:nvSpPr>
          <p:spPr bwMode="auto">
            <a:xfrm>
              <a:off x="7876" y="3306"/>
              <a:ext cx="2" cy="5"/>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2"/>
                    <a:pt x="1" y="2"/>
                    <a:pt x="0" y="2"/>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淘宝网Chenying0907出品 80"/>
            <p:cNvSpPr/>
            <p:nvPr/>
          </p:nvSpPr>
          <p:spPr bwMode="auto">
            <a:xfrm>
              <a:off x="7871" y="3308"/>
              <a:ext cx="5" cy="5"/>
            </a:xfrm>
            <a:custGeom>
              <a:avLst/>
              <a:gdLst>
                <a:gd name="T0" fmla="*/ 2 w 2"/>
                <a:gd name="T1" fmla="*/ 1 h 2"/>
                <a:gd name="T2" fmla="*/ 1 w 2"/>
                <a:gd name="T3" fmla="*/ 2 h 2"/>
                <a:gd name="T4" fmla="*/ 2 w 2"/>
                <a:gd name="T5" fmla="*/ 1 h 2"/>
              </a:gdLst>
              <a:ahLst/>
              <a:cxnLst>
                <a:cxn ang="0">
                  <a:pos x="T0" y="T1"/>
                </a:cxn>
                <a:cxn ang="0">
                  <a:pos x="T2" y="T3"/>
                </a:cxn>
                <a:cxn ang="0">
                  <a:pos x="T4" y="T5"/>
                </a:cxn>
              </a:cxnLst>
              <a:rect l="0" t="0" r="r" b="b"/>
              <a:pathLst>
                <a:path w="2" h="2">
                  <a:moveTo>
                    <a:pt x="2" y="1"/>
                  </a:moveTo>
                  <a:cubicBezTo>
                    <a:pt x="2" y="1"/>
                    <a:pt x="1" y="1"/>
                    <a:pt x="1" y="2"/>
                  </a:cubicBezTo>
                  <a:cubicBezTo>
                    <a:pt x="0"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淘宝网Chenying0907出品 81"/>
            <p:cNvSpPr/>
            <p:nvPr/>
          </p:nvSpPr>
          <p:spPr bwMode="auto">
            <a:xfrm>
              <a:off x="7805" y="3356"/>
              <a:ext cx="5"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0"/>
                    <a:pt x="1" y="1"/>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淘宝网Chenying0907出品 82"/>
            <p:cNvSpPr/>
            <p:nvPr/>
          </p:nvSpPr>
          <p:spPr bwMode="auto">
            <a:xfrm>
              <a:off x="7776" y="3344"/>
              <a:ext cx="5" cy="5"/>
            </a:xfrm>
            <a:custGeom>
              <a:avLst/>
              <a:gdLst>
                <a:gd name="T0" fmla="*/ 2 w 2"/>
                <a:gd name="T1" fmla="*/ 0 h 2"/>
                <a:gd name="T2" fmla="*/ 1 w 2"/>
                <a:gd name="T3" fmla="*/ 2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2"/>
                  </a:cubicBezTo>
                  <a:cubicBezTo>
                    <a:pt x="0" y="1"/>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淘宝网Chenying0907出品 83"/>
            <p:cNvSpPr/>
            <p:nvPr/>
          </p:nvSpPr>
          <p:spPr bwMode="auto">
            <a:xfrm>
              <a:off x="7767" y="3346"/>
              <a:ext cx="5" cy="3"/>
            </a:xfrm>
            <a:custGeom>
              <a:avLst/>
              <a:gdLst>
                <a:gd name="T0" fmla="*/ 2 w 2"/>
                <a:gd name="T1" fmla="*/ 1 h 1"/>
                <a:gd name="T2" fmla="*/ 0 w 2"/>
                <a:gd name="T3" fmla="*/ 1 h 1"/>
                <a:gd name="T4" fmla="*/ 1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0" y="1"/>
                  </a:cubicBezTo>
                  <a:cubicBezTo>
                    <a:pt x="0" y="0"/>
                    <a:pt x="1" y="0"/>
                    <a:pt x="1"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淘宝网Chenying0907出品 84"/>
            <p:cNvSpPr/>
            <p:nvPr/>
          </p:nvSpPr>
          <p:spPr bwMode="auto">
            <a:xfrm>
              <a:off x="7753" y="3380"/>
              <a:ext cx="7" cy="7"/>
            </a:xfrm>
            <a:custGeom>
              <a:avLst/>
              <a:gdLst>
                <a:gd name="T0" fmla="*/ 3 w 3"/>
                <a:gd name="T1" fmla="*/ 1 h 3"/>
                <a:gd name="T2" fmla="*/ 0 w 3"/>
                <a:gd name="T3" fmla="*/ 3 h 3"/>
                <a:gd name="T4" fmla="*/ 3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2" y="2"/>
                    <a:pt x="1" y="2"/>
                    <a:pt x="0" y="3"/>
                  </a:cubicBezTo>
                  <a:cubicBezTo>
                    <a:pt x="0" y="2"/>
                    <a:pt x="2" y="1"/>
                    <a:pt x="3" y="0"/>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淘宝网Chenying0907出品 85"/>
            <p:cNvSpPr/>
            <p:nvPr/>
          </p:nvSpPr>
          <p:spPr bwMode="auto">
            <a:xfrm>
              <a:off x="7665" y="3401"/>
              <a:ext cx="5" cy="5"/>
            </a:xfrm>
            <a:custGeom>
              <a:avLst/>
              <a:gdLst>
                <a:gd name="T0" fmla="*/ 0 w 2"/>
                <a:gd name="T1" fmla="*/ 0 h 2"/>
                <a:gd name="T2" fmla="*/ 2 w 2"/>
                <a:gd name="T3" fmla="*/ 1 h 2"/>
                <a:gd name="T4" fmla="*/ 1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1"/>
                    <a:pt x="2" y="1"/>
                  </a:cubicBezTo>
                  <a:cubicBezTo>
                    <a:pt x="1" y="1"/>
                    <a:pt x="1" y="1"/>
                    <a:pt x="1"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淘宝网Chenying0907出品 86"/>
            <p:cNvSpPr/>
            <p:nvPr/>
          </p:nvSpPr>
          <p:spPr bwMode="auto">
            <a:xfrm>
              <a:off x="7663" y="3403"/>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淘宝网Chenying0907出品 87"/>
            <p:cNvSpPr/>
            <p:nvPr/>
          </p:nvSpPr>
          <p:spPr bwMode="auto">
            <a:xfrm>
              <a:off x="7641" y="3434"/>
              <a:ext cx="5" cy="2"/>
            </a:xfrm>
            <a:custGeom>
              <a:avLst/>
              <a:gdLst>
                <a:gd name="T0" fmla="*/ 2 w 2"/>
                <a:gd name="T1" fmla="*/ 0 h 1"/>
                <a:gd name="T2" fmla="*/ 1 w 2"/>
                <a:gd name="T3" fmla="*/ 1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1" y="1"/>
                  </a:cubicBezTo>
                  <a:cubicBezTo>
                    <a:pt x="1" y="0"/>
                    <a:pt x="0" y="1"/>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淘宝网Chenying0907出品 88"/>
            <p:cNvSpPr/>
            <p:nvPr/>
          </p:nvSpPr>
          <p:spPr bwMode="auto">
            <a:xfrm>
              <a:off x="7485" y="4343"/>
              <a:ext cx="5" cy="3"/>
            </a:xfrm>
            <a:custGeom>
              <a:avLst/>
              <a:gdLst>
                <a:gd name="T0" fmla="*/ 1 w 2"/>
                <a:gd name="T1" fmla="*/ 1 h 1"/>
                <a:gd name="T2" fmla="*/ 0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1" y="1"/>
                    <a:pt x="0" y="1"/>
                  </a:cubicBezTo>
                  <a:cubicBezTo>
                    <a:pt x="0" y="0"/>
                    <a:pt x="1" y="0"/>
                    <a:pt x="1" y="0"/>
                  </a:cubicBezTo>
                  <a:cubicBezTo>
                    <a:pt x="1" y="0"/>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淘宝网Chenying0907出品 89"/>
            <p:cNvSpPr/>
            <p:nvPr/>
          </p:nvSpPr>
          <p:spPr bwMode="auto">
            <a:xfrm>
              <a:off x="7473" y="4346"/>
              <a:ext cx="12" cy="4"/>
            </a:xfrm>
            <a:custGeom>
              <a:avLst/>
              <a:gdLst>
                <a:gd name="T0" fmla="*/ 5 w 5"/>
                <a:gd name="T1" fmla="*/ 0 h 2"/>
                <a:gd name="T2" fmla="*/ 0 w 5"/>
                <a:gd name="T3" fmla="*/ 1 h 2"/>
                <a:gd name="T4" fmla="*/ 1 w 5"/>
                <a:gd name="T5" fmla="*/ 0 h 2"/>
                <a:gd name="T6" fmla="*/ 5 w 5"/>
                <a:gd name="T7" fmla="*/ 0 h 2"/>
              </a:gdLst>
              <a:ahLst/>
              <a:cxnLst>
                <a:cxn ang="0">
                  <a:pos x="T0" y="T1"/>
                </a:cxn>
                <a:cxn ang="0">
                  <a:pos x="T2" y="T3"/>
                </a:cxn>
                <a:cxn ang="0">
                  <a:pos x="T4" y="T5"/>
                </a:cxn>
                <a:cxn ang="0">
                  <a:pos x="T6" y="T7"/>
                </a:cxn>
              </a:cxnLst>
              <a:rect l="0" t="0" r="r" b="b"/>
              <a:pathLst>
                <a:path w="5" h="2">
                  <a:moveTo>
                    <a:pt x="5" y="0"/>
                  </a:moveTo>
                  <a:cubicBezTo>
                    <a:pt x="4" y="1"/>
                    <a:pt x="2" y="2"/>
                    <a:pt x="0" y="1"/>
                  </a:cubicBezTo>
                  <a:cubicBezTo>
                    <a:pt x="1" y="1"/>
                    <a:pt x="1" y="1"/>
                    <a:pt x="1" y="0"/>
                  </a:cubicBezTo>
                  <a:cubicBezTo>
                    <a:pt x="3"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淘宝网Chenying0907出品 90"/>
            <p:cNvSpPr/>
            <p:nvPr/>
          </p:nvSpPr>
          <p:spPr bwMode="auto">
            <a:xfrm>
              <a:off x="7620" y="3443"/>
              <a:ext cx="17" cy="12"/>
            </a:xfrm>
            <a:custGeom>
              <a:avLst/>
              <a:gdLst>
                <a:gd name="T0" fmla="*/ 6 w 7"/>
                <a:gd name="T1" fmla="*/ 0 h 5"/>
                <a:gd name="T2" fmla="*/ 6 w 7"/>
                <a:gd name="T3" fmla="*/ 1 h 5"/>
                <a:gd name="T4" fmla="*/ 0 w 7"/>
                <a:gd name="T5" fmla="*/ 5 h 5"/>
                <a:gd name="T6" fmla="*/ 6 w 7"/>
                <a:gd name="T7" fmla="*/ 0 h 5"/>
              </a:gdLst>
              <a:ahLst/>
              <a:cxnLst>
                <a:cxn ang="0">
                  <a:pos x="T0" y="T1"/>
                </a:cxn>
                <a:cxn ang="0">
                  <a:pos x="T2" y="T3"/>
                </a:cxn>
                <a:cxn ang="0">
                  <a:pos x="T4" y="T5"/>
                </a:cxn>
                <a:cxn ang="0">
                  <a:pos x="T6" y="T7"/>
                </a:cxn>
              </a:cxnLst>
              <a:rect l="0" t="0" r="r" b="b"/>
              <a:pathLst>
                <a:path w="7" h="5">
                  <a:moveTo>
                    <a:pt x="6" y="0"/>
                  </a:moveTo>
                  <a:cubicBezTo>
                    <a:pt x="7" y="0"/>
                    <a:pt x="5" y="1"/>
                    <a:pt x="6" y="1"/>
                  </a:cubicBezTo>
                  <a:cubicBezTo>
                    <a:pt x="4" y="1"/>
                    <a:pt x="2" y="4"/>
                    <a:pt x="0" y="5"/>
                  </a:cubicBezTo>
                  <a:cubicBezTo>
                    <a:pt x="0"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淘宝网Chenying0907出品 91"/>
            <p:cNvSpPr/>
            <p:nvPr/>
          </p:nvSpPr>
          <p:spPr bwMode="auto">
            <a:xfrm>
              <a:off x="7584" y="3422"/>
              <a:ext cx="3" cy="5"/>
            </a:xfrm>
            <a:custGeom>
              <a:avLst/>
              <a:gdLst>
                <a:gd name="T0" fmla="*/ 0 w 1"/>
                <a:gd name="T1" fmla="*/ 1 h 2"/>
                <a:gd name="T2" fmla="*/ 0 w 1"/>
                <a:gd name="T3" fmla="*/ 1 h 2"/>
                <a:gd name="T4" fmla="*/ 1 w 1"/>
                <a:gd name="T5" fmla="*/ 1 h 2"/>
                <a:gd name="T6" fmla="*/ 0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1" y="1"/>
                    <a:pt x="1" y="0"/>
                    <a:pt x="1" y="1"/>
                  </a:cubicBezTo>
                  <a:cubicBezTo>
                    <a:pt x="1" y="1"/>
                    <a:pt x="0" y="1"/>
                    <a:pt x="0" y="2"/>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淘宝网Chenying0907出品 92"/>
            <p:cNvSpPr/>
            <p:nvPr/>
          </p:nvSpPr>
          <p:spPr bwMode="auto">
            <a:xfrm>
              <a:off x="7414" y="4426"/>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淘宝网Chenying0907出品 93"/>
            <p:cNvSpPr/>
            <p:nvPr/>
          </p:nvSpPr>
          <p:spPr bwMode="auto">
            <a:xfrm>
              <a:off x="7575" y="3425"/>
              <a:ext cx="9" cy="7"/>
            </a:xfrm>
            <a:custGeom>
              <a:avLst/>
              <a:gdLst>
                <a:gd name="T0" fmla="*/ 4 w 4"/>
                <a:gd name="T1" fmla="*/ 1 h 3"/>
                <a:gd name="T2" fmla="*/ 2 w 4"/>
                <a:gd name="T3" fmla="*/ 3 h 3"/>
                <a:gd name="T4" fmla="*/ 1 w 4"/>
                <a:gd name="T5" fmla="*/ 3 h 3"/>
                <a:gd name="T6" fmla="*/ 4 w 4"/>
                <a:gd name="T7" fmla="*/ 1 h 3"/>
              </a:gdLst>
              <a:ahLst/>
              <a:cxnLst>
                <a:cxn ang="0">
                  <a:pos x="T0" y="T1"/>
                </a:cxn>
                <a:cxn ang="0">
                  <a:pos x="T2" y="T3"/>
                </a:cxn>
                <a:cxn ang="0">
                  <a:pos x="T4" y="T5"/>
                </a:cxn>
                <a:cxn ang="0">
                  <a:pos x="T6" y="T7"/>
                </a:cxn>
              </a:cxnLst>
              <a:rect l="0" t="0" r="r" b="b"/>
              <a:pathLst>
                <a:path w="4" h="3">
                  <a:moveTo>
                    <a:pt x="4" y="1"/>
                  </a:moveTo>
                  <a:cubicBezTo>
                    <a:pt x="3" y="2"/>
                    <a:pt x="2" y="1"/>
                    <a:pt x="2" y="3"/>
                  </a:cubicBezTo>
                  <a:cubicBezTo>
                    <a:pt x="1" y="2"/>
                    <a:pt x="1" y="2"/>
                    <a:pt x="1" y="3"/>
                  </a:cubicBezTo>
                  <a:cubicBezTo>
                    <a:pt x="0"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淘宝网Chenying0907出品 94"/>
            <p:cNvSpPr/>
            <p:nvPr/>
          </p:nvSpPr>
          <p:spPr bwMode="auto">
            <a:xfrm>
              <a:off x="7397" y="4438"/>
              <a:ext cx="5"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0"/>
                    <a:pt x="1" y="1"/>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淘宝网Chenying0907出品 95"/>
            <p:cNvSpPr/>
            <p:nvPr/>
          </p:nvSpPr>
          <p:spPr bwMode="auto">
            <a:xfrm>
              <a:off x="7566" y="3453"/>
              <a:ext cx="4" cy="5"/>
            </a:xfrm>
            <a:custGeom>
              <a:avLst/>
              <a:gdLst>
                <a:gd name="T0" fmla="*/ 1 w 2"/>
                <a:gd name="T1" fmla="*/ 1 h 2"/>
                <a:gd name="T2" fmla="*/ 1 w 2"/>
                <a:gd name="T3" fmla="*/ 2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2" y="1"/>
                    <a:pt x="1" y="1"/>
                    <a:pt x="1" y="2"/>
                  </a:cubicBezTo>
                  <a:cubicBezTo>
                    <a:pt x="0" y="2"/>
                    <a:pt x="1"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淘宝网Chenying0907出品 96"/>
            <p:cNvSpPr/>
            <p:nvPr/>
          </p:nvSpPr>
          <p:spPr bwMode="auto">
            <a:xfrm>
              <a:off x="7395" y="4438"/>
              <a:ext cx="5" cy="5"/>
            </a:xfrm>
            <a:custGeom>
              <a:avLst/>
              <a:gdLst>
                <a:gd name="T0" fmla="*/ 2 w 2"/>
                <a:gd name="T1" fmla="*/ 1 h 2"/>
                <a:gd name="T2" fmla="*/ 0 w 2"/>
                <a:gd name="T3" fmla="*/ 2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2"/>
                    <a:pt x="0" y="2"/>
                  </a:cubicBezTo>
                  <a:cubicBezTo>
                    <a:pt x="0" y="2"/>
                    <a:pt x="0" y="2"/>
                    <a:pt x="0" y="1"/>
                  </a:cubicBezTo>
                  <a:cubicBezTo>
                    <a:pt x="1" y="2"/>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淘宝网Chenying0907出品 97"/>
            <p:cNvSpPr/>
            <p:nvPr/>
          </p:nvSpPr>
          <p:spPr bwMode="auto">
            <a:xfrm>
              <a:off x="7558" y="3472"/>
              <a:ext cx="3" cy="2"/>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淘宝网Chenying0907出品 98"/>
            <p:cNvSpPr/>
            <p:nvPr/>
          </p:nvSpPr>
          <p:spPr bwMode="auto">
            <a:xfrm>
              <a:off x="7556" y="3460"/>
              <a:ext cx="5" cy="5"/>
            </a:xfrm>
            <a:custGeom>
              <a:avLst/>
              <a:gdLst>
                <a:gd name="T0" fmla="*/ 0 w 2"/>
                <a:gd name="T1" fmla="*/ 2 h 2"/>
                <a:gd name="T2" fmla="*/ 0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0" y="1"/>
                    <a:pt x="0" y="1"/>
                    <a:pt x="0" y="0"/>
                  </a:cubicBezTo>
                  <a:cubicBezTo>
                    <a:pt x="1" y="0"/>
                    <a:pt x="1" y="0"/>
                    <a:pt x="1" y="0"/>
                  </a:cubicBezTo>
                  <a:cubicBezTo>
                    <a:pt x="2"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淘宝网Chenying0907出品 99"/>
            <p:cNvSpPr/>
            <p:nvPr/>
          </p:nvSpPr>
          <p:spPr bwMode="auto">
            <a:xfrm>
              <a:off x="7532" y="3474"/>
              <a:ext cx="3" cy="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1"/>
                  </a:cubicBezTo>
                  <a:cubicBezTo>
                    <a:pt x="0" y="1"/>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淘宝网Chenying0907出品 100"/>
            <p:cNvSpPr/>
            <p:nvPr/>
          </p:nvSpPr>
          <p:spPr bwMode="auto">
            <a:xfrm>
              <a:off x="7362" y="4424"/>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淘宝网Chenying0907出品 101"/>
            <p:cNvSpPr/>
            <p:nvPr/>
          </p:nvSpPr>
          <p:spPr bwMode="auto">
            <a:xfrm>
              <a:off x="7502" y="3488"/>
              <a:ext cx="4" cy="3"/>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0"/>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淘宝网Chenying0907出品 102"/>
            <p:cNvSpPr/>
            <p:nvPr/>
          </p:nvSpPr>
          <p:spPr bwMode="auto">
            <a:xfrm>
              <a:off x="7343" y="4433"/>
              <a:ext cx="5" cy="5"/>
            </a:xfrm>
            <a:custGeom>
              <a:avLst/>
              <a:gdLst>
                <a:gd name="T0" fmla="*/ 0 w 2"/>
                <a:gd name="T1" fmla="*/ 1 h 2"/>
                <a:gd name="T2" fmla="*/ 1 w 2"/>
                <a:gd name="T3" fmla="*/ 0 h 2"/>
                <a:gd name="T4" fmla="*/ 0 w 2"/>
                <a:gd name="T5" fmla="*/ 1 h 2"/>
              </a:gdLst>
              <a:ahLst/>
              <a:cxnLst>
                <a:cxn ang="0">
                  <a:pos x="T0" y="T1"/>
                </a:cxn>
                <a:cxn ang="0">
                  <a:pos x="T2" y="T3"/>
                </a:cxn>
                <a:cxn ang="0">
                  <a:pos x="T4" y="T5"/>
                </a:cxn>
              </a:cxnLst>
              <a:rect l="0" t="0" r="r" b="b"/>
              <a:pathLst>
                <a:path w="2" h="2">
                  <a:moveTo>
                    <a:pt x="0" y="1"/>
                  </a:moveTo>
                  <a:cubicBezTo>
                    <a:pt x="0" y="1"/>
                    <a:pt x="1" y="1"/>
                    <a:pt x="1" y="0"/>
                  </a:cubicBezTo>
                  <a:cubicBezTo>
                    <a:pt x="2"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淘宝网Chenying0907出品 103"/>
            <p:cNvSpPr/>
            <p:nvPr/>
          </p:nvSpPr>
          <p:spPr bwMode="auto">
            <a:xfrm>
              <a:off x="7303" y="4481"/>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淘宝网Chenying0907出品 104"/>
            <p:cNvSpPr/>
            <p:nvPr/>
          </p:nvSpPr>
          <p:spPr bwMode="auto">
            <a:xfrm>
              <a:off x="7284" y="4483"/>
              <a:ext cx="4" cy="5"/>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1"/>
                    <a:pt x="1" y="0"/>
                  </a:cubicBezTo>
                  <a:cubicBezTo>
                    <a:pt x="2"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淘宝网Chenying0907出品 105"/>
            <p:cNvSpPr/>
            <p:nvPr/>
          </p:nvSpPr>
          <p:spPr bwMode="auto">
            <a:xfrm>
              <a:off x="7281" y="4497"/>
              <a:ext cx="3" cy="5"/>
            </a:xfrm>
            <a:custGeom>
              <a:avLst/>
              <a:gdLst>
                <a:gd name="T0" fmla="*/ 1 w 1"/>
                <a:gd name="T1" fmla="*/ 0 h 2"/>
                <a:gd name="T2" fmla="*/ 0 w 1"/>
                <a:gd name="T3" fmla="*/ 0 h 2"/>
                <a:gd name="T4" fmla="*/ 1 w 1"/>
                <a:gd name="T5" fmla="*/ 0 h 2"/>
              </a:gdLst>
              <a:ahLst/>
              <a:cxnLst>
                <a:cxn ang="0">
                  <a:pos x="T0" y="T1"/>
                </a:cxn>
                <a:cxn ang="0">
                  <a:pos x="T2" y="T3"/>
                </a:cxn>
                <a:cxn ang="0">
                  <a:pos x="T4" y="T5"/>
                </a:cxn>
              </a:cxnLst>
              <a:rect l="0" t="0" r="r" b="b"/>
              <a:pathLst>
                <a:path w="1" h="2">
                  <a:moveTo>
                    <a:pt x="1" y="0"/>
                  </a:moveTo>
                  <a:cubicBezTo>
                    <a:pt x="1" y="1"/>
                    <a:pt x="0" y="2"/>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淘宝网Chenying0907出品 106"/>
            <p:cNvSpPr/>
            <p:nvPr/>
          </p:nvSpPr>
          <p:spPr bwMode="auto">
            <a:xfrm>
              <a:off x="7260" y="4530"/>
              <a:ext cx="9" cy="7"/>
            </a:xfrm>
            <a:custGeom>
              <a:avLst/>
              <a:gdLst>
                <a:gd name="T0" fmla="*/ 4 w 4"/>
                <a:gd name="T1" fmla="*/ 0 h 3"/>
                <a:gd name="T2" fmla="*/ 0 w 4"/>
                <a:gd name="T3" fmla="*/ 3 h 3"/>
                <a:gd name="T4" fmla="*/ 1 w 4"/>
                <a:gd name="T5" fmla="*/ 1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2" y="3"/>
                    <a:pt x="0" y="3"/>
                  </a:cubicBezTo>
                  <a:cubicBezTo>
                    <a:pt x="0" y="2"/>
                    <a:pt x="1" y="3"/>
                    <a:pt x="1" y="1"/>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淘宝网Chenying0907出品 107"/>
            <p:cNvSpPr/>
            <p:nvPr/>
          </p:nvSpPr>
          <p:spPr bwMode="auto">
            <a:xfrm>
              <a:off x="7419" y="3543"/>
              <a:ext cx="4" cy="5"/>
            </a:xfrm>
            <a:custGeom>
              <a:avLst/>
              <a:gdLst>
                <a:gd name="T0" fmla="*/ 1 w 2"/>
                <a:gd name="T1" fmla="*/ 0 h 2"/>
                <a:gd name="T2" fmla="*/ 2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2" y="0"/>
                    <a:pt x="2" y="0"/>
                  </a:cubicBezTo>
                  <a:cubicBezTo>
                    <a:pt x="2" y="1"/>
                    <a:pt x="1" y="1"/>
                    <a:pt x="2" y="2"/>
                  </a:cubicBezTo>
                  <a:cubicBezTo>
                    <a:pt x="0"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淘宝网Chenying0907出品 108"/>
            <p:cNvSpPr/>
            <p:nvPr/>
          </p:nvSpPr>
          <p:spPr bwMode="auto">
            <a:xfrm>
              <a:off x="7404" y="3541"/>
              <a:ext cx="5" cy="4"/>
            </a:xfrm>
            <a:custGeom>
              <a:avLst/>
              <a:gdLst>
                <a:gd name="T0" fmla="*/ 2 w 2"/>
                <a:gd name="T1" fmla="*/ 2 h 2"/>
                <a:gd name="T2" fmla="*/ 1 w 2"/>
                <a:gd name="T3" fmla="*/ 2 h 2"/>
                <a:gd name="T4" fmla="*/ 2 w 2"/>
                <a:gd name="T5" fmla="*/ 2 h 2"/>
              </a:gdLst>
              <a:ahLst/>
              <a:cxnLst>
                <a:cxn ang="0">
                  <a:pos x="T0" y="T1"/>
                </a:cxn>
                <a:cxn ang="0">
                  <a:pos x="T2" y="T3"/>
                </a:cxn>
                <a:cxn ang="0">
                  <a:pos x="T4" y="T5"/>
                </a:cxn>
              </a:cxnLst>
              <a:rect l="0" t="0" r="r" b="b"/>
              <a:pathLst>
                <a:path w="2" h="2">
                  <a:moveTo>
                    <a:pt x="2" y="2"/>
                  </a:moveTo>
                  <a:cubicBezTo>
                    <a:pt x="2" y="1"/>
                    <a:pt x="1" y="2"/>
                    <a:pt x="1" y="2"/>
                  </a:cubicBezTo>
                  <a:cubicBezTo>
                    <a:pt x="0" y="2"/>
                    <a:pt x="2"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淘宝网Chenying0907出品 109"/>
            <p:cNvSpPr/>
            <p:nvPr/>
          </p:nvSpPr>
          <p:spPr bwMode="auto">
            <a:xfrm>
              <a:off x="7402" y="3550"/>
              <a:ext cx="5" cy="5"/>
            </a:xfrm>
            <a:custGeom>
              <a:avLst/>
              <a:gdLst>
                <a:gd name="T0" fmla="*/ 1 w 2"/>
                <a:gd name="T1" fmla="*/ 2 h 2"/>
                <a:gd name="T2" fmla="*/ 0 w 2"/>
                <a:gd name="T3" fmla="*/ 1 h 2"/>
                <a:gd name="T4" fmla="*/ 1 w 2"/>
                <a:gd name="T5" fmla="*/ 0 h 2"/>
                <a:gd name="T6" fmla="*/ 1 w 2"/>
                <a:gd name="T7" fmla="*/ 0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0" y="2"/>
                    <a:pt x="2" y="0"/>
                    <a:pt x="0" y="1"/>
                  </a:cubicBezTo>
                  <a:cubicBezTo>
                    <a:pt x="0" y="0"/>
                    <a:pt x="1" y="0"/>
                    <a:pt x="1" y="0"/>
                  </a:cubicBezTo>
                  <a:cubicBezTo>
                    <a:pt x="1" y="0"/>
                    <a:pt x="1" y="0"/>
                    <a:pt x="1" y="0"/>
                  </a:cubicBezTo>
                  <a:cubicBezTo>
                    <a:pt x="1"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淘宝网Chenying0907出品 110"/>
            <p:cNvSpPr/>
            <p:nvPr/>
          </p:nvSpPr>
          <p:spPr bwMode="auto">
            <a:xfrm>
              <a:off x="7213" y="4540"/>
              <a:ext cx="9" cy="7"/>
            </a:xfrm>
            <a:custGeom>
              <a:avLst/>
              <a:gdLst>
                <a:gd name="T0" fmla="*/ 4 w 4"/>
                <a:gd name="T1" fmla="*/ 1 h 3"/>
                <a:gd name="T2" fmla="*/ 3 w 4"/>
                <a:gd name="T3" fmla="*/ 1 h 3"/>
                <a:gd name="T4" fmla="*/ 0 w 4"/>
                <a:gd name="T5" fmla="*/ 3 h 3"/>
                <a:gd name="T6" fmla="*/ 0 w 4"/>
                <a:gd name="T7" fmla="*/ 2 h 3"/>
                <a:gd name="T8" fmla="*/ 2 w 4"/>
                <a:gd name="T9" fmla="*/ 0 h 3"/>
                <a:gd name="T10" fmla="*/ 4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4" y="1"/>
                  </a:moveTo>
                  <a:cubicBezTo>
                    <a:pt x="4" y="1"/>
                    <a:pt x="3" y="1"/>
                    <a:pt x="3" y="1"/>
                  </a:cubicBezTo>
                  <a:cubicBezTo>
                    <a:pt x="2" y="2"/>
                    <a:pt x="2" y="3"/>
                    <a:pt x="0" y="3"/>
                  </a:cubicBezTo>
                  <a:cubicBezTo>
                    <a:pt x="0" y="2"/>
                    <a:pt x="0" y="2"/>
                    <a:pt x="0" y="2"/>
                  </a:cubicBezTo>
                  <a:cubicBezTo>
                    <a:pt x="1" y="2"/>
                    <a:pt x="2" y="1"/>
                    <a:pt x="2" y="0"/>
                  </a:cubicBezTo>
                  <a:cubicBezTo>
                    <a:pt x="3" y="0"/>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淘宝网Chenying0907出品 111"/>
            <p:cNvSpPr/>
            <p:nvPr/>
          </p:nvSpPr>
          <p:spPr bwMode="auto">
            <a:xfrm>
              <a:off x="7210" y="4568"/>
              <a:ext cx="5" cy="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2"/>
                    <a:pt x="2" y="0"/>
                  </a:cubicBezTo>
                  <a:cubicBezTo>
                    <a:pt x="2"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淘宝网Chenying0907出品 112"/>
            <p:cNvSpPr/>
            <p:nvPr/>
          </p:nvSpPr>
          <p:spPr bwMode="auto">
            <a:xfrm>
              <a:off x="7390" y="3514"/>
              <a:ext cx="3" cy="5"/>
            </a:xfrm>
            <a:custGeom>
              <a:avLst/>
              <a:gdLst>
                <a:gd name="T0" fmla="*/ 1 w 1"/>
                <a:gd name="T1" fmla="*/ 0 h 2"/>
                <a:gd name="T2" fmla="*/ 1 w 1"/>
                <a:gd name="T3" fmla="*/ 1 h 2"/>
                <a:gd name="T4" fmla="*/ 0 w 1"/>
                <a:gd name="T5" fmla="*/ 1 h 2"/>
                <a:gd name="T6" fmla="*/ 0 w 1"/>
                <a:gd name="T7" fmla="*/ 0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0" y="0"/>
                    <a:pt x="1" y="2"/>
                    <a:pt x="0" y="1"/>
                  </a:cubicBezTo>
                  <a:cubicBezTo>
                    <a:pt x="0" y="1"/>
                    <a:pt x="0" y="1"/>
                    <a:pt x="0" y="0"/>
                  </a:cubicBez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淘宝网Chenying0907出品 113"/>
            <p:cNvSpPr/>
            <p:nvPr/>
          </p:nvSpPr>
          <p:spPr bwMode="auto">
            <a:xfrm>
              <a:off x="7189" y="4528"/>
              <a:ext cx="2" cy="5"/>
            </a:xfrm>
            <a:custGeom>
              <a:avLst/>
              <a:gdLst>
                <a:gd name="T0" fmla="*/ 1 w 1"/>
                <a:gd name="T1" fmla="*/ 0 h 2"/>
                <a:gd name="T2" fmla="*/ 0 w 1"/>
                <a:gd name="T3" fmla="*/ 1 h 2"/>
                <a:gd name="T4" fmla="*/ 0 w 1"/>
                <a:gd name="T5" fmla="*/ 1 h 2"/>
                <a:gd name="T6" fmla="*/ 0 w 1"/>
                <a:gd name="T7" fmla="*/ 0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1" y="0"/>
                    <a:pt x="1" y="2"/>
                    <a:pt x="0" y="1"/>
                  </a:cubicBezTo>
                  <a:cubicBezTo>
                    <a:pt x="0" y="1"/>
                    <a:pt x="0" y="1"/>
                    <a:pt x="0" y="1"/>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淘宝网Chenying0907出品 114"/>
            <p:cNvSpPr/>
            <p:nvPr/>
          </p:nvSpPr>
          <p:spPr bwMode="auto">
            <a:xfrm>
              <a:off x="7348" y="3538"/>
              <a:ext cx="7" cy="3"/>
            </a:xfrm>
            <a:custGeom>
              <a:avLst/>
              <a:gdLst>
                <a:gd name="T0" fmla="*/ 2 w 3"/>
                <a:gd name="T1" fmla="*/ 1 h 1"/>
                <a:gd name="T2" fmla="*/ 1 w 3"/>
                <a:gd name="T3" fmla="*/ 0 h 1"/>
                <a:gd name="T4" fmla="*/ 2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1" y="0"/>
                    <a:pt x="1" y="0"/>
                  </a:cubicBezTo>
                  <a:cubicBezTo>
                    <a:pt x="0" y="0"/>
                    <a:pt x="2" y="0"/>
                    <a:pt x="2" y="0"/>
                  </a:cubicBezTo>
                  <a:cubicBezTo>
                    <a:pt x="3" y="0"/>
                    <a:pt x="3"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淘宝网Chenying0907出品 115"/>
            <p:cNvSpPr/>
            <p:nvPr/>
          </p:nvSpPr>
          <p:spPr bwMode="auto">
            <a:xfrm>
              <a:off x="7333" y="3609"/>
              <a:ext cx="3"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淘宝网Chenying0907出品 116"/>
            <p:cNvSpPr/>
            <p:nvPr/>
          </p:nvSpPr>
          <p:spPr bwMode="auto">
            <a:xfrm>
              <a:off x="7331" y="3604"/>
              <a:ext cx="5" cy="3"/>
            </a:xfrm>
            <a:custGeom>
              <a:avLst/>
              <a:gdLst>
                <a:gd name="T0" fmla="*/ 2 w 2"/>
                <a:gd name="T1" fmla="*/ 0 h 1"/>
                <a:gd name="T2" fmla="*/ 0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1"/>
                    <a:pt x="0" y="1"/>
                  </a:cubicBezTo>
                  <a:cubicBezTo>
                    <a:pt x="0" y="1"/>
                    <a:pt x="0" y="0"/>
                    <a:pt x="0" y="0"/>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淘宝网Chenying0907出品 117"/>
            <p:cNvSpPr/>
            <p:nvPr/>
          </p:nvSpPr>
          <p:spPr bwMode="auto">
            <a:xfrm>
              <a:off x="7149" y="4559"/>
              <a:ext cx="2"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0"/>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淘宝网Chenying0907出品 118"/>
            <p:cNvSpPr/>
            <p:nvPr/>
          </p:nvSpPr>
          <p:spPr bwMode="auto">
            <a:xfrm>
              <a:off x="7317" y="3557"/>
              <a:ext cx="4" cy="5"/>
            </a:xfrm>
            <a:custGeom>
              <a:avLst/>
              <a:gdLst>
                <a:gd name="T0" fmla="*/ 2 w 2"/>
                <a:gd name="T1" fmla="*/ 0 h 2"/>
                <a:gd name="T2" fmla="*/ 2 w 2"/>
                <a:gd name="T3" fmla="*/ 1 h 2"/>
                <a:gd name="T4" fmla="*/ 1 w 2"/>
                <a:gd name="T5" fmla="*/ 1 h 2"/>
                <a:gd name="T6" fmla="*/ 0 w 2"/>
                <a:gd name="T7" fmla="*/ 2 h 2"/>
                <a:gd name="T8" fmla="*/ 1 w 2"/>
                <a:gd name="T9" fmla="*/ 1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cubicBezTo>
                    <a:pt x="2" y="0"/>
                    <a:pt x="2" y="1"/>
                    <a:pt x="2" y="1"/>
                  </a:cubicBezTo>
                  <a:cubicBezTo>
                    <a:pt x="1" y="1"/>
                    <a:pt x="1" y="2"/>
                    <a:pt x="1" y="1"/>
                  </a:cubicBezTo>
                  <a:cubicBezTo>
                    <a:pt x="1" y="1"/>
                    <a:pt x="0" y="2"/>
                    <a:pt x="0" y="2"/>
                  </a:cubicBezTo>
                  <a:cubicBezTo>
                    <a:pt x="0" y="2"/>
                    <a:pt x="0" y="1"/>
                    <a:pt x="1" y="1"/>
                  </a:cubicBezTo>
                  <a:cubicBezTo>
                    <a:pt x="0" y="0"/>
                    <a:pt x="1" y="0"/>
                    <a:pt x="2" y="0"/>
                  </a:cubicBezTo>
                  <a:cubicBezTo>
                    <a:pt x="1"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淘宝网Chenying0907出品 119"/>
            <p:cNvSpPr/>
            <p:nvPr/>
          </p:nvSpPr>
          <p:spPr bwMode="auto">
            <a:xfrm>
              <a:off x="7144" y="4563"/>
              <a:ext cx="5" cy="5"/>
            </a:xfrm>
            <a:custGeom>
              <a:avLst/>
              <a:gdLst>
                <a:gd name="T0" fmla="*/ 2 w 2"/>
                <a:gd name="T1" fmla="*/ 0 h 2"/>
                <a:gd name="T2" fmla="*/ 2 w 2"/>
                <a:gd name="T3" fmla="*/ 1 h 2"/>
                <a:gd name="T4" fmla="*/ 1 w 2"/>
                <a:gd name="T5" fmla="*/ 2 h 2"/>
                <a:gd name="T6" fmla="*/ 0 w 2"/>
                <a:gd name="T7" fmla="*/ 0 h 2"/>
                <a:gd name="T8" fmla="*/ 1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cubicBezTo>
                    <a:pt x="2" y="0"/>
                    <a:pt x="1" y="1"/>
                    <a:pt x="2" y="1"/>
                  </a:cubicBezTo>
                  <a:cubicBezTo>
                    <a:pt x="1" y="1"/>
                    <a:pt x="1" y="1"/>
                    <a:pt x="1" y="2"/>
                  </a:cubicBezTo>
                  <a:cubicBezTo>
                    <a:pt x="1" y="1"/>
                    <a:pt x="0" y="1"/>
                    <a:pt x="0" y="0"/>
                  </a:cubicBezTo>
                  <a:cubicBezTo>
                    <a:pt x="1" y="0"/>
                    <a:pt x="1" y="0"/>
                    <a:pt x="1"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淘宝网Chenying0907出品 120"/>
            <p:cNvSpPr/>
            <p:nvPr/>
          </p:nvSpPr>
          <p:spPr bwMode="auto">
            <a:xfrm>
              <a:off x="7096" y="4675"/>
              <a:ext cx="19" cy="12"/>
            </a:xfrm>
            <a:custGeom>
              <a:avLst/>
              <a:gdLst>
                <a:gd name="T0" fmla="*/ 8 w 8"/>
                <a:gd name="T1" fmla="*/ 0 h 5"/>
                <a:gd name="T2" fmla="*/ 0 w 8"/>
                <a:gd name="T3" fmla="*/ 5 h 5"/>
                <a:gd name="T4" fmla="*/ 8 w 8"/>
                <a:gd name="T5" fmla="*/ 0 h 5"/>
              </a:gdLst>
              <a:ahLst/>
              <a:cxnLst>
                <a:cxn ang="0">
                  <a:pos x="T0" y="T1"/>
                </a:cxn>
                <a:cxn ang="0">
                  <a:pos x="T2" y="T3"/>
                </a:cxn>
                <a:cxn ang="0">
                  <a:pos x="T4" y="T5"/>
                </a:cxn>
              </a:cxnLst>
              <a:rect l="0" t="0" r="r" b="b"/>
              <a:pathLst>
                <a:path w="8" h="5">
                  <a:moveTo>
                    <a:pt x="8" y="0"/>
                  </a:moveTo>
                  <a:cubicBezTo>
                    <a:pt x="5" y="2"/>
                    <a:pt x="4" y="5"/>
                    <a:pt x="0" y="5"/>
                  </a:cubicBezTo>
                  <a:cubicBezTo>
                    <a:pt x="2" y="3"/>
                    <a:pt x="4"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淘宝网Chenying0907出品 121"/>
            <p:cNvSpPr/>
            <p:nvPr/>
          </p:nvSpPr>
          <p:spPr bwMode="auto">
            <a:xfrm>
              <a:off x="7288" y="3628"/>
              <a:ext cx="5" cy="5"/>
            </a:xfrm>
            <a:custGeom>
              <a:avLst/>
              <a:gdLst>
                <a:gd name="T0" fmla="*/ 2 w 2"/>
                <a:gd name="T1" fmla="*/ 0 h 2"/>
                <a:gd name="T2" fmla="*/ 1 w 2"/>
                <a:gd name="T3" fmla="*/ 0 h 2"/>
                <a:gd name="T4" fmla="*/ 0 w 2"/>
                <a:gd name="T5" fmla="*/ 1 h 2"/>
                <a:gd name="T6" fmla="*/ 1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2" y="0"/>
                    <a:pt x="1" y="0"/>
                    <a:pt x="1" y="0"/>
                  </a:cubicBezTo>
                  <a:cubicBezTo>
                    <a:pt x="1" y="1"/>
                    <a:pt x="0" y="2"/>
                    <a:pt x="0" y="1"/>
                  </a:cubicBezTo>
                  <a:cubicBezTo>
                    <a:pt x="0" y="0"/>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淘宝网Chenying0907出品 122"/>
            <p:cNvSpPr/>
            <p:nvPr/>
          </p:nvSpPr>
          <p:spPr bwMode="auto">
            <a:xfrm>
              <a:off x="7274" y="3640"/>
              <a:ext cx="7" cy="5"/>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1"/>
                    <a:pt x="1" y="2"/>
                    <a:pt x="0" y="1"/>
                  </a:cubicBezTo>
                  <a:cubicBezTo>
                    <a:pt x="1"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淘宝网Chenying0907出品 123"/>
            <p:cNvSpPr/>
            <p:nvPr/>
          </p:nvSpPr>
          <p:spPr bwMode="auto">
            <a:xfrm>
              <a:off x="7267" y="3640"/>
              <a:ext cx="2" cy="2"/>
            </a:xfrm>
            <a:custGeom>
              <a:avLst/>
              <a:gdLst>
                <a:gd name="T0" fmla="*/ 1 w 1"/>
                <a:gd name="T1" fmla="*/ 0 h 1"/>
                <a:gd name="T2" fmla="*/ 0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0" y="1"/>
                  </a:cubicBezTo>
                  <a:cubicBezTo>
                    <a:pt x="0" y="1"/>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淘宝网Chenying0907出品 124"/>
            <p:cNvSpPr/>
            <p:nvPr/>
          </p:nvSpPr>
          <p:spPr bwMode="auto">
            <a:xfrm>
              <a:off x="7265" y="3588"/>
              <a:ext cx="2" cy="5"/>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淘宝网Chenying0907出品 125"/>
            <p:cNvSpPr/>
            <p:nvPr/>
          </p:nvSpPr>
          <p:spPr bwMode="auto">
            <a:xfrm>
              <a:off x="7234" y="3661"/>
              <a:ext cx="7" cy="3"/>
            </a:xfrm>
            <a:custGeom>
              <a:avLst/>
              <a:gdLst>
                <a:gd name="T0" fmla="*/ 3 w 3"/>
                <a:gd name="T1" fmla="*/ 0 h 1"/>
                <a:gd name="T2" fmla="*/ 1 w 3"/>
                <a:gd name="T3" fmla="*/ 1 h 1"/>
                <a:gd name="T4" fmla="*/ 3 w 3"/>
                <a:gd name="T5" fmla="*/ 0 h 1"/>
              </a:gdLst>
              <a:ahLst/>
              <a:cxnLst>
                <a:cxn ang="0">
                  <a:pos x="T0" y="T1"/>
                </a:cxn>
                <a:cxn ang="0">
                  <a:pos x="T2" y="T3"/>
                </a:cxn>
                <a:cxn ang="0">
                  <a:pos x="T4" y="T5"/>
                </a:cxn>
              </a:cxnLst>
              <a:rect l="0" t="0" r="r" b="b"/>
              <a:pathLst>
                <a:path w="3" h="1">
                  <a:moveTo>
                    <a:pt x="3" y="0"/>
                  </a:moveTo>
                  <a:cubicBezTo>
                    <a:pt x="3" y="0"/>
                    <a:pt x="1" y="0"/>
                    <a:pt x="1" y="1"/>
                  </a:cubicBezTo>
                  <a:cubicBezTo>
                    <a:pt x="0"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淘宝网Chenying0907出品 126"/>
            <p:cNvSpPr/>
            <p:nvPr/>
          </p:nvSpPr>
          <p:spPr bwMode="auto">
            <a:xfrm>
              <a:off x="7059" y="4677"/>
              <a:ext cx="4" cy="5"/>
            </a:xfrm>
            <a:custGeom>
              <a:avLst/>
              <a:gdLst>
                <a:gd name="T0" fmla="*/ 2 w 2"/>
                <a:gd name="T1" fmla="*/ 1 h 2"/>
                <a:gd name="T2" fmla="*/ 1 w 2"/>
                <a:gd name="T3" fmla="*/ 2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2"/>
                    <a:pt x="1" y="1"/>
                    <a:pt x="1" y="2"/>
                  </a:cubicBezTo>
                  <a:cubicBezTo>
                    <a:pt x="1" y="2"/>
                    <a:pt x="0" y="1"/>
                    <a:pt x="0" y="0"/>
                  </a:cubicBezTo>
                  <a:cubicBezTo>
                    <a:pt x="1" y="1"/>
                    <a:pt x="1"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淘宝网Chenying0907出品 127"/>
            <p:cNvSpPr/>
            <p:nvPr/>
          </p:nvSpPr>
          <p:spPr bwMode="auto">
            <a:xfrm>
              <a:off x="7054" y="4680"/>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淘宝网Chenying0907出品 128"/>
            <p:cNvSpPr/>
            <p:nvPr/>
          </p:nvSpPr>
          <p:spPr bwMode="auto">
            <a:xfrm>
              <a:off x="7040" y="4644"/>
              <a:ext cx="4"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1"/>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淘宝网Chenying0907出品 129"/>
            <p:cNvSpPr/>
            <p:nvPr/>
          </p:nvSpPr>
          <p:spPr bwMode="auto">
            <a:xfrm>
              <a:off x="7006" y="4751"/>
              <a:ext cx="5" cy="4"/>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淘宝网Chenying0907出品 130"/>
            <p:cNvSpPr/>
            <p:nvPr/>
          </p:nvSpPr>
          <p:spPr bwMode="auto">
            <a:xfrm>
              <a:off x="7170" y="3685"/>
              <a:ext cx="5" cy="7"/>
            </a:xfrm>
            <a:custGeom>
              <a:avLst/>
              <a:gdLst>
                <a:gd name="T0" fmla="*/ 2 w 2"/>
                <a:gd name="T1" fmla="*/ 2 h 3"/>
                <a:gd name="T2" fmla="*/ 2 w 2"/>
                <a:gd name="T3" fmla="*/ 3 h 3"/>
                <a:gd name="T4" fmla="*/ 1 w 2"/>
                <a:gd name="T5" fmla="*/ 0 h 3"/>
                <a:gd name="T6" fmla="*/ 2 w 2"/>
                <a:gd name="T7" fmla="*/ 2 h 3"/>
              </a:gdLst>
              <a:ahLst/>
              <a:cxnLst>
                <a:cxn ang="0">
                  <a:pos x="T0" y="T1"/>
                </a:cxn>
                <a:cxn ang="0">
                  <a:pos x="T2" y="T3"/>
                </a:cxn>
                <a:cxn ang="0">
                  <a:pos x="T4" y="T5"/>
                </a:cxn>
                <a:cxn ang="0">
                  <a:pos x="T6" y="T7"/>
                </a:cxn>
              </a:cxnLst>
              <a:rect l="0" t="0" r="r" b="b"/>
              <a:pathLst>
                <a:path w="2" h="3">
                  <a:moveTo>
                    <a:pt x="2" y="2"/>
                  </a:moveTo>
                  <a:cubicBezTo>
                    <a:pt x="2" y="2"/>
                    <a:pt x="2" y="2"/>
                    <a:pt x="2" y="3"/>
                  </a:cubicBezTo>
                  <a:cubicBezTo>
                    <a:pt x="1" y="2"/>
                    <a:pt x="0" y="0"/>
                    <a:pt x="1"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淘宝网Chenying0907出品 131"/>
            <p:cNvSpPr/>
            <p:nvPr/>
          </p:nvSpPr>
          <p:spPr bwMode="auto">
            <a:xfrm>
              <a:off x="7030" y="3768"/>
              <a:ext cx="2" cy="2"/>
            </a:xfrm>
            <a:custGeom>
              <a:avLst/>
              <a:gdLst>
                <a:gd name="T0" fmla="*/ 1 w 1"/>
                <a:gd name="T1" fmla="*/ 0 h 1"/>
                <a:gd name="T2" fmla="*/ 0 w 1"/>
                <a:gd name="T3" fmla="*/ 1 h 1"/>
                <a:gd name="T4" fmla="*/ 0 w 1"/>
                <a:gd name="T5" fmla="*/ 0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0" y="0"/>
                    <a:pt x="0" y="1"/>
                  </a:cubicBezTo>
                  <a:cubicBezTo>
                    <a:pt x="0" y="1"/>
                    <a:pt x="0" y="1"/>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淘宝网Chenying0907出品 132"/>
            <p:cNvSpPr/>
            <p:nvPr/>
          </p:nvSpPr>
          <p:spPr bwMode="auto">
            <a:xfrm>
              <a:off x="6926" y="3773"/>
              <a:ext cx="2" cy="4"/>
            </a:xfrm>
            <a:custGeom>
              <a:avLst/>
              <a:gdLst>
                <a:gd name="T0" fmla="*/ 1 w 1"/>
                <a:gd name="T1" fmla="*/ 1 h 2"/>
                <a:gd name="T2" fmla="*/ 0 w 1"/>
                <a:gd name="T3" fmla="*/ 2 h 2"/>
                <a:gd name="T4" fmla="*/ 1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2"/>
                    <a:pt x="1" y="1"/>
                    <a:pt x="0" y="2"/>
                  </a:cubicBezTo>
                  <a:cubicBezTo>
                    <a:pt x="0" y="1"/>
                    <a:pt x="1" y="1"/>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淘宝网Chenying0907出品 133"/>
            <p:cNvSpPr>
              <a:spLocks noEditPoints="1"/>
            </p:cNvSpPr>
            <p:nvPr/>
          </p:nvSpPr>
          <p:spPr bwMode="auto">
            <a:xfrm>
              <a:off x="6926" y="2764"/>
              <a:ext cx="2146" cy="1028"/>
            </a:xfrm>
            <a:custGeom>
              <a:avLst/>
              <a:gdLst>
                <a:gd name="T0" fmla="*/ 874 w 906"/>
                <a:gd name="T1" fmla="*/ 78 h 434"/>
                <a:gd name="T2" fmla="*/ 851 w 906"/>
                <a:gd name="T3" fmla="*/ 80 h 434"/>
                <a:gd name="T4" fmla="*/ 800 w 906"/>
                <a:gd name="T5" fmla="*/ 100 h 434"/>
                <a:gd name="T6" fmla="*/ 749 w 906"/>
                <a:gd name="T7" fmla="*/ 112 h 434"/>
                <a:gd name="T8" fmla="*/ 714 w 906"/>
                <a:gd name="T9" fmla="*/ 116 h 434"/>
                <a:gd name="T10" fmla="*/ 682 w 906"/>
                <a:gd name="T11" fmla="*/ 124 h 434"/>
                <a:gd name="T12" fmla="*/ 650 w 906"/>
                <a:gd name="T13" fmla="*/ 136 h 434"/>
                <a:gd name="T14" fmla="*/ 610 w 906"/>
                <a:gd name="T15" fmla="*/ 151 h 434"/>
                <a:gd name="T16" fmla="*/ 546 w 906"/>
                <a:gd name="T17" fmla="*/ 174 h 434"/>
                <a:gd name="T18" fmla="*/ 460 w 906"/>
                <a:gd name="T19" fmla="*/ 207 h 434"/>
                <a:gd name="T20" fmla="*/ 381 w 906"/>
                <a:gd name="T21" fmla="*/ 236 h 434"/>
                <a:gd name="T22" fmla="*/ 309 w 906"/>
                <a:gd name="T23" fmla="*/ 269 h 434"/>
                <a:gd name="T24" fmla="*/ 263 w 906"/>
                <a:gd name="T25" fmla="*/ 293 h 434"/>
                <a:gd name="T26" fmla="*/ 282 w 906"/>
                <a:gd name="T27" fmla="*/ 275 h 434"/>
                <a:gd name="T28" fmla="*/ 119 w 906"/>
                <a:gd name="T29" fmla="*/ 357 h 434"/>
                <a:gd name="T30" fmla="*/ 47 w 906"/>
                <a:gd name="T31" fmla="*/ 400 h 434"/>
                <a:gd name="T32" fmla="*/ 134 w 906"/>
                <a:gd name="T33" fmla="*/ 358 h 434"/>
                <a:gd name="T34" fmla="*/ 223 w 906"/>
                <a:gd name="T35" fmla="*/ 313 h 434"/>
                <a:gd name="T36" fmla="*/ 226 w 906"/>
                <a:gd name="T37" fmla="*/ 315 h 434"/>
                <a:gd name="T38" fmla="*/ 196 w 906"/>
                <a:gd name="T39" fmla="*/ 331 h 434"/>
                <a:gd name="T40" fmla="*/ 167 w 906"/>
                <a:gd name="T41" fmla="*/ 352 h 434"/>
                <a:gd name="T42" fmla="*/ 127 w 906"/>
                <a:gd name="T43" fmla="*/ 374 h 434"/>
                <a:gd name="T44" fmla="*/ 81 w 906"/>
                <a:gd name="T45" fmla="*/ 404 h 434"/>
                <a:gd name="T46" fmla="*/ 36 w 906"/>
                <a:gd name="T47" fmla="*/ 426 h 434"/>
                <a:gd name="T48" fmla="*/ 37 w 906"/>
                <a:gd name="T49" fmla="*/ 372 h 434"/>
                <a:gd name="T50" fmla="*/ 111 w 906"/>
                <a:gd name="T51" fmla="*/ 293 h 434"/>
                <a:gd name="T52" fmla="*/ 687 w 906"/>
                <a:gd name="T53" fmla="*/ 32 h 434"/>
                <a:gd name="T54" fmla="*/ 216 w 906"/>
                <a:gd name="T55" fmla="*/ 160 h 434"/>
                <a:gd name="T56" fmla="*/ 232 w 906"/>
                <a:gd name="T57" fmla="*/ 112 h 434"/>
                <a:gd name="T58" fmla="*/ 903 w 906"/>
                <a:gd name="T59" fmla="*/ 41 h 434"/>
                <a:gd name="T60" fmla="*/ 247 w 906"/>
                <a:gd name="T61" fmla="*/ 301 h 434"/>
                <a:gd name="T62" fmla="*/ 869 w 906"/>
                <a:gd name="T63" fmla="*/ 25 h 434"/>
                <a:gd name="T64" fmla="*/ 833 w 906"/>
                <a:gd name="T65" fmla="*/ 84 h 434"/>
                <a:gd name="T66" fmla="*/ 820 w 906"/>
                <a:gd name="T67" fmla="*/ 91 h 434"/>
                <a:gd name="T68" fmla="*/ 797 w 906"/>
                <a:gd name="T69" fmla="*/ 65 h 434"/>
                <a:gd name="T70" fmla="*/ 804 w 906"/>
                <a:gd name="T71" fmla="*/ 87 h 434"/>
                <a:gd name="T72" fmla="*/ 784 w 906"/>
                <a:gd name="T73" fmla="*/ 93 h 434"/>
                <a:gd name="T74" fmla="*/ 772 w 906"/>
                <a:gd name="T75" fmla="*/ 72 h 434"/>
                <a:gd name="T76" fmla="*/ 772 w 906"/>
                <a:gd name="T77" fmla="*/ 101 h 434"/>
                <a:gd name="T78" fmla="*/ 762 w 906"/>
                <a:gd name="T79" fmla="*/ 79 h 434"/>
                <a:gd name="T80" fmla="*/ 760 w 906"/>
                <a:gd name="T81" fmla="*/ 101 h 434"/>
                <a:gd name="T82" fmla="*/ 755 w 906"/>
                <a:gd name="T83" fmla="*/ 78 h 434"/>
                <a:gd name="T84" fmla="*/ 743 w 906"/>
                <a:gd name="T85" fmla="*/ 110 h 434"/>
                <a:gd name="T86" fmla="*/ 741 w 906"/>
                <a:gd name="T87" fmla="*/ 88 h 434"/>
                <a:gd name="T88" fmla="*/ 734 w 906"/>
                <a:gd name="T89" fmla="*/ 93 h 434"/>
                <a:gd name="T90" fmla="*/ 719 w 906"/>
                <a:gd name="T91" fmla="*/ 91 h 434"/>
                <a:gd name="T92" fmla="*/ 690 w 906"/>
                <a:gd name="T93" fmla="*/ 103 h 434"/>
                <a:gd name="T94" fmla="*/ 620 w 906"/>
                <a:gd name="T95" fmla="*/ 127 h 434"/>
                <a:gd name="T96" fmla="*/ 600 w 906"/>
                <a:gd name="T97" fmla="*/ 152 h 434"/>
                <a:gd name="T98" fmla="*/ 585 w 906"/>
                <a:gd name="T99" fmla="*/ 150 h 434"/>
                <a:gd name="T100" fmla="*/ 420 w 906"/>
                <a:gd name="T101" fmla="*/ 168 h 434"/>
                <a:gd name="T102" fmla="*/ 568 w 906"/>
                <a:gd name="T103" fmla="*/ 159 h 434"/>
                <a:gd name="T104" fmla="*/ 555 w 906"/>
                <a:gd name="T105" fmla="*/ 165 h 434"/>
                <a:gd name="T106" fmla="*/ 540 w 906"/>
                <a:gd name="T107" fmla="*/ 170 h 434"/>
                <a:gd name="T108" fmla="*/ 544 w 906"/>
                <a:gd name="T109" fmla="*/ 121 h 434"/>
                <a:gd name="T110" fmla="*/ 462 w 906"/>
                <a:gd name="T111" fmla="*/ 147 h 434"/>
                <a:gd name="T112" fmla="*/ 129 w 906"/>
                <a:gd name="T113" fmla="*/ 269 h 434"/>
                <a:gd name="T114" fmla="*/ 322 w 906"/>
                <a:gd name="T115" fmla="*/ 182 h 434"/>
                <a:gd name="T116" fmla="*/ 250 w 906"/>
                <a:gd name="T117" fmla="*/ 208 h 434"/>
                <a:gd name="T118" fmla="*/ 324 w 906"/>
                <a:gd name="T119" fmla="*/ 258 h 434"/>
                <a:gd name="T120" fmla="*/ 206 w 906"/>
                <a:gd name="T121" fmla="*/ 327 h 434"/>
                <a:gd name="T122" fmla="*/ 110 w 906"/>
                <a:gd name="T123" fmla="*/ 380 h 434"/>
                <a:gd name="T124" fmla="*/ 70 w 906"/>
                <a:gd name="T125" fmla="*/ 40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6" h="434">
                  <a:moveTo>
                    <a:pt x="897" y="52"/>
                  </a:moveTo>
                  <a:cubicBezTo>
                    <a:pt x="896" y="52"/>
                    <a:pt x="897" y="52"/>
                    <a:pt x="897" y="53"/>
                  </a:cubicBezTo>
                  <a:cubicBezTo>
                    <a:pt x="897" y="52"/>
                    <a:pt x="896" y="53"/>
                    <a:pt x="896" y="53"/>
                  </a:cubicBezTo>
                  <a:cubicBezTo>
                    <a:pt x="896" y="53"/>
                    <a:pt x="897" y="54"/>
                    <a:pt x="897" y="54"/>
                  </a:cubicBezTo>
                  <a:cubicBezTo>
                    <a:pt x="896" y="55"/>
                    <a:pt x="896" y="55"/>
                    <a:pt x="895" y="54"/>
                  </a:cubicBezTo>
                  <a:cubicBezTo>
                    <a:pt x="895" y="55"/>
                    <a:pt x="895" y="55"/>
                    <a:pt x="895" y="55"/>
                  </a:cubicBezTo>
                  <a:cubicBezTo>
                    <a:pt x="895" y="55"/>
                    <a:pt x="895" y="55"/>
                    <a:pt x="895" y="55"/>
                  </a:cubicBezTo>
                  <a:cubicBezTo>
                    <a:pt x="893" y="56"/>
                    <a:pt x="892" y="54"/>
                    <a:pt x="891" y="57"/>
                  </a:cubicBezTo>
                  <a:cubicBezTo>
                    <a:pt x="891" y="56"/>
                    <a:pt x="890" y="57"/>
                    <a:pt x="890" y="56"/>
                  </a:cubicBezTo>
                  <a:cubicBezTo>
                    <a:pt x="890" y="55"/>
                    <a:pt x="889" y="57"/>
                    <a:pt x="890" y="57"/>
                  </a:cubicBezTo>
                  <a:cubicBezTo>
                    <a:pt x="889" y="57"/>
                    <a:pt x="888" y="58"/>
                    <a:pt x="888" y="57"/>
                  </a:cubicBezTo>
                  <a:cubicBezTo>
                    <a:pt x="888" y="58"/>
                    <a:pt x="887" y="59"/>
                    <a:pt x="886" y="58"/>
                  </a:cubicBezTo>
                  <a:cubicBezTo>
                    <a:pt x="886" y="59"/>
                    <a:pt x="885" y="58"/>
                    <a:pt x="885" y="59"/>
                  </a:cubicBezTo>
                  <a:cubicBezTo>
                    <a:pt x="884" y="59"/>
                    <a:pt x="884" y="59"/>
                    <a:pt x="884" y="59"/>
                  </a:cubicBezTo>
                  <a:cubicBezTo>
                    <a:pt x="883" y="59"/>
                    <a:pt x="883" y="59"/>
                    <a:pt x="883" y="60"/>
                  </a:cubicBezTo>
                  <a:cubicBezTo>
                    <a:pt x="881" y="60"/>
                    <a:pt x="880" y="60"/>
                    <a:pt x="877" y="62"/>
                  </a:cubicBezTo>
                  <a:cubicBezTo>
                    <a:pt x="877" y="62"/>
                    <a:pt x="878" y="62"/>
                    <a:pt x="878" y="63"/>
                  </a:cubicBezTo>
                  <a:cubicBezTo>
                    <a:pt x="880" y="63"/>
                    <a:pt x="883" y="62"/>
                    <a:pt x="885" y="63"/>
                  </a:cubicBezTo>
                  <a:cubicBezTo>
                    <a:pt x="886" y="63"/>
                    <a:pt x="888" y="64"/>
                    <a:pt x="888" y="62"/>
                  </a:cubicBezTo>
                  <a:cubicBezTo>
                    <a:pt x="889" y="63"/>
                    <a:pt x="890" y="63"/>
                    <a:pt x="891" y="63"/>
                  </a:cubicBezTo>
                  <a:cubicBezTo>
                    <a:pt x="892" y="64"/>
                    <a:pt x="892" y="64"/>
                    <a:pt x="893" y="64"/>
                  </a:cubicBezTo>
                  <a:cubicBezTo>
                    <a:pt x="894" y="64"/>
                    <a:pt x="894" y="63"/>
                    <a:pt x="894" y="63"/>
                  </a:cubicBezTo>
                  <a:cubicBezTo>
                    <a:pt x="895" y="63"/>
                    <a:pt x="894" y="65"/>
                    <a:pt x="894" y="64"/>
                  </a:cubicBezTo>
                  <a:cubicBezTo>
                    <a:pt x="895" y="64"/>
                    <a:pt x="895" y="65"/>
                    <a:pt x="894" y="64"/>
                  </a:cubicBezTo>
                  <a:cubicBezTo>
                    <a:pt x="894" y="65"/>
                    <a:pt x="895" y="64"/>
                    <a:pt x="895" y="66"/>
                  </a:cubicBezTo>
                  <a:cubicBezTo>
                    <a:pt x="896" y="66"/>
                    <a:pt x="897" y="65"/>
                    <a:pt x="898" y="66"/>
                  </a:cubicBezTo>
                  <a:cubicBezTo>
                    <a:pt x="898" y="66"/>
                    <a:pt x="898" y="67"/>
                    <a:pt x="899" y="67"/>
                  </a:cubicBezTo>
                  <a:cubicBezTo>
                    <a:pt x="899" y="67"/>
                    <a:pt x="898" y="67"/>
                    <a:pt x="899" y="66"/>
                  </a:cubicBezTo>
                  <a:cubicBezTo>
                    <a:pt x="900" y="67"/>
                    <a:pt x="899" y="68"/>
                    <a:pt x="898" y="68"/>
                  </a:cubicBezTo>
                  <a:cubicBezTo>
                    <a:pt x="898" y="68"/>
                    <a:pt x="900" y="67"/>
                    <a:pt x="899" y="68"/>
                  </a:cubicBezTo>
                  <a:cubicBezTo>
                    <a:pt x="899" y="70"/>
                    <a:pt x="898" y="68"/>
                    <a:pt x="898" y="70"/>
                  </a:cubicBezTo>
                  <a:cubicBezTo>
                    <a:pt x="897" y="70"/>
                    <a:pt x="897" y="69"/>
                    <a:pt x="897" y="69"/>
                  </a:cubicBezTo>
                  <a:cubicBezTo>
                    <a:pt x="897" y="69"/>
                    <a:pt x="897" y="69"/>
                    <a:pt x="897" y="70"/>
                  </a:cubicBezTo>
                  <a:cubicBezTo>
                    <a:pt x="896" y="70"/>
                    <a:pt x="896" y="70"/>
                    <a:pt x="896" y="71"/>
                  </a:cubicBezTo>
                  <a:cubicBezTo>
                    <a:pt x="896" y="71"/>
                    <a:pt x="896" y="70"/>
                    <a:pt x="895" y="70"/>
                  </a:cubicBezTo>
                  <a:cubicBezTo>
                    <a:pt x="895" y="70"/>
                    <a:pt x="895" y="71"/>
                    <a:pt x="894" y="71"/>
                  </a:cubicBezTo>
                  <a:cubicBezTo>
                    <a:pt x="894" y="71"/>
                    <a:pt x="894" y="71"/>
                    <a:pt x="894" y="71"/>
                  </a:cubicBezTo>
                  <a:cubicBezTo>
                    <a:pt x="893" y="71"/>
                    <a:pt x="894" y="71"/>
                    <a:pt x="894" y="72"/>
                  </a:cubicBezTo>
                  <a:cubicBezTo>
                    <a:pt x="893" y="72"/>
                    <a:pt x="893" y="72"/>
                    <a:pt x="893" y="71"/>
                  </a:cubicBezTo>
                  <a:cubicBezTo>
                    <a:pt x="893" y="72"/>
                    <a:pt x="890" y="72"/>
                    <a:pt x="889" y="72"/>
                  </a:cubicBezTo>
                  <a:cubicBezTo>
                    <a:pt x="888" y="73"/>
                    <a:pt x="888" y="73"/>
                    <a:pt x="887" y="74"/>
                  </a:cubicBezTo>
                  <a:cubicBezTo>
                    <a:pt x="887" y="75"/>
                    <a:pt x="888" y="75"/>
                    <a:pt x="889" y="75"/>
                  </a:cubicBezTo>
                  <a:cubicBezTo>
                    <a:pt x="889" y="76"/>
                    <a:pt x="886" y="75"/>
                    <a:pt x="885" y="75"/>
                  </a:cubicBezTo>
                  <a:cubicBezTo>
                    <a:pt x="886" y="77"/>
                    <a:pt x="888" y="77"/>
                    <a:pt x="888" y="78"/>
                  </a:cubicBezTo>
                  <a:cubicBezTo>
                    <a:pt x="887" y="77"/>
                    <a:pt x="886" y="78"/>
                    <a:pt x="885" y="77"/>
                  </a:cubicBezTo>
                  <a:cubicBezTo>
                    <a:pt x="885" y="78"/>
                    <a:pt x="887" y="78"/>
                    <a:pt x="887" y="78"/>
                  </a:cubicBezTo>
                  <a:cubicBezTo>
                    <a:pt x="888" y="78"/>
                    <a:pt x="887" y="78"/>
                    <a:pt x="887" y="79"/>
                  </a:cubicBezTo>
                  <a:cubicBezTo>
                    <a:pt x="884" y="78"/>
                    <a:pt x="884" y="78"/>
                    <a:pt x="882" y="79"/>
                  </a:cubicBezTo>
                  <a:cubicBezTo>
                    <a:pt x="883" y="77"/>
                    <a:pt x="883" y="78"/>
                    <a:pt x="884" y="77"/>
                  </a:cubicBezTo>
                  <a:cubicBezTo>
                    <a:pt x="882" y="78"/>
                    <a:pt x="880" y="76"/>
                    <a:pt x="878" y="77"/>
                  </a:cubicBezTo>
                  <a:cubicBezTo>
                    <a:pt x="878" y="77"/>
                    <a:pt x="879" y="76"/>
                    <a:pt x="878" y="76"/>
                  </a:cubicBezTo>
                  <a:cubicBezTo>
                    <a:pt x="878" y="77"/>
                    <a:pt x="877" y="78"/>
                    <a:pt x="876" y="79"/>
                  </a:cubicBezTo>
                  <a:cubicBezTo>
                    <a:pt x="877" y="79"/>
                    <a:pt x="877" y="79"/>
                    <a:pt x="878" y="80"/>
                  </a:cubicBezTo>
                  <a:cubicBezTo>
                    <a:pt x="878" y="78"/>
                    <a:pt x="878" y="81"/>
                    <a:pt x="879" y="81"/>
                  </a:cubicBezTo>
                  <a:cubicBezTo>
                    <a:pt x="878" y="82"/>
                    <a:pt x="878" y="80"/>
                    <a:pt x="877" y="81"/>
                  </a:cubicBezTo>
                  <a:cubicBezTo>
                    <a:pt x="877" y="81"/>
                    <a:pt x="877" y="81"/>
                    <a:pt x="877" y="80"/>
                  </a:cubicBezTo>
                  <a:cubicBezTo>
                    <a:pt x="877" y="80"/>
                    <a:pt x="877" y="80"/>
                    <a:pt x="877" y="80"/>
                  </a:cubicBezTo>
                  <a:cubicBezTo>
                    <a:pt x="876" y="80"/>
                    <a:pt x="877" y="80"/>
                    <a:pt x="876" y="80"/>
                  </a:cubicBezTo>
                  <a:cubicBezTo>
                    <a:pt x="876" y="80"/>
                    <a:pt x="876" y="80"/>
                    <a:pt x="876" y="79"/>
                  </a:cubicBezTo>
                  <a:cubicBezTo>
                    <a:pt x="875" y="80"/>
                    <a:pt x="875" y="79"/>
                    <a:pt x="874" y="80"/>
                  </a:cubicBezTo>
                  <a:cubicBezTo>
                    <a:pt x="873" y="79"/>
                    <a:pt x="874" y="78"/>
                    <a:pt x="874" y="78"/>
                  </a:cubicBezTo>
                  <a:cubicBezTo>
                    <a:pt x="873" y="78"/>
                    <a:pt x="873" y="79"/>
                    <a:pt x="871" y="79"/>
                  </a:cubicBezTo>
                  <a:cubicBezTo>
                    <a:pt x="872" y="79"/>
                    <a:pt x="871" y="79"/>
                    <a:pt x="871" y="79"/>
                  </a:cubicBezTo>
                  <a:cubicBezTo>
                    <a:pt x="871" y="80"/>
                    <a:pt x="872" y="79"/>
                    <a:pt x="872" y="80"/>
                  </a:cubicBezTo>
                  <a:cubicBezTo>
                    <a:pt x="871" y="80"/>
                    <a:pt x="871" y="80"/>
                    <a:pt x="870" y="80"/>
                  </a:cubicBezTo>
                  <a:cubicBezTo>
                    <a:pt x="870" y="79"/>
                    <a:pt x="870" y="79"/>
                    <a:pt x="871" y="79"/>
                  </a:cubicBezTo>
                  <a:cubicBezTo>
                    <a:pt x="871" y="79"/>
                    <a:pt x="870" y="78"/>
                    <a:pt x="870" y="78"/>
                  </a:cubicBezTo>
                  <a:cubicBezTo>
                    <a:pt x="870" y="78"/>
                    <a:pt x="869" y="78"/>
                    <a:pt x="869" y="79"/>
                  </a:cubicBezTo>
                  <a:cubicBezTo>
                    <a:pt x="868" y="78"/>
                    <a:pt x="870" y="78"/>
                    <a:pt x="869" y="77"/>
                  </a:cubicBezTo>
                  <a:cubicBezTo>
                    <a:pt x="869" y="78"/>
                    <a:pt x="868" y="79"/>
                    <a:pt x="869" y="79"/>
                  </a:cubicBezTo>
                  <a:cubicBezTo>
                    <a:pt x="868" y="80"/>
                    <a:pt x="868" y="79"/>
                    <a:pt x="868" y="79"/>
                  </a:cubicBezTo>
                  <a:cubicBezTo>
                    <a:pt x="868" y="79"/>
                    <a:pt x="868" y="80"/>
                    <a:pt x="868" y="80"/>
                  </a:cubicBezTo>
                  <a:cubicBezTo>
                    <a:pt x="867" y="80"/>
                    <a:pt x="868" y="80"/>
                    <a:pt x="867" y="80"/>
                  </a:cubicBezTo>
                  <a:cubicBezTo>
                    <a:pt x="867" y="79"/>
                    <a:pt x="867" y="79"/>
                    <a:pt x="868" y="79"/>
                  </a:cubicBezTo>
                  <a:cubicBezTo>
                    <a:pt x="867" y="78"/>
                    <a:pt x="866" y="78"/>
                    <a:pt x="867" y="77"/>
                  </a:cubicBezTo>
                  <a:cubicBezTo>
                    <a:pt x="866" y="78"/>
                    <a:pt x="865" y="78"/>
                    <a:pt x="865" y="79"/>
                  </a:cubicBezTo>
                  <a:cubicBezTo>
                    <a:pt x="865" y="80"/>
                    <a:pt x="865" y="78"/>
                    <a:pt x="866" y="78"/>
                  </a:cubicBezTo>
                  <a:cubicBezTo>
                    <a:pt x="865" y="79"/>
                    <a:pt x="866" y="79"/>
                    <a:pt x="866" y="80"/>
                  </a:cubicBezTo>
                  <a:cubicBezTo>
                    <a:pt x="865" y="79"/>
                    <a:pt x="864" y="80"/>
                    <a:pt x="864" y="79"/>
                  </a:cubicBezTo>
                  <a:cubicBezTo>
                    <a:pt x="864" y="78"/>
                    <a:pt x="865" y="78"/>
                    <a:pt x="865" y="78"/>
                  </a:cubicBezTo>
                  <a:cubicBezTo>
                    <a:pt x="864" y="78"/>
                    <a:pt x="865" y="76"/>
                    <a:pt x="863" y="76"/>
                  </a:cubicBezTo>
                  <a:cubicBezTo>
                    <a:pt x="863" y="76"/>
                    <a:pt x="864" y="78"/>
                    <a:pt x="863" y="78"/>
                  </a:cubicBezTo>
                  <a:cubicBezTo>
                    <a:pt x="863" y="78"/>
                    <a:pt x="863" y="77"/>
                    <a:pt x="862" y="78"/>
                  </a:cubicBezTo>
                  <a:cubicBezTo>
                    <a:pt x="862" y="77"/>
                    <a:pt x="862" y="77"/>
                    <a:pt x="863" y="76"/>
                  </a:cubicBezTo>
                  <a:cubicBezTo>
                    <a:pt x="862" y="75"/>
                    <a:pt x="862" y="76"/>
                    <a:pt x="861" y="75"/>
                  </a:cubicBezTo>
                  <a:cubicBezTo>
                    <a:pt x="861" y="76"/>
                    <a:pt x="861" y="77"/>
                    <a:pt x="861" y="78"/>
                  </a:cubicBezTo>
                  <a:cubicBezTo>
                    <a:pt x="861" y="78"/>
                    <a:pt x="861" y="77"/>
                    <a:pt x="861" y="77"/>
                  </a:cubicBezTo>
                  <a:cubicBezTo>
                    <a:pt x="861" y="77"/>
                    <a:pt x="861" y="77"/>
                    <a:pt x="861" y="77"/>
                  </a:cubicBezTo>
                  <a:cubicBezTo>
                    <a:pt x="860" y="77"/>
                    <a:pt x="861" y="77"/>
                    <a:pt x="861" y="76"/>
                  </a:cubicBezTo>
                  <a:cubicBezTo>
                    <a:pt x="861" y="75"/>
                    <a:pt x="860" y="77"/>
                    <a:pt x="860" y="75"/>
                  </a:cubicBezTo>
                  <a:cubicBezTo>
                    <a:pt x="860" y="75"/>
                    <a:pt x="860" y="77"/>
                    <a:pt x="859" y="76"/>
                  </a:cubicBezTo>
                  <a:cubicBezTo>
                    <a:pt x="860" y="76"/>
                    <a:pt x="860" y="77"/>
                    <a:pt x="859" y="77"/>
                  </a:cubicBezTo>
                  <a:cubicBezTo>
                    <a:pt x="858" y="77"/>
                    <a:pt x="860" y="76"/>
                    <a:pt x="858" y="76"/>
                  </a:cubicBezTo>
                  <a:cubicBezTo>
                    <a:pt x="858" y="77"/>
                    <a:pt x="859" y="77"/>
                    <a:pt x="859" y="78"/>
                  </a:cubicBezTo>
                  <a:cubicBezTo>
                    <a:pt x="858" y="78"/>
                    <a:pt x="858" y="77"/>
                    <a:pt x="858" y="77"/>
                  </a:cubicBezTo>
                  <a:cubicBezTo>
                    <a:pt x="858" y="77"/>
                    <a:pt x="858" y="77"/>
                    <a:pt x="858" y="77"/>
                  </a:cubicBezTo>
                  <a:cubicBezTo>
                    <a:pt x="858" y="78"/>
                    <a:pt x="857" y="77"/>
                    <a:pt x="857" y="77"/>
                  </a:cubicBezTo>
                  <a:cubicBezTo>
                    <a:pt x="856" y="78"/>
                    <a:pt x="857" y="79"/>
                    <a:pt x="857" y="79"/>
                  </a:cubicBezTo>
                  <a:cubicBezTo>
                    <a:pt x="858" y="79"/>
                    <a:pt x="858" y="79"/>
                    <a:pt x="858" y="78"/>
                  </a:cubicBezTo>
                  <a:cubicBezTo>
                    <a:pt x="859" y="78"/>
                    <a:pt x="859" y="79"/>
                    <a:pt x="859" y="80"/>
                  </a:cubicBezTo>
                  <a:cubicBezTo>
                    <a:pt x="859" y="79"/>
                    <a:pt x="859" y="79"/>
                    <a:pt x="859" y="79"/>
                  </a:cubicBezTo>
                  <a:cubicBezTo>
                    <a:pt x="860" y="80"/>
                    <a:pt x="859" y="80"/>
                    <a:pt x="858" y="80"/>
                  </a:cubicBezTo>
                  <a:cubicBezTo>
                    <a:pt x="858" y="79"/>
                    <a:pt x="858" y="79"/>
                    <a:pt x="858" y="79"/>
                  </a:cubicBezTo>
                  <a:cubicBezTo>
                    <a:pt x="858" y="80"/>
                    <a:pt x="856" y="79"/>
                    <a:pt x="855" y="79"/>
                  </a:cubicBezTo>
                  <a:cubicBezTo>
                    <a:pt x="855" y="78"/>
                    <a:pt x="856" y="79"/>
                    <a:pt x="856" y="79"/>
                  </a:cubicBezTo>
                  <a:cubicBezTo>
                    <a:pt x="856" y="78"/>
                    <a:pt x="856" y="78"/>
                    <a:pt x="856" y="77"/>
                  </a:cubicBezTo>
                  <a:cubicBezTo>
                    <a:pt x="855" y="78"/>
                    <a:pt x="855" y="77"/>
                    <a:pt x="855" y="76"/>
                  </a:cubicBezTo>
                  <a:cubicBezTo>
                    <a:pt x="853" y="76"/>
                    <a:pt x="852" y="77"/>
                    <a:pt x="852" y="77"/>
                  </a:cubicBezTo>
                  <a:cubicBezTo>
                    <a:pt x="852" y="78"/>
                    <a:pt x="852" y="78"/>
                    <a:pt x="852" y="79"/>
                  </a:cubicBezTo>
                  <a:cubicBezTo>
                    <a:pt x="851" y="78"/>
                    <a:pt x="851" y="78"/>
                    <a:pt x="849" y="78"/>
                  </a:cubicBezTo>
                  <a:cubicBezTo>
                    <a:pt x="849" y="78"/>
                    <a:pt x="850" y="78"/>
                    <a:pt x="850" y="77"/>
                  </a:cubicBezTo>
                  <a:cubicBezTo>
                    <a:pt x="849" y="77"/>
                    <a:pt x="849" y="77"/>
                    <a:pt x="849" y="78"/>
                  </a:cubicBezTo>
                  <a:cubicBezTo>
                    <a:pt x="849" y="77"/>
                    <a:pt x="848" y="78"/>
                    <a:pt x="847" y="77"/>
                  </a:cubicBezTo>
                  <a:cubicBezTo>
                    <a:pt x="847" y="78"/>
                    <a:pt x="847" y="78"/>
                    <a:pt x="847" y="78"/>
                  </a:cubicBezTo>
                  <a:cubicBezTo>
                    <a:pt x="847" y="78"/>
                    <a:pt x="848" y="79"/>
                    <a:pt x="848" y="79"/>
                  </a:cubicBezTo>
                  <a:cubicBezTo>
                    <a:pt x="847" y="80"/>
                    <a:pt x="847" y="79"/>
                    <a:pt x="847" y="81"/>
                  </a:cubicBezTo>
                  <a:cubicBezTo>
                    <a:pt x="847" y="80"/>
                    <a:pt x="847" y="80"/>
                    <a:pt x="848" y="80"/>
                  </a:cubicBezTo>
                  <a:cubicBezTo>
                    <a:pt x="847" y="81"/>
                    <a:pt x="848" y="81"/>
                    <a:pt x="847" y="82"/>
                  </a:cubicBezTo>
                  <a:cubicBezTo>
                    <a:pt x="848" y="81"/>
                    <a:pt x="847" y="81"/>
                    <a:pt x="848" y="80"/>
                  </a:cubicBezTo>
                  <a:cubicBezTo>
                    <a:pt x="849" y="81"/>
                    <a:pt x="850" y="81"/>
                    <a:pt x="850" y="80"/>
                  </a:cubicBezTo>
                  <a:cubicBezTo>
                    <a:pt x="850" y="80"/>
                    <a:pt x="850" y="80"/>
                    <a:pt x="851" y="81"/>
                  </a:cubicBezTo>
                  <a:cubicBezTo>
                    <a:pt x="852" y="81"/>
                    <a:pt x="850" y="80"/>
                    <a:pt x="851" y="80"/>
                  </a:cubicBezTo>
                  <a:cubicBezTo>
                    <a:pt x="851" y="79"/>
                    <a:pt x="851" y="80"/>
                    <a:pt x="852" y="79"/>
                  </a:cubicBezTo>
                  <a:cubicBezTo>
                    <a:pt x="852" y="80"/>
                    <a:pt x="851" y="81"/>
                    <a:pt x="852" y="81"/>
                  </a:cubicBezTo>
                  <a:cubicBezTo>
                    <a:pt x="852" y="82"/>
                    <a:pt x="851" y="82"/>
                    <a:pt x="851" y="83"/>
                  </a:cubicBezTo>
                  <a:cubicBezTo>
                    <a:pt x="850" y="82"/>
                    <a:pt x="851" y="84"/>
                    <a:pt x="850" y="85"/>
                  </a:cubicBezTo>
                  <a:cubicBezTo>
                    <a:pt x="850" y="85"/>
                    <a:pt x="851" y="85"/>
                    <a:pt x="851" y="86"/>
                  </a:cubicBezTo>
                  <a:cubicBezTo>
                    <a:pt x="851" y="85"/>
                    <a:pt x="852" y="84"/>
                    <a:pt x="851" y="84"/>
                  </a:cubicBezTo>
                  <a:cubicBezTo>
                    <a:pt x="851" y="83"/>
                    <a:pt x="852" y="84"/>
                    <a:pt x="852" y="84"/>
                  </a:cubicBezTo>
                  <a:cubicBezTo>
                    <a:pt x="852" y="84"/>
                    <a:pt x="852" y="84"/>
                    <a:pt x="852" y="85"/>
                  </a:cubicBezTo>
                  <a:cubicBezTo>
                    <a:pt x="853" y="84"/>
                    <a:pt x="853" y="84"/>
                    <a:pt x="853" y="84"/>
                  </a:cubicBezTo>
                  <a:cubicBezTo>
                    <a:pt x="854" y="84"/>
                    <a:pt x="852" y="85"/>
                    <a:pt x="852" y="85"/>
                  </a:cubicBezTo>
                  <a:cubicBezTo>
                    <a:pt x="852" y="85"/>
                    <a:pt x="852" y="86"/>
                    <a:pt x="852" y="86"/>
                  </a:cubicBezTo>
                  <a:cubicBezTo>
                    <a:pt x="851" y="87"/>
                    <a:pt x="850" y="86"/>
                    <a:pt x="850" y="87"/>
                  </a:cubicBezTo>
                  <a:cubicBezTo>
                    <a:pt x="850" y="88"/>
                    <a:pt x="849" y="88"/>
                    <a:pt x="849" y="89"/>
                  </a:cubicBezTo>
                  <a:cubicBezTo>
                    <a:pt x="848" y="89"/>
                    <a:pt x="849" y="89"/>
                    <a:pt x="849" y="88"/>
                  </a:cubicBezTo>
                  <a:cubicBezTo>
                    <a:pt x="849" y="88"/>
                    <a:pt x="848" y="89"/>
                    <a:pt x="847" y="88"/>
                  </a:cubicBezTo>
                  <a:cubicBezTo>
                    <a:pt x="846" y="88"/>
                    <a:pt x="846" y="89"/>
                    <a:pt x="846" y="89"/>
                  </a:cubicBezTo>
                  <a:cubicBezTo>
                    <a:pt x="846" y="88"/>
                    <a:pt x="845" y="90"/>
                    <a:pt x="845" y="88"/>
                  </a:cubicBezTo>
                  <a:cubicBezTo>
                    <a:pt x="844" y="89"/>
                    <a:pt x="843" y="89"/>
                    <a:pt x="842" y="90"/>
                  </a:cubicBezTo>
                  <a:cubicBezTo>
                    <a:pt x="841" y="89"/>
                    <a:pt x="841" y="91"/>
                    <a:pt x="840" y="90"/>
                  </a:cubicBezTo>
                  <a:cubicBezTo>
                    <a:pt x="840" y="91"/>
                    <a:pt x="841" y="91"/>
                    <a:pt x="842" y="91"/>
                  </a:cubicBezTo>
                  <a:cubicBezTo>
                    <a:pt x="841" y="93"/>
                    <a:pt x="840" y="91"/>
                    <a:pt x="839" y="91"/>
                  </a:cubicBezTo>
                  <a:cubicBezTo>
                    <a:pt x="839" y="91"/>
                    <a:pt x="840" y="91"/>
                    <a:pt x="840" y="90"/>
                  </a:cubicBezTo>
                  <a:cubicBezTo>
                    <a:pt x="839" y="89"/>
                    <a:pt x="838" y="92"/>
                    <a:pt x="837" y="92"/>
                  </a:cubicBezTo>
                  <a:cubicBezTo>
                    <a:pt x="837" y="92"/>
                    <a:pt x="836" y="92"/>
                    <a:pt x="837" y="91"/>
                  </a:cubicBezTo>
                  <a:cubicBezTo>
                    <a:pt x="836" y="91"/>
                    <a:pt x="836" y="92"/>
                    <a:pt x="836" y="91"/>
                  </a:cubicBezTo>
                  <a:cubicBezTo>
                    <a:pt x="835" y="91"/>
                    <a:pt x="835" y="93"/>
                    <a:pt x="835" y="91"/>
                  </a:cubicBezTo>
                  <a:cubicBezTo>
                    <a:pt x="835" y="91"/>
                    <a:pt x="835" y="92"/>
                    <a:pt x="835" y="92"/>
                  </a:cubicBezTo>
                  <a:cubicBezTo>
                    <a:pt x="834" y="92"/>
                    <a:pt x="834" y="92"/>
                    <a:pt x="833" y="93"/>
                  </a:cubicBezTo>
                  <a:cubicBezTo>
                    <a:pt x="833" y="92"/>
                    <a:pt x="833" y="92"/>
                    <a:pt x="833" y="92"/>
                  </a:cubicBezTo>
                  <a:cubicBezTo>
                    <a:pt x="833" y="92"/>
                    <a:pt x="832" y="93"/>
                    <a:pt x="832" y="92"/>
                  </a:cubicBezTo>
                  <a:cubicBezTo>
                    <a:pt x="831" y="92"/>
                    <a:pt x="831" y="93"/>
                    <a:pt x="831" y="93"/>
                  </a:cubicBezTo>
                  <a:cubicBezTo>
                    <a:pt x="831" y="93"/>
                    <a:pt x="831" y="93"/>
                    <a:pt x="831" y="94"/>
                  </a:cubicBezTo>
                  <a:cubicBezTo>
                    <a:pt x="831" y="93"/>
                    <a:pt x="830" y="93"/>
                    <a:pt x="830" y="92"/>
                  </a:cubicBezTo>
                  <a:cubicBezTo>
                    <a:pt x="829" y="93"/>
                    <a:pt x="829" y="94"/>
                    <a:pt x="828" y="94"/>
                  </a:cubicBezTo>
                  <a:cubicBezTo>
                    <a:pt x="828" y="93"/>
                    <a:pt x="828" y="94"/>
                    <a:pt x="828" y="94"/>
                  </a:cubicBezTo>
                  <a:cubicBezTo>
                    <a:pt x="828" y="93"/>
                    <a:pt x="828" y="93"/>
                    <a:pt x="827" y="93"/>
                  </a:cubicBezTo>
                  <a:cubicBezTo>
                    <a:pt x="828" y="94"/>
                    <a:pt x="828" y="92"/>
                    <a:pt x="826" y="93"/>
                  </a:cubicBezTo>
                  <a:cubicBezTo>
                    <a:pt x="826" y="94"/>
                    <a:pt x="827" y="93"/>
                    <a:pt x="827" y="94"/>
                  </a:cubicBezTo>
                  <a:cubicBezTo>
                    <a:pt x="826" y="95"/>
                    <a:pt x="825" y="94"/>
                    <a:pt x="824" y="95"/>
                  </a:cubicBezTo>
                  <a:cubicBezTo>
                    <a:pt x="824" y="94"/>
                    <a:pt x="823" y="95"/>
                    <a:pt x="822" y="94"/>
                  </a:cubicBezTo>
                  <a:cubicBezTo>
                    <a:pt x="822" y="94"/>
                    <a:pt x="822" y="96"/>
                    <a:pt x="823" y="96"/>
                  </a:cubicBezTo>
                  <a:cubicBezTo>
                    <a:pt x="821" y="96"/>
                    <a:pt x="822" y="95"/>
                    <a:pt x="821" y="95"/>
                  </a:cubicBezTo>
                  <a:cubicBezTo>
                    <a:pt x="820" y="95"/>
                    <a:pt x="821" y="95"/>
                    <a:pt x="820" y="96"/>
                  </a:cubicBezTo>
                  <a:cubicBezTo>
                    <a:pt x="820" y="96"/>
                    <a:pt x="820" y="95"/>
                    <a:pt x="820" y="95"/>
                  </a:cubicBezTo>
                  <a:cubicBezTo>
                    <a:pt x="819" y="96"/>
                    <a:pt x="818" y="97"/>
                    <a:pt x="816" y="97"/>
                  </a:cubicBezTo>
                  <a:cubicBezTo>
                    <a:pt x="816" y="96"/>
                    <a:pt x="817" y="97"/>
                    <a:pt x="817" y="96"/>
                  </a:cubicBezTo>
                  <a:cubicBezTo>
                    <a:pt x="815" y="97"/>
                    <a:pt x="814" y="97"/>
                    <a:pt x="813" y="98"/>
                  </a:cubicBezTo>
                  <a:cubicBezTo>
                    <a:pt x="813" y="96"/>
                    <a:pt x="810" y="98"/>
                    <a:pt x="810" y="100"/>
                  </a:cubicBezTo>
                  <a:cubicBezTo>
                    <a:pt x="809" y="99"/>
                    <a:pt x="810" y="99"/>
                    <a:pt x="810" y="99"/>
                  </a:cubicBezTo>
                  <a:cubicBezTo>
                    <a:pt x="810" y="98"/>
                    <a:pt x="809" y="98"/>
                    <a:pt x="809" y="99"/>
                  </a:cubicBezTo>
                  <a:cubicBezTo>
                    <a:pt x="809" y="99"/>
                    <a:pt x="809" y="98"/>
                    <a:pt x="808" y="98"/>
                  </a:cubicBezTo>
                  <a:cubicBezTo>
                    <a:pt x="808" y="98"/>
                    <a:pt x="807" y="99"/>
                    <a:pt x="808" y="99"/>
                  </a:cubicBezTo>
                  <a:cubicBezTo>
                    <a:pt x="807" y="100"/>
                    <a:pt x="807" y="99"/>
                    <a:pt x="807" y="98"/>
                  </a:cubicBezTo>
                  <a:cubicBezTo>
                    <a:pt x="806" y="99"/>
                    <a:pt x="805" y="99"/>
                    <a:pt x="804" y="100"/>
                  </a:cubicBezTo>
                  <a:cubicBezTo>
                    <a:pt x="804" y="99"/>
                    <a:pt x="805" y="99"/>
                    <a:pt x="804" y="98"/>
                  </a:cubicBezTo>
                  <a:cubicBezTo>
                    <a:pt x="803" y="99"/>
                    <a:pt x="804" y="100"/>
                    <a:pt x="803" y="100"/>
                  </a:cubicBezTo>
                  <a:cubicBezTo>
                    <a:pt x="802" y="100"/>
                    <a:pt x="803" y="99"/>
                    <a:pt x="803" y="99"/>
                  </a:cubicBezTo>
                  <a:cubicBezTo>
                    <a:pt x="803" y="99"/>
                    <a:pt x="803" y="99"/>
                    <a:pt x="802" y="99"/>
                  </a:cubicBezTo>
                  <a:cubicBezTo>
                    <a:pt x="802" y="100"/>
                    <a:pt x="801" y="100"/>
                    <a:pt x="800" y="101"/>
                  </a:cubicBezTo>
                  <a:cubicBezTo>
                    <a:pt x="801" y="100"/>
                    <a:pt x="800" y="100"/>
                    <a:pt x="801" y="98"/>
                  </a:cubicBezTo>
                  <a:cubicBezTo>
                    <a:pt x="800" y="98"/>
                    <a:pt x="800" y="99"/>
                    <a:pt x="800" y="100"/>
                  </a:cubicBezTo>
                  <a:cubicBezTo>
                    <a:pt x="799" y="100"/>
                    <a:pt x="800" y="99"/>
                    <a:pt x="799" y="99"/>
                  </a:cubicBezTo>
                  <a:cubicBezTo>
                    <a:pt x="799" y="100"/>
                    <a:pt x="799" y="101"/>
                    <a:pt x="800" y="101"/>
                  </a:cubicBezTo>
                  <a:cubicBezTo>
                    <a:pt x="799" y="101"/>
                    <a:pt x="798" y="100"/>
                    <a:pt x="799" y="99"/>
                  </a:cubicBezTo>
                  <a:cubicBezTo>
                    <a:pt x="799" y="99"/>
                    <a:pt x="798" y="100"/>
                    <a:pt x="798" y="100"/>
                  </a:cubicBezTo>
                  <a:cubicBezTo>
                    <a:pt x="798" y="101"/>
                    <a:pt x="799" y="101"/>
                    <a:pt x="798" y="102"/>
                  </a:cubicBezTo>
                  <a:cubicBezTo>
                    <a:pt x="798" y="102"/>
                    <a:pt x="798" y="101"/>
                    <a:pt x="797" y="101"/>
                  </a:cubicBezTo>
                  <a:cubicBezTo>
                    <a:pt x="797" y="102"/>
                    <a:pt x="796" y="102"/>
                    <a:pt x="795" y="103"/>
                  </a:cubicBezTo>
                  <a:cubicBezTo>
                    <a:pt x="795" y="102"/>
                    <a:pt x="795" y="102"/>
                    <a:pt x="795" y="101"/>
                  </a:cubicBezTo>
                  <a:cubicBezTo>
                    <a:pt x="794" y="101"/>
                    <a:pt x="794" y="102"/>
                    <a:pt x="794" y="103"/>
                  </a:cubicBezTo>
                  <a:cubicBezTo>
                    <a:pt x="794" y="102"/>
                    <a:pt x="793" y="101"/>
                    <a:pt x="793" y="101"/>
                  </a:cubicBezTo>
                  <a:cubicBezTo>
                    <a:pt x="792" y="101"/>
                    <a:pt x="792" y="102"/>
                    <a:pt x="792" y="103"/>
                  </a:cubicBezTo>
                  <a:cubicBezTo>
                    <a:pt x="792" y="103"/>
                    <a:pt x="792" y="103"/>
                    <a:pt x="792" y="103"/>
                  </a:cubicBezTo>
                  <a:cubicBezTo>
                    <a:pt x="792" y="103"/>
                    <a:pt x="791" y="103"/>
                    <a:pt x="791" y="103"/>
                  </a:cubicBezTo>
                  <a:cubicBezTo>
                    <a:pt x="791" y="103"/>
                    <a:pt x="790" y="103"/>
                    <a:pt x="789" y="104"/>
                  </a:cubicBezTo>
                  <a:cubicBezTo>
                    <a:pt x="790" y="103"/>
                    <a:pt x="789" y="103"/>
                    <a:pt x="789" y="103"/>
                  </a:cubicBezTo>
                  <a:cubicBezTo>
                    <a:pt x="788" y="103"/>
                    <a:pt x="788" y="103"/>
                    <a:pt x="787" y="103"/>
                  </a:cubicBezTo>
                  <a:cubicBezTo>
                    <a:pt x="787" y="103"/>
                    <a:pt x="787" y="103"/>
                    <a:pt x="788" y="104"/>
                  </a:cubicBezTo>
                  <a:cubicBezTo>
                    <a:pt x="788" y="105"/>
                    <a:pt x="786" y="104"/>
                    <a:pt x="786" y="105"/>
                  </a:cubicBezTo>
                  <a:cubicBezTo>
                    <a:pt x="785" y="104"/>
                    <a:pt x="785" y="105"/>
                    <a:pt x="784" y="104"/>
                  </a:cubicBezTo>
                  <a:cubicBezTo>
                    <a:pt x="784" y="103"/>
                    <a:pt x="784" y="103"/>
                    <a:pt x="785" y="103"/>
                  </a:cubicBezTo>
                  <a:cubicBezTo>
                    <a:pt x="783" y="104"/>
                    <a:pt x="783" y="103"/>
                    <a:pt x="783" y="104"/>
                  </a:cubicBezTo>
                  <a:cubicBezTo>
                    <a:pt x="782" y="104"/>
                    <a:pt x="782" y="103"/>
                    <a:pt x="781" y="104"/>
                  </a:cubicBezTo>
                  <a:cubicBezTo>
                    <a:pt x="782" y="105"/>
                    <a:pt x="783" y="105"/>
                    <a:pt x="783" y="105"/>
                  </a:cubicBezTo>
                  <a:cubicBezTo>
                    <a:pt x="783" y="106"/>
                    <a:pt x="782" y="105"/>
                    <a:pt x="782" y="106"/>
                  </a:cubicBezTo>
                  <a:cubicBezTo>
                    <a:pt x="782" y="105"/>
                    <a:pt x="781" y="105"/>
                    <a:pt x="781" y="105"/>
                  </a:cubicBezTo>
                  <a:cubicBezTo>
                    <a:pt x="781" y="105"/>
                    <a:pt x="781" y="106"/>
                    <a:pt x="780" y="106"/>
                  </a:cubicBezTo>
                  <a:cubicBezTo>
                    <a:pt x="781" y="105"/>
                    <a:pt x="780" y="106"/>
                    <a:pt x="780" y="105"/>
                  </a:cubicBezTo>
                  <a:cubicBezTo>
                    <a:pt x="779" y="105"/>
                    <a:pt x="779" y="105"/>
                    <a:pt x="779" y="105"/>
                  </a:cubicBezTo>
                  <a:cubicBezTo>
                    <a:pt x="779" y="104"/>
                    <a:pt x="777" y="104"/>
                    <a:pt x="776" y="104"/>
                  </a:cubicBezTo>
                  <a:cubicBezTo>
                    <a:pt x="777" y="105"/>
                    <a:pt x="777" y="105"/>
                    <a:pt x="778" y="105"/>
                  </a:cubicBezTo>
                  <a:cubicBezTo>
                    <a:pt x="778" y="106"/>
                    <a:pt x="778" y="106"/>
                    <a:pt x="777" y="106"/>
                  </a:cubicBezTo>
                  <a:cubicBezTo>
                    <a:pt x="777" y="106"/>
                    <a:pt x="776" y="106"/>
                    <a:pt x="776" y="105"/>
                  </a:cubicBezTo>
                  <a:cubicBezTo>
                    <a:pt x="775" y="106"/>
                    <a:pt x="775" y="107"/>
                    <a:pt x="774" y="107"/>
                  </a:cubicBezTo>
                  <a:cubicBezTo>
                    <a:pt x="774" y="106"/>
                    <a:pt x="775" y="106"/>
                    <a:pt x="775" y="106"/>
                  </a:cubicBezTo>
                  <a:cubicBezTo>
                    <a:pt x="774" y="105"/>
                    <a:pt x="773" y="105"/>
                    <a:pt x="772" y="103"/>
                  </a:cubicBezTo>
                  <a:cubicBezTo>
                    <a:pt x="772" y="103"/>
                    <a:pt x="772" y="104"/>
                    <a:pt x="772" y="104"/>
                  </a:cubicBezTo>
                  <a:cubicBezTo>
                    <a:pt x="772" y="105"/>
                    <a:pt x="772" y="104"/>
                    <a:pt x="773" y="105"/>
                  </a:cubicBezTo>
                  <a:cubicBezTo>
                    <a:pt x="773" y="105"/>
                    <a:pt x="774" y="106"/>
                    <a:pt x="774" y="107"/>
                  </a:cubicBezTo>
                  <a:cubicBezTo>
                    <a:pt x="774" y="107"/>
                    <a:pt x="773" y="107"/>
                    <a:pt x="773" y="107"/>
                  </a:cubicBezTo>
                  <a:cubicBezTo>
                    <a:pt x="774" y="106"/>
                    <a:pt x="773" y="106"/>
                    <a:pt x="772" y="106"/>
                  </a:cubicBezTo>
                  <a:cubicBezTo>
                    <a:pt x="772" y="105"/>
                    <a:pt x="771" y="105"/>
                    <a:pt x="772" y="105"/>
                  </a:cubicBezTo>
                  <a:cubicBezTo>
                    <a:pt x="771" y="105"/>
                    <a:pt x="771" y="106"/>
                    <a:pt x="771" y="105"/>
                  </a:cubicBezTo>
                  <a:cubicBezTo>
                    <a:pt x="771" y="105"/>
                    <a:pt x="770" y="107"/>
                    <a:pt x="770" y="107"/>
                  </a:cubicBezTo>
                  <a:cubicBezTo>
                    <a:pt x="769" y="108"/>
                    <a:pt x="767" y="107"/>
                    <a:pt x="767" y="109"/>
                  </a:cubicBezTo>
                  <a:cubicBezTo>
                    <a:pt x="765" y="108"/>
                    <a:pt x="765" y="110"/>
                    <a:pt x="763" y="110"/>
                  </a:cubicBezTo>
                  <a:cubicBezTo>
                    <a:pt x="764" y="109"/>
                    <a:pt x="764" y="109"/>
                    <a:pt x="764" y="108"/>
                  </a:cubicBezTo>
                  <a:cubicBezTo>
                    <a:pt x="763" y="109"/>
                    <a:pt x="762" y="109"/>
                    <a:pt x="762" y="110"/>
                  </a:cubicBezTo>
                  <a:cubicBezTo>
                    <a:pt x="761" y="109"/>
                    <a:pt x="761" y="109"/>
                    <a:pt x="760" y="110"/>
                  </a:cubicBezTo>
                  <a:cubicBezTo>
                    <a:pt x="759" y="109"/>
                    <a:pt x="757" y="110"/>
                    <a:pt x="757" y="112"/>
                  </a:cubicBezTo>
                  <a:cubicBezTo>
                    <a:pt x="757" y="111"/>
                    <a:pt x="757" y="110"/>
                    <a:pt x="756" y="110"/>
                  </a:cubicBezTo>
                  <a:cubicBezTo>
                    <a:pt x="757" y="111"/>
                    <a:pt x="755" y="111"/>
                    <a:pt x="754" y="112"/>
                  </a:cubicBezTo>
                  <a:cubicBezTo>
                    <a:pt x="754" y="111"/>
                    <a:pt x="753" y="111"/>
                    <a:pt x="753" y="111"/>
                  </a:cubicBezTo>
                  <a:cubicBezTo>
                    <a:pt x="752" y="112"/>
                    <a:pt x="754" y="111"/>
                    <a:pt x="753" y="112"/>
                  </a:cubicBezTo>
                  <a:cubicBezTo>
                    <a:pt x="753" y="112"/>
                    <a:pt x="753" y="112"/>
                    <a:pt x="753" y="112"/>
                  </a:cubicBezTo>
                  <a:cubicBezTo>
                    <a:pt x="752" y="112"/>
                    <a:pt x="753" y="111"/>
                    <a:pt x="752" y="111"/>
                  </a:cubicBezTo>
                  <a:cubicBezTo>
                    <a:pt x="751" y="111"/>
                    <a:pt x="752" y="112"/>
                    <a:pt x="752" y="111"/>
                  </a:cubicBezTo>
                  <a:cubicBezTo>
                    <a:pt x="751" y="112"/>
                    <a:pt x="752" y="112"/>
                    <a:pt x="751" y="113"/>
                  </a:cubicBezTo>
                  <a:cubicBezTo>
                    <a:pt x="750" y="113"/>
                    <a:pt x="750" y="111"/>
                    <a:pt x="749" y="113"/>
                  </a:cubicBezTo>
                  <a:cubicBezTo>
                    <a:pt x="748" y="112"/>
                    <a:pt x="750" y="112"/>
                    <a:pt x="750" y="111"/>
                  </a:cubicBezTo>
                  <a:cubicBezTo>
                    <a:pt x="750" y="111"/>
                    <a:pt x="750" y="111"/>
                    <a:pt x="749" y="111"/>
                  </a:cubicBezTo>
                  <a:cubicBezTo>
                    <a:pt x="749" y="111"/>
                    <a:pt x="750" y="111"/>
                    <a:pt x="749" y="112"/>
                  </a:cubicBezTo>
                  <a:cubicBezTo>
                    <a:pt x="749" y="111"/>
                    <a:pt x="748" y="112"/>
                    <a:pt x="748" y="113"/>
                  </a:cubicBezTo>
                  <a:cubicBezTo>
                    <a:pt x="748" y="113"/>
                    <a:pt x="747" y="113"/>
                    <a:pt x="747" y="113"/>
                  </a:cubicBezTo>
                  <a:cubicBezTo>
                    <a:pt x="747" y="113"/>
                    <a:pt x="746" y="112"/>
                    <a:pt x="746" y="112"/>
                  </a:cubicBezTo>
                  <a:cubicBezTo>
                    <a:pt x="745" y="112"/>
                    <a:pt x="745" y="112"/>
                    <a:pt x="745" y="113"/>
                  </a:cubicBezTo>
                  <a:cubicBezTo>
                    <a:pt x="745" y="113"/>
                    <a:pt x="745" y="113"/>
                    <a:pt x="746" y="113"/>
                  </a:cubicBezTo>
                  <a:cubicBezTo>
                    <a:pt x="746" y="113"/>
                    <a:pt x="745" y="113"/>
                    <a:pt x="746" y="113"/>
                  </a:cubicBezTo>
                  <a:cubicBezTo>
                    <a:pt x="745" y="113"/>
                    <a:pt x="745" y="114"/>
                    <a:pt x="744" y="114"/>
                  </a:cubicBezTo>
                  <a:cubicBezTo>
                    <a:pt x="744" y="114"/>
                    <a:pt x="744" y="114"/>
                    <a:pt x="744" y="114"/>
                  </a:cubicBezTo>
                  <a:cubicBezTo>
                    <a:pt x="744" y="115"/>
                    <a:pt x="744" y="115"/>
                    <a:pt x="744" y="115"/>
                  </a:cubicBezTo>
                  <a:cubicBezTo>
                    <a:pt x="744" y="115"/>
                    <a:pt x="744" y="115"/>
                    <a:pt x="743" y="115"/>
                  </a:cubicBezTo>
                  <a:cubicBezTo>
                    <a:pt x="743" y="114"/>
                    <a:pt x="744" y="113"/>
                    <a:pt x="744" y="113"/>
                  </a:cubicBezTo>
                  <a:cubicBezTo>
                    <a:pt x="744" y="112"/>
                    <a:pt x="744" y="113"/>
                    <a:pt x="743" y="113"/>
                  </a:cubicBezTo>
                  <a:cubicBezTo>
                    <a:pt x="744" y="114"/>
                    <a:pt x="742" y="114"/>
                    <a:pt x="743" y="115"/>
                  </a:cubicBezTo>
                  <a:cubicBezTo>
                    <a:pt x="743" y="115"/>
                    <a:pt x="742" y="115"/>
                    <a:pt x="741" y="115"/>
                  </a:cubicBezTo>
                  <a:cubicBezTo>
                    <a:pt x="741" y="115"/>
                    <a:pt x="741" y="115"/>
                    <a:pt x="741" y="115"/>
                  </a:cubicBezTo>
                  <a:cubicBezTo>
                    <a:pt x="741" y="116"/>
                    <a:pt x="742" y="115"/>
                    <a:pt x="741" y="116"/>
                  </a:cubicBezTo>
                  <a:cubicBezTo>
                    <a:pt x="741" y="116"/>
                    <a:pt x="740" y="116"/>
                    <a:pt x="740" y="116"/>
                  </a:cubicBezTo>
                  <a:cubicBezTo>
                    <a:pt x="740" y="116"/>
                    <a:pt x="741" y="116"/>
                    <a:pt x="741" y="116"/>
                  </a:cubicBezTo>
                  <a:cubicBezTo>
                    <a:pt x="741" y="115"/>
                    <a:pt x="740" y="115"/>
                    <a:pt x="739" y="115"/>
                  </a:cubicBezTo>
                  <a:cubicBezTo>
                    <a:pt x="740" y="116"/>
                    <a:pt x="739" y="116"/>
                    <a:pt x="738" y="116"/>
                  </a:cubicBezTo>
                  <a:cubicBezTo>
                    <a:pt x="738" y="116"/>
                    <a:pt x="738" y="115"/>
                    <a:pt x="738" y="115"/>
                  </a:cubicBezTo>
                  <a:cubicBezTo>
                    <a:pt x="738" y="116"/>
                    <a:pt x="737" y="116"/>
                    <a:pt x="737" y="114"/>
                  </a:cubicBezTo>
                  <a:cubicBezTo>
                    <a:pt x="736" y="114"/>
                    <a:pt x="737" y="115"/>
                    <a:pt x="737" y="116"/>
                  </a:cubicBezTo>
                  <a:cubicBezTo>
                    <a:pt x="737" y="115"/>
                    <a:pt x="736" y="115"/>
                    <a:pt x="736" y="115"/>
                  </a:cubicBezTo>
                  <a:cubicBezTo>
                    <a:pt x="736" y="116"/>
                    <a:pt x="737" y="115"/>
                    <a:pt x="737" y="116"/>
                  </a:cubicBezTo>
                  <a:cubicBezTo>
                    <a:pt x="737" y="116"/>
                    <a:pt x="738" y="116"/>
                    <a:pt x="739" y="116"/>
                  </a:cubicBezTo>
                  <a:cubicBezTo>
                    <a:pt x="738" y="118"/>
                    <a:pt x="737" y="115"/>
                    <a:pt x="735" y="116"/>
                  </a:cubicBezTo>
                  <a:cubicBezTo>
                    <a:pt x="735" y="116"/>
                    <a:pt x="735" y="117"/>
                    <a:pt x="735" y="117"/>
                  </a:cubicBezTo>
                  <a:cubicBezTo>
                    <a:pt x="733" y="117"/>
                    <a:pt x="733" y="118"/>
                    <a:pt x="731" y="118"/>
                  </a:cubicBezTo>
                  <a:cubicBezTo>
                    <a:pt x="731" y="119"/>
                    <a:pt x="731" y="119"/>
                    <a:pt x="731" y="120"/>
                  </a:cubicBezTo>
                  <a:cubicBezTo>
                    <a:pt x="730" y="120"/>
                    <a:pt x="731" y="119"/>
                    <a:pt x="730" y="119"/>
                  </a:cubicBezTo>
                  <a:cubicBezTo>
                    <a:pt x="730" y="118"/>
                    <a:pt x="730" y="117"/>
                    <a:pt x="730" y="117"/>
                  </a:cubicBezTo>
                  <a:cubicBezTo>
                    <a:pt x="729" y="117"/>
                    <a:pt x="729" y="118"/>
                    <a:pt x="729" y="119"/>
                  </a:cubicBezTo>
                  <a:cubicBezTo>
                    <a:pt x="728" y="119"/>
                    <a:pt x="727" y="119"/>
                    <a:pt x="727" y="119"/>
                  </a:cubicBezTo>
                  <a:cubicBezTo>
                    <a:pt x="727" y="120"/>
                    <a:pt x="727" y="119"/>
                    <a:pt x="728" y="119"/>
                  </a:cubicBezTo>
                  <a:cubicBezTo>
                    <a:pt x="727" y="120"/>
                    <a:pt x="727" y="120"/>
                    <a:pt x="726" y="120"/>
                  </a:cubicBezTo>
                  <a:cubicBezTo>
                    <a:pt x="726" y="120"/>
                    <a:pt x="726" y="120"/>
                    <a:pt x="725" y="120"/>
                  </a:cubicBezTo>
                  <a:cubicBezTo>
                    <a:pt x="725" y="120"/>
                    <a:pt x="726" y="120"/>
                    <a:pt x="726" y="121"/>
                  </a:cubicBezTo>
                  <a:cubicBezTo>
                    <a:pt x="725" y="120"/>
                    <a:pt x="725" y="121"/>
                    <a:pt x="724" y="121"/>
                  </a:cubicBezTo>
                  <a:cubicBezTo>
                    <a:pt x="724" y="120"/>
                    <a:pt x="725" y="121"/>
                    <a:pt x="725" y="120"/>
                  </a:cubicBezTo>
                  <a:cubicBezTo>
                    <a:pt x="725" y="120"/>
                    <a:pt x="724" y="119"/>
                    <a:pt x="724" y="119"/>
                  </a:cubicBezTo>
                  <a:cubicBezTo>
                    <a:pt x="724" y="120"/>
                    <a:pt x="724" y="120"/>
                    <a:pt x="725" y="120"/>
                  </a:cubicBezTo>
                  <a:cubicBezTo>
                    <a:pt x="724" y="120"/>
                    <a:pt x="721" y="120"/>
                    <a:pt x="722" y="121"/>
                  </a:cubicBezTo>
                  <a:cubicBezTo>
                    <a:pt x="720" y="122"/>
                    <a:pt x="719" y="120"/>
                    <a:pt x="718" y="120"/>
                  </a:cubicBezTo>
                  <a:cubicBezTo>
                    <a:pt x="719" y="119"/>
                    <a:pt x="719" y="120"/>
                    <a:pt x="720" y="120"/>
                  </a:cubicBezTo>
                  <a:cubicBezTo>
                    <a:pt x="720" y="119"/>
                    <a:pt x="719" y="119"/>
                    <a:pt x="719" y="119"/>
                  </a:cubicBezTo>
                  <a:cubicBezTo>
                    <a:pt x="720" y="119"/>
                    <a:pt x="720" y="120"/>
                    <a:pt x="720" y="120"/>
                  </a:cubicBezTo>
                  <a:cubicBezTo>
                    <a:pt x="721" y="120"/>
                    <a:pt x="721" y="119"/>
                    <a:pt x="722" y="120"/>
                  </a:cubicBezTo>
                  <a:cubicBezTo>
                    <a:pt x="722" y="119"/>
                    <a:pt x="722" y="119"/>
                    <a:pt x="721" y="119"/>
                  </a:cubicBezTo>
                  <a:cubicBezTo>
                    <a:pt x="721" y="119"/>
                    <a:pt x="721" y="120"/>
                    <a:pt x="720" y="119"/>
                  </a:cubicBezTo>
                  <a:cubicBezTo>
                    <a:pt x="721" y="119"/>
                    <a:pt x="720" y="119"/>
                    <a:pt x="720" y="118"/>
                  </a:cubicBezTo>
                  <a:cubicBezTo>
                    <a:pt x="720" y="118"/>
                    <a:pt x="720" y="118"/>
                    <a:pt x="721" y="118"/>
                  </a:cubicBezTo>
                  <a:cubicBezTo>
                    <a:pt x="721" y="118"/>
                    <a:pt x="720" y="118"/>
                    <a:pt x="721" y="117"/>
                  </a:cubicBezTo>
                  <a:cubicBezTo>
                    <a:pt x="720" y="117"/>
                    <a:pt x="720" y="118"/>
                    <a:pt x="719" y="118"/>
                  </a:cubicBezTo>
                  <a:cubicBezTo>
                    <a:pt x="719" y="117"/>
                    <a:pt x="719" y="117"/>
                    <a:pt x="719" y="117"/>
                  </a:cubicBezTo>
                  <a:cubicBezTo>
                    <a:pt x="720" y="117"/>
                    <a:pt x="719" y="117"/>
                    <a:pt x="719" y="117"/>
                  </a:cubicBezTo>
                  <a:cubicBezTo>
                    <a:pt x="720" y="117"/>
                    <a:pt x="720" y="116"/>
                    <a:pt x="722" y="117"/>
                  </a:cubicBezTo>
                  <a:cubicBezTo>
                    <a:pt x="721" y="116"/>
                    <a:pt x="721" y="116"/>
                    <a:pt x="721" y="116"/>
                  </a:cubicBezTo>
                  <a:cubicBezTo>
                    <a:pt x="721" y="116"/>
                    <a:pt x="719" y="116"/>
                    <a:pt x="719" y="116"/>
                  </a:cubicBezTo>
                  <a:cubicBezTo>
                    <a:pt x="718" y="118"/>
                    <a:pt x="716" y="117"/>
                    <a:pt x="716" y="118"/>
                  </a:cubicBezTo>
                  <a:cubicBezTo>
                    <a:pt x="716" y="117"/>
                    <a:pt x="714" y="117"/>
                    <a:pt x="714" y="116"/>
                  </a:cubicBezTo>
                  <a:cubicBezTo>
                    <a:pt x="713" y="116"/>
                    <a:pt x="713" y="116"/>
                    <a:pt x="711" y="116"/>
                  </a:cubicBezTo>
                  <a:cubicBezTo>
                    <a:pt x="711" y="116"/>
                    <a:pt x="712" y="116"/>
                    <a:pt x="712" y="115"/>
                  </a:cubicBezTo>
                  <a:cubicBezTo>
                    <a:pt x="711" y="115"/>
                    <a:pt x="711" y="116"/>
                    <a:pt x="711" y="116"/>
                  </a:cubicBezTo>
                  <a:cubicBezTo>
                    <a:pt x="711" y="117"/>
                    <a:pt x="711" y="117"/>
                    <a:pt x="712" y="117"/>
                  </a:cubicBezTo>
                  <a:cubicBezTo>
                    <a:pt x="712" y="118"/>
                    <a:pt x="711" y="117"/>
                    <a:pt x="711" y="118"/>
                  </a:cubicBezTo>
                  <a:cubicBezTo>
                    <a:pt x="712" y="118"/>
                    <a:pt x="710" y="119"/>
                    <a:pt x="712" y="119"/>
                  </a:cubicBezTo>
                  <a:cubicBezTo>
                    <a:pt x="712" y="120"/>
                    <a:pt x="711" y="120"/>
                    <a:pt x="711" y="120"/>
                  </a:cubicBezTo>
                  <a:cubicBezTo>
                    <a:pt x="711" y="119"/>
                    <a:pt x="710" y="119"/>
                    <a:pt x="710" y="118"/>
                  </a:cubicBezTo>
                  <a:cubicBezTo>
                    <a:pt x="710" y="119"/>
                    <a:pt x="709" y="119"/>
                    <a:pt x="709" y="120"/>
                  </a:cubicBezTo>
                  <a:cubicBezTo>
                    <a:pt x="708" y="118"/>
                    <a:pt x="710" y="118"/>
                    <a:pt x="709" y="116"/>
                  </a:cubicBezTo>
                  <a:cubicBezTo>
                    <a:pt x="708" y="117"/>
                    <a:pt x="707" y="118"/>
                    <a:pt x="706" y="116"/>
                  </a:cubicBezTo>
                  <a:cubicBezTo>
                    <a:pt x="706" y="116"/>
                    <a:pt x="706" y="117"/>
                    <a:pt x="706" y="117"/>
                  </a:cubicBezTo>
                  <a:cubicBezTo>
                    <a:pt x="707" y="118"/>
                    <a:pt x="707" y="117"/>
                    <a:pt x="708" y="118"/>
                  </a:cubicBezTo>
                  <a:cubicBezTo>
                    <a:pt x="707" y="119"/>
                    <a:pt x="706" y="118"/>
                    <a:pt x="706" y="119"/>
                  </a:cubicBezTo>
                  <a:cubicBezTo>
                    <a:pt x="705" y="119"/>
                    <a:pt x="704" y="119"/>
                    <a:pt x="705" y="118"/>
                  </a:cubicBezTo>
                  <a:cubicBezTo>
                    <a:pt x="704" y="117"/>
                    <a:pt x="704" y="118"/>
                    <a:pt x="704" y="117"/>
                  </a:cubicBezTo>
                  <a:cubicBezTo>
                    <a:pt x="705" y="119"/>
                    <a:pt x="703" y="119"/>
                    <a:pt x="704" y="121"/>
                  </a:cubicBezTo>
                  <a:cubicBezTo>
                    <a:pt x="704" y="121"/>
                    <a:pt x="704" y="121"/>
                    <a:pt x="703" y="121"/>
                  </a:cubicBezTo>
                  <a:cubicBezTo>
                    <a:pt x="703" y="121"/>
                    <a:pt x="703" y="121"/>
                    <a:pt x="703" y="121"/>
                  </a:cubicBezTo>
                  <a:cubicBezTo>
                    <a:pt x="704" y="120"/>
                    <a:pt x="704" y="120"/>
                    <a:pt x="702" y="119"/>
                  </a:cubicBezTo>
                  <a:cubicBezTo>
                    <a:pt x="702" y="119"/>
                    <a:pt x="703" y="119"/>
                    <a:pt x="703" y="119"/>
                  </a:cubicBezTo>
                  <a:cubicBezTo>
                    <a:pt x="701" y="118"/>
                    <a:pt x="703" y="121"/>
                    <a:pt x="702" y="121"/>
                  </a:cubicBezTo>
                  <a:cubicBezTo>
                    <a:pt x="702" y="121"/>
                    <a:pt x="702" y="120"/>
                    <a:pt x="702" y="120"/>
                  </a:cubicBezTo>
                  <a:cubicBezTo>
                    <a:pt x="701" y="120"/>
                    <a:pt x="702" y="120"/>
                    <a:pt x="701" y="119"/>
                  </a:cubicBezTo>
                  <a:cubicBezTo>
                    <a:pt x="700" y="119"/>
                    <a:pt x="701" y="120"/>
                    <a:pt x="701" y="120"/>
                  </a:cubicBezTo>
                  <a:cubicBezTo>
                    <a:pt x="701" y="120"/>
                    <a:pt x="700" y="119"/>
                    <a:pt x="699" y="120"/>
                  </a:cubicBezTo>
                  <a:cubicBezTo>
                    <a:pt x="698" y="120"/>
                    <a:pt x="698" y="119"/>
                    <a:pt x="697" y="120"/>
                  </a:cubicBezTo>
                  <a:cubicBezTo>
                    <a:pt x="697" y="120"/>
                    <a:pt x="698" y="120"/>
                    <a:pt x="698" y="120"/>
                  </a:cubicBezTo>
                  <a:cubicBezTo>
                    <a:pt x="698" y="121"/>
                    <a:pt x="697" y="120"/>
                    <a:pt x="697" y="121"/>
                  </a:cubicBezTo>
                  <a:cubicBezTo>
                    <a:pt x="697" y="121"/>
                    <a:pt x="697" y="120"/>
                    <a:pt x="697" y="120"/>
                  </a:cubicBezTo>
                  <a:cubicBezTo>
                    <a:pt x="697" y="121"/>
                    <a:pt x="697" y="122"/>
                    <a:pt x="697" y="122"/>
                  </a:cubicBezTo>
                  <a:cubicBezTo>
                    <a:pt x="697" y="123"/>
                    <a:pt x="696" y="123"/>
                    <a:pt x="696" y="122"/>
                  </a:cubicBezTo>
                  <a:cubicBezTo>
                    <a:pt x="696" y="122"/>
                    <a:pt x="696" y="122"/>
                    <a:pt x="695" y="123"/>
                  </a:cubicBezTo>
                  <a:cubicBezTo>
                    <a:pt x="695" y="123"/>
                    <a:pt x="694" y="122"/>
                    <a:pt x="694" y="121"/>
                  </a:cubicBezTo>
                  <a:cubicBezTo>
                    <a:pt x="694" y="121"/>
                    <a:pt x="694" y="122"/>
                    <a:pt x="694" y="121"/>
                  </a:cubicBezTo>
                  <a:cubicBezTo>
                    <a:pt x="694" y="120"/>
                    <a:pt x="694" y="121"/>
                    <a:pt x="693" y="121"/>
                  </a:cubicBezTo>
                  <a:cubicBezTo>
                    <a:pt x="693" y="121"/>
                    <a:pt x="694" y="122"/>
                    <a:pt x="693" y="122"/>
                  </a:cubicBezTo>
                  <a:cubicBezTo>
                    <a:pt x="693" y="122"/>
                    <a:pt x="694" y="122"/>
                    <a:pt x="693" y="123"/>
                  </a:cubicBezTo>
                  <a:cubicBezTo>
                    <a:pt x="692" y="122"/>
                    <a:pt x="692" y="123"/>
                    <a:pt x="691" y="123"/>
                  </a:cubicBezTo>
                  <a:cubicBezTo>
                    <a:pt x="691" y="123"/>
                    <a:pt x="692" y="122"/>
                    <a:pt x="691" y="121"/>
                  </a:cubicBezTo>
                  <a:cubicBezTo>
                    <a:pt x="690" y="123"/>
                    <a:pt x="690" y="122"/>
                    <a:pt x="690" y="124"/>
                  </a:cubicBezTo>
                  <a:cubicBezTo>
                    <a:pt x="691" y="124"/>
                    <a:pt x="691" y="123"/>
                    <a:pt x="691" y="124"/>
                  </a:cubicBezTo>
                  <a:cubicBezTo>
                    <a:pt x="691" y="124"/>
                    <a:pt x="692" y="124"/>
                    <a:pt x="691" y="125"/>
                  </a:cubicBezTo>
                  <a:cubicBezTo>
                    <a:pt x="691" y="124"/>
                    <a:pt x="690" y="124"/>
                    <a:pt x="690" y="124"/>
                  </a:cubicBezTo>
                  <a:cubicBezTo>
                    <a:pt x="690" y="124"/>
                    <a:pt x="690" y="124"/>
                    <a:pt x="689" y="124"/>
                  </a:cubicBezTo>
                  <a:cubicBezTo>
                    <a:pt x="689" y="123"/>
                    <a:pt x="690" y="124"/>
                    <a:pt x="690" y="123"/>
                  </a:cubicBezTo>
                  <a:cubicBezTo>
                    <a:pt x="689" y="122"/>
                    <a:pt x="688" y="126"/>
                    <a:pt x="690" y="125"/>
                  </a:cubicBezTo>
                  <a:cubicBezTo>
                    <a:pt x="690" y="126"/>
                    <a:pt x="688" y="126"/>
                    <a:pt x="688" y="125"/>
                  </a:cubicBezTo>
                  <a:cubicBezTo>
                    <a:pt x="687" y="125"/>
                    <a:pt x="687" y="126"/>
                    <a:pt x="687" y="126"/>
                  </a:cubicBezTo>
                  <a:cubicBezTo>
                    <a:pt x="687" y="126"/>
                    <a:pt x="686" y="126"/>
                    <a:pt x="686" y="125"/>
                  </a:cubicBezTo>
                  <a:cubicBezTo>
                    <a:pt x="687" y="125"/>
                    <a:pt x="687" y="126"/>
                    <a:pt x="688" y="125"/>
                  </a:cubicBezTo>
                  <a:cubicBezTo>
                    <a:pt x="687" y="125"/>
                    <a:pt x="686" y="124"/>
                    <a:pt x="685" y="125"/>
                  </a:cubicBezTo>
                  <a:cubicBezTo>
                    <a:pt x="685" y="124"/>
                    <a:pt x="686" y="124"/>
                    <a:pt x="685" y="123"/>
                  </a:cubicBezTo>
                  <a:cubicBezTo>
                    <a:pt x="684" y="124"/>
                    <a:pt x="685" y="125"/>
                    <a:pt x="684" y="125"/>
                  </a:cubicBezTo>
                  <a:cubicBezTo>
                    <a:pt x="684" y="125"/>
                    <a:pt x="684" y="124"/>
                    <a:pt x="685" y="125"/>
                  </a:cubicBezTo>
                  <a:cubicBezTo>
                    <a:pt x="685" y="125"/>
                    <a:pt x="684" y="125"/>
                    <a:pt x="684" y="126"/>
                  </a:cubicBezTo>
                  <a:cubicBezTo>
                    <a:pt x="684" y="126"/>
                    <a:pt x="685" y="126"/>
                    <a:pt x="685" y="125"/>
                  </a:cubicBezTo>
                  <a:cubicBezTo>
                    <a:pt x="686" y="126"/>
                    <a:pt x="684" y="126"/>
                    <a:pt x="684" y="127"/>
                  </a:cubicBezTo>
                  <a:cubicBezTo>
                    <a:pt x="684" y="127"/>
                    <a:pt x="684" y="125"/>
                    <a:pt x="683" y="126"/>
                  </a:cubicBezTo>
                  <a:cubicBezTo>
                    <a:pt x="683" y="126"/>
                    <a:pt x="684" y="125"/>
                    <a:pt x="683" y="124"/>
                  </a:cubicBezTo>
                  <a:cubicBezTo>
                    <a:pt x="683" y="124"/>
                    <a:pt x="682" y="125"/>
                    <a:pt x="682" y="124"/>
                  </a:cubicBezTo>
                  <a:cubicBezTo>
                    <a:pt x="681" y="124"/>
                    <a:pt x="681" y="125"/>
                    <a:pt x="681" y="125"/>
                  </a:cubicBezTo>
                  <a:cubicBezTo>
                    <a:pt x="681" y="125"/>
                    <a:pt x="681" y="124"/>
                    <a:pt x="680" y="124"/>
                  </a:cubicBezTo>
                  <a:cubicBezTo>
                    <a:pt x="679" y="126"/>
                    <a:pt x="681" y="125"/>
                    <a:pt x="681" y="127"/>
                  </a:cubicBezTo>
                  <a:cubicBezTo>
                    <a:pt x="680" y="126"/>
                    <a:pt x="680" y="127"/>
                    <a:pt x="679" y="127"/>
                  </a:cubicBezTo>
                  <a:cubicBezTo>
                    <a:pt x="679" y="127"/>
                    <a:pt x="680" y="126"/>
                    <a:pt x="679" y="126"/>
                  </a:cubicBezTo>
                  <a:cubicBezTo>
                    <a:pt x="679" y="125"/>
                    <a:pt x="680" y="125"/>
                    <a:pt x="680" y="126"/>
                  </a:cubicBezTo>
                  <a:cubicBezTo>
                    <a:pt x="680" y="125"/>
                    <a:pt x="679" y="125"/>
                    <a:pt x="678" y="124"/>
                  </a:cubicBezTo>
                  <a:cubicBezTo>
                    <a:pt x="679" y="125"/>
                    <a:pt x="679" y="128"/>
                    <a:pt x="680" y="128"/>
                  </a:cubicBezTo>
                  <a:cubicBezTo>
                    <a:pt x="679" y="129"/>
                    <a:pt x="679" y="128"/>
                    <a:pt x="678" y="128"/>
                  </a:cubicBezTo>
                  <a:cubicBezTo>
                    <a:pt x="678" y="128"/>
                    <a:pt x="679" y="129"/>
                    <a:pt x="678" y="129"/>
                  </a:cubicBezTo>
                  <a:cubicBezTo>
                    <a:pt x="677" y="128"/>
                    <a:pt x="677" y="129"/>
                    <a:pt x="676" y="130"/>
                  </a:cubicBezTo>
                  <a:cubicBezTo>
                    <a:pt x="676" y="128"/>
                    <a:pt x="674" y="130"/>
                    <a:pt x="675" y="130"/>
                  </a:cubicBezTo>
                  <a:cubicBezTo>
                    <a:pt x="673" y="131"/>
                    <a:pt x="674" y="129"/>
                    <a:pt x="673" y="129"/>
                  </a:cubicBezTo>
                  <a:cubicBezTo>
                    <a:pt x="673" y="128"/>
                    <a:pt x="674" y="128"/>
                    <a:pt x="675" y="128"/>
                  </a:cubicBezTo>
                  <a:cubicBezTo>
                    <a:pt x="674" y="128"/>
                    <a:pt x="675" y="129"/>
                    <a:pt x="675" y="129"/>
                  </a:cubicBezTo>
                  <a:cubicBezTo>
                    <a:pt x="675" y="129"/>
                    <a:pt x="676" y="127"/>
                    <a:pt x="675" y="127"/>
                  </a:cubicBezTo>
                  <a:cubicBezTo>
                    <a:pt x="676" y="126"/>
                    <a:pt x="676" y="128"/>
                    <a:pt x="676" y="128"/>
                  </a:cubicBezTo>
                  <a:cubicBezTo>
                    <a:pt x="677" y="127"/>
                    <a:pt x="677" y="128"/>
                    <a:pt x="678" y="127"/>
                  </a:cubicBezTo>
                  <a:cubicBezTo>
                    <a:pt x="678" y="127"/>
                    <a:pt x="676" y="127"/>
                    <a:pt x="677" y="126"/>
                  </a:cubicBezTo>
                  <a:cubicBezTo>
                    <a:pt x="676" y="127"/>
                    <a:pt x="675" y="126"/>
                    <a:pt x="674" y="126"/>
                  </a:cubicBezTo>
                  <a:cubicBezTo>
                    <a:pt x="674" y="127"/>
                    <a:pt x="673" y="127"/>
                    <a:pt x="673" y="128"/>
                  </a:cubicBezTo>
                  <a:cubicBezTo>
                    <a:pt x="672" y="127"/>
                    <a:pt x="671" y="127"/>
                    <a:pt x="671" y="127"/>
                  </a:cubicBezTo>
                  <a:cubicBezTo>
                    <a:pt x="670" y="127"/>
                    <a:pt x="670" y="128"/>
                    <a:pt x="670" y="129"/>
                  </a:cubicBezTo>
                  <a:cubicBezTo>
                    <a:pt x="670" y="129"/>
                    <a:pt x="668" y="128"/>
                    <a:pt x="669" y="128"/>
                  </a:cubicBezTo>
                  <a:cubicBezTo>
                    <a:pt x="668" y="128"/>
                    <a:pt x="667" y="127"/>
                    <a:pt x="667" y="129"/>
                  </a:cubicBezTo>
                  <a:cubicBezTo>
                    <a:pt x="666" y="129"/>
                    <a:pt x="667" y="128"/>
                    <a:pt x="666" y="128"/>
                  </a:cubicBezTo>
                  <a:cubicBezTo>
                    <a:pt x="666" y="129"/>
                    <a:pt x="667" y="129"/>
                    <a:pt x="666" y="130"/>
                  </a:cubicBezTo>
                  <a:cubicBezTo>
                    <a:pt x="665" y="129"/>
                    <a:pt x="665" y="131"/>
                    <a:pt x="664" y="130"/>
                  </a:cubicBezTo>
                  <a:cubicBezTo>
                    <a:pt x="664" y="130"/>
                    <a:pt x="665" y="130"/>
                    <a:pt x="665" y="131"/>
                  </a:cubicBezTo>
                  <a:cubicBezTo>
                    <a:pt x="666" y="130"/>
                    <a:pt x="666" y="130"/>
                    <a:pt x="668" y="130"/>
                  </a:cubicBezTo>
                  <a:cubicBezTo>
                    <a:pt x="668" y="130"/>
                    <a:pt x="668" y="129"/>
                    <a:pt x="668" y="129"/>
                  </a:cubicBezTo>
                  <a:cubicBezTo>
                    <a:pt x="669" y="129"/>
                    <a:pt x="669" y="130"/>
                    <a:pt x="669" y="129"/>
                  </a:cubicBezTo>
                  <a:cubicBezTo>
                    <a:pt x="670" y="129"/>
                    <a:pt x="669" y="129"/>
                    <a:pt x="669" y="130"/>
                  </a:cubicBezTo>
                  <a:cubicBezTo>
                    <a:pt x="670" y="130"/>
                    <a:pt x="670" y="129"/>
                    <a:pt x="670" y="130"/>
                  </a:cubicBezTo>
                  <a:cubicBezTo>
                    <a:pt x="671" y="130"/>
                    <a:pt x="670" y="129"/>
                    <a:pt x="670" y="129"/>
                  </a:cubicBezTo>
                  <a:cubicBezTo>
                    <a:pt x="671" y="128"/>
                    <a:pt x="672" y="129"/>
                    <a:pt x="672" y="128"/>
                  </a:cubicBezTo>
                  <a:cubicBezTo>
                    <a:pt x="672" y="129"/>
                    <a:pt x="672" y="129"/>
                    <a:pt x="673" y="129"/>
                  </a:cubicBezTo>
                  <a:cubicBezTo>
                    <a:pt x="673" y="129"/>
                    <a:pt x="673" y="130"/>
                    <a:pt x="673" y="130"/>
                  </a:cubicBezTo>
                  <a:cubicBezTo>
                    <a:pt x="672" y="130"/>
                    <a:pt x="671" y="130"/>
                    <a:pt x="670" y="131"/>
                  </a:cubicBezTo>
                  <a:cubicBezTo>
                    <a:pt x="671" y="131"/>
                    <a:pt x="671" y="131"/>
                    <a:pt x="671" y="132"/>
                  </a:cubicBezTo>
                  <a:cubicBezTo>
                    <a:pt x="670" y="131"/>
                    <a:pt x="669" y="132"/>
                    <a:pt x="670" y="131"/>
                  </a:cubicBezTo>
                  <a:cubicBezTo>
                    <a:pt x="669" y="131"/>
                    <a:pt x="668" y="132"/>
                    <a:pt x="666" y="131"/>
                  </a:cubicBezTo>
                  <a:cubicBezTo>
                    <a:pt x="666" y="131"/>
                    <a:pt x="666" y="131"/>
                    <a:pt x="666" y="130"/>
                  </a:cubicBezTo>
                  <a:cubicBezTo>
                    <a:pt x="666" y="131"/>
                    <a:pt x="666" y="131"/>
                    <a:pt x="665" y="131"/>
                  </a:cubicBezTo>
                  <a:cubicBezTo>
                    <a:pt x="666" y="131"/>
                    <a:pt x="666" y="131"/>
                    <a:pt x="666" y="131"/>
                  </a:cubicBezTo>
                  <a:cubicBezTo>
                    <a:pt x="666" y="131"/>
                    <a:pt x="665" y="132"/>
                    <a:pt x="664" y="131"/>
                  </a:cubicBezTo>
                  <a:cubicBezTo>
                    <a:pt x="664" y="132"/>
                    <a:pt x="664" y="132"/>
                    <a:pt x="664" y="132"/>
                  </a:cubicBezTo>
                  <a:cubicBezTo>
                    <a:pt x="663" y="132"/>
                    <a:pt x="660" y="134"/>
                    <a:pt x="660" y="133"/>
                  </a:cubicBezTo>
                  <a:cubicBezTo>
                    <a:pt x="659" y="133"/>
                    <a:pt x="659" y="134"/>
                    <a:pt x="659" y="134"/>
                  </a:cubicBezTo>
                  <a:cubicBezTo>
                    <a:pt x="658" y="134"/>
                    <a:pt x="658" y="133"/>
                    <a:pt x="657" y="134"/>
                  </a:cubicBezTo>
                  <a:cubicBezTo>
                    <a:pt x="658" y="134"/>
                    <a:pt x="658" y="134"/>
                    <a:pt x="658" y="135"/>
                  </a:cubicBezTo>
                  <a:cubicBezTo>
                    <a:pt x="658" y="135"/>
                    <a:pt x="658" y="136"/>
                    <a:pt x="658" y="136"/>
                  </a:cubicBezTo>
                  <a:cubicBezTo>
                    <a:pt x="658" y="137"/>
                    <a:pt x="658" y="135"/>
                    <a:pt x="657" y="135"/>
                  </a:cubicBezTo>
                  <a:cubicBezTo>
                    <a:pt x="657" y="135"/>
                    <a:pt x="658" y="135"/>
                    <a:pt x="658" y="136"/>
                  </a:cubicBezTo>
                  <a:cubicBezTo>
                    <a:pt x="657" y="135"/>
                    <a:pt x="655" y="136"/>
                    <a:pt x="655" y="135"/>
                  </a:cubicBezTo>
                  <a:cubicBezTo>
                    <a:pt x="654" y="135"/>
                    <a:pt x="655" y="136"/>
                    <a:pt x="655" y="136"/>
                  </a:cubicBezTo>
                  <a:cubicBezTo>
                    <a:pt x="655" y="136"/>
                    <a:pt x="654" y="136"/>
                    <a:pt x="653" y="136"/>
                  </a:cubicBezTo>
                  <a:cubicBezTo>
                    <a:pt x="653" y="136"/>
                    <a:pt x="654" y="136"/>
                    <a:pt x="653" y="137"/>
                  </a:cubicBezTo>
                  <a:cubicBezTo>
                    <a:pt x="654" y="137"/>
                    <a:pt x="655" y="138"/>
                    <a:pt x="655" y="137"/>
                  </a:cubicBezTo>
                  <a:cubicBezTo>
                    <a:pt x="654" y="138"/>
                    <a:pt x="652" y="137"/>
                    <a:pt x="650" y="137"/>
                  </a:cubicBezTo>
                  <a:cubicBezTo>
                    <a:pt x="650" y="136"/>
                    <a:pt x="650" y="137"/>
                    <a:pt x="650" y="136"/>
                  </a:cubicBezTo>
                  <a:cubicBezTo>
                    <a:pt x="649" y="136"/>
                    <a:pt x="649" y="137"/>
                    <a:pt x="649" y="138"/>
                  </a:cubicBezTo>
                  <a:cubicBezTo>
                    <a:pt x="648" y="138"/>
                    <a:pt x="648" y="138"/>
                    <a:pt x="647" y="138"/>
                  </a:cubicBezTo>
                  <a:cubicBezTo>
                    <a:pt x="646" y="138"/>
                    <a:pt x="648" y="137"/>
                    <a:pt x="647" y="137"/>
                  </a:cubicBezTo>
                  <a:cubicBezTo>
                    <a:pt x="648" y="136"/>
                    <a:pt x="648" y="137"/>
                    <a:pt x="649" y="137"/>
                  </a:cubicBezTo>
                  <a:cubicBezTo>
                    <a:pt x="648" y="137"/>
                    <a:pt x="648" y="137"/>
                    <a:pt x="648" y="136"/>
                  </a:cubicBezTo>
                  <a:cubicBezTo>
                    <a:pt x="648" y="136"/>
                    <a:pt x="647" y="136"/>
                    <a:pt x="647" y="136"/>
                  </a:cubicBezTo>
                  <a:cubicBezTo>
                    <a:pt x="648" y="134"/>
                    <a:pt x="649" y="137"/>
                    <a:pt x="650" y="135"/>
                  </a:cubicBezTo>
                  <a:cubicBezTo>
                    <a:pt x="650" y="135"/>
                    <a:pt x="650" y="135"/>
                    <a:pt x="650" y="135"/>
                  </a:cubicBezTo>
                  <a:cubicBezTo>
                    <a:pt x="650" y="134"/>
                    <a:pt x="653" y="134"/>
                    <a:pt x="653" y="133"/>
                  </a:cubicBezTo>
                  <a:cubicBezTo>
                    <a:pt x="653" y="132"/>
                    <a:pt x="654" y="133"/>
                    <a:pt x="653" y="134"/>
                  </a:cubicBezTo>
                  <a:cubicBezTo>
                    <a:pt x="654" y="134"/>
                    <a:pt x="654" y="134"/>
                    <a:pt x="654" y="134"/>
                  </a:cubicBezTo>
                  <a:cubicBezTo>
                    <a:pt x="655" y="133"/>
                    <a:pt x="653" y="133"/>
                    <a:pt x="654" y="133"/>
                  </a:cubicBezTo>
                  <a:cubicBezTo>
                    <a:pt x="652" y="132"/>
                    <a:pt x="651" y="134"/>
                    <a:pt x="650" y="133"/>
                  </a:cubicBezTo>
                  <a:cubicBezTo>
                    <a:pt x="649" y="134"/>
                    <a:pt x="647" y="133"/>
                    <a:pt x="647" y="135"/>
                  </a:cubicBezTo>
                  <a:cubicBezTo>
                    <a:pt x="647" y="135"/>
                    <a:pt x="645" y="134"/>
                    <a:pt x="645" y="135"/>
                  </a:cubicBezTo>
                  <a:cubicBezTo>
                    <a:pt x="645" y="135"/>
                    <a:pt x="644" y="135"/>
                    <a:pt x="645" y="134"/>
                  </a:cubicBezTo>
                  <a:cubicBezTo>
                    <a:pt x="643" y="135"/>
                    <a:pt x="641" y="135"/>
                    <a:pt x="643" y="137"/>
                  </a:cubicBezTo>
                  <a:cubicBezTo>
                    <a:pt x="643" y="137"/>
                    <a:pt x="642" y="137"/>
                    <a:pt x="642" y="137"/>
                  </a:cubicBezTo>
                  <a:cubicBezTo>
                    <a:pt x="642" y="137"/>
                    <a:pt x="642" y="137"/>
                    <a:pt x="642" y="137"/>
                  </a:cubicBezTo>
                  <a:cubicBezTo>
                    <a:pt x="642" y="136"/>
                    <a:pt x="640" y="137"/>
                    <a:pt x="640" y="136"/>
                  </a:cubicBezTo>
                  <a:cubicBezTo>
                    <a:pt x="639" y="136"/>
                    <a:pt x="639" y="136"/>
                    <a:pt x="639" y="137"/>
                  </a:cubicBezTo>
                  <a:cubicBezTo>
                    <a:pt x="638" y="136"/>
                    <a:pt x="638" y="136"/>
                    <a:pt x="638" y="137"/>
                  </a:cubicBezTo>
                  <a:cubicBezTo>
                    <a:pt x="635" y="136"/>
                    <a:pt x="635" y="138"/>
                    <a:pt x="634" y="137"/>
                  </a:cubicBezTo>
                  <a:cubicBezTo>
                    <a:pt x="633" y="139"/>
                    <a:pt x="632" y="138"/>
                    <a:pt x="632" y="139"/>
                  </a:cubicBezTo>
                  <a:cubicBezTo>
                    <a:pt x="632" y="139"/>
                    <a:pt x="632" y="138"/>
                    <a:pt x="631" y="138"/>
                  </a:cubicBezTo>
                  <a:cubicBezTo>
                    <a:pt x="630" y="138"/>
                    <a:pt x="632" y="140"/>
                    <a:pt x="630" y="139"/>
                  </a:cubicBezTo>
                  <a:cubicBezTo>
                    <a:pt x="630" y="139"/>
                    <a:pt x="630" y="139"/>
                    <a:pt x="630" y="140"/>
                  </a:cubicBezTo>
                  <a:cubicBezTo>
                    <a:pt x="631" y="140"/>
                    <a:pt x="631" y="139"/>
                    <a:pt x="632" y="140"/>
                  </a:cubicBezTo>
                  <a:cubicBezTo>
                    <a:pt x="632" y="140"/>
                    <a:pt x="632" y="140"/>
                    <a:pt x="632" y="141"/>
                  </a:cubicBezTo>
                  <a:cubicBezTo>
                    <a:pt x="630" y="140"/>
                    <a:pt x="630" y="141"/>
                    <a:pt x="629" y="142"/>
                  </a:cubicBezTo>
                  <a:cubicBezTo>
                    <a:pt x="629" y="141"/>
                    <a:pt x="629" y="141"/>
                    <a:pt x="629" y="141"/>
                  </a:cubicBezTo>
                  <a:cubicBezTo>
                    <a:pt x="628" y="140"/>
                    <a:pt x="629" y="142"/>
                    <a:pt x="628" y="142"/>
                  </a:cubicBezTo>
                  <a:cubicBezTo>
                    <a:pt x="628" y="142"/>
                    <a:pt x="628" y="141"/>
                    <a:pt x="628" y="140"/>
                  </a:cubicBezTo>
                  <a:cubicBezTo>
                    <a:pt x="628" y="140"/>
                    <a:pt x="628" y="139"/>
                    <a:pt x="628" y="139"/>
                  </a:cubicBezTo>
                  <a:cubicBezTo>
                    <a:pt x="627" y="139"/>
                    <a:pt x="628" y="140"/>
                    <a:pt x="627" y="140"/>
                  </a:cubicBezTo>
                  <a:cubicBezTo>
                    <a:pt x="627" y="141"/>
                    <a:pt x="628" y="141"/>
                    <a:pt x="628" y="141"/>
                  </a:cubicBezTo>
                  <a:cubicBezTo>
                    <a:pt x="628" y="141"/>
                    <a:pt x="627" y="142"/>
                    <a:pt x="627" y="142"/>
                  </a:cubicBezTo>
                  <a:cubicBezTo>
                    <a:pt x="627" y="142"/>
                    <a:pt x="627" y="142"/>
                    <a:pt x="626" y="142"/>
                  </a:cubicBezTo>
                  <a:cubicBezTo>
                    <a:pt x="627" y="141"/>
                    <a:pt x="627" y="141"/>
                    <a:pt x="626" y="140"/>
                  </a:cubicBezTo>
                  <a:cubicBezTo>
                    <a:pt x="625" y="141"/>
                    <a:pt x="624" y="140"/>
                    <a:pt x="624" y="142"/>
                  </a:cubicBezTo>
                  <a:cubicBezTo>
                    <a:pt x="623" y="142"/>
                    <a:pt x="624" y="141"/>
                    <a:pt x="623" y="141"/>
                  </a:cubicBezTo>
                  <a:cubicBezTo>
                    <a:pt x="623" y="141"/>
                    <a:pt x="623" y="142"/>
                    <a:pt x="622" y="142"/>
                  </a:cubicBezTo>
                  <a:cubicBezTo>
                    <a:pt x="623" y="143"/>
                    <a:pt x="624" y="143"/>
                    <a:pt x="624" y="142"/>
                  </a:cubicBezTo>
                  <a:cubicBezTo>
                    <a:pt x="625" y="144"/>
                    <a:pt x="621" y="144"/>
                    <a:pt x="618" y="144"/>
                  </a:cubicBezTo>
                  <a:cubicBezTo>
                    <a:pt x="619" y="144"/>
                    <a:pt x="619" y="143"/>
                    <a:pt x="620" y="143"/>
                  </a:cubicBezTo>
                  <a:cubicBezTo>
                    <a:pt x="620" y="144"/>
                    <a:pt x="620" y="143"/>
                    <a:pt x="621" y="143"/>
                  </a:cubicBezTo>
                  <a:cubicBezTo>
                    <a:pt x="621" y="142"/>
                    <a:pt x="619" y="142"/>
                    <a:pt x="621" y="142"/>
                  </a:cubicBezTo>
                  <a:cubicBezTo>
                    <a:pt x="620" y="141"/>
                    <a:pt x="619" y="144"/>
                    <a:pt x="619" y="142"/>
                  </a:cubicBezTo>
                  <a:cubicBezTo>
                    <a:pt x="618" y="142"/>
                    <a:pt x="618" y="142"/>
                    <a:pt x="618" y="142"/>
                  </a:cubicBezTo>
                  <a:cubicBezTo>
                    <a:pt x="618" y="143"/>
                    <a:pt x="618" y="143"/>
                    <a:pt x="619" y="143"/>
                  </a:cubicBezTo>
                  <a:cubicBezTo>
                    <a:pt x="619" y="144"/>
                    <a:pt x="618" y="145"/>
                    <a:pt x="618" y="145"/>
                  </a:cubicBezTo>
                  <a:cubicBezTo>
                    <a:pt x="617" y="144"/>
                    <a:pt x="617" y="144"/>
                    <a:pt x="618" y="144"/>
                  </a:cubicBezTo>
                  <a:cubicBezTo>
                    <a:pt x="616" y="144"/>
                    <a:pt x="617" y="145"/>
                    <a:pt x="617" y="146"/>
                  </a:cubicBezTo>
                  <a:cubicBezTo>
                    <a:pt x="616" y="145"/>
                    <a:pt x="616" y="146"/>
                    <a:pt x="616" y="144"/>
                  </a:cubicBezTo>
                  <a:cubicBezTo>
                    <a:pt x="614" y="145"/>
                    <a:pt x="613" y="147"/>
                    <a:pt x="611" y="146"/>
                  </a:cubicBezTo>
                  <a:cubicBezTo>
                    <a:pt x="611" y="148"/>
                    <a:pt x="610" y="147"/>
                    <a:pt x="610" y="149"/>
                  </a:cubicBezTo>
                  <a:cubicBezTo>
                    <a:pt x="610" y="149"/>
                    <a:pt x="610" y="149"/>
                    <a:pt x="611" y="148"/>
                  </a:cubicBezTo>
                  <a:cubicBezTo>
                    <a:pt x="611" y="149"/>
                    <a:pt x="612" y="148"/>
                    <a:pt x="612" y="149"/>
                  </a:cubicBezTo>
                  <a:cubicBezTo>
                    <a:pt x="611" y="149"/>
                    <a:pt x="611" y="151"/>
                    <a:pt x="610" y="150"/>
                  </a:cubicBezTo>
                  <a:cubicBezTo>
                    <a:pt x="610" y="151"/>
                    <a:pt x="612" y="150"/>
                    <a:pt x="612" y="150"/>
                  </a:cubicBezTo>
                  <a:cubicBezTo>
                    <a:pt x="611" y="151"/>
                    <a:pt x="612" y="151"/>
                    <a:pt x="610" y="151"/>
                  </a:cubicBezTo>
                  <a:cubicBezTo>
                    <a:pt x="611" y="151"/>
                    <a:pt x="610" y="152"/>
                    <a:pt x="611" y="153"/>
                  </a:cubicBezTo>
                  <a:cubicBezTo>
                    <a:pt x="610" y="153"/>
                    <a:pt x="609" y="153"/>
                    <a:pt x="609" y="152"/>
                  </a:cubicBezTo>
                  <a:cubicBezTo>
                    <a:pt x="608" y="151"/>
                    <a:pt x="608" y="152"/>
                    <a:pt x="608" y="152"/>
                  </a:cubicBezTo>
                  <a:cubicBezTo>
                    <a:pt x="608" y="152"/>
                    <a:pt x="606" y="152"/>
                    <a:pt x="606" y="153"/>
                  </a:cubicBezTo>
                  <a:cubicBezTo>
                    <a:pt x="607" y="153"/>
                    <a:pt x="607" y="152"/>
                    <a:pt x="608" y="152"/>
                  </a:cubicBezTo>
                  <a:cubicBezTo>
                    <a:pt x="609" y="152"/>
                    <a:pt x="607" y="153"/>
                    <a:pt x="607" y="153"/>
                  </a:cubicBezTo>
                  <a:cubicBezTo>
                    <a:pt x="608" y="153"/>
                    <a:pt x="607" y="154"/>
                    <a:pt x="608" y="154"/>
                  </a:cubicBezTo>
                  <a:cubicBezTo>
                    <a:pt x="608" y="155"/>
                    <a:pt x="607" y="154"/>
                    <a:pt x="607" y="153"/>
                  </a:cubicBezTo>
                  <a:cubicBezTo>
                    <a:pt x="606" y="154"/>
                    <a:pt x="607" y="155"/>
                    <a:pt x="606" y="155"/>
                  </a:cubicBezTo>
                  <a:cubicBezTo>
                    <a:pt x="606" y="155"/>
                    <a:pt x="606" y="154"/>
                    <a:pt x="606" y="154"/>
                  </a:cubicBezTo>
                  <a:cubicBezTo>
                    <a:pt x="605" y="154"/>
                    <a:pt x="605" y="154"/>
                    <a:pt x="605" y="154"/>
                  </a:cubicBezTo>
                  <a:cubicBezTo>
                    <a:pt x="605" y="154"/>
                    <a:pt x="605" y="155"/>
                    <a:pt x="605" y="156"/>
                  </a:cubicBezTo>
                  <a:cubicBezTo>
                    <a:pt x="605" y="155"/>
                    <a:pt x="604" y="156"/>
                    <a:pt x="603" y="156"/>
                  </a:cubicBezTo>
                  <a:cubicBezTo>
                    <a:pt x="603" y="155"/>
                    <a:pt x="604" y="155"/>
                    <a:pt x="605" y="155"/>
                  </a:cubicBezTo>
                  <a:cubicBezTo>
                    <a:pt x="605" y="155"/>
                    <a:pt x="604" y="154"/>
                    <a:pt x="604" y="154"/>
                  </a:cubicBezTo>
                  <a:cubicBezTo>
                    <a:pt x="603" y="154"/>
                    <a:pt x="602" y="153"/>
                    <a:pt x="602" y="155"/>
                  </a:cubicBezTo>
                  <a:cubicBezTo>
                    <a:pt x="602" y="154"/>
                    <a:pt x="601" y="155"/>
                    <a:pt x="601" y="156"/>
                  </a:cubicBezTo>
                  <a:cubicBezTo>
                    <a:pt x="600" y="155"/>
                    <a:pt x="600" y="155"/>
                    <a:pt x="599" y="155"/>
                  </a:cubicBezTo>
                  <a:cubicBezTo>
                    <a:pt x="599" y="154"/>
                    <a:pt x="600" y="155"/>
                    <a:pt x="600" y="154"/>
                  </a:cubicBezTo>
                  <a:cubicBezTo>
                    <a:pt x="600" y="154"/>
                    <a:pt x="600" y="154"/>
                    <a:pt x="599" y="154"/>
                  </a:cubicBezTo>
                  <a:cubicBezTo>
                    <a:pt x="600" y="154"/>
                    <a:pt x="599" y="153"/>
                    <a:pt x="600" y="153"/>
                  </a:cubicBezTo>
                  <a:cubicBezTo>
                    <a:pt x="600" y="152"/>
                    <a:pt x="599" y="153"/>
                    <a:pt x="599" y="152"/>
                  </a:cubicBezTo>
                  <a:cubicBezTo>
                    <a:pt x="599" y="153"/>
                    <a:pt x="598" y="153"/>
                    <a:pt x="597" y="154"/>
                  </a:cubicBezTo>
                  <a:cubicBezTo>
                    <a:pt x="597" y="154"/>
                    <a:pt x="597" y="155"/>
                    <a:pt x="598" y="155"/>
                  </a:cubicBezTo>
                  <a:cubicBezTo>
                    <a:pt x="597" y="156"/>
                    <a:pt x="596" y="155"/>
                    <a:pt x="596" y="156"/>
                  </a:cubicBezTo>
                  <a:cubicBezTo>
                    <a:pt x="594" y="155"/>
                    <a:pt x="594" y="157"/>
                    <a:pt x="593" y="158"/>
                  </a:cubicBezTo>
                  <a:cubicBezTo>
                    <a:pt x="593" y="157"/>
                    <a:pt x="593" y="157"/>
                    <a:pt x="592" y="157"/>
                  </a:cubicBezTo>
                  <a:cubicBezTo>
                    <a:pt x="593" y="157"/>
                    <a:pt x="594" y="156"/>
                    <a:pt x="595" y="155"/>
                  </a:cubicBezTo>
                  <a:cubicBezTo>
                    <a:pt x="592" y="156"/>
                    <a:pt x="589" y="156"/>
                    <a:pt x="587" y="159"/>
                  </a:cubicBezTo>
                  <a:cubicBezTo>
                    <a:pt x="586" y="159"/>
                    <a:pt x="587" y="159"/>
                    <a:pt x="586" y="158"/>
                  </a:cubicBezTo>
                  <a:cubicBezTo>
                    <a:pt x="585" y="158"/>
                    <a:pt x="585" y="159"/>
                    <a:pt x="585" y="160"/>
                  </a:cubicBezTo>
                  <a:cubicBezTo>
                    <a:pt x="584" y="159"/>
                    <a:pt x="584" y="160"/>
                    <a:pt x="584" y="161"/>
                  </a:cubicBezTo>
                  <a:cubicBezTo>
                    <a:pt x="583" y="160"/>
                    <a:pt x="583" y="160"/>
                    <a:pt x="582" y="160"/>
                  </a:cubicBezTo>
                  <a:cubicBezTo>
                    <a:pt x="581" y="161"/>
                    <a:pt x="583" y="160"/>
                    <a:pt x="582" y="161"/>
                  </a:cubicBezTo>
                  <a:cubicBezTo>
                    <a:pt x="581" y="161"/>
                    <a:pt x="580" y="162"/>
                    <a:pt x="580" y="161"/>
                  </a:cubicBezTo>
                  <a:cubicBezTo>
                    <a:pt x="580" y="162"/>
                    <a:pt x="579" y="161"/>
                    <a:pt x="579" y="162"/>
                  </a:cubicBezTo>
                  <a:cubicBezTo>
                    <a:pt x="578" y="161"/>
                    <a:pt x="577" y="162"/>
                    <a:pt x="576" y="162"/>
                  </a:cubicBezTo>
                  <a:cubicBezTo>
                    <a:pt x="576" y="163"/>
                    <a:pt x="577" y="163"/>
                    <a:pt x="577" y="163"/>
                  </a:cubicBezTo>
                  <a:cubicBezTo>
                    <a:pt x="577" y="163"/>
                    <a:pt x="575" y="163"/>
                    <a:pt x="576" y="164"/>
                  </a:cubicBezTo>
                  <a:cubicBezTo>
                    <a:pt x="576" y="164"/>
                    <a:pt x="573" y="165"/>
                    <a:pt x="574" y="164"/>
                  </a:cubicBezTo>
                  <a:cubicBezTo>
                    <a:pt x="573" y="164"/>
                    <a:pt x="571" y="165"/>
                    <a:pt x="570" y="166"/>
                  </a:cubicBezTo>
                  <a:cubicBezTo>
                    <a:pt x="569" y="165"/>
                    <a:pt x="570" y="165"/>
                    <a:pt x="570" y="165"/>
                  </a:cubicBezTo>
                  <a:cubicBezTo>
                    <a:pt x="569" y="164"/>
                    <a:pt x="567" y="165"/>
                    <a:pt x="567" y="166"/>
                  </a:cubicBezTo>
                  <a:cubicBezTo>
                    <a:pt x="567" y="166"/>
                    <a:pt x="567" y="165"/>
                    <a:pt x="568" y="166"/>
                  </a:cubicBezTo>
                  <a:cubicBezTo>
                    <a:pt x="568" y="166"/>
                    <a:pt x="567" y="166"/>
                    <a:pt x="567" y="167"/>
                  </a:cubicBezTo>
                  <a:cubicBezTo>
                    <a:pt x="567" y="167"/>
                    <a:pt x="566" y="167"/>
                    <a:pt x="566" y="166"/>
                  </a:cubicBezTo>
                  <a:cubicBezTo>
                    <a:pt x="566" y="166"/>
                    <a:pt x="566" y="166"/>
                    <a:pt x="566" y="165"/>
                  </a:cubicBezTo>
                  <a:cubicBezTo>
                    <a:pt x="566" y="165"/>
                    <a:pt x="566" y="166"/>
                    <a:pt x="565" y="165"/>
                  </a:cubicBezTo>
                  <a:cubicBezTo>
                    <a:pt x="565" y="166"/>
                    <a:pt x="566" y="166"/>
                    <a:pt x="566" y="166"/>
                  </a:cubicBezTo>
                  <a:cubicBezTo>
                    <a:pt x="565" y="166"/>
                    <a:pt x="562" y="168"/>
                    <a:pt x="560" y="168"/>
                  </a:cubicBezTo>
                  <a:cubicBezTo>
                    <a:pt x="560" y="168"/>
                    <a:pt x="562" y="167"/>
                    <a:pt x="561" y="167"/>
                  </a:cubicBezTo>
                  <a:cubicBezTo>
                    <a:pt x="560" y="167"/>
                    <a:pt x="560" y="168"/>
                    <a:pt x="560" y="168"/>
                  </a:cubicBezTo>
                  <a:cubicBezTo>
                    <a:pt x="558" y="168"/>
                    <a:pt x="557" y="169"/>
                    <a:pt x="556" y="170"/>
                  </a:cubicBezTo>
                  <a:cubicBezTo>
                    <a:pt x="556" y="169"/>
                    <a:pt x="556" y="169"/>
                    <a:pt x="556" y="169"/>
                  </a:cubicBezTo>
                  <a:cubicBezTo>
                    <a:pt x="556" y="169"/>
                    <a:pt x="555" y="169"/>
                    <a:pt x="555" y="170"/>
                  </a:cubicBezTo>
                  <a:cubicBezTo>
                    <a:pt x="554" y="169"/>
                    <a:pt x="554" y="170"/>
                    <a:pt x="553" y="171"/>
                  </a:cubicBezTo>
                  <a:cubicBezTo>
                    <a:pt x="551" y="170"/>
                    <a:pt x="550" y="171"/>
                    <a:pt x="549" y="170"/>
                  </a:cubicBezTo>
                  <a:cubicBezTo>
                    <a:pt x="550" y="172"/>
                    <a:pt x="547" y="171"/>
                    <a:pt x="547" y="173"/>
                  </a:cubicBezTo>
                  <a:cubicBezTo>
                    <a:pt x="546" y="172"/>
                    <a:pt x="545" y="174"/>
                    <a:pt x="545" y="172"/>
                  </a:cubicBezTo>
                  <a:cubicBezTo>
                    <a:pt x="543" y="173"/>
                    <a:pt x="546" y="174"/>
                    <a:pt x="545" y="174"/>
                  </a:cubicBezTo>
                  <a:cubicBezTo>
                    <a:pt x="545" y="175"/>
                    <a:pt x="545" y="173"/>
                    <a:pt x="546" y="174"/>
                  </a:cubicBezTo>
                  <a:cubicBezTo>
                    <a:pt x="546" y="174"/>
                    <a:pt x="543" y="175"/>
                    <a:pt x="544" y="174"/>
                  </a:cubicBezTo>
                  <a:cubicBezTo>
                    <a:pt x="544" y="176"/>
                    <a:pt x="541" y="175"/>
                    <a:pt x="540" y="177"/>
                  </a:cubicBezTo>
                  <a:cubicBezTo>
                    <a:pt x="538" y="177"/>
                    <a:pt x="536" y="179"/>
                    <a:pt x="533" y="179"/>
                  </a:cubicBezTo>
                  <a:cubicBezTo>
                    <a:pt x="534" y="179"/>
                    <a:pt x="534" y="179"/>
                    <a:pt x="535" y="179"/>
                  </a:cubicBezTo>
                  <a:cubicBezTo>
                    <a:pt x="534" y="178"/>
                    <a:pt x="536" y="179"/>
                    <a:pt x="536" y="177"/>
                  </a:cubicBezTo>
                  <a:cubicBezTo>
                    <a:pt x="534" y="175"/>
                    <a:pt x="533" y="178"/>
                    <a:pt x="531" y="177"/>
                  </a:cubicBezTo>
                  <a:cubicBezTo>
                    <a:pt x="531" y="177"/>
                    <a:pt x="531" y="177"/>
                    <a:pt x="531" y="176"/>
                  </a:cubicBezTo>
                  <a:cubicBezTo>
                    <a:pt x="531" y="176"/>
                    <a:pt x="531" y="176"/>
                    <a:pt x="531" y="176"/>
                  </a:cubicBezTo>
                  <a:cubicBezTo>
                    <a:pt x="531" y="177"/>
                    <a:pt x="533" y="176"/>
                    <a:pt x="534" y="175"/>
                  </a:cubicBezTo>
                  <a:cubicBezTo>
                    <a:pt x="534" y="175"/>
                    <a:pt x="533" y="175"/>
                    <a:pt x="533" y="175"/>
                  </a:cubicBezTo>
                  <a:cubicBezTo>
                    <a:pt x="532" y="176"/>
                    <a:pt x="531" y="176"/>
                    <a:pt x="530" y="176"/>
                  </a:cubicBezTo>
                  <a:cubicBezTo>
                    <a:pt x="530" y="178"/>
                    <a:pt x="528" y="177"/>
                    <a:pt x="528" y="179"/>
                  </a:cubicBezTo>
                  <a:cubicBezTo>
                    <a:pt x="527" y="179"/>
                    <a:pt x="526" y="179"/>
                    <a:pt x="526" y="178"/>
                  </a:cubicBezTo>
                  <a:cubicBezTo>
                    <a:pt x="523" y="180"/>
                    <a:pt x="521" y="182"/>
                    <a:pt x="518" y="182"/>
                  </a:cubicBezTo>
                  <a:cubicBezTo>
                    <a:pt x="518" y="183"/>
                    <a:pt x="517" y="183"/>
                    <a:pt x="517" y="183"/>
                  </a:cubicBezTo>
                  <a:cubicBezTo>
                    <a:pt x="516" y="183"/>
                    <a:pt x="514" y="184"/>
                    <a:pt x="513" y="185"/>
                  </a:cubicBezTo>
                  <a:cubicBezTo>
                    <a:pt x="513" y="185"/>
                    <a:pt x="513" y="185"/>
                    <a:pt x="513" y="185"/>
                  </a:cubicBezTo>
                  <a:cubicBezTo>
                    <a:pt x="513" y="186"/>
                    <a:pt x="513" y="186"/>
                    <a:pt x="514" y="186"/>
                  </a:cubicBezTo>
                  <a:cubicBezTo>
                    <a:pt x="514" y="187"/>
                    <a:pt x="514" y="186"/>
                    <a:pt x="514" y="187"/>
                  </a:cubicBezTo>
                  <a:cubicBezTo>
                    <a:pt x="513" y="187"/>
                    <a:pt x="513" y="187"/>
                    <a:pt x="513" y="187"/>
                  </a:cubicBezTo>
                  <a:cubicBezTo>
                    <a:pt x="512" y="187"/>
                    <a:pt x="513" y="187"/>
                    <a:pt x="513" y="188"/>
                  </a:cubicBezTo>
                  <a:cubicBezTo>
                    <a:pt x="513" y="189"/>
                    <a:pt x="512" y="187"/>
                    <a:pt x="512" y="186"/>
                  </a:cubicBezTo>
                  <a:cubicBezTo>
                    <a:pt x="510" y="187"/>
                    <a:pt x="507" y="189"/>
                    <a:pt x="505" y="191"/>
                  </a:cubicBezTo>
                  <a:cubicBezTo>
                    <a:pt x="504" y="190"/>
                    <a:pt x="504" y="190"/>
                    <a:pt x="504" y="190"/>
                  </a:cubicBezTo>
                  <a:cubicBezTo>
                    <a:pt x="504" y="190"/>
                    <a:pt x="504" y="190"/>
                    <a:pt x="503" y="190"/>
                  </a:cubicBezTo>
                  <a:cubicBezTo>
                    <a:pt x="503" y="191"/>
                    <a:pt x="504" y="190"/>
                    <a:pt x="504" y="191"/>
                  </a:cubicBezTo>
                  <a:cubicBezTo>
                    <a:pt x="504" y="192"/>
                    <a:pt x="503" y="191"/>
                    <a:pt x="502" y="191"/>
                  </a:cubicBezTo>
                  <a:cubicBezTo>
                    <a:pt x="502" y="191"/>
                    <a:pt x="502" y="191"/>
                    <a:pt x="501" y="191"/>
                  </a:cubicBezTo>
                  <a:cubicBezTo>
                    <a:pt x="501" y="192"/>
                    <a:pt x="503" y="191"/>
                    <a:pt x="502" y="192"/>
                  </a:cubicBezTo>
                  <a:cubicBezTo>
                    <a:pt x="501" y="192"/>
                    <a:pt x="501" y="192"/>
                    <a:pt x="500" y="192"/>
                  </a:cubicBezTo>
                  <a:cubicBezTo>
                    <a:pt x="500" y="192"/>
                    <a:pt x="500" y="193"/>
                    <a:pt x="500" y="193"/>
                  </a:cubicBezTo>
                  <a:cubicBezTo>
                    <a:pt x="496" y="195"/>
                    <a:pt x="492" y="196"/>
                    <a:pt x="488" y="199"/>
                  </a:cubicBezTo>
                  <a:cubicBezTo>
                    <a:pt x="487" y="199"/>
                    <a:pt x="487" y="200"/>
                    <a:pt x="487" y="199"/>
                  </a:cubicBezTo>
                  <a:cubicBezTo>
                    <a:pt x="487" y="200"/>
                    <a:pt x="486" y="200"/>
                    <a:pt x="486" y="201"/>
                  </a:cubicBezTo>
                  <a:cubicBezTo>
                    <a:pt x="485" y="200"/>
                    <a:pt x="484" y="201"/>
                    <a:pt x="484" y="200"/>
                  </a:cubicBezTo>
                  <a:cubicBezTo>
                    <a:pt x="485" y="200"/>
                    <a:pt x="486" y="199"/>
                    <a:pt x="487" y="198"/>
                  </a:cubicBezTo>
                  <a:cubicBezTo>
                    <a:pt x="487" y="198"/>
                    <a:pt x="487" y="198"/>
                    <a:pt x="487" y="197"/>
                  </a:cubicBezTo>
                  <a:cubicBezTo>
                    <a:pt x="488" y="197"/>
                    <a:pt x="488" y="198"/>
                    <a:pt x="488" y="197"/>
                  </a:cubicBezTo>
                  <a:cubicBezTo>
                    <a:pt x="488" y="197"/>
                    <a:pt x="488" y="196"/>
                    <a:pt x="488" y="196"/>
                  </a:cubicBezTo>
                  <a:cubicBezTo>
                    <a:pt x="487" y="196"/>
                    <a:pt x="487" y="196"/>
                    <a:pt x="487" y="196"/>
                  </a:cubicBezTo>
                  <a:cubicBezTo>
                    <a:pt x="487" y="197"/>
                    <a:pt x="486" y="197"/>
                    <a:pt x="486" y="196"/>
                  </a:cubicBezTo>
                  <a:cubicBezTo>
                    <a:pt x="485" y="197"/>
                    <a:pt x="485" y="197"/>
                    <a:pt x="485" y="198"/>
                  </a:cubicBezTo>
                  <a:cubicBezTo>
                    <a:pt x="485" y="198"/>
                    <a:pt x="486" y="198"/>
                    <a:pt x="486" y="198"/>
                  </a:cubicBezTo>
                  <a:cubicBezTo>
                    <a:pt x="486" y="199"/>
                    <a:pt x="485" y="199"/>
                    <a:pt x="484" y="200"/>
                  </a:cubicBezTo>
                  <a:cubicBezTo>
                    <a:pt x="484" y="199"/>
                    <a:pt x="484" y="197"/>
                    <a:pt x="483" y="197"/>
                  </a:cubicBezTo>
                  <a:cubicBezTo>
                    <a:pt x="482" y="199"/>
                    <a:pt x="479" y="198"/>
                    <a:pt x="479" y="201"/>
                  </a:cubicBezTo>
                  <a:cubicBezTo>
                    <a:pt x="479" y="201"/>
                    <a:pt x="479" y="200"/>
                    <a:pt x="479" y="200"/>
                  </a:cubicBezTo>
                  <a:cubicBezTo>
                    <a:pt x="478" y="200"/>
                    <a:pt x="477" y="201"/>
                    <a:pt x="475" y="201"/>
                  </a:cubicBezTo>
                  <a:cubicBezTo>
                    <a:pt x="476" y="202"/>
                    <a:pt x="475" y="203"/>
                    <a:pt x="475" y="204"/>
                  </a:cubicBezTo>
                  <a:cubicBezTo>
                    <a:pt x="474" y="203"/>
                    <a:pt x="475" y="203"/>
                    <a:pt x="475" y="202"/>
                  </a:cubicBezTo>
                  <a:cubicBezTo>
                    <a:pt x="474" y="202"/>
                    <a:pt x="474" y="202"/>
                    <a:pt x="473" y="202"/>
                  </a:cubicBezTo>
                  <a:cubicBezTo>
                    <a:pt x="473" y="202"/>
                    <a:pt x="473" y="202"/>
                    <a:pt x="473" y="203"/>
                  </a:cubicBezTo>
                  <a:cubicBezTo>
                    <a:pt x="473" y="203"/>
                    <a:pt x="473" y="203"/>
                    <a:pt x="472" y="203"/>
                  </a:cubicBezTo>
                  <a:cubicBezTo>
                    <a:pt x="470" y="202"/>
                    <a:pt x="467" y="204"/>
                    <a:pt x="465" y="205"/>
                  </a:cubicBezTo>
                  <a:cubicBezTo>
                    <a:pt x="465" y="205"/>
                    <a:pt x="466" y="204"/>
                    <a:pt x="465" y="204"/>
                  </a:cubicBezTo>
                  <a:cubicBezTo>
                    <a:pt x="465" y="205"/>
                    <a:pt x="463" y="205"/>
                    <a:pt x="463" y="206"/>
                  </a:cubicBezTo>
                  <a:cubicBezTo>
                    <a:pt x="464" y="207"/>
                    <a:pt x="464" y="205"/>
                    <a:pt x="465" y="206"/>
                  </a:cubicBezTo>
                  <a:cubicBezTo>
                    <a:pt x="464" y="207"/>
                    <a:pt x="463" y="207"/>
                    <a:pt x="462" y="207"/>
                  </a:cubicBezTo>
                  <a:cubicBezTo>
                    <a:pt x="462" y="207"/>
                    <a:pt x="463" y="207"/>
                    <a:pt x="463" y="206"/>
                  </a:cubicBezTo>
                  <a:cubicBezTo>
                    <a:pt x="461" y="207"/>
                    <a:pt x="460" y="209"/>
                    <a:pt x="458" y="208"/>
                  </a:cubicBezTo>
                  <a:cubicBezTo>
                    <a:pt x="459" y="208"/>
                    <a:pt x="459" y="208"/>
                    <a:pt x="460" y="207"/>
                  </a:cubicBezTo>
                  <a:cubicBezTo>
                    <a:pt x="459" y="206"/>
                    <a:pt x="457" y="207"/>
                    <a:pt x="457" y="208"/>
                  </a:cubicBezTo>
                  <a:cubicBezTo>
                    <a:pt x="456" y="208"/>
                    <a:pt x="456" y="208"/>
                    <a:pt x="455" y="208"/>
                  </a:cubicBezTo>
                  <a:cubicBezTo>
                    <a:pt x="456" y="209"/>
                    <a:pt x="454" y="209"/>
                    <a:pt x="454" y="210"/>
                  </a:cubicBezTo>
                  <a:cubicBezTo>
                    <a:pt x="454" y="211"/>
                    <a:pt x="454" y="209"/>
                    <a:pt x="454" y="209"/>
                  </a:cubicBezTo>
                  <a:cubicBezTo>
                    <a:pt x="452" y="208"/>
                    <a:pt x="453" y="210"/>
                    <a:pt x="451" y="210"/>
                  </a:cubicBezTo>
                  <a:cubicBezTo>
                    <a:pt x="451" y="211"/>
                    <a:pt x="452" y="211"/>
                    <a:pt x="452" y="212"/>
                  </a:cubicBezTo>
                  <a:cubicBezTo>
                    <a:pt x="452" y="212"/>
                    <a:pt x="451" y="211"/>
                    <a:pt x="451" y="211"/>
                  </a:cubicBezTo>
                  <a:cubicBezTo>
                    <a:pt x="451" y="213"/>
                    <a:pt x="448" y="213"/>
                    <a:pt x="448" y="214"/>
                  </a:cubicBezTo>
                  <a:cubicBezTo>
                    <a:pt x="447" y="214"/>
                    <a:pt x="447" y="213"/>
                    <a:pt x="445" y="214"/>
                  </a:cubicBezTo>
                  <a:cubicBezTo>
                    <a:pt x="445" y="213"/>
                    <a:pt x="446" y="213"/>
                    <a:pt x="447" y="213"/>
                  </a:cubicBezTo>
                  <a:cubicBezTo>
                    <a:pt x="447" y="212"/>
                    <a:pt x="447" y="212"/>
                    <a:pt x="447" y="211"/>
                  </a:cubicBezTo>
                  <a:cubicBezTo>
                    <a:pt x="447" y="211"/>
                    <a:pt x="447" y="211"/>
                    <a:pt x="446" y="211"/>
                  </a:cubicBezTo>
                  <a:cubicBezTo>
                    <a:pt x="446" y="212"/>
                    <a:pt x="447" y="212"/>
                    <a:pt x="447" y="212"/>
                  </a:cubicBezTo>
                  <a:cubicBezTo>
                    <a:pt x="446" y="213"/>
                    <a:pt x="445" y="212"/>
                    <a:pt x="445" y="213"/>
                  </a:cubicBezTo>
                  <a:cubicBezTo>
                    <a:pt x="444" y="212"/>
                    <a:pt x="446" y="212"/>
                    <a:pt x="446" y="211"/>
                  </a:cubicBezTo>
                  <a:cubicBezTo>
                    <a:pt x="446" y="212"/>
                    <a:pt x="446" y="211"/>
                    <a:pt x="447" y="211"/>
                  </a:cubicBezTo>
                  <a:cubicBezTo>
                    <a:pt x="446" y="210"/>
                    <a:pt x="442" y="212"/>
                    <a:pt x="442" y="214"/>
                  </a:cubicBezTo>
                  <a:cubicBezTo>
                    <a:pt x="441" y="214"/>
                    <a:pt x="441" y="215"/>
                    <a:pt x="440" y="215"/>
                  </a:cubicBezTo>
                  <a:cubicBezTo>
                    <a:pt x="441" y="214"/>
                    <a:pt x="441" y="214"/>
                    <a:pt x="442" y="214"/>
                  </a:cubicBezTo>
                  <a:cubicBezTo>
                    <a:pt x="442" y="214"/>
                    <a:pt x="441" y="213"/>
                    <a:pt x="442" y="213"/>
                  </a:cubicBezTo>
                  <a:cubicBezTo>
                    <a:pt x="441" y="213"/>
                    <a:pt x="440" y="213"/>
                    <a:pt x="439" y="213"/>
                  </a:cubicBezTo>
                  <a:cubicBezTo>
                    <a:pt x="439" y="213"/>
                    <a:pt x="438" y="214"/>
                    <a:pt x="439" y="215"/>
                  </a:cubicBezTo>
                  <a:cubicBezTo>
                    <a:pt x="438" y="215"/>
                    <a:pt x="438" y="215"/>
                    <a:pt x="437" y="215"/>
                  </a:cubicBezTo>
                  <a:cubicBezTo>
                    <a:pt x="437" y="216"/>
                    <a:pt x="438" y="216"/>
                    <a:pt x="438" y="216"/>
                  </a:cubicBezTo>
                  <a:cubicBezTo>
                    <a:pt x="438" y="216"/>
                    <a:pt x="437" y="216"/>
                    <a:pt x="437" y="215"/>
                  </a:cubicBezTo>
                  <a:cubicBezTo>
                    <a:pt x="436" y="215"/>
                    <a:pt x="436" y="217"/>
                    <a:pt x="437" y="216"/>
                  </a:cubicBezTo>
                  <a:cubicBezTo>
                    <a:pt x="435" y="216"/>
                    <a:pt x="435" y="218"/>
                    <a:pt x="433" y="218"/>
                  </a:cubicBezTo>
                  <a:cubicBezTo>
                    <a:pt x="433" y="217"/>
                    <a:pt x="434" y="217"/>
                    <a:pt x="434" y="217"/>
                  </a:cubicBezTo>
                  <a:cubicBezTo>
                    <a:pt x="433" y="216"/>
                    <a:pt x="433" y="217"/>
                    <a:pt x="433" y="217"/>
                  </a:cubicBezTo>
                  <a:cubicBezTo>
                    <a:pt x="433" y="219"/>
                    <a:pt x="431" y="219"/>
                    <a:pt x="429" y="219"/>
                  </a:cubicBezTo>
                  <a:cubicBezTo>
                    <a:pt x="429" y="218"/>
                    <a:pt x="430" y="218"/>
                    <a:pt x="430" y="218"/>
                  </a:cubicBezTo>
                  <a:cubicBezTo>
                    <a:pt x="430" y="217"/>
                    <a:pt x="430" y="218"/>
                    <a:pt x="429" y="218"/>
                  </a:cubicBezTo>
                  <a:cubicBezTo>
                    <a:pt x="429" y="219"/>
                    <a:pt x="429" y="219"/>
                    <a:pt x="428" y="220"/>
                  </a:cubicBezTo>
                  <a:cubicBezTo>
                    <a:pt x="428" y="220"/>
                    <a:pt x="428" y="219"/>
                    <a:pt x="428" y="219"/>
                  </a:cubicBezTo>
                  <a:cubicBezTo>
                    <a:pt x="428" y="219"/>
                    <a:pt x="427" y="219"/>
                    <a:pt x="427" y="219"/>
                  </a:cubicBezTo>
                  <a:cubicBezTo>
                    <a:pt x="429" y="221"/>
                    <a:pt x="424" y="220"/>
                    <a:pt x="424" y="222"/>
                  </a:cubicBezTo>
                  <a:cubicBezTo>
                    <a:pt x="423" y="221"/>
                    <a:pt x="422" y="223"/>
                    <a:pt x="420" y="223"/>
                  </a:cubicBezTo>
                  <a:cubicBezTo>
                    <a:pt x="421" y="222"/>
                    <a:pt x="422" y="221"/>
                    <a:pt x="423" y="222"/>
                  </a:cubicBezTo>
                  <a:cubicBezTo>
                    <a:pt x="424" y="221"/>
                    <a:pt x="425" y="219"/>
                    <a:pt x="426" y="219"/>
                  </a:cubicBezTo>
                  <a:cubicBezTo>
                    <a:pt x="423" y="218"/>
                    <a:pt x="422" y="221"/>
                    <a:pt x="419" y="222"/>
                  </a:cubicBezTo>
                  <a:cubicBezTo>
                    <a:pt x="419" y="221"/>
                    <a:pt x="420" y="221"/>
                    <a:pt x="421" y="221"/>
                  </a:cubicBezTo>
                  <a:cubicBezTo>
                    <a:pt x="420" y="220"/>
                    <a:pt x="417" y="221"/>
                    <a:pt x="417" y="222"/>
                  </a:cubicBezTo>
                  <a:cubicBezTo>
                    <a:pt x="417" y="223"/>
                    <a:pt x="416" y="221"/>
                    <a:pt x="415" y="222"/>
                  </a:cubicBezTo>
                  <a:cubicBezTo>
                    <a:pt x="415" y="222"/>
                    <a:pt x="416" y="223"/>
                    <a:pt x="416" y="223"/>
                  </a:cubicBezTo>
                  <a:cubicBezTo>
                    <a:pt x="413" y="223"/>
                    <a:pt x="410" y="227"/>
                    <a:pt x="408" y="225"/>
                  </a:cubicBezTo>
                  <a:cubicBezTo>
                    <a:pt x="407" y="225"/>
                    <a:pt x="407" y="227"/>
                    <a:pt x="408" y="227"/>
                  </a:cubicBezTo>
                  <a:cubicBezTo>
                    <a:pt x="407" y="226"/>
                    <a:pt x="406" y="228"/>
                    <a:pt x="404" y="228"/>
                  </a:cubicBezTo>
                  <a:cubicBezTo>
                    <a:pt x="404" y="227"/>
                    <a:pt x="405" y="228"/>
                    <a:pt x="405" y="227"/>
                  </a:cubicBezTo>
                  <a:cubicBezTo>
                    <a:pt x="405" y="227"/>
                    <a:pt x="403" y="227"/>
                    <a:pt x="404" y="228"/>
                  </a:cubicBezTo>
                  <a:cubicBezTo>
                    <a:pt x="401" y="231"/>
                    <a:pt x="396" y="231"/>
                    <a:pt x="394" y="234"/>
                  </a:cubicBezTo>
                  <a:cubicBezTo>
                    <a:pt x="392" y="235"/>
                    <a:pt x="390" y="235"/>
                    <a:pt x="390" y="232"/>
                  </a:cubicBezTo>
                  <a:cubicBezTo>
                    <a:pt x="390" y="232"/>
                    <a:pt x="390" y="232"/>
                    <a:pt x="389" y="232"/>
                  </a:cubicBezTo>
                  <a:cubicBezTo>
                    <a:pt x="389" y="233"/>
                    <a:pt x="390" y="233"/>
                    <a:pt x="389" y="233"/>
                  </a:cubicBezTo>
                  <a:cubicBezTo>
                    <a:pt x="389" y="232"/>
                    <a:pt x="389" y="234"/>
                    <a:pt x="388" y="233"/>
                  </a:cubicBezTo>
                  <a:cubicBezTo>
                    <a:pt x="388" y="234"/>
                    <a:pt x="386" y="235"/>
                    <a:pt x="385" y="235"/>
                  </a:cubicBezTo>
                  <a:cubicBezTo>
                    <a:pt x="385" y="235"/>
                    <a:pt x="386" y="235"/>
                    <a:pt x="386" y="234"/>
                  </a:cubicBezTo>
                  <a:cubicBezTo>
                    <a:pt x="384" y="234"/>
                    <a:pt x="385" y="236"/>
                    <a:pt x="385" y="237"/>
                  </a:cubicBezTo>
                  <a:cubicBezTo>
                    <a:pt x="385" y="236"/>
                    <a:pt x="383" y="236"/>
                    <a:pt x="383" y="237"/>
                  </a:cubicBezTo>
                  <a:cubicBezTo>
                    <a:pt x="383" y="237"/>
                    <a:pt x="383" y="236"/>
                    <a:pt x="384" y="237"/>
                  </a:cubicBezTo>
                  <a:cubicBezTo>
                    <a:pt x="383" y="238"/>
                    <a:pt x="382" y="237"/>
                    <a:pt x="381" y="237"/>
                  </a:cubicBezTo>
                  <a:cubicBezTo>
                    <a:pt x="381" y="236"/>
                    <a:pt x="382" y="236"/>
                    <a:pt x="381" y="236"/>
                  </a:cubicBezTo>
                  <a:cubicBezTo>
                    <a:pt x="381" y="236"/>
                    <a:pt x="382" y="237"/>
                    <a:pt x="381" y="238"/>
                  </a:cubicBezTo>
                  <a:cubicBezTo>
                    <a:pt x="381" y="238"/>
                    <a:pt x="380" y="238"/>
                    <a:pt x="380" y="238"/>
                  </a:cubicBezTo>
                  <a:cubicBezTo>
                    <a:pt x="380" y="237"/>
                    <a:pt x="380" y="237"/>
                    <a:pt x="381" y="237"/>
                  </a:cubicBezTo>
                  <a:cubicBezTo>
                    <a:pt x="380" y="236"/>
                    <a:pt x="378" y="237"/>
                    <a:pt x="378" y="238"/>
                  </a:cubicBezTo>
                  <a:cubicBezTo>
                    <a:pt x="377" y="238"/>
                    <a:pt x="378" y="238"/>
                    <a:pt x="378" y="238"/>
                  </a:cubicBezTo>
                  <a:cubicBezTo>
                    <a:pt x="377" y="237"/>
                    <a:pt x="377" y="238"/>
                    <a:pt x="377" y="239"/>
                  </a:cubicBezTo>
                  <a:cubicBezTo>
                    <a:pt x="377" y="239"/>
                    <a:pt x="377" y="238"/>
                    <a:pt x="377" y="238"/>
                  </a:cubicBezTo>
                  <a:cubicBezTo>
                    <a:pt x="376" y="238"/>
                    <a:pt x="376" y="238"/>
                    <a:pt x="375" y="238"/>
                  </a:cubicBezTo>
                  <a:cubicBezTo>
                    <a:pt x="375" y="239"/>
                    <a:pt x="376" y="239"/>
                    <a:pt x="376" y="240"/>
                  </a:cubicBezTo>
                  <a:cubicBezTo>
                    <a:pt x="375" y="239"/>
                    <a:pt x="375" y="240"/>
                    <a:pt x="375" y="240"/>
                  </a:cubicBezTo>
                  <a:cubicBezTo>
                    <a:pt x="374" y="240"/>
                    <a:pt x="374" y="240"/>
                    <a:pt x="374" y="239"/>
                  </a:cubicBezTo>
                  <a:cubicBezTo>
                    <a:pt x="373" y="239"/>
                    <a:pt x="373" y="240"/>
                    <a:pt x="373" y="239"/>
                  </a:cubicBezTo>
                  <a:cubicBezTo>
                    <a:pt x="374" y="240"/>
                    <a:pt x="373" y="241"/>
                    <a:pt x="373" y="242"/>
                  </a:cubicBezTo>
                  <a:cubicBezTo>
                    <a:pt x="371" y="241"/>
                    <a:pt x="370" y="244"/>
                    <a:pt x="368" y="243"/>
                  </a:cubicBezTo>
                  <a:cubicBezTo>
                    <a:pt x="369" y="242"/>
                    <a:pt x="370" y="243"/>
                    <a:pt x="371" y="242"/>
                  </a:cubicBezTo>
                  <a:cubicBezTo>
                    <a:pt x="370" y="241"/>
                    <a:pt x="369" y="242"/>
                    <a:pt x="369" y="242"/>
                  </a:cubicBezTo>
                  <a:cubicBezTo>
                    <a:pt x="370" y="242"/>
                    <a:pt x="370" y="241"/>
                    <a:pt x="371" y="242"/>
                  </a:cubicBezTo>
                  <a:cubicBezTo>
                    <a:pt x="372" y="242"/>
                    <a:pt x="371" y="240"/>
                    <a:pt x="372" y="240"/>
                  </a:cubicBezTo>
                  <a:cubicBezTo>
                    <a:pt x="372" y="240"/>
                    <a:pt x="372" y="240"/>
                    <a:pt x="372" y="240"/>
                  </a:cubicBezTo>
                  <a:cubicBezTo>
                    <a:pt x="370" y="240"/>
                    <a:pt x="369" y="241"/>
                    <a:pt x="368" y="242"/>
                  </a:cubicBezTo>
                  <a:cubicBezTo>
                    <a:pt x="368" y="242"/>
                    <a:pt x="369" y="242"/>
                    <a:pt x="368" y="241"/>
                  </a:cubicBezTo>
                  <a:cubicBezTo>
                    <a:pt x="367" y="241"/>
                    <a:pt x="368" y="242"/>
                    <a:pt x="367" y="242"/>
                  </a:cubicBezTo>
                  <a:cubicBezTo>
                    <a:pt x="366" y="242"/>
                    <a:pt x="364" y="244"/>
                    <a:pt x="362" y="244"/>
                  </a:cubicBezTo>
                  <a:cubicBezTo>
                    <a:pt x="362" y="243"/>
                    <a:pt x="363" y="243"/>
                    <a:pt x="363" y="242"/>
                  </a:cubicBezTo>
                  <a:cubicBezTo>
                    <a:pt x="362" y="243"/>
                    <a:pt x="360" y="243"/>
                    <a:pt x="360" y="244"/>
                  </a:cubicBezTo>
                  <a:cubicBezTo>
                    <a:pt x="359" y="243"/>
                    <a:pt x="358" y="244"/>
                    <a:pt x="358" y="243"/>
                  </a:cubicBezTo>
                  <a:cubicBezTo>
                    <a:pt x="356" y="244"/>
                    <a:pt x="355" y="247"/>
                    <a:pt x="353" y="247"/>
                  </a:cubicBezTo>
                  <a:cubicBezTo>
                    <a:pt x="353" y="248"/>
                    <a:pt x="353" y="248"/>
                    <a:pt x="353" y="249"/>
                  </a:cubicBezTo>
                  <a:cubicBezTo>
                    <a:pt x="351" y="247"/>
                    <a:pt x="349" y="251"/>
                    <a:pt x="347" y="251"/>
                  </a:cubicBezTo>
                  <a:cubicBezTo>
                    <a:pt x="347" y="251"/>
                    <a:pt x="347" y="251"/>
                    <a:pt x="346" y="252"/>
                  </a:cubicBezTo>
                  <a:cubicBezTo>
                    <a:pt x="346" y="251"/>
                    <a:pt x="345" y="252"/>
                    <a:pt x="344" y="252"/>
                  </a:cubicBezTo>
                  <a:cubicBezTo>
                    <a:pt x="344" y="252"/>
                    <a:pt x="344" y="252"/>
                    <a:pt x="344" y="253"/>
                  </a:cubicBezTo>
                  <a:cubicBezTo>
                    <a:pt x="343" y="253"/>
                    <a:pt x="344" y="252"/>
                    <a:pt x="343" y="252"/>
                  </a:cubicBezTo>
                  <a:cubicBezTo>
                    <a:pt x="343" y="253"/>
                    <a:pt x="343" y="253"/>
                    <a:pt x="343" y="253"/>
                  </a:cubicBezTo>
                  <a:cubicBezTo>
                    <a:pt x="343" y="254"/>
                    <a:pt x="342" y="253"/>
                    <a:pt x="343" y="252"/>
                  </a:cubicBezTo>
                  <a:cubicBezTo>
                    <a:pt x="342" y="253"/>
                    <a:pt x="342" y="253"/>
                    <a:pt x="341" y="254"/>
                  </a:cubicBezTo>
                  <a:cubicBezTo>
                    <a:pt x="341" y="254"/>
                    <a:pt x="341" y="253"/>
                    <a:pt x="340" y="254"/>
                  </a:cubicBezTo>
                  <a:cubicBezTo>
                    <a:pt x="340" y="254"/>
                    <a:pt x="341" y="253"/>
                    <a:pt x="342" y="253"/>
                  </a:cubicBezTo>
                  <a:cubicBezTo>
                    <a:pt x="341" y="252"/>
                    <a:pt x="339" y="253"/>
                    <a:pt x="338" y="253"/>
                  </a:cubicBezTo>
                  <a:cubicBezTo>
                    <a:pt x="338" y="254"/>
                    <a:pt x="338" y="255"/>
                    <a:pt x="337" y="255"/>
                  </a:cubicBezTo>
                  <a:cubicBezTo>
                    <a:pt x="336" y="254"/>
                    <a:pt x="338" y="255"/>
                    <a:pt x="337" y="254"/>
                  </a:cubicBezTo>
                  <a:cubicBezTo>
                    <a:pt x="335" y="254"/>
                    <a:pt x="333" y="255"/>
                    <a:pt x="331" y="257"/>
                  </a:cubicBezTo>
                  <a:cubicBezTo>
                    <a:pt x="331" y="258"/>
                    <a:pt x="332" y="256"/>
                    <a:pt x="333" y="257"/>
                  </a:cubicBezTo>
                  <a:cubicBezTo>
                    <a:pt x="332" y="258"/>
                    <a:pt x="330" y="259"/>
                    <a:pt x="329" y="259"/>
                  </a:cubicBezTo>
                  <a:cubicBezTo>
                    <a:pt x="328" y="259"/>
                    <a:pt x="328" y="259"/>
                    <a:pt x="328" y="258"/>
                  </a:cubicBezTo>
                  <a:cubicBezTo>
                    <a:pt x="325" y="259"/>
                    <a:pt x="323" y="262"/>
                    <a:pt x="320" y="262"/>
                  </a:cubicBezTo>
                  <a:cubicBezTo>
                    <a:pt x="320" y="263"/>
                    <a:pt x="320" y="263"/>
                    <a:pt x="320" y="263"/>
                  </a:cubicBezTo>
                  <a:cubicBezTo>
                    <a:pt x="319" y="263"/>
                    <a:pt x="319" y="263"/>
                    <a:pt x="318" y="262"/>
                  </a:cubicBezTo>
                  <a:cubicBezTo>
                    <a:pt x="318" y="262"/>
                    <a:pt x="317" y="262"/>
                    <a:pt x="317" y="263"/>
                  </a:cubicBezTo>
                  <a:cubicBezTo>
                    <a:pt x="318" y="263"/>
                    <a:pt x="317" y="264"/>
                    <a:pt x="316" y="263"/>
                  </a:cubicBezTo>
                  <a:cubicBezTo>
                    <a:pt x="316" y="264"/>
                    <a:pt x="316" y="264"/>
                    <a:pt x="316" y="264"/>
                  </a:cubicBezTo>
                  <a:cubicBezTo>
                    <a:pt x="316" y="265"/>
                    <a:pt x="316" y="265"/>
                    <a:pt x="315" y="266"/>
                  </a:cubicBezTo>
                  <a:cubicBezTo>
                    <a:pt x="315" y="266"/>
                    <a:pt x="314" y="266"/>
                    <a:pt x="313" y="265"/>
                  </a:cubicBezTo>
                  <a:cubicBezTo>
                    <a:pt x="313" y="266"/>
                    <a:pt x="314" y="266"/>
                    <a:pt x="313" y="267"/>
                  </a:cubicBezTo>
                  <a:cubicBezTo>
                    <a:pt x="313" y="267"/>
                    <a:pt x="312" y="267"/>
                    <a:pt x="312" y="267"/>
                  </a:cubicBezTo>
                  <a:cubicBezTo>
                    <a:pt x="312" y="267"/>
                    <a:pt x="313" y="267"/>
                    <a:pt x="312" y="268"/>
                  </a:cubicBezTo>
                  <a:cubicBezTo>
                    <a:pt x="312" y="268"/>
                    <a:pt x="312" y="268"/>
                    <a:pt x="312" y="268"/>
                  </a:cubicBezTo>
                  <a:cubicBezTo>
                    <a:pt x="311" y="268"/>
                    <a:pt x="311" y="268"/>
                    <a:pt x="311" y="267"/>
                  </a:cubicBezTo>
                  <a:cubicBezTo>
                    <a:pt x="311" y="267"/>
                    <a:pt x="311" y="268"/>
                    <a:pt x="311" y="267"/>
                  </a:cubicBezTo>
                  <a:cubicBezTo>
                    <a:pt x="310" y="268"/>
                    <a:pt x="311" y="269"/>
                    <a:pt x="310" y="269"/>
                  </a:cubicBezTo>
                  <a:cubicBezTo>
                    <a:pt x="310" y="269"/>
                    <a:pt x="309" y="269"/>
                    <a:pt x="309" y="269"/>
                  </a:cubicBezTo>
                  <a:cubicBezTo>
                    <a:pt x="309" y="268"/>
                    <a:pt x="309" y="270"/>
                    <a:pt x="309" y="270"/>
                  </a:cubicBezTo>
                  <a:cubicBezTo>
                    <a:pt x="308" y="270"/>
                    <a:pt x="309" y="269"/>
                    <a:pt x="307" y="269"/>
                  </a:cubicBezTo>
                  <a:cubicBezTo>
                    <a:pt x="308" y="270"/>
                    <a:pt x="307" y="270"/>
                    <a:pt x="307" y="270"/>
                  </a:cubicBezTo>
                  <a:cubicBezTo>
                    <a:pt x="307" y="270"/>
                    <a:pt x="305" y="271"/>
                    <a:pt x="305" y="270"/>
                  </a:cubicBezTo>
                  <a:cubicBezTo>
                    <a:pt x="305" y="272"/>
                    <a:pt x="305" y="271"/>
                    <a:pt x="304" y="272"/>
                  </a:cubicBezTo>
                  <a:cubicBezTo>
                    <a:pt x="303" y="271"/>
                    <a:pt x="302" y="274"/>
                    <a:pt x="301" y="273"/>
                  </a:cubicBezTo>
                  <a:cubicBezTo>
                    <a:pt x="300" y="273"/>
                    <a:pt x="301" y="274"/>
                    <a:pt x="301" y="274"/>
                  </a:cubicBezTo>
                  <a:cubicBezTo>
                    <a:pt x="299" y="274"/>
                    <a:pt x="298" y="275"/>
                    <a:pt x="297" y="276"/>
                  </a:cubicBezTo>
                  <a:cubicBezTo>
                    <a:pt x="297" y="276"/>
                    <a:pt x="297" y="276"/>
                    <a:pt x="296" y="276"/>
                  </a:cubicBezTo>
                  <a:cubicBezTo>
                    <a:pt x="296" y="276"/>
                    <a:pt x="297" y="276"/>
                    <a:pt x="297" y="276"/>
                  </a:cubicBezTo>
                  <a:cubicBezTo>
                    <a:pt x="296" y="277"/>
                    <a:pt x="295" y="277"/>
                    <a:pt x="295" y="276"/>
                  </a:cubicBezTo>
                  <a:cubicBezTo>
                    <a:pt x="295" y="277"/>
                    <a:pt x="295" y="277"/>
                    <a:pt x="294" y="278"/>
                  </a:cubicBezTo>
                  <a:cubicBezTo>
                    <a:pt x="294" y="278"/>
                    <a:pt x="294" y="277"/>
                    <a:pt x="294" y="277"/>
                  </a:cubicBezTo>
                  <a:cubicBezTo>
                    <a:pt x="293" y="279"/>
                    <a:pt x="293" y="278"/>
                    <a:pt x="292" y="279"/>
                  </a:cubicBezTo>
                  <a:cubicBezTo>
                    <a:pt x="292" y="279"/>
                    <a:pt x="292" y="279"/>
                    <a:pt x="291" y="279"/>
                  </a:cubicBezTo>
                  <a:cubicBezTo>
                    <a:pt x="291" y="279"/>
                    <a:pt x="291" y="279"/>
                    <a:pt x="292" y="280"/>
                  </a:cubicBezTo>
                  <a:cubicBezTo>
                    <a:pt x="291" y="280"/>
                    <a:pt x="290" y="279"/>
                    <a:pt x="289" y="280"/>
                  </a:cubicBezTo>
                  <a:cubicBezTo>
                    <a:pt x="290" y="280"/>
                    <a:pt x="289" y="281"/>
                    <a:pt x="290" y="281"/>
                  </a:cubicBezTo>
                  <a:cubicBezTo>
                    <a:pt x="289" y="282"/>
                    <a:pt x="289" y="280"/>
                    <a:pt x="288" y="280"/>
                  </a:cubicBezTo>
                  <a:cubicBezTo>
                    <a:pt x="288" y="282"/>
                    <a:pt x="287" y="280"/>
                    <a:pt x="287" y="283"/>
                  </a:cubicBezTo>
                  <a:cubicBezTo>
                    <a:pt x="287" y="281"/>
                    <a:pt x="286" y="281"/>
                    <a:pt x="285" y="283"/>
                  </a:cubicBezTo>
                  <a:cubicBezTo>
                    <a:pt x="287" y="282"/>
                    <a:pt x="286" y="283"/>
                    <a:pt x="286" y="284"/>
                  </a:cubicBezTo>
                  <a:cubicBezTo>
                    <a:pt x="286" y="283"/>
                    <a:pt x="285" y="284"/>
                    <a:pt x="285" y="283"/>
                  </a:cubicBezTo>
                  <a:cubicBezTo>
                    <a:pt x="285" y="283"/>
                    <a:pt x="285" y="283"/>
                    <a:pt x="285" y="283"/>
                  </a:cubicBezTo>
                  <a:cubicBezTo>
                    <a:pt x="284" y="283"/>
                    <a:pt x="284" y="283"/>
                    <a:pt x="284" y="282"/>
                  </a:cubicBezTo>
                  <a:cubicBezTo>
                    <a:pt x="283" y="283"/>
                    <a:pt x="285" y="283"/>
                    <a:pt x="284" y="284"/>
                  </a:cubicBezTo>
                  <a:cubicBezTo>
                    <a:pt x="284" y="284"/>
                    <a:pt x="283" y="284"/>
                    <a:pt x="283" y="284"/>
                  </a:cubicBezTo>
                  <a:cubicBezTo>
                    <a:pt x="282" y="285"/>
                    <a:pt x="283" y="285"/>
                    <a:pt x="283" y="286"/>
                  </a:cubicBezTo>
                  <a:cubicBezTo>
                    <a:pt x="282" y="285"/>
                    <a:pt x="282" y="287"/>
                    <a:pt x="282" y="287"/>
                  </a:cubicBezTo>
                  <a:cubicBezTo>
                    <a:pt x="281" y="287"/>
                    <a:pt x="281" y="286"/>
                    <a:pt x="281" y="286"/>
                  </a:cubicBezTo>
                  <a:cubicBezTo>
                    <a:pt x="280" y="285"/>
                    <a:pt x="280" y="286"/>
                    <a:pt x="280" y="286"/>
                  </a:cubicBezTo>
                  <a:cubicBezTo>
                    <a:pt x="280" y="285"/>
                    <a:pt x="279" y="284"/>
                    <a:pt x="278" y="285"/>
                  </a:cubicBezTo>
                  <a:cubicBezTo>
                    <a:pt x="279" y="285"/>
                    <a:pt x="278" y="284"/>
                    <a:pt x="278" y="284"/>
                  </a:cubicBezTo>
                  <a:cubicBezTo>
                    <a:pt x="277" y="284"/>
                    <a:pt x="277" y="285"/>
                    <a:pt x="276" y="285"/>
                  </a:cubicBezTo>
                  <a:cubicBezTo>
                    <a:pt x="276" y="286"/>
                    <a:pt x="277" y="286"/>
                    <a:pt x="277" y="286"/>
                  </a:cubicBezTo>
                  <a:cubicBezTo>
                    <a:pt x="276" y="287"/>
                    <a:pt x="275" y="287"/>
                    <a:pt x="275" y="286"/>
                  </a:cubicBezTo>
                  <a:cubicBezTo>
                    <a:pt x="275" y="285"/>
                    <a:pt x="275" y="286"/>
                    <a:pt x="276" y="286"/>
                  </a:cubicBezTo>
                  <a:cubicBezTo>
                    <a:pt x="276" y="285"/>
                    <a:pt x="274" y="285"/>
                    <a:pt x="275" y="284"/>
                  </a:cubicBezTo>
                  <a:cubicBezTo>
                    <a:pt x="275" y="284"/>
                    <a:pt x="275" y="284"/>
                    <a:pt x="274" y="284"/>
                  </a:cubicBezTo>
                  <a:cubicBezTo>
                    <a:pt x="274" y="285"/>
                    <a:pt x="275" y="285"/>
                    <a:pt x="274" y="285"/>
                  </a:cubicBezTo>
                  <a:cubicBezTo>
                    <a:pt x="274" y="285"/>
                    <a:pt x="274" y="286"/>
                    <a:pt x="274" y="286"/>
                  </a:cubicBezTo>
                  <a:cubicBezTo>
                    <a:pt x="274" y="286"/>
                    <a:pt x="273" y="285"/>
                    <a:pt x="273" y="285"/>
                  </a:cubicBezTo>
                  <a:cubicBezTo>
                    <a:pt x="272" y="286"/>
                    <a:pt x="274" y="287"/>
                    <a:pt x="274" y="286"/>
                  </a:cubicBezTo>
                  <a:cubicBezTo>
                    <a:pt x="274" y="287"/>
                    <a:pt x="274" y="287"/>
                    <a:pt x="273" y="288"/>
                  </a:cubicBezTo>
                  <a:cubicBezTo>
                    <a:pt x="272" y="288"/>
                    <a:pt x="273" y="288"/>
                    <a:pt x="273" y="287"/>
                  </a:cubicBezTo>
                  <a:cubicBezTo>
                    <a:pt x="273" y="287"/>
                    <a:pt x="272" y="287"/>
                    <a:pt x="272" y="287"/>
                  </a:cubicBezTo>
                  <a:cubicBezTo>
                    <a:pt x="272" y="286"/>
                    <a:pt x="272" y="288"/>
                    <a:pt x="272" y="288"/>
                  </a:cubicBezTo>
                  <a:cubicBezTo>
                    <a:pt x="270" y="288"/>
                    <a:pt x="270" y="289"/>
                    <a:pt x="268" y="288"/>
                  </a:cubicBezTo>
                  <a:cubicBezTo>
                    <a:pt x="268" y="289"/>
                    <a:pt x="270" y="290"/>
                    <a:pt x="269" y="290"/>
                  </a:cubicBezTo>
                  <a:cubicBezTo>
                    <a:pt x="269" y="290"/>
                    <a:pt x="270" y="290"/>
                    <a:pt x="270" y="289"/>
                  </a:cubicBezTo>
                  <a:cubicBezTo>
                    <a:pt x="271" y="290"/>
                    <a:pt x="270" y="291"/>
                    <a:pt x="269" y="291"/>
                  </a:cubicBezTo>
                  <a:cubicBezTo>
                    <a:pt x="268" y="291"/>
                    <a:pt x="268" y="289"/>
                    <a:pt x="268" y="291"/>
                  </a:cubicBezTo>
                  <a:cubicBezTo>
                    <a:pt x="267" y="290"/>
                    <a:pt x="269" y="289"/>
                    <a:pt x="268" y="289"/>
                  </a:cubicBezTo>
                  <a:cubicBezTo>
                    <a:pt x="268" y="289"/>
                    <a:pt x="268" y="289"/>
                    <a:pt x="267" y="290"/>
                  </a:cubicBezTo>
                  <a:cubicBezTo>
                    <a:pt x="267" y="291"/>
                    <a:pt x="268" y="290"/>
                    <a:pt x="268" y="291"/>
                  </a:cubicBezTo>
                  <a:cubicBezTo>
                    <a:pt x="268" y="291"/>
                    <a:pt x="268" y="292"/>
                    <a:pt x="267" y="292"/>
                  </a:cubicBezTo>
                  <a:cubicBezTo>
                    <a:pt x="267" y="291"/>
                    <a:pt x="268" y="291"/>
                    <a:pt x="267" y="290"/>
                  </a:cubicBezTo>
                  <a:cubicBezTo>
                    <a:pt x="267" y="291"/>
                    <a:pt x="266" y="291"/>
                    <a:pt x="266" y="292"/>
                  </a:cubicBezTo>
                  <a:cubicBezTo>
                    <a:pt x="265" y="292"/>
                    <a:pt x="265" y="292"/>
                    <a:pt x="265" y="292"/>
                  </a:cubicBezTo>
                  <a:cubicBezTo>
                    <a:pt x="265" y="292"/>
                    <a:pt x="265" y="293"/>
                    <a:pt x="265" y="293"/>
                  </a:cubicBezTo>
                  <a:cubicBezTo>
                    <a:pt x="265" y="294"/>
                    <a:pt x="264" y="294"/>
                    <a:pt x="263" y="293"/>
                  </a:cubicBezTo>
                  <a:cubicBezTo>
                    <a:pt x="264" y="295"/>
                    <a:pt x="261" y="294"/>
                    <a:pt x="260" y="293"/>
                  </a:cubicBezTo>
                  <a:cubicBezTo>
                    <a:pt x="260" y="293"/>
                    <a:pt x="261" y="295"/>
                    <a:pt x="260" y="296"/>
                  </a:cubicBezTo>
                  <a:cubicBezTo>
                    <a:pt x="257" y="294"/>
                    <a:pt x="257" y="300"/>
                    <a:pt x="255" y="298"/>
                  </a:cubicBezTo>
                  <a:cubicBezTo>
                    <a:pt x="254" y="298"/>
                    <a:pt x="254" y="300"/>
                    <a:pt x="254" y="300"/>
                  </a:cubicBezTo>
                  <a:cubicBezTo>
                    <a:pt x="253" y="300"/>
                    <a:pt x="253" y="299"/>
                    <a:pt x="253" y="299"/>
                  </a:cubicBezTo>
                  <a:cubicBezTo>
                    <a:pt x="252" y="299"/>
                    <a:pt x="253" y="300"/>
                    <a:pt x="253" y="300"/>
                  </a:cubicBezTo>
                  <a:cubicBezTo>
                    <a:pt x="253" y="300"/>
                    <a:pt x="252" y="300"/>
                    <a:pt x="252" y="301"/>
                  </a:cubicBezTo>
                  <a:cubicBezTo>
                    <a:pt x="252" y="300"/>
                    <a:pt x="252" y="300"/>
                    <a:pt x="252" y="299"/>
                  </a:cubicBezTo>
                  <a:cubicBezTo>
                    <a:pt x="252" y="299"/>
                    <a:pt x="250" y="299"/>
                    <a:pt x="250" y="298"/>
                  </a:cubicBezTo>
                  <a:cubicBezTo>
                    <a:pt x="251" y="298"/>
                    <a:pt x="251" y="298"/>
                    <a:pt x="251" y="298"/>
                  </a:cubicBezTo>
                  <a:cubicBezTo>
                    <a:pt x="251" y="298"/>
                    <a:pt x="251" y="298"/>
                    <a:pt x="251" y="298"/>
                  </a:cubicBezTo>
                  <a:cubicBezTo>
                    <a:pt x="251" y="297"/>
                    <a:pt x="252" y="297"/>
                    <a:pt x="253" y="297"/>
                  </a:cubicBezTo>
                  <a:cubicBezTo>
                    <a:pt x="253" y="297"/>
                    <a:pt x="253" y="297"/>
                    <a:pt x="253" y="297"/>
                  </a:cubicBezTo>
                  <a:cubicBezTo>
                    <a:pt x="253" y="297"/>
                    <a:pt x="252" y="296"/>
                    <a:pt x="252" y="297"/>
                  </a:cubicBezTo>
                  <a:cubicBezTo>
                    <a:pt x="251" y="296"/>
                    <a:pt x="253" y="296"/>
                    <a:pt x="253" y="296"/>
                  </a:cubicBezTo>
                  <a:cubicBezTo>
                    <a:pt x="253" y="296"/>
                    <a:pt x="254" y="296"/>
                    <a:pt x="254" y="295"/>
                  </a:cubicBezTo>
                  <a:cubicBezTo>
                    <a:pt x="255" y="295"/>
                    <a:pt x="255" y="295"/>
                    <a:pt x="255" y="296"/>
                  </a:cubicBezTo>
                  <a:cubicBezTo>
                    <a:pt x="256" y="296"/>
                    <a:pt x="255" y="295"/>
                    <a:pt x="255" y="295"/>
                  </a:cubicBezTo>
                  <a:cubicBezTo>
                    <a:pt x="256" y="293"/>
                    <a:pt x="257" y="294"/>
                    <a:pt x="257" y="293"/>
                  </a:cubicBezTo>
                  <a:cubicBezTo>
                    <a:pt x="258" y="293"/>
                    <a:pt x="258" y="294"/>
                    <a:pt x="259" y="293"/>
                  </a:cubicBezTo>
                  <a:cubicBezTo>
                    <a:pt x="259" y="293"/>
                    <a:pt x="258" y="293"/>
                    <a:pt x="258" y="292"/>
                  </a:cubicBezTo>
                  <a:cubicBezTo>
                    <a:pt x="258" y="291"/>
                    <a:pt x="260" y="292"/>
                    <a:pt x="259" y="292"/>
                  </a:cubicBezTo>
                  <a:cubicBezTo>
                    <a:pt x="260" y="292"/>
                    <a:pt x="259" y="291"/>
                    <a:pt x="260" y="291"/>
                  </a:cubicBezTo>
                  <a:cubicBezTo>
                    <a:pt x="261" y="290"/>
                    <a:pt x="260" y="291"/>
                    <a:pt x="261" y="290"/>
                  </a:cubicBezTo>
                  <a:cubicBezTo>
                    <a:pt x="260" y="290"/>
                    <a:pt x="261" y="290"/>
                    <a:pt x="261" y="289"/>
                  </a:cubicBezTo>
                  <a:cubicBezTo>
                    <a:pt x="262" y="289"/>
                    <a:pt x="262" y="290"/>
                    <a:pt x="263" y="289"/>
                  </a:cubicBezTo>
                  <a:cubicBezTo>
                    <a:pt x="263" y="289"/>
                    <a:pt x="263" y="290"/>
                    <a:pt x="263" y="291"/>
                  </a:cubicBezTo>
                  <a:cubicBezTo>
                    <a:pt x="264" y="290"/>
                    <a:pt x="263" y="290"/>
                    <a:pt x="263" y="289"/>
                  </a:cubicBezTo>
                  <a:cubicBezTo>
                    <a:pt x="264" y="291"/>
                    <a:pt x="266" y="287"/>
                    <a:pt x="266" y="290"/>
                  </a:cubicBezTo>
                  <a:cubicBezTo>
                    <a:pt x="266" y="289"/>
                    <a:pt x="267" y="288"/>
                    <a:pt x="267" y="287"/>
                  </a:cubicBezTo>
                  <a:cubicBezTo>
                    <a:pt x="268" y="287"/>
                    <a:pt x="267" y="287"/>
                    <a:pt x="268" y="287"/>
                  </a:cubicBezTo>
                  <a:cubicBezTo>
                    <a:pt x="268" y="287"/>
                    <a:pt x="268" y="286"/>
                    <a:pt x="268" y="285"/>
                  </a:cubicBezTo>
                  <a:cubicBezTo>
                    <a:pt x="269" y="285"/>
                    <a:pt x="269" y="284"/>
                    <a:pt x="270" y="285"/>
                  </a:cubicBezTo>
                  <a:cubicBezTo>
                    <a:pt x="270" y="285"/>
                    <a:pt x="269" y="285"/>
                    <a:pt x="269" y="286"/>
                  </a:cubicBezTo>
                  <a:cubicBezTo>
                    <a:pt x="269" y="287"/>
                    <a:pt x="270" y="285"/>
                    <a:pt x="271" y="286"/>
                  </a:cubicBezTo>
                  <a:cubicBezTo>
                    <a:pt x="271" y="285"/>
                    <a:pt x="271" y="285"/>
                    <a:pt x="272" y="284"/>
                  </a:cubicBezTo>
                  <a:cubicBezTo>
                    <a:pt x="272" y="284"/>
                    <a:pt x="272" y="285"/>
                    <a:pt x="272" y="285"/>
                  </a:cubicBezTo>
                  <a:cubicBezTo>
                    <a:pt x="273" y="285"/>
                    <a:pt x="271" y="284"/>
                    <a:pt x="273" y="284"/>
                  </a:cubicBezTo>
                  <a:cubicBezTo>
                    <a:pt x="273" y="284"/>
                    <a:pt x="273" y="284"/>
                    <a:pt x="273" y="285"/>
                  </a:cubicBezTo>
                  <a:cubicBezTo>
                    <a:pt x="273" y="284"/>
                    <a:pt x="274" y="284"/>
                    <a:pt x="274" y="285"/>
                  </a:cubicBezTo>
                  <a:cubicBezTo>
                    <a:pt x="274" y="283"/>
                    <a:pt x="273" y="284"/>
                    <a:pt x="274" y="282"/>
                  </a:cubicBezTo>
                  <a:cubicBezTo>
                    <a:pt x="275" y="284"/>
                    <a:pt x="276" y="283"/>
                    <a:pt x="277" y="282"/>
                  </a:cubicBezTo>
                  <a:cubicBezTo>
                    <a:pt x="276" y="281"/>
                    <a:pt x="277" y="282"/>
                    <a:pt x="277" y="281"/>
                  </a:cubicBezTo>
                  <a:cubicBezTo>
                    <a:pt x="277" y="280"/>
                    <a:pt x="279" y="281"/>
                    <a:pt x="279" y="282"/>
                  </a:cubicBezTo>
                  <a:cubicBezTo>
                    <a:pt x="280" y="282"/>
                    <a:pt x="279" y="282"/>
                    <a:pt x="280" y="281"/>
                  </a:cubicBezTo>
                  <a:cubicBezTo>
                    <a:pt x="279" y="280"/>
                    <a:pt x="279" y="281"/>
                    <a:pt x="278" y="281"/>
                  </a:cubicBezTo>
                  <a:cubicBezTo>
                    <a:pt x="279" y="280"/>
                    <a:pt x="280" y="280"/>
                    <a:pt x="281" y="279"/>
                  </a:cubicBezTo>
                  <a:cubicBezTo>
                    <a:pt x="281" y="279"/>
                    <a:pt x="282" y="280"/>
                    <a:pt x="282" y="280"/>
                  </a:cubicBezTo>
                  <a:cubicBezTo>
                    <a:pt x="282" y="279"/>
                    <a:pt x="282" y="279"/>
                    <a:pt x="282" y="279"/>
                  </a:cubicBezTo>
                  <a:cubicBezTo>
                    <a:pt x="282" y="278"/>
                    <a:pt x="282" y="278"/>
                    <a:pt x="282" y="278"/>
                  </a:cubicBezTo>
                  <a:cubicBezTo>
                    <a:pt x="283" y="278"/>
                    <a:pt x="281" y="279"/>
                    <a:pt x="283" y="279"/>
                  </a:cubicBezTo>
                  <a:cubicBezTo>
                    <a:pt x="284" y="279"/>
                    <a:pt x="283" y="278"/>
                    <a:pt x="284" y="277"/>
                  </a:cubicBezTo>
                  <a:cubicBezTo>
                    <a:pt x="285" y="278"/>
                    <a:pt x="283" y="278"/>
                    <a:pt x="284" y="278"/>
                  </a:cubicBezTo>
                  <a:cubicBezTo>
                    <a:pt x="284" y="278"/>
                    <a:pt x="285" y="278"/>
                    <a:pt x="286" y="277"/>
                  </a:cubicBezTo>
                  <a:cubicBezTo>
                    <a:pt x="286" y="277"/>
                    <a:pt x="286" y="278"/>
                    <a:pt x="287" y="278"/>
                  </a:cubicBezTo>
                  <a:cubicBezTo>
                    <a:pt x="286" y="276"/>
                    <a:pt x="288" y="275"/>
                    <a:pt x="290" y="274"/>
                  </a:cubicBezTo>
                  <a:cubicBezTo>
                    <a:pt x="292" y="274"/>
                    <a:pt x="294" y="272"/>
                    <a:pt x="296" y="270"/>
                  </a:cubicBezTo>
                  <a:cubicBezTo>
                    <a:pt x="296" y="270"/>
                    <a:pt x="295" y="270"/>
                    <a:pt x="295" y="270"/>
                  </a:cubicBezTo>
                  <a:cubicBezTo>
                    <a:pt x="293" y="272"/>
                    <a:pt x="290" y="272"/>
                    <a:pt x="288" y="274"/>
                  </a:cubicBezTo>
                  <a:cubicBezTo>
                    <a:pt x="287" y="273"/>
                    <a:pt x="286" y="273"/>
                    <a:pt x="286" y="274"/>
                  </a:cubicBezTo>
                  <a:cubicBezTo>
                    <a:pt x="285" y="273"/>
                    <a:pt x="284" y="276"/>
                    <a:pt x="282" y="275"/>
                  </a:cubicBezTo>
                  <a:cubicBezTo>
                    <a:pt x="282" y="275"/>
                    <a:pt x="282" y="275"/>
                    <a:pt x="281" y="276"/>
                  </a:cubicBezTo>
                  <a:cubicBezTo>
                    <a:pt x="281" y="276"/>
                    <a:pt x="281" y="276"/>
                    <a:pt x="281" y="276"/>
                  </a:cubicBezTo>
                  <a:cubicBezTo>
                    <a:pt x="279" y="277"/>
                    <a:pt x="278" y="278"/>
                    <a:pt x="276" y="279"/>
                  </a:cubicBezTo>
                  <a:cubicBezTo>
                    <a:pt x="278" y="279"/>
                    <a:pt x="275" y="280"/>
                    <a:pt x="274" y="280"/>
                  </a:cubicBezTo>
                  <a:cubicBezTo>
                    <a:pt x="274" y="280"/>
                    <a:pt x="275" y="280"/>
                    <a:pt x="275" y="279"/>
                  </a:cubicBezTo>
                  <a:cubicBezTo>
                    <a:pt x="274" y="280"/>
                    <a:pt x="273" y="278"/>
                    <a:pt x="272" y="280"/>
                  </a:cubicBezTo>
                  <a:cubicBezTo>
                    <a:pt x="272" y="279"/>
                    <a:pt x="271" y="280"/>
                    <a:pt x="270" y="280"/>
                  </a:cubicBezTo>
                  <a:cubicBezTo>
                    <a:pt x="270" y="280"/>
                    <a:pt x="270" y="281"/>
                    <a:pt x="269" y="280"/>
                  </a:cubicBezTo>
                  <a:cubicBezTo>
                    <a:pt x="269" y="282"/>
                    <a:pt x="268" y="282"/>
                    <a:pt x="267" y="282"/>
                  </a:cubicBezTo>
                  <a:cubicBezTo>
                    <a:pt x="267" y="282"/>
                    <a:pt x="267" y="282"/>
                    <a:pt x="267" y="282"/>
                  </a:cubicBezTo>
                  <a:cubicBezTo>
                    <a:pt x="264" y="283"/>
                    <a:pt x="260" y="285"/>
                    <a:pt x="258" y="286"/>
                  </a:cubicBezTo>
                  <a:cubicBezTo>
                    <a:pt x="257" y="286"/>
                    <a:pt x="257" y="287"/>
                    <a:pt x="257" y="288"/>
                  </a:cubicBezTo>
                  <a:cubicBezTo>
                    <a:pt x="254" y="287"/>
                    <a:pt x="252" y="290"/>
                    <a:pt x="249" y="290"/>
                  </a:cubicBezTo>
                  <a:cubicBezTo>
                    <a:pt x="247" y="293"/>
                    <a:pt x="243" y="293"/>
                    <a:pt x="239" y="295"/>
                  </a:cubicBezTo>
                  <a:cubicBezTo>
                    <a:pt x="238" y="295"/>
                    <a:pt x="238" y="295"/>
                    <a:pt x="237" y="295"/>
                  </a:cubicBezTo>
                  <a:cubicBezTo>
                    <a:pt x="237" y="295"/>
                    <a:pt x="238" y="295"/>
                    <a:pt x="238" y="296"/>
                  </a:cubicBezTo>
                  <a:cubicBezTo>
                    <a:pt x="236" y="296"/>
                    <a:pt x="235" y="297"/>
                    <a:pt x="235" y="298"/>
                  </a:cubicBezTo>
                  <a:cubicBezTo>
                    <a:pt x="231" y="298"/>
                    <a:pt x="228" y="301"/>
                    <a:pt x="225" y="302"/>
                  </a:cubicBezTo>
                  <a:cubicBezTo>
                    <a:pt x="225" y="302"/>
                    <a:pt x="225" y="302"/>
                    <a:pt x="225" y="301"/>
                  </a:cubicBezTo>
                  <a:cubicBezTo>
                    <a:pt x="224" y="302"/>
                    <a:pt x="222" y="302"/>
                    <a:pt x="222" y="304"/>
                  </a:cubicBezTo>
                  <a:cubicBezTo>
                    <a:pt x="219" y="304"/>
                    <a:pt x="216" y="305"/>
                    <a:pt x="213" y="307"/>
                  </a:cubicBezTo>
                  <a:cubicBezTo>
                    <a:pt x="213" y="307"/>
                    <a:pt x="212" y="308"/>
                    <a:pt x="211" y="308"/>
                  </a:cubicBezTo>
                  <a:cubicBezTo>
                    <a:pt x="211" y="308"/>
                    <a:pt x="211" y="308"/>
                    <a:pt x="211" y="308"/>
                  </a:cubicBezTo>
                  <a:cubicBezTo>
                    <a:pt x="210" y="309"/>
                    <a:pt x="209" y="309"/>
                    <a:pt x="207" y="310"/>
                  </a:cubicBezTo>
                  <a:cubicBezTo>
                    <a:pt x="206" y="311"/>
                    <a:pt x="205" y="312"/>
                    <a:pt x="204" y="311"/>
                  </a:cubicBezTo>
                  <a:cubicBezTo>
                    <a:pt x="204" y="311"/>
                    <a:pt x="204" y="312"/>
                    <a:pt x="204" y="312"/>
                  </a:cubicBezTo>
                  <a:cubicBezTo>
                    <a:pt x="201" y="313"/>
                    <a:pt x="198" y="313"/>
                    <a:pt x="196" y="315"/>
                  </a:cubicBezTo>
                  <a:cubicBezTo>
                    <a:pt x="194" y="315"/>
                    <a:pt x="190" y="316"/>
                    <a:pt x="190" y="318"/>
                  </a:cubicBezTo>
                  <a:cubicBezTo>
                    <a:pt x="190" y="318"/>
                    <a:pt x="190" y="318"/>
                    <a:pt x="189" y="317"/>
                  </a:cubicBezTo>
                  <a:cubicBezTo>
                    <a:pt x="190" y="319"/>
                    <a:pt x="186" y="319"/>
                    <a:pt x="186" y="320"/>
                  </a:cubicBezTo>
                  <a:cubicBezTo>
                    <a:pt x="186" y="320"/>
                    <a:pt x="185" y="320"/>
                    <a:pt x="185" y="320"/>
                  </a:cubicBezTo>
                  <a:cubicBezTo>
                    <a:pt x="184" y="320"/>
                    <a:pt x="184" y="321"/>
                    <a:pt x="184" y="321"/>
                  </a:cubicBezTo>
                  <a:cubicBezTo>
                    <a:pt x="180" y="322"/>
                    <a:pt x="177" y="323"/>
                    <a:pt x="174" y="326"/>
                  </a:cubicBezTo>
                  <a:cubicBezTo>
                    <a:pt x="169" y="326"/>
                    <a:pt x="166" y="330"/>
                    <a:pt x="161" y="331"/>
                  </a:cubicBezTo>
                  <a:cubicBezTo>
                    <a:pt x="160" y="331"/>
                    <a:pt x="161" y="332"/>
                    <a:pt x="160" y="332"/>
                  </a:cubicBezTo>
                  <a:cubicBezTo>
                    <a:pt x="159" y="332"/>
                    <a:pt x="160" y="331"/>
                    <a:pt x="160" y="331"/>
                  </a:cubicBezTo>
                  <a:cubicBezTo>
                    <a:pt x="159" y="331"/>
                    <a:pt x="160" y="332"/>
                    <a:pt x="160" y="332"/>
                  </a:cubicBezTo>
                  <a:cubicBezTo>
                    <a:pt x="159" y="332"/>
                    <a:pt x="158" y="334"/>
                    <a:pt x="157" y="332"/>
                  </a:cubicBezTo>
                  <a:cubicBezTo>
                    <a:pt x="156" y="333"/>
                    <a:pt x="156" y="334"/>
                    <a:pt x="155" y="335"/>
                  </a:cubicBezTo>
                  <a:cubicBezTo>
                    <a:pt x="155" y="334"/>
                    <a:pt x="155" y="334"/>
                    <a:pt x="156" y="334"/>
                  </a:cubicBezTo>
                  <a:cubicBezTo>
                    <a:pt x="155" y="334"/>
                    <a:pt x="155" y="334"/>
                    <a:pt x="155" y="335"/>
                  </a:cubicBezTo>
                  <a:cubicBezTo>
                    <a:pt x="154" y="334"/>
                    <a:pt x="154" y="335"/>
                    <a:pt x="153" y="335"/>
                  </a:cubicBezTo>
                  <a:cubicBezTo>
                    <a:pt x="153" y="336"/>
                    <a:pt x="152" y="335"/>
                    <a:pt x="152" y="337"/>
                  </a:cubicBezTo>
                  <a:cubicBezTo>
                    <a:pt x="151" y="337"/>
                    <a:pt x="151" y="336"/>
                    <a:pt x="150" y="336"/>
                  </a:cubicBezTo>
                  <a:cubicBezTo>
                    <a:pt x="149" y="337"/>
                    <a:pt x="148" y="338"/>
                    <a:pt x="146" y="339"/>
                  </a:cubicBezTo>
                  <a:cubicBezTo>
                    <a:pt x="146" y="340"/>
                    <a:pt x="146" y="340"/>
                    <a:pt x="147" y="340"/>
                  </a:cubicBezTo>
                  <a:cubicBezTo>
                    <a:pt x="146" y="340"/>
                    <a:pt x="146" y="340"/>
                    <a:pt x="145" y="340"/>
                  </a:cubicBezTo>
                  <a:cubicBezTo>
                    <a:pt x="146" y="340"/>
                    <a:pt x="146" y="340"/>
                    <a:pt x="146" y="339"/>
                  </a:cubicBezTo>
                  <a:cubicBezTo>
                    <a:pt x="145" y="342"/>
                    <a:pt x="142" y="340"/>
                    <a:pt x="142" y="342"/>
                  </a:cubicBezTo>
                  <a:cubicBezTo>
                    <a:pt x="142" y="342"/>
                    <a:pt x="141" y="342"/>
                    <a:pt x="141" y="342"/>
                  </a:cubicBezTo>
                  <a:cubicBezTo>
                    <a:pt x="140" y="345"/>
                    <a:pt x="137" y="344"/>
                    <a:pt x="135" y="347"/>
                  </a:cubicBezTo>
                  <a:cubicBezTo>
                    <a:pt x="135" y="347"/>
                    <a:pt x="136" y="346"/>
                    <a:pt x="135" y="346"/>
                  </a:cubicBezTo>
                  <a:cubicBezTo>
                    <a:pt x="134" y="348"/>
                    <a:pt x="132" y="347"/>
                    <a:pt x="131" y="350"/>
                  </a:cubicBezTo>
                  <a:cubicBezTo>
                    <a:pt x="131" y="349"/>
                    <a:pt x="131" y="349"/>
                    <a:pt x="130" y="349"/>
                  </a:cubicBezTo>
                  <a:cubicBezTo>
                    <a:pt x="129" y="350"/>
                    <a:pt x="127" y="352"/>
                    <a:pt x="125" y="352"/>
                  </a:cubicBezTo>
                  <a:cubicBezTo>
                    <a:pt x="125" y="352"/>
                    <a:pt x="125" y="353"/>
                    <a:pt x="126" y="353"/>
                  </a:cubicBezTo>
                  <a:cubicBezTo>
                    <a:pt x="125" y="353"/>
                    <a:pt x="123" y="352"/>
                    <a:pt x="123" y="354"/>
                  </a:cubicBezTo>
                  <a:cubicBezTo>
                    <a:pt x="123" y="354"/>
                    <a:pt x="122" y="354"/>
                    <a:pt x="122" y="354"/>
                  </a:cubicBezTo>
                  <a:cubicBezTo>
                    <a:pt x="122" y="355"/>
                    <a:pt x="121" y="355"/>
                    <a:pt x="121" y="356"/>
                  </a:cubicBezTo>
                  <a:cubicBezTo>
                    <a:pt x="120" y="355"/>
                    <a:pt x="120" y="355"/>
                    <a:pt x="120" y="357"/>
                  </a:cubicBezTo>
                  <a:cubicBezTo>
                    <a:pt x="120" y="357"/>
                    <a:pt x="119" y="357"/>
                    <a:pt x="119" y="357"/>
                  </a:cubicBezTo>
                  <a:cubicBezTo>
                    <a:pt x="118" y="357"/>
                    <a:pt x="118" y="358"/>
                    <a:pt x="117" y="358"/>
                  </a:cubicBezTo>
                  <a:cubicBezTo>
                    <a:pt x="117" y="358"/>
                    <a:pt x="117" y="358"/>
                    <a:pt x="117" y="357"/>
                  </a:cubicBezTo>
                  <a:cubicBezTo>
                    <a:pt x="115" y="358"/>
                    <a:pt x="117" y="359"/>
                    <a:pt x="115" y="359"/>
                  </a:cubicBezTo>
                  <a:cubicBezTo>
                    <a:pt x="116" y="359"/>
                    <a:pt x="116" y="358"/>
                    <a:pt x="115" y="358"/>
                  </a:cubicBezTo>
                  <a:cubicBezTo>
                    <a:pt x="115" y="359"/>
                    <a:pt x="113" y="360"/>
                    <a:pt x="112" y="360"/>
                  </a:cubicBezTo>
                  <a:cubicBezTo>
                    <a:pt x="111" y="360"/>
                    <a:pt x="112" y="361"/>
                    <a:pt x="112" y="361"/>
                  </a:cubicBezTo>
                  <a:cubicBezTo>
                    <a:pt x="110" y="362"/>
                    <a:pt x="109" y="362"/>
                    <a:pt x="109" y="363"/>
                  </a:cubicBezTo>
                  <a:cubicBezTo>
                    <a:pt x="107" y="362"/>
                    <a:pt x="106" y="366"/>
                    <a:pt x="105" y="365"/>
                  </a:cubicBezTo>
                  <a:cubicBezTo>
                    <a:pt x="104" y="365"/>
                    <a:pt x="104" y="366"/>
                    <a:pt x="103" y="365"/>
                  </a:cubicBezTo>
                  <a:cubicBezTo>
                    <a:pt x="103" y="366"/>
                    <a:pt x="103" y="366"/>
                    <a:pt x="103" y="366"/>
                  </a:cubicBezTo>
                  <a:cubicBezTo>
                    <a:pt x="103" y="366"/>
                    <a:pt x="103" y="366"/>
                    <a:pt x="103" y="366"/>
                  </a:cubicBezTo>
                  <a:cubicBezTo>
                    <a:pt x="101" y="368"/>
                    <a:pt x="100" y="367"/>
                    <a:pt x="99" y="370"/>
                  </a:cubicBezTo>
                  <a:cubicBezTo>
                    <a:pt x="99" y="370"/>
                    <a:pt x="99" y="369"/>
                    <a:pt x="99" y="370"/>
                  </a:cubicBezTo>
                  <a:cubicBezTo>
                    <a:pt x="99" y="369"/>
                    <a:pt x="99" y="369"/>
                    <a:pt x="99" y="368"/>
                  </a:cubicBezTo>
                  <a:cubicBezTo>
                    <a:pt x="99" y="368"/>
                    <a:pt x="98" y="368"/>
                    <a:pt x="98" y="368"/>
                  </a:cubicBezTo>
                  <a:cubicBezTo>
                    <a:pt x="98" y="369"/>
                    <a:pt x="99" y="369"/>
                    <a:pt x="99" y="369"/>
                  </a:cubicBezTo>
                  <a:cubicBezTo>
                    <a:pt x="98" y="369"/>
                    <a:pt x="97" y="370"/>
                    <a:pt x="98" y="370"/>
                  </a:cubicBezTo>
                  <a:cubicBezTo>
                    <a:pt x="98" y="371"/>
                    <a:pt x="95" y="370"/>
                    <a:pt x="96" y="372"/>
                  </a:cubicBezTo>
                  <a:cubicBezTo>
                    <a:pt x="94" y="372"/>
                    <a:pt x="92" y="372"/>
                    <a:pt x="91" y="374"/>
                  </a:cubicBezTo>
                  <a:cubicBezTo>
                    <a:pt x="91" y="373"/>
                    <a:pt x="90" y="375"/>
                    <a:pt x="89" y="375"/>
                  </a:cubicBezTo>
                  <a:cubicBezTo>
                    <a:pt x="89" y="376"/>
                    <a:pt x="89" y="376"/>
                    <a:pt x="88" y="377"/>
                  </a:cubicBezTo>
                  <a:cubicBezTo>
                    <a:pt x="88" y="376"/>
                    <a:pt x="88" y="376"/>
                    <a:pt x="87" y="376"/>
                  </a:cubicBezTo>
                  <a:cubicBezTo>
                    <a:pt x="86" y="376"/>
                    <a:pt x="88" y="377"/>
                    <a:pt x="87" y="377"/>
                  </a:cubicBezTo>
                  <a:cubicBezTo>
                    <a:pt x="87" y="378"/>
                    <a:pt x="87" y="377"/>
                    <a:pt x="87" y="376"/>
                  </a:cubicBezTo>
                  <a:cubicBezTo>
                    <a:pt x="86" y="377"/>
                    <a:pt x="86" y="377"/>
                    <a:pt x="86" y="378"/>
                  </a:cubicBezTo>
                  <a:cubicBezTo>
                    <a:pt x="85" y="377"/>
                    <a:pt x="84" y="379"/>
                    <a:pt x="84" y="379"/>
                  </a:cubicBezTo>
                  <a:cubicBezTo>
                    <a:pt x="83" y="379"/>
                    <a:pt x="83" y="379"/>
                    <a:pt x="83" y="378"/>
                  </a:cubicBezTo>
                  <a:cubicBezTo>
                    <a:pt x="82" y="378"/>
                    <a:pt x="83" y="379"/>
                    <a:pt x="83" y="379"/>
                  </a:cubicBezTo>
                  <a:cubicBezTo>
                    <a:pt x="82" y="380"/>
                    <a:pt x="80" y="380"/>
                    <a:pt x="79" y="381"/>
                  </a:cubicBezTo>
                  <a:cubicBezTo>
                    <a:pt x="79" y="381"/>
                    <a:pt x="78" y="381"/>
                    <a:pt x="78" y="381"/>
                  </a:cubicBezTo>
                  <a:cubicBezTo>
                    <a:pt x="78" y="381"/>
                    <a:pt x="77" y="382"/>
                    <a:pt x="77" y="383"/>
                  </a:cubicBezTo>
                  <a:cubicBezTo>
                    <a:pt x="77" y="382"/>
                    <a:pt x="76" y="383"/>
                    <a:pt x="76" y="383"/>
                  </a:cubicBezTo>
                  <a:cubicBezTo>
                    <a:pt x="75" y="383"/>
                    <a:pt x="75" y="383"/>
                    <a:pt x="75" y="384"/>
                  </a:cubicBezTo>
                  <a:cubicBezTo>
                    <a:pt x="74" y="384"/>
                    <a:pt x="73" y="384"/>
                    <a:pt x="73" y="385"/>
                  </a:cubicBezTo>
                  <a:cubicBezTo>
                    <a:pt x="73" y="384"/>
                    <a:pt x="71" y="385"/>
                    <a:pt x="71" y="385"/>
                  </a:cubicBezTo>
                  <a:cubicBezTo>
                    <a:pt x="70" y="385"/>
                    <a:pt x="71" y="386"/>
                    <a:pt x="71" y="386"/>
                  </a:cubicBezTo>
                  <a:cubicBezTo>
                    <a:pt x="71" y="386"/>
                    <a:pt x="70" y="386"/>
                    <a:pt x="70" y="387"/>
                  </a:cubicBezTo>
                  <a:cubicBezTo>
                    <a:pt x="70" y="387"/>
                    <a:pt x="70" y="386"/>
                    <a:pt x="69" y="386"/>
                  </a:cubicBezTo>
                  <a:cubicBezTo>
                    <a:pt x="69" y="387"/>
                    <a:pt x="67" y="387"/>
                    <a:pt x="66" y="388"/>
                  </a:cubicBezTo>
                  <a:cubicBezTo>
                    <a:pt x="65" y="387"/>
                    <a:pt x="64" y="389"/>
                    <a:pt x="64" y="390"/>
                  </a:cubicBezTo>
                  <a:cubicBezTo>
                    <a:pt x="63" y="390"/>
                    <a:pt x="63" y="389"/>
                    <a:pt x="63" y="389"/>
                  </a:cubicBezTo>
                  <a:cubicBezTo>
                    <a:pt x="63" y="392"/>
                    <a:pt x="57" y="390"/>
                    <a:pt x="57" y="393"/>
                  </a:cubicBezTo>
                  <a:cubicBezTo>
                    <a:pt x="56" y="393"/>
                    <a:pt x="56" y="393"/>
                    <a:pt x="56" y="393"/>
                  </a:cubicBezTo>
                  <a:cubicBezTo>
                    <a:pt x="56" y="393"/>
                    <a:pt x="56" y="393"/>
                    <a:pt x="56" y="392"/>
                  </a:cubicBezTo>
                  <a:cubicBezTo>
                    <a:pt x="55" y="392"/>
                    <a:pt x="56" y="393"/>
                    <a:pt x="56" y="394"/>
                  </a:cubicBezTo>
                  <a:cubicBezTo>
                    <a:pt x="55" y="394"/>
                    <a:pt x="54" y="394"/>
                    <a:pt x="53" y="395"/>
                  </a:cubicBezTo>
                  <a:cubicBezTo>
                    <a:pt x="53" y="395"/>
                    <a:pt x="53" y="394"/>
                    <a:pt x="53" y="394"/>
                  </a:cubicBezTo>
                  <a:cubicBezTo>
                    <a:pt x="51" y="396"/>
                    <a:pt x="46" y="397"/>
                    <a:pt x="42" y="396"/>
                  </a:cubicBezTo>
                  <a:cubicBezTo>
                    <a:pt x="42" y="395"/>
                    <a:pt x="43" y="395"/>
                    <a:pt x="44" y="394"/>
                  </a:cubicBezTo>
                  <a:cubicBezTo>
                    <a:pt x="43" y="394"/>
                    <a:pt x="43" y="396"/>
                    <a:pt x="42" y="395"/>
                  </a:cubicBezTo>
                  <a:cubicBezTo>
                    <a:pt x="42" y="396"/>
                    <a:pt x="43" y="396"/>
                    <a:pt x="42" y="397"/>
                  </a:cubicBezTo>
                  <a:cubicBezTo>
                    <a:pt x="42" y="396"/>
                    <a:pt x="42" y="396"/>
                    <a:pt x="42" y="395"/>
                  </a:cubicBezTo>
                  <a:cubicBezTo>
                    <a:pt x="41" y="396"/>
                    <a:pt x="41" y="396"/>
                    <a:pt x="41" y="397"/>
                  </a:cubicBezTo>
                  <a:cubicBezTo>
                    <a:pt x="39" y="396"/>
                    <a:pt x="39" y="399"/>
                    <a:pt x="38" y="399"/>
                  </a:cubicBezTo>
                  <a:cubicBezTo>
                    <a:pt x="39" y="399"/>
                    <a:pt x="38" y="400"/>
                    <a:pt x="39" y="400"/>
                  </a:cubicBezTo>
                  <a:cubicBezTo>
                    <a:pt x="38" y="400"/>
                    <a:pt x="38" y="402"/>
                    <a:pt x="37" y="402"/>
                  </a:cubicBezTo>
                  <a:cubicBezTo>
                    <a:pt x="37" y="402"/>
                    <a:pt x="39" y="402"/>
                    <a:pt x="39" y="402"/>
                  </a:cubicBezTo>
                  <a:cubicBezTo>
                    <a:pt x="39" y="402"/>
                    <a:pt x="39" y="401"/>
                    <a:pt x="40" y="401"/>
                  </a:cubicBezTo>
                  <a:cubicBezTo>
                    <a:pt x="40" y="401"/>
                    <a:pt x="40" y="402"/>
                    <a:pt x="40" y="402"/>
                  </a:cubicBezTo>
                  <a:cubicBezTo>
                    <a:pt x="41" y="401"/>
                    <a:pt x="44" y="401"/>
                    <a:pt x="45" y="400"/>
                  </a:cubicBezTo>
                  <a:cubicBezTo>
                    <a:pt x="46" y="400"/>
                    <a:pt x="46" y="400"/>
                    <a:pt x="47" y="400"/>
                  </a:cubicBezTo>
                  <a:cubicBezTo>
                    <a:pt x="52" y="397"/>
                    <a:pt x="58" y="395"/>
                    <a:pt x="64" y="391"/>
                  </a:cubicBezTo>
                  <a:cubicBezTo>
                    <a:pt x="65" y="392"/>
                    <a:pt x="65" y="391"/>
                    <a:pt x="65" y="392"/>
                  </a:cubicBezTo>
                  <a:cubicBezTo>
                    <a:pt x="66" y="391"/>
                    <a:pt x="67" y="390"/>
                    <a:pt x="68" y="390"/>
                  </a:cubicBezTo>
                  <a:cubicBezTo>
                    <a:pt x="69" y="390"/>
                    <a:pt x="69" y="390"/>
                    <a:pt x="69" y="390"/>
                  </a:cubicBezTo>
                  <a:cubicBezTo>
                    <a:pt x="70" y="390"/>
                    <a:pt x="70" y="389"/>
                    <a:pt x="70" y="390"/>
                  </a:cubicBezTo>
                  <a:cubicBezTo>
                    <a:pt x="70" y="389"/>
                    <a:pt x="70" y="389"/>
                    <a:pt x="70" y="389"/>
                  </a:cubicBezTo>
                  <a:cubicBezTo>
                    <a:pt x="71" y="387"/>
                    <a:pt x="73" y="387"/>
                    <a:pt x="75" y="386"/>
                  </a:cubicBezTo>
                  <a:cubicBezTo>
                    <a:pt x="76" y="386"/>
                    <a:pt x="76" y="386"/>
                    <a:pt x="76" y="387"/>
                  </a:cubicBezTo>
                  <a:cubicBezTo>
                    <a:pt x="77" y="387"/>
                    <a:pt x="78" y="386"/>
                    <a:pt x="79" y="385"/>
                  </a:cubicBezTo>
                  <a:cubicBezTo>
                    <a:pt x="79" y="385"/>
                    <a:pt x="79" y="385"/>
                    <a:pt x="80" y="385"/>
                  </a:cubicBezTo>
                  <a:cubicBezTo>
                    <a:pt x="79" y="383"/>
                    <a:pt x="85" y="385"/>
                    <a:pt x="86" y="383"/>
                  </a:cubicBezTo>
                  <a:cubicBezTo>
                    <a:pt x="86" y="382"/>
                    <a:pt x="85" y="382"/>
                    <a:pt x="85" y="382"/>
                  </a:cubicBezTo>
                  <a:cubicBezTo>
                    <a:pt x="84" y="382"/>
                    <a:pt x="86" y="382"/>
                    <a:pt x="86" y="380"/>
                  </a:cubicBezTo>
                  <a:cubicBezTo>
                    <a:pt x="90" y="380"/>
                    <a:pt x="92" y="378"/>
                    <a:pt x="95" y="376"/>
                  </a:cubicBezTo>
                  <a:cubicBezTo>
                    <a:pt x="95" y="376"/>
                    <a:pt x="96" y="377"/>
                    <a:pt x="95" y="376"/>
                  </a:cubicBezTo>
                  <a:cubicBezTo>
                    <a:pt x="96" y="376"/>
                    <a:pt x="94" y="377"/>
                    <a:pt x="94" y="378"/>
                  </a:cubicBezTo>
                  <a:cubicBezTo>
                    <a:pt x="94" y="378"/>
                    <a:pt x="94" y="378"/>
                    <a:pt x="94" y="378"/>
                  </a:cubicBezTo>
                  <a:cubicBezTo>
                    <a:pt x="95" y="379"/>
                    <a:pt x="95" y="378"/>
                    <a:pt x="96" y="377"/>
                  </a:cubicBezTo>
                  <a:cubicBezTo>
                    <a:pt x="97" y="378"/>
                    <a:pt x="97" y="376"/>
                    <a:pt x="98" y="376"/>
                  </a:cubicBezTo>
                  <a:cubicBezTo>
                    <a:pt x="98" y="376"/>
                    <a:pt x="98" y="375"/>
                    <a:pt x="99" y="376"/>
                  </a:cubicBezTo>
                  <a:cubicBezTo>
                    <a:pt x="99" y="376"/>
                    <a:pt x="99" y="375"/>
                    <a:pt x="99" y="375"/>
                  </a:cubicBezTo>
                  <a:cubicBezTo>
                    <a:pt x="98" y="374"/>
                    <a:pt x="97" y="375"/>
                    <a:pt x="97" y="376"/>
                  </a:cubicBezTo>
                  <a:cubicBezTo>
                    <a:pt x="97" y="376"/>
                    <a:pt x="96" y="376"/>
                    <a:pt x="96" y="377"/>
                  </a:cubicBezTo>
                  <a:cubicBezTo>
                    <a:pt x="95" y="375"/>
                    <a:pt x="97" y="375"/>
                    <a:pt x="97" y="374"/>
                  </a:cubicBezTo>
                  <a:cubicBezTo>
                    <a:pt x="99" y="375"/>
                    <a:pt x="99" y="373"/>
                    <a:pt x="101" y="373"/>
                  </a:cubicBezTo>
                  <a:cubicBezTo>
                    <a:pt x="100" y="374"/>
                    <a:pt x="100" y="374"/>
                    <a:pt x="100" y="374"/>
                  </a:cubicBezTo>
                  <a:cubicBezTo>
                    <a:pt x="100" y="375"/>
                    <a:pt x="100" y="375"/>
                    <a:pt x="101" y="375"/>
                  </a:cubicBezTo>
                  <a:cubicBezTo>
                    <a:pt x="101" y="375"/>
                    <a:pt x="102" y="375"/>
                    <a:pt x="102" y="374"/>
                  </a:cubicBezTo>
                  <a:cubicBezTo>
                    <a:pt x="102" y="374"/>
                    <a:pt x="102" y="374"/>
                    <a:pt x="103" y="374"/>
                  </a:cubicBezTo>
                  <a:cubicBezTo>
                    <a:pt x="104" y="374"/>
                    <a:pt x="104" y="372"/>
                    <a:pt x="106" y="373"/>
                  </a:cubicBezTo>
                  <a:cubicBezTo>
                    <a:pt x="108" y="370"/>
                    <a:pt x="110" y="371"/>
                    <a:pt x="112" y="369"/>
                  </a:cubicBezTo>
                  <a:cubicBezTo>
                    <a:pt x="115" y="368"/>
                    <a:pt x="117" y="366"/>
                    <a:pt x="120" y="365"/>
                  </a:cubicBezTo>
                  <a:cubicBezTo>
                    <a:pt x="121" y="364"/>
                    <a:pt x="123" y="364"/>
                    <a:pt x="124" y="362"/>
                  </a:cubicBezTo>
                  <a:cubicBezTo>
                    <a:pt x="125" y="362"/>
                    <a:pt x="125" y="362"/>
                    <a:pt x="125" y="362"/>
                  </a:cubicBezTo>
                  <a:cubicBezTo>
                    <a:pt x="124" y="362"/>
                    <a:pt x="127" y="361"/>
                    <a:pt x="127" y="360"/>
                  </a:cubicBezTo>
                  <a:cubicBezTo>
                    <a:pt x="127" y="360"/>
                    <a:pt x="127" y="359"/>
                    <a:pt x="127" y="360"/>
                  </a:cubicBezTo>
                  <a:cubicBezTo>
                    <a:pt x="129" y="358"/>
                    <a:pt x="131" y="356"/>
                    <a:pt x="133" y="354"/>
                  </a:cubicBezTo>
                  <a:cubicBezTo>
                    <a:pt x="134" y="355"/>
                    <a:pt x="135" y="354"/>
                    <a:pt x="136" y="354"/>
                  </a:cubicBezTo>
                  <a:cubicBezTo>
                    <a:pt x="136" y="354"/>
                    <a:pt x="135" y="353"/>
                    <a:pt x="135" y="353"/>
                  </a:cubicBezTo>
                  <a:cubicBezTo>
                    <a:pt x="135" y="352"/>
                    <a:pt x="136" y="353"/>
                    <a:pt x="136" y="352"/>
                  </a:cubicBezTo>
                  <a:cubicBezTo>
                    <a:pt x="136" y="352"/>
                    <a:pt x="137" y="353"/>
                    <a:pt x="137" y="353"/>
                  </a:cubicBezTo>
                  <a:cubicBezTo>
                    <a:pt x="137" y="353"/>
                    <a:pt x="136" y="352"/>
                    <a:pt x="138" y="352"/>
                  </a:cubicBezTo>
                  <a:cubicBezTo>
                    <a:pt x="138" y="352"/>
                    <a:pt x="137" y="352"/>
                    <a:pt x="137" y="351"/>
                  </a:cubicBezTo>
                  <a:cubicBezTo>
                    <a:pt x="138" y="351"/>
                    <a:pt x="138" y="351"/>
                    <a:pt x="139" y="350"/>
                  </a:cubicBezTo>
                  <a:cubicBezTo>
                    <a:pt x="140" y="351"/>
                    <a:pt x="139" y="351"/>
                    <a:pt x="138" y="352"/>
                  </a:cubicBezTo>
                  <a:cubicBezTo>
                    <a:pt x="138" y="352"/>
                    <a:pt x="139" y="351"/>
                    <a:pt x="139" y="352"/>
                  </a:cubicBezTo>
                  <a:cubicBezTo>
                    <a:pt x="139" y="350"/>
                    <a:pt x="140" y="350"/>
                    <a:pt x="140" y="349"/>
                  </a:cubicBezTo>
                  <a:cubicBezTo>
                    <a:pt x="142" y="349"/>
                    <a:pt x="141" y="348"/>
                    <a:pt x="143" y="348"/>
                  </a:cubicBezTo>
                  <a:cubicBezTo>
                    <a:pt x="143" y="348"/>
                    <a:pt x="141" y="350"/>
                    <a:pt x="140" y="350"/>
                  </a:cubicBezTo>
                  <a:cubicBezTo>
                    <a:pt x="141" y="350"/>
                    <a:pt x="142" y="349"/>
                    <a:pt x="143" y="350"/>
                  </a:cubicBezTo>
                  <a:cubicBezTo>
                    <a:pt x="142" y="352"/>
                    <a:pt x="140" y="351"/>
                    <a:pt x="141" y="353"/>
                  </a:cubicBezTo>
                  <a:cubicBezTo>
                    <a:pt x="140" y="352"/>
                    <a:pt x="137" y="353"/>
                    <a:pt x="137" y="354"/>
                  </a:cubicBezTo>
                  <a:cubicBezTo>
                    <a:pt x="136" y="354"/>
                    <a:pt x="134" y="354"/>
                    <a:pt x="134" y="357"/>
                  </a:cubicBezTo>
                  <a:cubicBezTo>
                    <a:pt x="133" y="357"/>
                    <a:pt x="134" y="357"/>
                    <a:pt x="134" y="356"/>
                  </a:cubicBezTo>
                  <a:cubicBezTo>
                    <a:pt x="133" y="356"/>
                    <a:pt x="132" y="356"/>
                    <a:pt x="132" y="357"/>
                  </a:cubicBezTo>
                  <a:cubicBezTo>
                    <a:pt x="130" y="356"/>
                    <a:pt x="130" y="358"/>
                    <a:pt x="129" y="359"/>
                  </a:cubicBezTo>
                  <a:cubicBezTo>
                    <a:pt x="131" y="359"/>
                    <a:pt x="133" y="357"/>
                    <a:pt x="134" y="357"/>
                  </a:cubicBezTo>
                  <a:cubicBezTo>
                    <a:pt x="134" y="357"/>
                    <a:pt x="134" y="356"/>
                    <a:pt x="134" y="356"/>
                  </a:cubicBezTo>
                  <a:cubicBezTo>
                    <a:pt x="135" y="357"/>
                    <a:pt x="136" y="356"/>
                    <a:pt x="136" y="355"/>
                  </a:cubicBezTo>
                  <a:cubicBezTo>
                    <a:pt x="136" y="356"/>
                    <a:pt x="137" y="356"/>
                    <a:pt x="138" y="356"/>
                  </a:cubicBezTo>
                  <a:cubicBezTo>
                    <a:pt x="138" y="356"/>
                    <a:pt x="135" y="357"/>
                    <a:pt x="134" y="358"/>
                  </a:cubicBezTo>
                  <a:cubicBezTo>
                    <a:pt x="134" y="358"/>
                    <a:pt x="135" y="358"/>
                    <a:pt x="134" y="359"/>
                  </a:cubicBezTo>
                  <a:cubicBezTo>
                    <a:pt x="137" y="357"/>
                    <a:pt x="140" y="357"/>
                    <a:pt x="142" y="354"/>
                  </a:cubicBezTo>
                  <a:cubicBezTo>
                    <a:pt x="144" y="354"/>
                    <a:pt x="147" y="351"/>
                    <a:pt x="148" y="350"/>
                  </a:cubicBezTo>
                  <a:cubicBezTo>
                    <a:pt x="148" y="350"/>
                    <a:pt x="148" y="351"/>
                    <a:pt x="148" y="351"/>
                  </a:cubicBezTo>
                  <a:cubicBezTo>
                    <a:pt x="149" y="351"/>
                    <a:pt x="150" y="350"/>
                    <a:pt x="149" y="350"/>
                  </a:cubicBezTo>
                  <a:cubicBezTo>
                    <a:pt x="150" y="350"/>
                    <a:pt x="154" y="349"/>
                    <a:pt x="153" y="347"/>
                  </a:cubicBezTo>
                  <a:cubicBezTo>
                    <a:pt x="153" y="346"/>
                    <a:pt x="154" y="347"/>
                    <a:pt x="154" y="347"/>
                  </a:cubicBezTo>
                  <a:cubicBezTo>
                    <a:pt x="155" y="347"/>
                    <a:pt x="154" y="346"/>
                    <a:pt x="153" y="346"/>
                  </a:cubicBezTo>
                  <a:cubicBezTo>
                    <a:pt x="153" y="345"/>
                    <a:pt x="155" y="346"/>
                    <a:pt x="155" y="345"/>
                  </a:cubicBezTo>
                  <a:cubicBezTo>
                    <a:pt x="155" y="345"/>
                    <a:pt x="156" y="346"/>
                    <a:pt x="155" y="347"/>
                  </a:cubicBezTo>
                  <a:cubicBezTo>
                    <a:pt x="156" y="347"/>
                    <a:pt x="158" y="345"/>
                    <a:pt x="158" y="346"/>
                  </a:cubicBezTo>
                  <a:cubicBezTo>
                    <a:pt x="159" y="344"/>
                    <a:pt x="164" y="343"/>
                    <a:pt x="166" y="339"/>
                  </a:cubicBezTo>
                  <a:cubicBezTo>
                    <a:pt x="166" y="340"/>
                    <a:pt x="166" y="340"/>
                    <a:pt x="166" y="340"/>
                  </a:cubicBezTo>
                  <a:cubicBezTo>
                    <a:pt x="168" y="340"/>
                    <a:pt x="168" y="339"/>
                    <a:pt x="171" y="338"/>
                  </a:cubicBezTo>
                  <a:cubicBezTo>
                    <a:pt x="171" y="336"/>
                    <a:pt x="172" y="336"/>
                    <a:pt x="174" y="337"/>
                  </a:cubicBezTo>
                  <a:cubicBezTo>
                    <a:pt x="175" y="336"/>
                    <a:pt x="175" y="336"/>
                    <a:pt x="177" y="336"/>
                  </a:cubicBezTo>
                  <a:cubicBezTo>
                    <a:pt x="177" y="336"/>
                    <a:pt x="177" y="336"/>
                    <a:pt x="177" y="335"/>
                  </a:cubicBezTo>
                  <a:cubicBezTo>
                    <a:pt x="177" y="335"/>
                    <a:pt x="177" y="335"/>
                    <a:pt x="178" y="335"/>
                  </a:cubicBezTo>
                  <a:cubicBezTo>
                    <a:pt x="178" y="335"/>
                    <a:pt x="177" y="335"/>
                    <a:pt x="178" y="334"/>
                  </a:cubicBezTo>
                  <a:cubicBezTo>
                    <a:pt x="181" y="334"/>
                    <a:pt x="183" y="330"/>
                    <a:pt x="186" y="331"/>
                  </a:cubicBezTo>
                  <a:cubicBezTo>
                    <a:pt x="188" y="328"/>
                    <a:pt x="191" y="328"/>
                    <a:pt x="192" y="326"/>
                  </a:cubicBezTo>
                  <a:cubicBezTo>
                    <a:pt x="193" y="327"/>
                    <a:pt x="195" y="325"/>
                    <a:pt x="195" y="325"/>
                  </a:cubicBezTo>
                  <a:cubicBezTo>
                    <a:pt x="196" y="325"/>
                    <a:pt x="197" y="325"/>
                    <a:pt x="198" y="325"/>
                  </a:cubicBezTo>
                  <a:cubicBezTo>
                    <a:pt x="196" y="324"/>
                    <a:pt x="198" y="323"/>
                    <a:pt x="199" y="324"/>
                  </a:cubicBezTo>
                  <a:cubicBezTo>
                    <a:pt x="198" y="324"/>
                    <a:pt x="198" y="325"/>
                    <a:pt x="198" y="326"/>
                  </a:cubicBezTo>
                  <a:cubicBezTo>
                    <a:pt x="199" y="326"/>
                    <a:pt x="199" y="325"/>
                    <a:pt x="200" y="326"/>
                  </a:cubicBezTo>
                  <a:cubicBezTo>
                    <a:pt x="200" y="326"/>
                    <a:pt x="200" y="325"/>
                    <a:pt x="200" y="325"/>
                  </a:cubicBezTo>
                  <a:cubicBezTo>
                    <a:pt x="201" y="325"/>
                    <a:pt x="201" y="324"/>
                    <a:pt x="201" y="323"/>
                  </a:cubicBezTo>
                  <a:cubicBezTo>
                    <a:pt x="202" y="323"/>
                    <a:pt x="202" y="324"/>
                    <a:pt x="202" y="324"/>
                  </a:cubicBezTo>
                  <a:cubicBezTo>
                    <a:pt x="203" y="323"/>
                    <a:pt x="203" y="323"/>
                    <a:pt x="204" y="323"/>
                  </a:cubicBezTo>
                  <a:cubicBezTo>
                    <a:pt x="203" y="323"/>
                    <a:pt x="205" y="323"/>
                    <a:pt x="204" y="322"/>
                  </a:cubicBezTo>
                  <a:cubicBezTo>
                    <a:pt x="204" y="322"/>
                    <a:pt x="203" y="322"/>
                    <a:pt x="203" y="323"/>
                  </a:cubicBezTo>
                  <a:cubicBezTo>
                    <a:pt x="203" y="323"/>
                    <a:pt x="202" y="322"/>
                    <a:pt x="202" y="322"/>
                  </a:cubicBezTo>
                  <a:cubicBezTo>
                    <a:pt x="202" y="322"/>
                    <a:pt x="203" y="321"/>
                    <a:pt x="203" y="322"/>
                  </a:cubicBezTo>
                  <a:cubicBezTo>
                    <a:pt x="203" y="321"/>
                    <a:pt x="205" y="321"/>
                    <a:pt x="205" y="321"/>
                  </a:cubicBezTo>
                  <a:cubicBezTo>
                    <a:pt x="205" y="321"/>
                    <a:pt x="205" y="321"/>
                    <a:pt x="205" y="322"/>
                  </a:cubicBezTo>
                  <a:cubicBezTo>
                    <a:pt x="206" y="322"/>
                    <a:pt x="206" y="322"/>
                    <a:pt x="207" y="322"/>
                  </a:cubicBezTo>
                  <a:cubicBezTo>
                    <a:pt x="207" y="322"/>
                    <a:pt x="206" y="321"/>
                    <a:pt x="207" y="321"/>
                  </a:cubicBezTo>
                  <a:cubicBezTo>
                    <a:pt x="207" y="320"/>
                    <a:pt x="206" y="321"/>
                    <a:pt x="206" y="320"/>
                  </a:cubicBezTo>
                  <a:cubicBezTo>
                    <a:pt x="207" y="319"/>
                    <a:pt x="208" y="319"/>
                    <a:pt x="210" y="318"/>
                  </a:cubicBezTo>
                  <a:cubicBezTo>
                    <a:pt x="209" y="319"/>
                    <a:pt x="211" y="319"/>
                    <a:pt x="211" y="320"/>
                  </a:cubicBezTo>
                  <a:cubicBezTo>
                    <a:pt x="211" y="320"/>
                    <a:pt x="211" y="319"/>
                    <a:pt x="212" y="319"/>
                  </a:cubicBezTo>
                  <a:cubicBezTo>
                    <a:pt x="212" y="318"/>
                    <a:pt x="211" y="318"/>
                    <a:pt x="211" y="319"/>
                  </a:cubicBezTo>
                  <a:cubicBezTo>
                    <a:pt x="211" y="318"/>
                    <a:pt x="210" y="318"/>
                    <a:pt x="210" y="317"/>
                  </a:cubicBezTo>
                  <a:cubicBezTo>
                    <a:pt x="211" y="318"/>
                    <a:pt x="213" y="317"/>
                    <a:pt x="213" y="318"/>
                  </a:cubicBezTo>
                  <a:cubicBezTo>
                    <a:pt x="213" y="318"/>
                    <a:pt x="213" y="317"/>
                    <a:pt x="213" y="317"/>
                  </a:cubicBezTo>
                  <a:cubicBezTo>
                    <a:pt x="214" y="317"/>
                    <a:pt x="214" y="315"/>
                    <a:pt x="215" y="315"/>
                  </a:cubicBezTo>
                  <a:cubicBezTo>
                    <a:pt x="215" y="315"/>
                    <a:pt x="215" y="315"/>
                    <a:pt x="214" y="315"/>
                  </a:cubicBezTo>
                  <a:cubicBezTo>
                    <a:pt x="216" y="314"/>
                    <a:pt x="216" y="313"/>
                    <a:pt x="218" y="313"/>
                  </a:cubicBezTo>
                  <a:cubicBezTo>
                    <a:pt x="217" y="313"/>
                    <a:pt x="218" y="315"/>
                    <a:pt x="217" y="314"/>
                  </a:cubicBezTo>
                  <a:cubicBezTo>
                    <a:pt x="217" y="315"/>
                    <a:pt x="218" y="314"/>
                    <a:pt x="218" y="315"/>
                  </a:cubicBezTo>
                  <a:cubicBezTo>
                    <a:pt x="218" y="315"/>
                    <a:pt x="218" y="315"/>
                    <a:pt x="218" y="315"/>
                  </a:cubicBezTo>
                  <a:cubicBezTo>
                    <a:pt x="218" y="314"/>
                    <a:pt x="218" y="314"/>
                    <a:pt x="217" y="314"/>
                  </a:cubicBezTo>
                  <a:cubicBezTo>
                    <a:pt x="218" y="313"/>
                    <a:pt x="218" y="312"/>
                    <a:pt x="219" y="312"/>
                  </a:cubicBezTo>
                  <a:cubicBezTo>
                    <a:pt x="221" y="312"/>
                    <a:pt x="223" y="310"/>
                    <a:pt x="225" y="309"/>
                  </a:cubicBezTo>
                  <a:cubicBezTo>
                    <a:pt x="226" y="309"/>
                    <a:pt x="225" y="309"/>
                    <a:pt x="226" y="309"/>
                  </a:cubicBezTo>
                  <a:cubicBezTo>
                    <a:pt x="225" y="309"/>
                    <a:pt x="224" y="311"/>
                    <a:pt x="224" y="310"/>
                  </a:cubicBezTo>
                  <a:cubicBezTo>
                    <a:pt x="223" y="311"/>
                    <a:pt x="224" y="311"/>
                    <a:pt x="223" y="312"/>
                  </a:cubicBezTo>
                  <a:cubicBezTo>
                    <a:pt x="223" y="312"/>
                    <a:pt x="223" y="311"/>
                    <a:pt x="223" y="311"/>
                  </a:cubicBezTo>
                  <a:cubicBezTo>
                    <a:pt x="222" y="311"/>
                    <a:pt x="223" y="312"/>
                    <a:pt x="222" y="312"/>
                  </a:cubicBezTo>
                  <a:cubicBezTo>
                    <a:pt x="221" y="313"/>
                    <a:pt x="223" y="312"/>
                    <a:pt x="223" y="313"/>
                  </a:cubicBezTo>
                  <a:cubicBezTo>
                    <a:pt x="223" y="313"/>
                    <a:pt x="223" y="312"/>
                    <a:pt x="223" y="312"/>
                  </a:cubicBezTo>
                  <a:cubicBezTo>
                    <a:pt x="224" y="312"/>
                    <a:pt x="223" y="312"/>
                    <a:pt x="223" y="313"/>
                  </a:cubicBezTo>
                  <a:cubicBezTo>
                    <a:pt x="225" y="312"/>
                    <a:pt x="224" y="312"/>
                    <a:pt x="225" y="311"/>
                  </a:cubicBezTo>
                  <a:cubicBezTo>
                    <a:pt x="227" y="311"/>
                    <a:pt x="227" y="312"/>
                    <a:pt x="229" y="312"/>
                  </a:cubicBezTo>
                  <a:cubicBezTo>
                    <a:pt x="229" y="311"/>
                    <a:pt x="226" y="312"/>
                    <a:pt x="227" y="310"/>
                  </a:cubicBezTo>
                  <a:cubicBezTo>
                    <a:pt x="227" y="310"/>
                    <a:pt x="227" y="311"/>
                    <a:pt x="226" y="310"/>
                  </a:cubicBezTo>
                  <a:cubicBezTo>
                    <a:pt x="229" y="309"/>
                    <a:pt x="230" y="308"/>
                    <a:pt x="232" y="307"/>
                  </a:cubicBezTo>
                  <a:cubicBezTo>
                    <a:pt x="233" y="308"/>
                    <a:pt x="234" y="307"/>
                    <a:pt x="235" y="308"/>
                  </a:cubicBezTo>
                  <a:cubicBezTo>
                    <a:pt x="235" y="307"/>
                    <a:pt x="234" y="307"/>
                    <a:pt x="234" y="306"/>
                  </a:cubicBezTo>
                  <a:cubicBezTo>
                    <a:pt x="236" y="306"/>
                    <a:pt x="238" y="303"/>
                    <a:pt x="239" y="305"/>
                  </a:cubicBezTo>
                  <a:cubicBezTo>
                    <a:pt x="239" y="305"/>
                    <a:pt x="239" y="304"/>
                    <a:pt x="239" y="305"/>
                  </a:cubicBezTo>
                  <a:cubicBezTo>
                    <a:pt x="239" y="304"/>
                    <a:pt x="240" y="304"/>
                    <a:pt x="240" y="303"/>
                  </a:cubicBezTo>
                  <a:cubicBezTo>
                    <a:pt x="240" y="303"/>
                    <a:pt x="241" y="302"/>
                    <a:pt x="241" y="303"/>
                  </a:cubicBezTo>
                  <a:cubicBezTo>
                    <a:pt x="242" y="303"/>
                    <a:pt x="241" y="303"/>
                    <a:pt x="242" y="302"/>
                  </a:cubicBezTo>
                  <a:cubicBezTo>
                    <a:pt x="242" y="302"/>
                    <a:pt x="242" y="303"/>
                    <a:pt x="243" y="303"/>
                  </a:cubicBezTo>
                  <a:cubicBezTo>
                    <a:pt x="243" y="302"/>
                    <a:pt x="243" y="302"/>
                    <a:pt x="243" y="301"/>
                  </a:cubicBezTo>
                  <a:cubicBezTo>
                    <a:pt x="245" y="301"/>
                    <a:pt x="244" y="301"/>
                    <a:pt x="246" y="302"/>
                  </a:cubicBezTo>
                  <a:cubicBezTo>
                    <a:pt x="246" y="301"/>
                    <a:pt x="245" y="301"/>
                    <a:pt x="245" y="300"/>
                  </a:cubicBezTo>
                  <a:cubicBezTo>
                    <a:pt x="245" y="300"/>
                    <a:pt x="246" y="300"/>
                    <a:pt x="246" y="300"/>
                  </a:cubicBezTo>
                  <a:cubicBezTo>
                    <a:pt x="246" y="300"/>
                    <a:pt x="246" y="300"/>
                    <a:pt x="247" y="300"/>
                  </a:cubicBezTo>
                  <a:cubicBezTo>
                    <a:pt x="248" y="300"/>
                    <a:pt x="246" y="300"/>
                    <a:pt x="247" y="299"/>
                  </a:cubicBezTo>
                  <a:cubicBezTo>
                    <a:pt x="247" y="299"/>
                    <a:pt x="248" y="299"/>
                    <a:pt x="247" y="300"/>
                  </a:cubicBezTo>
                  <a:cubicBezTo>
                    <a:pt x="248" y="300"/>
                    <a:pt x="248" y="298"/>
                    <a:pt x="249" y="298"/>
                  </a:cubicBezTo>
                  <a:cubicBezTo>
                    <a:pt x="249" y="299"/>
                    <a:pt x="249" y="298"/>
                    <a:pt x="250" y="298"/>
                  </a:cubicBezTo>
                  <a:cubicBezTo>
                    <a:pt x="250" y="299"/>
                    <a:pt x="250" y="299"/>
                    <a:pt x="251" y="300"/>
                  </a:cubicBezTo>
                  <a:cubicBezTo>
                    <a:pt x="251" y="300"/>
                    <a:pt x="250" y="300"/>
                    <a:pt x="250" y="300"/>
                  </a:cubicBezTo>
                  <a:cubicBezTo>
                    <a:pt x="251" y="300"/>
                    <a:pt x="251" y="300"/>
                    <a:pt x="251" y="299"/>
                  </a:cubicBezTo>
                  <a:cubicBezTo>
                    <a:pt x="252" y="300"/>
                    <a:pt x="251" y="302"/>
                    <a:pt x="250" y="301"/>
                  </a:cubicBezTo>
                  <a:cubicBezTo>
                    <a:pt x="250" y="302"/>
                    <a:pt x="251" y="301"/>
                    <a:pt x="251" y="302"/>
                  </a:cubicBezTo>
                  <a:cubicBezTo>
                    <a:pt x="251" y="302"/>
                    <a:pt x="251" y="302"/>
                    <a:pt x="251" y="303"/>
                  </a:cubicBezTo>
                  <a:cubicBezTo>
                    <a:pt x="250" y="303"/>
                    <a:pt x="250" y="302"/>
                    <a:pt x="249" y="302"/>
                  </a:cubicBezTo>
                  <a:cubicBezTo>
                    <a:pt x="249" y="301"/>
                    <a:pt x="250" y="301"/>
                    <a:pt x="250" y="301"/>
                  </a:cubicBezTo>
                  <a:cubicBezTo>
                    <a:pt x="249" y="301"/>
                    <a:pt x="250" y="301"/>
                    <a:pt x="248" y="300"/>
                  </a:cubicBezTo>
                  <a:cubicBezTo>
                    <a:pt x="248" y="301"/>
                    <a:pt x="249" y="301"/>
                    <a:pt x="249" y="302"/>
                  </a:cubicBezTo>
                  <a:cubicBezTo>
                    <a:pt x="249" y="302"/>
                    <a:pt x="249" y="302"/>
                    <a:pt x="249" y="302"/>
                  </a:cubicBezTo>
                  <a:cubicBezTo>
                    <a:pt x="249" y="303"/>
                    <a:pt x="249" y="304"/>
                    <a:pt x="248" y="304"/>
                  </a:cubicBezTo>
                  <a:cubicBezTo>
                    <a:pt x="247" y="303"/>
                    <a:pt x="248" y="302"/>
                    <a:pt x="246" y="302"/>
                  </a:cubicBezTo>
                  <a:cubicBezTo>
                    <a:pt x="248" y="304"/>
                    <a:pt x="245" y="305"/>
                    <a:pt x="243" y="305"/>
                  </a:cubicBezTo>
                  <a:cubicBezTo>
                    <a:pt x="243" y="307"/>
                    <a:pt x="245" y="306"/>
                    <a:pt x="244" y="308"/>
                  </a:cubicBezTo>
                  <a:cubicBezTo>
                    <a:pt x="243" y="308"/>
                    <a:pt x="242" y="307"/>
                    <a:pt x="242" y="308"/>
                  </a:cubicBezTo>
                  <a:cubicBezTo>
                    <a:pt x="242" y="308"/>
                    <a:pt x="242" y="308"/>
                    <a:pt x="242" y="307"/>
                  </a:cubicBezTo>
                  <a:cubicBezTo>
                    <a:pt x="241" y="307"/>
                    <a:pt x="241" y="307"/>
                    <a:pt x="240" y="308"/>
                  </a:cubicBezTo>
                  <a:cubicBezTo>
                    <a:pt x="240" y="308"/>
                    <a:pt x="242" y="308"/>
                    <a:pt x="242" y="308"/>
                  </a:cubicBezTo>
                  <a:cubicBezTo>
                    <a:pt x="241" y="308"/>
                    <a:pt x="240" y="309"/>
                    <a:pt x="239" y="310"/>
                  </a:cubicBezTo>
                  <a:cubicBezTo>
                    <a:pt x="239" y="309"/>
                    <a:pt x="240" y="309"/>
                    <a:pt x="240" y="308"/>
                  </a:cubicBezTo>
                  <a:cubicBezTo>
                    <a:pt x="239" y="309"/>
                    <a:pt x="239" y="309"/>
                    <a:pt x="238" y="310"/>
                  </a:cubicBezTo>
                  <a:cubicBezTo>
                    <a:pt x="238" y="310"/>
                    <a:pt x="239" y="310"/>
                    <a:pt x="238" y="310"/>
                  </a:cubicBezTo>
                  <a:cubicBezTo>
                    <a:pt x="238" y="311"/>
                    <a:pt x="237" y="310"/>
                    <a:pt x="237" y="312"/>
                  </a:cubicBezTo>
                  <a:cubicBezTo>
                    <a:pt x="236" y="311"/>
                    <a:pt x="235" y="311"/>
                    <a:pt x="236" y="310"/>
                  </a:cubicBezTo>
                  <a:cubicBezTo>
                    <a:pt x="234" y="311"/>
                    <a:pt x="235" y="312"/>
                    <a:pt x="234" y="312"/>
                  </a:cubicBezTo>
                  <a:cubicBezTo>
                    <a:pt x="233" y="313"/>
                    <a:pt x="235" y="312"/>
                    <a:pt x="234" y="313"/>
                  </a:cubicBezTo>
                  <a:cubicBezTo>
                    <a:pt x="234" y="313"/>
                    <a:pt x="233" y="312"/>
                    <a:pt x="233" y="312"/>
                  </a:cubicBezTo>
                  <a:cubicBezTo>
                    <a:pt x="233" y="312"/>
                    <a:pt x="233" y="313"/>
                    <a:pt x="232" y="313"/>
                  </a:cubicBezTo>
                  <a:cubicBezTo>
                    <a:pt x="232" y="313"/>
                    <a:pt x="232" y="314"/>
                    <a:pt x="231" y="313"/>
                  </a:cubicBezTo>
                  <a:cubicBezTo>
                    <a:pt x="232" y="314"/>
                    <a:pt x="231" y="313"/>
                    <a:pt x="231" y="315"/>
                  </a:cubicBezTo>
                  <a:cubicBezTo>
                    <a:pt x="231" y="315"/>
                    <a:pt x="230" y="314"/>
                    <a:pt x="231" y="314"/>
                  </a:cubicBezTo>
                  <a:cubicBezTo>
                    <a:pt x="230" y="314"/>
                    <a:pt x="230" y="314"/>
                    <a:pt x="229" y="313"/>
                  </a:cubicBezTo>
                  <a:cubicBezTo>
                    <a:pt x="230" y="315"/>
                    <a:pt x="228" y="316"/>
                    <a:pt x="228" y="317"/>
                  </a:cubicBezTo>
                  <a:cubicBezTo>
                    <a:pt x="228" y="317"/>
                    <a:pt x="228" y="316"/>
                    <a:pt x="227" y="316"/>
                  </a:cubicBezTo>
                  <a:cubicBezTo>
                    <a:pt x="227" y="316"/>
                    <a:pt x="228" y="316"/>
                    <a:pt x="228" y="315"/>
                  </a:cubicBezTo>
                  <a:cubicBezTo>
                    <a:pt x="227" y="316"/>
                    <a:pt x="227" y="316"/>
                    <a:pt x="226" y="315"/>
                  </a:cubicBezTo>
                  <a:cubicBezTo>
                    <a:pt x="226" y="316"/>
                    <a:pt x="226" y="317"/>
                    <a:pt x="226" y="316"/>
                  </a:cubicBezTo>
                  <a:cubicBezTo>
                    <a:pt x="226" y="318"/>
                    <a:pt x="224" y="318"/>
                    <a:pt x="225" y="318"/>
                  </a:cubicBezTo>
                  <a:cubicBezTo>
                    <a:pt x="224" y="319"/>
                    <a:pt x="223" y="319"/>
                    <a:pt x="223" y="317"/>
                  </a:cubicBezTo>
                  <a:cubicBezTo>
                    <a:pt x="223" y="317"/>
                    <a:pt x="222" y="318"/>
                    <a:pt x="222" y="317"/>
                  </a:cubicBezTo>
                  <a:cubicBezTo>
                    <a:pt x="222" y="318"/>
                    <a:pt x="222" y="318"/>
                    <a:pt x="222" y="318"/>
                  </a:cubicBezTo>
                  <a:cubicBezTo>
                    <a:pt x="222" y="319"/>
                    <a:pt x="222" y="318"/>
                    <a:pt x="221" y="318"/>
                  </a:cubicBezTo>
                  <a:cubicBezTo>
                    <a:pt x="221" y="319"/>
                    <a:pt x="222" y="318"/>
                    <a:pt x="222" y="319"/>
                  </a:cubicBezTo>
                  <a:cubicBezTo>
                    <a:pt x="222" y="320"/>
                    <a:pt x="222" y="318"/>
                    <a:pt x="221" y="319"/>
                  </a:cubicBezTo>
                  <a:cubicBezTo>
                    <a:pt x="221" y="319"/>
                    <a:pt x="222" y="320"/>
                    <a:pt x="223" y="319"/>
                  </a:cubicBezTo>
                  <a:cubicBezTo>
                    <a:pt x="222" y="321"/>
                    <a:pt x="221" y="319"/>
                    <a:pt x="220" y="320"/>
                  </a:cubicBezTo>
                  <a:cubicBezTo>
                    <a:pt x="220" y="320"/>
                    <a:pt x="221" y="320"/>
                    <a:pt x="220" y="321"/>
                  </a:cubicBezTo>
                  <a:cubicBezTo>
                    <a:pt x="220" y="321"/>
                    <a:pt x="219" y="320"/>
                    <a:pt x="220" y="321"/>
                  </a:cubicBezTo>
                  <a:cubicBezTo>
                    <a:pt x="219" y="322"/>
                    <a:pt x="219" y="320"/>
                    <a:pt x="220" y="320"/>
                  </a:cubicBezTo>
                  <a:cubicBezTo>
                    <a:pt x="219" y="320"/>
                    <a:pt x="218" y="320"/>
                    <a:pt x="218" y="321"/>
                  </a:cubicBezTo>
                  <a:cubicBezTo>
                    <a:pt x="218" y="320"/>
                    <a:pt x="219" y="322"/>
                    <a:pt x="220" y="321"/>
                  </a:cubicBezTo>
                  <a:cubicBezTo>
                    <a:pt x="221" y="322"/>
                    <a:pt x="219" y="322"/>
                    <a:pt x="219" y="322"/>
                  </a:cubicBezTo>
                  <a:cubicBezTo>
                    <a:pt x="218" y="322"/>
                    <a:pt x="219" y="322"/>
                    <a:pt x="219" y="322"/>
                  </a:cubicBezTo>
                  <a:cubicBezTo>
                    <a:pt x="218" y="322"/>
                    <a:pt x="217" y="323"/>
                    <a:pt x="216" y="323"/>
                  </a:cubicBezTo>
                  <a:cubicBezTo>
                    <a:pt x="215" y="323"/>
                    <a:pt x="217" y="322"/>
                    <a:pt x="216" y="321"/>
                  </a:cubicBezTo>
                  <a:cubicBezTo>
                    <a:pt x="215" y="321"/>
                    <a:pt x="215" y="322"/>
                    <a:pt x="215" y="322"/>
                  </a:cubicBezTo>
                  <a:cubicBezTo>
                    <a:pt x="214" y="322"/>
                    <a:pt x="215" y="321"/>
                    <a:pt x="215" y="320"/>
                  </a:cubicBezTo>
                  <a:cubicBezTo>
                    <a:pt x="214" y="320"/>
                    <a:pt x="215" y="322"/>
                    <a:pt x="214" y="321"/>
                  </a:cubicBezTo>
                  <a:cubicBezTo>
                    <a:pt x="213" y="320"/>
                    <a:pt x="215" y="320"/>
                    <a:pt x="213" y="320"/>
                  </a:cubicBezTo>
                  <a:cubicBezTo>
                    <a:pt x="213" y="321"/>
                    <a:pt x="213" y="321"/>
                    <a:pt x="213" y="322"/>
                  </a:cubicBezTo>
                  <a:cubicBezTo>
                    <a:pt x="213" y="322"/>
                    <a:pt x="213" y="321"/>
                    <a:pt x="214" y="322"/>
                  </a:cubicBezTo>
                  <a:cubicBezTo>
                    <a:pt x="214" y="323"/>
                    <a:pt x="213" y="322"/>
                    <a:pt x="213" y="324"/>
                  </a:cubicBezTo>
                  <a:cubicBezTo>
                    <a:pt x="214" y="324"/>
                    <a:pt x="214" y="324"/>
                    <a:pt x="214" y="323"/>
                  </a:cubicBezTo>
                  <a:cubicBezTo>
                    <a:pt x="214" y="323"/>
                    <a:pt x="215" y="323"/>
                    <a:pt x="215" y="324"/>
                  </a:cubicBezTo>
                  <a:cubicBezTo>
                    <a:pt x="214" y="323"/>
                    <a:pt x="214" y="325"/>
                    <a:pt x="213" y="324"/>
                  </a:cubicBezTo>
                  <a:cubicBezTo>
                    <a:pt x="213" y="323"/>
                    <a:pt x="212" y="323"/>
                    <a:pt x="212" y="322"/>
                  </a:cubicBezTo>
                  <a:cubicBezTo>
                    <a:pt x="211" y="323"/>
                    <a:pt x="213" y="324"/>
                    <a:pt x="212" y="325"/>
                  </a:cubicBezTo>
                  <a:cubicBezTo>
                    <a:pt x="212" y="325"/>
                    <a:pt x="212" y="325"/>
                    <a:pt x="212" y="326"/>
                  </a:cubicBezTo>
                  <a:cubicBezTo>
                    <a:pt x="211" y="325"/>
                    <a:pt x="212" y="325"/>
                    <a:pt x="212" y="324"/>
                  </a:cubicBezTo>
                  <a:cubicBezTo>
                    <a:pt x="212" y="324"/>
                    <a:pt x="211" y="325"/>
                    <a:pt x="211" y="324"/>
                  </a:cubicBezTo>
                  <a:cubicBezTo>
                    <a:pt x="211" y="325"/>
                    <a:pt x="210" y="325"/>
                    <a:pt x="210" y="326"/>
                  </a:cubicBezTo>
                  <a:cubicBezTo>
                    <a:pt x="210" y="326"/>
                    <a:pt x="209" y="326"/>
                    <a:pt x="208" y="326"/>
                  </a:cubicBezTo>
                  <a:cubicBezTo>
                    <a:pt x="209" y="325"/>
                    <a:pt x="210" y="326"/>
                    <a:pt x="210" y="325"/>
                  </a:cubicBezTo>
                  <a:cubicBezTo>
                    <a:pt x="210" y="325"/>
                    <a:pt x="209" y="325"/>
                    <a:pt x="210" y="324"/>
                  </a:cubicBezTo>
                  <a:cubicBezTo>
                    <a:pt x="209" y="325"/>
                    <a:pt x="209" y="325"/>
                    <a:pt x="208" y="325"/>
                  </a:cubicBezTo>
                  <a:cubicBezTo>
                    <a:pt x="208" y="326"/>
                    <a:pt x="208" y="326"/>
                    <a:pt x="208" y="327"/>
                  </a:cubicBezTo>
                  <a:cubicBezTo>
                    <a:pt x="207" y="326"/>
                    <a:pt x="208" y="326"/>
                    <a:pt x="208" y="324"/>
                  </a:cubicBezTo>
                  <a:cubicBezTo>
                    <a:pt x="209" y="325"/>
                    <a:pt x="210" y="324"/>
                    <a:pt x="210" y="323"/>
                  </a:cubicBezTo>
                  <a:cubicBezTo>
                    <a:pt x="209" y="323"/>
                    <a:pt x="209" y="324"/>
                    <a:pt x="208" y="324"/>
                  </a:cubicBezTo>
                  <a:cubicBezTo>
                    <a:pt x="209" y="324"/>
                    <a:pt x="208" y="323"/>
                    <a:pt x="208" y="322"/>
                  </a:cubicBezTo>
                  <a:cubicBezTo>
                    <a:pt x="208" y="323"/>
                    <a:pt x="207" y="323"/>
                    <a:pt x="207" y="323"/>
                  </a:cubicBezTo>
                  <a:cubicBezTo>
                    <a:pt x="208" y="327"/>
                    <a:pt x="204" y="326"/>
                    <a:pt x="202" y="325"/>
                  </a:cubicBezTo>
                  <a:cubicBezTo>
                    <a:pt x="202" y="326"/>
                    <a:pt x="204" y="326"/>
                    <a:pt x="204" y="327"/>
                  </a:cubicBezTo>
                  <a:cubicBezTo>
                    <a:pt x="204" y="326"/>
                    <a:pt x="205" y="326"/>
                    <a:pt x="205" y="327"/>
                  </a:cubicBezTo>
                  <a:cubicBezTo>
                    <a:pt x="205" y="326"/>
                    <a:pt x="206" y="327"/>
                    <a:pt x="208" y="328"/>
                  </a:cubicBezTo>
                  <a:cubicBezTo>
                    <a:pt x="207" y="328"/>
                    <a:pt x="206" y="328"/>
                    <a:pt x="206" y="329"/>
                  </a:cubicBezTo>
                  <a:cubicBezTo>
                    <a:pt x="205" y="329"/>
                    <a:pt x="205" y="328"/>
                    <a:pt x="205" y="329"/>
                  </a:cubicBezTo>
                  <a:cubicBezTo>
                    <a:pt x="204" y="328"/>
                    <a:pt x="205" y="328"/>
                    <a:pt x="205" y="328"/>
                  </a:cubicBezTo>
                  <a:cubicBezTo>
                    <a:pt x="205" y="327"/>
                    <a:pt x="204" y="328"/>
                    <a:pt x="204" y="327"/>
                  </a:cubicBezTo>
                  <a:cubicBezTo>
                    <a:pt x="203" y="328"/>
                    <a:pt x="205" y="328"/>
                    <a:pt x="204" y="329"/>
                  </a:cubicBezTo>
                  <a:cubicBezTo>
                    <a:pt x="203" y="328"/>
                    <a:pt x="203" y="328"/>
                    <a:pt x="202" y="328"/>
                  </a:cubicBezTo>
                  <a:cubicBezTo>
                    <a:pt x="202" y="329"/>
                    <a:pt x="202" y="329"/>
                    <a:pt x="202" y="329"/>
                  </a:cubicBezTo>
                  <a:cubicBezTo>
                    <a:pt x="202" y="329"/>
                    <a:pt x="200" y="329"/>
                    <a:pt x="200" y="331"/>
                  </a:cubicBezTo>
                  <a:cubicBezTo>
                    <a:pt x="200" y="330"/>
                    <a:pt x="199" y="331"/>
                    <a:pt x="199" y="330"/>
                  </a:cubicBezTo>
                  <a:cubicBezTo>
                    <a:pt x="199" y="330"/>
                    <a:pt x="198" y="331"/>
                    <a:pt x="198" y="331"/>
                  </a:cubicBezTo>
                  <a:cubicBezTo>
                    <a:pt x="198" y="331"/>
                    <a:pt x="198" y="330"/>
                    <a:pt x="197" y="330"/>
                  </a:cubicBezTo>
                  <a:cubicBezTo>
                    <a:pt x="199" y="330"/>
                    <a:pt x="196" y="333"/>
                    <a:pt x="196" y="331"/>
                  </a:cubicBezTo>
                  <a:cubicBezTo>
                    <a:pt x="196" y="331"/>
                    <a:pt x="197" y="331"/>
                    <a:pt x="197" y="331"/>
                  </a:cubicBezTo>
                  <a:cubicBezTo>
                    <a:pt x="197" y="331"/>
                    <a:pt x="197" y="331"/>
                    <a:pt x="197" y="330"/>
                  </a:cubicBezTo>
                  <a:cubicBezTo>
                    <a:pt x="196" y="330"/>
                    <a:pt x="196" y="331"/>
                    <a:pt x="195" y="331"/>
                  </a:cubicBezTo>
                  <a:cubicBezTo>
                    <a:pt x="195" y="331"/>
                    <a:pt x="196" y="331"/>
                    <a:pt x="195" y="332"/>
                  </a:cubicBezTo>
                  <a:cubicBezTo>
                    <a:pt x="194" y="331"/>
                    <a:pt x="194" y="331"/>
                    <a:pt x="193" y="330"/>
                  </a:cubicBezTo>
                  <a:cubicBezTo>
                    <a:pt x="193" y="330"/>
                    <a:pt x="194" y="331"/>
                    <a:pt x="193" y="331"/>
                  </a:cubicBezTo>
                  <a:cubicBezTo>
                    <a:pt x="193" y="331"/>
                    <a:pt x="193" y="331"/>
                    <a:pt x="193" y="331"/>
                  </a:cubicBezTo>
                  <a:cubicBezTo>
                    <a:pt x="194" y="331"/>
                    <a:pt x="194" y="331"/>
                    <a:pt x="193" y="331"/>
                  </a:cubicBezTo>
                  <a:cubicBezTo>
                    <a:pt x="194" y="331"/>
                    <a:pt x="194" y="333"/>
                    <a:pt x="196" y="332"/>
                  </a:cubicBezTo>
                  <a:cubicBezTo>
                    <a:pt x="196" y="333"/>
                    <a:pt x="195" y="333"/>
                    <a:pt x="195" y="333"/>
                  </a:cubicBezTo>
                  <a:cubicBezTo>
                    <a:pt x="194" y="334"/>
                    <a:pt x="195" y="333"/>
                    <a:pt x="195" y="334"/>
                  </a:cubicBezTo>
                  <a:cubicBezTo>
                    <a:pt x="196" y="334"/>
                    <a:pt x="195" y="333"/>
                    <a:pt x="195" y="333"/>
                  </a:cubicBezTo>
                  <a:cubicBezTo>
                    <a:pt x="196" y="334"/>
                    <a:pt x="196" y="334"/>
                    <a:pt x="197" y="334"/>
                  </a:cubicBezTo>
                  <a:cubicBezTo>
                    <a:pt x="197" y="335"/>
                    <a:pt x="196" y="334"/>
                    <a:pt x="195" y="334"/>
                  </a:cubicBezTo>
                  <a:cubicBezTo>
                    <a:pt x="195" y="334"/>
                    <a:pt x="194" y="334"/>
                    <a:pt x="194" y="334"/>
                  </a:cubicBezTo>
                  <a:cubicBezTo>
                    <a:pt x="194" y="334"/>
                    <a:pt x="194" y="333"/>
                    <a:pt x="194" y="333"/>
                  </a:cubicBezTo>
                  <a:cubicBezTo>
                    <a:pt x="194" y="333"/>
                    <a:pt x="194" y="333"/>
                    <a:pt x="194" y="333"/>
                  </a:cubicBezTo>
                  <a:cubicBezTo>
                    <a:pt x="193" y="334"/>
                    <a:pt x="195" y="334"/>
                    <a:pt x="195" y="336"/>
                  </a:cubicBezTo>
                  <a:cubicBezTo>
                    <a:pt x="194" y="335"/>
                    <a:pt x="194" y="335"/>
                    <a:pt x="192" y="335"/>
                  </a:cubicBezTo>
                  <a:cubicBezTo>
                    <a:pt x="192" y="334"/>
                    <a:pt x="192" y="333"/>
                    <a:pt x="192" y="334"/>
                  </a:cubicBezTo>
                  <a:cubicBezTo>
                    <a:pt x="191" y="333"/>
                    <a:pt x="192" y="333"/>
                    <a:pt x="191" y="332"/>
                  </a:cubicBezTo>
                  <a:cubicBezTo>
                    <a:pt x="192" y="333"/>
                    <a:pt x="190" y="334"/>
                    <a:pt x="191" y="335"/>
                  </a:cubicBezTo>
                  <a:cubicBezTo>
                    <a:pt x="192" y="335"/>
                    <a:pt x="191" y="334"/>
                    <a:pt x="191" y="334"/>
                  </a:cubicBezTo>
                  <a:cubicBezTo>
                    <a:pt x="192" y="334"/>
                    <a:pt x="192" y="335"/>
                    <a:pt x="192" y="335"/>
                  </a:cubicBezTo>
                  <a:cubicBezTo>
                    <a:pt x="191" y="334"/>
                    <a:pt x="192" y="336"/>
                    <a:pt x="191" y="336"/>
                  </a:cubicBezTo>
                  <a:cubicBezTo>
                    <a:pt x="191" y="336"/>
                    <a:pt x="192" y="336"/>
                    <a:pt x="192" y="336"/>
                  </a:cubicBezTo>
                  <a:cubicBezTo>
                    <a:pt x="192" y="337"/>
                    <a:pt x="190" y="336"/>
                    <a:pt x="189" y="337"/>
                  </a:cubicBezTo>
                  <a:cubicBezTo>
                    <a:pt x="189" y="337"/>
                    <a:pt x="190" y="337"/>
                    <a:pt x="190" y="338"/>
                  </a:cubicBezTo>
                  <a:cubicBezTo>
                    <a:pt x="189" y="337"/>
                    <a:pt x="189" y="337"/>
                    <a:pt x="188" y="337"/>
                  </a:cubicBezTo>
                  <a:cubicBezTo>
                    <a:pt x="188" y="338"/>
                    <a:pt x="189" y="338"/>
                    <a:pt x="188" y="339"/>
                  </a:cubicBezTo>
                  <a:cubicBezTo>
                    <a:pt x="188" y="339"/>
                    <a:pt x="188" y="339"/>
                    <a:pt x="187" y="339"/>
                  </a:cubicBezTo>
                  <a:cubicBezTo>
                    <a:pt x="187" y="338"/>
                    <a:pt x="188" y="338"/>
                    <a:pt x="188" y="337"/>
                  </a:cubicBezTo>
                  <a:cubicBezTo>
                    <a:pt x="188" y="337"/>
                    <a:pt x="187" y="337"/>
                    <a:pt x="187" y="337"/>
                  </a:cubicBezTo>
                  <a:cubicBezTo>
                    <a:pt x="187" y="338"/>
                    <a:pt x="187" y="338"/>
                    <a:pt x="187" y="338"/>
                  </a:cubicBezTo>
                  <a:cubicBezTo>
                    <a:pt x="186" y="339"/>
                    <a:pt x="186" y="337"/>
                    <a:pt x="185" y="337"/>
                  </a:cubicBezTo>
                  <a:cubicBezTo>
                    <a:pt x="186" y="339"/>
                    <a:pt x="186" y="338"/>
                    <a:pt x="186" y="340"/>
                  </a:cubicBezTo>
                  <a:cubicBezTo>
                    <a:pt x="185" y="340"/>
                    <a:pt x="185" y="339"/>
                    <a:pt x="186" y="339"/>
                  </a:cubicBezTo>
                  <a:cubicBezTo>
                    <a:pt x="185" y="339"/>
                    <a:pt x="184" y="341"/>
                    <a:pt x="184" y="340"/>
                  </a:cubicBezTo>
                  <a:cubicBezTo>
                    <a:pt x="184" y="340"/>
                    <a:pt x="184" y="340"/>
                    <a:pt x="183" y="340"/>
                  </a:cubicBezTo>
                  <a:cubicBezTo>
                    <a:pt x="184" y="341"/>
                    <a:pt x="183" y="342"/>
                    <a:pt x="183" y="342"/>
                  </a:cubicBezTo>
                  <a:cubicBezTo>
                    <a:pt x="183" y="342"/>
                    <a:pt x="181" y="342"/>
                    <a:pt x="181" y="342"/>
                  </a:cubicBezTo>
                  <a:cubicBezTo>
                    <a:pt x="181" y="342"/>
                    <a:pt x="181" y="342"/>
                    <a:pt x="181" y="342"/>
                  </a:cubicBezTo>
                  <a:cubicBezTo>
                    <a:pt x="181" y="341"/>
                    <a:pt x="180" y="342"/>
                    <a:pt x="180" y="341"/>
                  </a:cubicBezTo>
                  <a:cubicBezTo>
                    <a:pt x="180" y="341"/>
                    <a:pt x="179" y="342"/>
                    <a:pt x="179" y="343"/>
                  </a:cubicBezTo>
                  <a:cubicBezTo>
                    <a:pt x="179" y="343"/>
                    <a:pt x="179" y="342"/>
                    <a:pt x="178" y="342"/>
                  </a:cubicBezTo>
                  <a:cubicBezTo>
                    <a:pt x="178" y="343"/>
                    <a:pt x="178" y="343"/>
                    <a:pt x="179" y="344"/>
                  </a:cubicBezTo>
                  <a:cubicBezTo>
                    <a:pt x="179" y="344"/>
                    <a:pt x="177" y="344"/>
                    <a:pt x="178" y="343"/>
                  </a:cubicBezTo>
                  <a:cubicBezTo>
                    <a:pt x="177" y="344"/>
                    <a:pt x="178" y="346"/>
                    <a:pt x="177" y="346"/>
                  </a:cubicBezTo>
                  <a:cubicBezTo>
                    <a:pt x="176" y="346"/>
                    <a:pt x="177" y="346"/>
                    <a:pt x="177" y="345"/>
                  </a:cubicBezTo>
                  <a:cubicBezTo>
                    <a:pt x="177" y="345"/>
                    <a:pt x="176" y="345"/>
                    <a:pt x="176" y="346"/>
                  </a:cubicBezTo>
                  <a:cubicBezTo>
                    <a:pt x="175" y="346"/>
                    <a:pt x="175" y="345"/>
                    <a:pt x="174" y="345"/>
                  </a:cubicBezTo>
                  <a:cubicBezTo>
                    <a:pt x="174" y="345"/>
                    <a:pt x="174" y="345"/>
                    <a:pt x="174" y="345"/>
                  </a:cubicBezTo>
                  <a:cubicBezTo>
                    <a:pt x="175" y="345"/>
                    <a:pt x="174" y="346"/>
                    <a:pt x="174" y="346"/>
                  </a:cubicBezTo>
                  <a:cubicBezTo>
                    <a:pt x="174" y="346"/>
                    <a:pt x="177" y="346"/>
                    <a:pt x="175" y="347"/>
                  </a:cubicBezTo>
                  <a:cubicBezTo>
                    <a:pt x="175" y="347"/>
                    <a:pt x="174" y="347"/>
                    <a:pt x="173" y="347"/>
                  </a:cubicBezTo>
                  <a:cubicBezTo>
                    <a:pt x="172" y="348"/>
                    <a:pt x="171" y="349"/>
                    <a:pt x="170" y="349"/>
                  </a:cubicBezTo>
                  <a:cubicBezTo>
                    <a:pt x="170" y="350"/>
                    <a:pt x="170" y="350"/>
                    <a:pt x="170" y="350"/>
                  </a:cubicBezTo>
                  <a:cubicBezTo>
                    <a:pt x="170" y="351"/>
                    <a:pt x="169" y="350"/>
                    <a:pt x="169" y="351"/>
                  </a:cubicBezTo>
                  <a:cubicBezTo>
                    <a:pt x="169" y="351"/>
                    <a:pt x="169" y="350"/>
                    <a:pt x="169" y="350"/>
                  </a:cubicBezTo>
                  <a:cubicBezTo>
                    <a:pt x="169" y="349"/>
                    <a:pt x="168" y="351"/>
                    <a:pt x="168" y="350"/>
                  </a:cubicBezTo>
                  <a:cubicBezTo>
                    <a:pt x="168" y="351"/>
                    <a:pt x="166" y="351"/>
                    <a:pt x="167" y="352"/>
                  </a:cubicBezTo>
                  <a:cubicBezTo>
                    <a:pt x="165" y="353"/>
                    <a:pt x="163" y="353"/>
                    <a:pt x="162" y="355"/>
                  </a:cubicBezTo>
                  <a:cubicBezTo>
                    <a:pt x="161" y="355"/>
                    <a:pt x="161" y="355"/>
                    <a:pt x="161" y="355"/>
                  </a:cubicBezTo>
                  <a:cubicBezTo>
                    <a:pt x="161" y="356"/>
                    <a:pt x="160" y="355"/>
                    <a:pt x="160" y="357"/>
                  </a:cubicBezTo>
                  <a:cubicBezTo>
                    <a:pt x="159" y="356"/>
                    <a:pt x="158" y="357"/>
                    <a:pt x="158" y="356"/>
                  </a:cubicBezTo>
                  <a:cubicBezTo>
                    <a:pt x="158" y="356"/>
                    <a:pt x="158" y="356"/>
                    <a:pt x="158" y="356"/>
                  </a:cubicBezTo>
                  <a:cubicBezTo>
                    <a:pt x="159" y="357"/>
                    <a:pt x="157" y="358"/>
                    <a:pt x="156" y="358"/>
                  </a:cubicBezTo>
                  <a:cubicBezTo>
                    <a:pt x="156" y="359"/>
                    <a:pt x="156" y="359"/>
                    <a:pt x="156" y="360"/>
                  </a:cubicBezTo>
                  <a:cubicBezTo>
                    <a:pt x="155" y="360"/>
                    <a:pt x="155" y="359"/>
                    <a:pt x="155" y="360"/>
                  </a:cubicBezTo>
                  <a:cubicBezTo>
                    <a:pt x="154" y="360"/>
                    <a:pt x="155" y="359"/>
                    <a:pt x="155" y="359"/>
                  </a:cubicBezTo>
                  <a:cubicBezTo>
                    <a:pt x="155" y="359"/>
                    <a:pt x="153" y="360"/>
                    <a:pt x="153" y="359"/>
                  </a:cubicBezTo>
                  <a:cubicBezTo>
                    <a:pt x="153" y="360"/>
                    <a:pt x="153" y="360"/>
                    <a:pt x="153" y="360"/>
                  </a:cubicBezTo>
                  <a:cubicBezTo>
                    <a:pt x="154" y="360"/>
                    <a:pt x="153" y="360"/>
                    <a:pt x="154" y="359"/>
                  </a:cubicBezTo>
                  <a:cubicBezTo>
                    <a:pt x="155" y="360"/>
                    <a:pt x="153" y="360"/>
                    <a:pt x="154" y="361"/>
                  </a:cubicBezTo>
                  <a:cubicBezTo>
                    <a:pt x="154" y="362"/>
                    <a:pt x="153" y="360"/>
                    <a:pt x="154" y="362"/>
                  </a:cubicBezTo>
                  <a:cubicBezTo>
                    <a:pt x="153" y="362"/>
                    <a:pt x="153" y="361"/>
                    <a:pt x="153" y="360"/>
                  </a:cubicBezTo>
                  <a:cubicBezTo>
                    <a:pt x="152" y="360"/>
                    <a:pt x="152" y="361"/>
                    <a:pt x="152" y="362"/>
                  </a:cubicBezTo>
                  <a:cubicBezTo>
                    <a:pt x="152" y="361"/>
                    <a:pt x="151" y="361"/>
                    <a:pt x="151" y="360"/>
                  </a:cubicBezTo>
                  <a:cubicBezTo>
                    <a:pt x="150" y="360"/>
                    <a:pt x="151" y="361"/>
                    <a:pt x="151" y="361"/>
                  </a:cubicBezTo>
                  <a:cubicBezTo>
                    <a:pt x="151" y="362"/>
                    <a:pt x="151" y="361"/>
                    <a:pt x="151" y="362"/>
                  </a:cubicBezTo>
                  <a:cubicBezTo>
                    <a:pt x="150" y="362"/>
                    <a:pt x="150" y="362"/>
                    <a:pt x="149" y="362"/>
                  </a:cubicBezTo>
                  <a:cubicBezTo>
                    <a:pt x="149" y="361"/>
                    <a:pt x="149" y="361"/>
                    <a:pt x="149" y="361"/>
                  </a:cubicBezTo>
                  <a:cubicBezTo>
                    <a:pt x="148" y="361"/>
                    <a:pt x="149" y="362"/>
                    <a:pt x="148" y="362"/>
                  </a:cubicBezTo>
                  <a:cubicBezTo>
                    <a:pt x="149" y="363"/>
                    <a:pt x="150" y="363"/>
                    <a:pt x="149" y="364"/>
                  </a:cubicBezTo>
                  <a:cubicBezTo>
                    <a:pt x="149" y="364"/>
                    <a:pt x="149" y="364"/>
                    <a:pt x="149" y="363"/>
                  </a:cubicBezTo>
                  <a:cubicBezTo>
                    <a:pt x="148" y="364"/>
                    <a:pt x="148" y="363"/>
                    <a:pt x="147" y="363"/>
                  </a:cubicBezTo>
                  <a:cubicBezTo>
                    <a:pt x="147" y="363"/>
                    <a:pt x="147" y="364"/>
                    <a:pt x="148" y="364"/>
                  </a:cubicBezTo>
                  <a:cubicBezTo>
                    <a:pt x="148" y="365"/>
                    <a:pt x="147" y="364"/>
                    <a:pt x="147" y="363"/>
                  </a:cubicBezTo>
                  <a:cubicBezTo>
                    <a:pt x="145" y="364"/>
                    <a:pt x="146" y="365"/>
                    <a:pt x="145" y="366"/>
                  </a:cubicBezTo>
                  <a:cubicBezTo>
                    <a:pt x="146" y="366"/>
                    <a:pt x="146" y="365"/>
                    <a:pt x="147" y="366"/>
                  </a:cubicBezTo>
                  <a:cubicBezTo>
                    <a:pt x="146" y="366"/>
                    <a:pt x="146" y="366"/>
                    <a:pt x="145" y="367"/>
                  </a:cubicBezTo>
                  <a:cubicBezTo>
                    <a:pt x="144" y="367"/>
                    <a:pt x="146" y="366"/>
                    <a:pt x="145" y="366"/>
                  </a:cubicBezTo>
                  <a:cubicBezTo>
                    <a:pt x="144" y="367"/>
                    <a:pt x="143" y="367"/>
                    <a:pt x="143" y="368"/>
                  </a:cubicBezTo>
                  <a:cubicBezTo>
                    <a:pt x="143" y="368"/>
                    <a:pt x="142" y="368"/>
                    <a:pt x="143" y="367"/>
                  </a:cubicBezTo>
                  <a:cubicBezTo>
                    <a:pt x="142" y="367"/>
                    <a:pt x="140" y="370"/>
                    <a:pt x="141" y="368"/>
                  </a:cubicBezTo>
                  <a:cubicBezTo>
                    <a:pt x="139" y="368"/>
                    <a:pt x="140" y="369"/>
                    <a:pt x="140" y="370"/>
                  </a:cubicBezTo>
                  <a:cubicBezTo>
                    <a:pt x="139" y="370"/>
                    <a:pt x="138" y="370"/>
                    <a:pt x="139" y="369"/>
                  </a:cubicBezTo>
                  <a:cubicBezTo>
                    <a:pt x="138" y="369"/>
                    <a:pt x="138" y="370"/>
                    <a:pt x="137" y="370"/>
                  </a:cubicBezTo>
                  <a:cubicBezTo>
                    <a:pt x="137" y="370"/>
                    <a:pt x="138" y="370"/>
                    <a:pt x="138" y="370"/>
                  </a:cubicBezTo>
                  <a:cubicBezTo>
                    <a:pt x="138" y="371"/>
                    <a:pt x="137" y="370"/>
                    <a:pt x="137" y="371"/>
                  </a:cubicBezTo>
                  <a:cubicBezTo>
                    <a:pt x="137" y="371"/>
                    <a:pt x="137" y="371"/>
                    <a:pt x="136" y="371"/>
                  </a:cubicBezTo>
                  <a:cubicBezTo>
                    <a:pt x="137" y="371"/>
                    <a:pt x="136" y="370"/>
                    <a:pt x="136" y="369"/>
                  </a:cubicBezTo>
                  <a:cubicBezTo>
                    <a:pt x="136" y="370"/>
                    <a:pt x="135" y="370"/>
                    <a:pt x="134" y="370"/>
                  </a:cubicBezTo>
                  <a:cubicBezTo>
                    <a:pt x="134" y="371"/>
                    <a:pt x="134" y="370"/>
                    <a:pt x="134" y="371"/>
                  </a:cubicBezTo>
                  <a:cubicBezTo>
                    <a:pt x="134" y="371"/>
                    <a:pt x="135" y="371"/>
                    <a:pt x="135" y="370"/>
                  </a:cubicBezTo>
                  <a:cubicBezTo>
                    <a:pt x="136" y="371"/>
                    <a:pt x="134" y="372"/>
                    <a:pt x="134" y="373"/>
                  </a:cubicBezTo>
                  <a:cubicBezTo>
                    <a:pt x="133" y="373"/>
                    <a:pt x="132" y="373"/>
                    <a:pt x="132" y="374"/>
                  </a:cubicBezTo>
                  <a:cubicBezTo>
                    <a:pt x="133" y="373"/>
                    <a:pt x="132" y="371"/>
                    <a:pt x="130" y="371"/>
                  </a:cubicBezTo>
                  <a:cubicBezTo>
                    <a:pt x="130" y="372"/>
                    <a:pt x="130" y="372"/>
                    <a:pt x="131" y="372"/>
                  </a:cubicBezTo>
                  <a:cubicBezTo>
                    <a:pt x="131" y="373"/>
                    <a:pt x="130" y="372"/>
                    <a:pt x="130" y="373"/>
                  </a:cubicBezTo>
                  <a:cubicBezTo>
                    <a:pt x="130" y="373"/>
                    <a:pt x="130" y="374"/>
                    <a:pt x="130" y="375"/>
                  </a:cubicBezTo>
                  <a:cubicBezTo>
                    <a:pt x="131" y="375"/>
                    <a:pt x="131" y="373"/>
                    <a:pt x="130" y="373"/>
                  </a:cubicBezTo>
                  <a:cubicBezTo>
                    <a:pt x="131" y="373"/>
                    <a:pt x="131" y="374"/>
                    <a:pt x="131" y="373"/>
                  </a:cubicBezTo>
                  <a:cubicBezTo>
                    <a:pt x="132" y="373"/>
                    <a:pt x="130" y="375"/>
                    <a:pt x="132" y="374"/>
                  </a:cubicBezTo>
                  <a:cubicBezTo>
                    <a:pt x="131" y="375"/>
                    <a:pt x="130" y="375"/>
                    <a:pt x="130" y="376"/>
                  </a:cubicBezTo>
                  <a:cubicBezTo>
                    <a:pt x="129" y="375"/>
                    <a:pt x="130" y="375"/>
                    <a:pt x="130" y="374"/>
                  </a:cubicBezTo>
                  <a:cubicBezTo>
                    <a:pt x="129" y="375"/>
                    <a:pt x="129" y="375"/>
                    <a:pt x="128" y="375"/>
                  </a:cubicBezTo>
                  <a:cubicBezTo>
                    <a:pt x="128" y="375"/>
                    <a:pt x="130" y="375"/>
                    <a:pt x="129" y="376"/>
                  </a:cubicBezTo>
                  <a:cubicBezTo>
                    <a:pt x="128" y="376"/>
                    <a:pt x="128" y="376"/>
                    <a:pt x="128" y="375"/>
                  </a:cubicBezTo>
                  <a:cubicBezTo>
                    <a:pt x="128" y="376"/>
                    <a:pt x="127" y="378"/>
                    <a:pt x="126" y="378"/>
                  </a:cubicBezTo>
                  <a:cubicBezTo>
                    <a:pt x="126" y="376"/>
                    <a:pt x="126" y="375"/>
                    <a:pt x="128" y="375"/>
                  </a:cubicBezTo>
                  <a:cubicBezTo>
                    <a:pt x="128" y="374"/>
                    <a:pt x="127" y="374"/>
                    <a:pt x="127" y="374"/>
                  </a:cubicBezTo>
                  <a:cubicBezTo>
                    <a:pt x="127" y="374"/>
                    <a:pt x="127" y="375"/>
                    <a:pt x="127" y="375"/>
                  </a:cubicBezTo>
                  <a:cubicBezTo>
                    <a:pt x="126" y="375"/>
                    <a:pt x="126" y="374"/>
                    <a:pt x="126" y="374"/>
                  </a:cubicBezTo>
                  <a:cubicBezTo>
                    <a:pt x="126" y="375"/>
                    <a:pt x="126" y="376"/>
                    <a:pt x="125" y="377"/>
                  </a:cubicBezTo>
                  <a:cubicBezTo>
                    <a:pt x="124" y="376"/>
                    <a:pt x="123" y="377"/>
                    <a:pt x="122" y="376"/>
                  </a:cubicBezTo>
                  <a:cubicBezTo>
                    <a:pt x="121" y="376"/>
                    <a:pt x="122" y="378"/>
                    <a:pt x="122" y="379"/>
                  </a:cubicBezTo>
                  <a:cubicBezTo>
                    <a:pt x="122" y="379"/>
                    <a:pt x="122" y="378"/>
                    <a:pt x="121" y="378"/>
                  </a:cubicBezTo>
                  <a:cubicBezTo>
                    <a:pt x="121" y="379"/>
                    <a:pt x="121" y="379"/>
                    <a:pt x="121" y="380"/>
                  </a:cubicBezTo>
                  <a:cubicBezTo>
                    <a:pt x="121" y="379"/>
                    <a:pt x="120" y="380"/>
                    <a:pt x="120" y="380"/>
                  </a:cubicBezTo>
                  <a:cubicBezTo>
                    <a:pt x="120" y="381"/>
                    <a:pt x="119" y="382"/>
                    <a:pt x="118" y="383"/>
                  </a:cubicBezTo>
                  <a:cubicBezTo>
                    <a:pt x="118" y="382"/>
                    <a:pt x="118" y="382"/>
                    <a:pt x="117" y="381"/>
                  </a:cubicBezTo>
                  <a:cubicBezTo>
                    <a:pt x="117" y="381"/>
                    <a:pt x="117" y="382"/>
                    <a:pt x="117" y="382"/>
                  </a:cubicBezTo>
                  <a:cubicBezTo>
                    <a:pt x="117" y="382"/>
                    <a:pt x="116" y="382"/>
                    <a:pt x="116" y="382"/>
                  </a:cubicBezTo>
                  <a:cubicBezTo>
                    <a:pt x="115" y="382"/>
                    <a:pt x="115" y="383"/>
                    <a:pt x="115" y="383"/>
                  </a:cubicBezTo>
                  <a:cubicBezTo>
                    <a:pt x="114" y="383"/>
                    <a:pt x="114" y="384"/>
                    <a:pt x="113" y="384"/>
                  </a:cubicBezTo>
                  <a:cubicBezTo>
                    <a:pt x="113" y="383"/>
                    <a:pt x="113" y="383"/>
                    <a:pt x="113" y="382"/>
                  </a:cubicBezTo>
                  <a:cubicBezTo>
                    <a:pt x="113" y="382"/>
                    <a:pt x="112" y="382"/>
                    <a:pt x="112" y="383"/>
                  </a:cubicBezTo>
                  <a:cubicBezTo>
                    <a:pt x="113" y="383"/>
                    <a:pt x="111" y="384"/>
                    <a:pt x="112" y="384"/>
                  </a:cubicBezTo>
                  <a:cubicBezTo>
                    <a:pt x="112" y="386"/>
                    <a:pt x="109" y="383"/>
                    <a:pt x="110" y="386"/>
                  </a:cubicBezTo>
                  <a:cubicBezTo>
                    <a:pt x="110" y="387"/>
                    <a:pt x="109" y="385"/>
                    <a:pt x="108" y="385"/>
                  </a:cubicBezTo>
                  <a:cubicBezTo>
                    <a:pt x="106" y="386"/>
                    <a:pt x="106" y="388"/>
                    <a:pt x="104" y="388"/>
                  </a:cubicBezTo>
                  <a:cubicBezTo>
                    <a:pt x="104" y="387"/>
                    <a:pt x="105" y="387"/>
                    <a:pt x="106" y="387"/>
                  </a:cubicBezTo>
                  <a:cubicBezTo>
                    <a:pt x="106" y="386"/>
                    <a:pt x="104" y="387"/>
                    <a:pt x="105" y="386"/>
                  </a:cubicBezTo>
                  <a:cubicBezTo>
                    <a:pt x="104" y="386"/>
                    <a:pt x="104" y="386"/>
                    <a:pt x="103" y="386"/>
                  </a:cubicBezTo>
                  <a:cubicBezTo>
                    <a:pt x="104" y="387"/>
                    <a:pt x="101" y="389"/>
                    <a:pt x="100" y="388"/>
                  </a:cubicBezTo>
                  <a:cubicBezTo>
                    <a:pt x="98" y="390"/>
                    <a:pt x="97" y="390"/>
                    <a:pt x="95" y="392"/>
                  </a:cubicBezTo>
                  <a:cubicBezTo>
                    <a:pt x="95" y="392"/>
                    <a:pt x="95" y="391"/>
                    <a:pt x="95" y="392"/>
                  </a:cubicBezTo>
                  <a:cubicBezTo>
                    <a:pt x="94" y="392"/>
                    <a:pt x="95" y="392"/>
                    <a:pt x="94" y="392"/>
                  </a:cubicBezTo>
                  <a:cubicBezTo>
                    <a:pt x="93" y="391"/>
                    <a:pt x="94" y="393"/>
                    <a:pt x="92" y="393"/>
                  </a:cubicBezTo>
                  <a:cubicBezTo>
                    <a:pt x="92" y="393"/>
                    <a:pt x="93" y="393"/>
                    <a:pt x="93" y="394"/>
                  </a:cubicBezTo>
                  <a:cubicBezTo>
                    <a:pt x="92" y="393"/>
                    <a:pt x="92" y="395"/>
                    <a:pt x="91" y="395"/>
                  </a:cubicBezTo>
                  <a:cubicBezTo>
                    <a:pt x="90" y="393"/>
                    <a:pt x="89" y="397"/>
                    <a:pt x="88" y="396"/>
                  </a:cubicBezTo>
                  <a:cubicBezTo>
                    <a:pt x="88" y="396"/>
                    <a:pt x="88" y="396"/>
                    <a:pt x="88" y="397"/>
                  </a:cubicBezTo>
                  <a:cubicBezTo>
                    <a:pt x="86" y="396"/>
                    <a:pt x="87" y="399"/>
                    <a:pt x="86" y="398"/>
                  </a:cubicBezTo>
                  <a:cubicBezTo>
                    <a:pt x="86" y="398"/>
                    <a:pt x="86" y="398"/>
                    <a:pt x="86" y="397"/>
                  </a:cubicBezTo>
                  <a:cubicBezTo>
                    <a:pt x="85" y="397"/>
                    <a:pt x="85" y="398"/>
                    <a:pt x="84" y="397"/>
                  </a:cubicBezTo>
                  <a:cubicBezTo>
                    <a:pt x="84" y="398"/>
                    <a:pt x="85" y="398"/>
                    <a:pt x="85" y="398"/>
                  </a:cubicBezTo>
                  <a:cubicBezTo>
                    <a:pt x="85" y="399"/>
                    <a:pt x="85" y="398"/>
                    <a:pt x="85" y="398"/>
                  </a:cubicBezTo>
                  <a:cubicBezTo>
                    <a:pt x="85" y="399"/>
                    <a:pt x="85" y="400"/>
                    <a:pt x="86" y="400"/>
                  </a:cubicBezTo>
                  <a:cubicBezTo>
                    <a:pt x="86" y="400"/>
                    <a:pt x="84" y="400"/>
                    <a:pt x="85" y="401"/>
                  </a:cubicBezTo>
                  <a:cubicBezTo>
                    <a:pt x="84" y="401"/>
                    <a:pt x="84" y="402"/>
                    <a:pt x="83" y="401"/>
                  </a:cubicBezTo>
                  <a:cubicBezTo>
                    <a:pt x="83" y="402"/>
                    <a:pt x="83" y="402"/>
                    <a:pt x="83" y="402"/>
                  </a:cubicBezTo>
                  <a:cubicBezTo>
                    <a:pt x="85" y="402"/>
                    <a:pt x="86" y="401"/>
                    <a:pt x="87" y="401"/>
                  </a:cubicBezTo>
                  <a:cubicBezTo>
                    <a:pt x="87" y="400"/>
                    <a:pt x="86" y="400"/>
                    <a:pt x="86" y="400"/>
                  </a:cubicBezTo>
                  <a:cubicBezTo>
                    <a:pt x="87" y="399"/>
                    <a:pt x="87" y="398"/>
                    <a:pt x="89" y="398"/>
                  </a:cubicBezTo>
                  <a:cubicBezTo>
                    <a:pt x="88" y="398"/>
                    <a:pt x="88" y="399"/>
                    <a:pt x="87" y="399"/>
                  </a:cubicBezTo>
                  <a:cubicBezTo>
                    <a:pt x="87" y="400"/>
                    <a:pt x="88" y="400"/>
                    <a:pt x="87" y="400"/>
                  </a:cubicBezTo>
                  <a:cubicBezTo>
                    <a:pt x="89" y="400"/>
                    <a:pt x="88" y="398"/>
                    <a:pt x="90" y="398"/>
                  </a:cubicBezTo>
                  <a:cubicBezTo>
                    <a:pt x="90" y="396"/>
                    <a:pt x="92" y="396"/>
                    <a:pt x="94" y="395"/>
                  </a:cubicBezTo>
                  <a:cubicBezTo>
                    <a:pt x="95" y="395"/>
                    <a:pt x="94" y="396"/>
                    <a:pt x="95" y="396"/>
                  </a:cubicBezTo>
                  <a:cubicBezTo>
                    <a:pt x="95" y="395"/>
                    <a:pt x="95" y="395"/>
                    <a:pt x="94" y="395"/>
                  </a:cubicBezTo>
                  <a:cubicBezTo>
                    <a:pt x="95" y="394"/>
                    <a:pt x="96" y="395"/>
                    <a:pt x="96" y="393"/>
                  </a:cubicBezTo>
                  <a:cubicBezTo>
                    <a:pt x="99" y="393"/>
                    <a:pt x="100" y="390"/>
                    <a:pt x="102" y="390"/>
                  </a:cubicBezTo>
                  <a:cubicBezTo>
                    <a:pt x="103" y="390"/>
                    <a:pt x="102" y="389"/>
                    <a:pt x="102" y="389"/>
                  </a:cubicBezTo>
                  <a:cubicBezTo>
                    <a:pt x="104" y="390"/>
                    <a:pt x="101" y="392"/>
                    <a:pt x="101" y="393"/>
                  </a:cubicBezTo>
                  <a:cubicBezTo>
                    <a:pt x="99" y="393"/>
                    <a:pt x="99" y="395"/>
                    <a:pt x="97" y="394"/>
                  </a:cubicBezTo>
                  <a:cubicBezTo>
                    <a:pt x="97" y="397"/>
                    <a:pt x="94" y="398"/>
                    <a:pt x="92" y="399"/>
                  </a:cubicBezTo>
                  <a:cubicBezTo>
                    <a:pt x="92" y="399"/>
                    <a:pt x="92" y="399"/>
                    <a:pt x="92" y="400"/>
                  </a:cubicBezTo>
                  <a:cubicBezTo>
                    <a:pt x="90" y="401"/>
                    <a:pt x="88" y="401"/>
                    <a:pt x="86" y="403"/>
                  </a:cubicBezTo>
                  <a:cubicBezTo>
                    <a:pt x="86" y="403"/>
                    <a:pt x="85" y="403"/>
                    <a:pt x="85" y="402"/>
                  </a:cubicBezTo>
                  <a:cubicBezTo>
                    <a:pt x="85" y="402"/>
                    <a:pt x="85" y="403"/>
                    <a:pt x="85" y="403"/>
                  </a:cubicBezTo>
                  <a:cubicBezTo>
                    <a:pt x="83" y="403"/>
                    <a:pt x="82" y="405"/>
                    <a:pt x="81" y="404"/>
                  </a:cubicBezTo>
                  <a:cubicBezTo>
                    <a:pt x="81" y="405"/>
                    <a:pt x="82" y="405"/>
                    <a:pt x="82" y="405"/>
                  </a:cubicBezTo>
                  <a:cubicBezTo>
                    <a:pt x="78" y="407"/>
                    <a:pt x="74" y="410"/>
                    <a:pt x="69" y="411"/>
                  </a:cubicBezTo>
                  <a:cubicBezTo>
                    <a:pt x="69" y="412"/>
                    <a:pt x="67" y="412"/>
                    <a:pt x="67" y="413"/>
                  </a:cubicBezTo>
                  <a:cubicBezTo>
                    <a:pt x="65" y="411"/>
                    <a:pt x="65" y="416"/>
                    <a:pt x="63" y="414"/>
                  </a:cubicBezTo>
                  <a:cubicBezTo>
                    <a:pt x="62" y="414"/>
                    <a:pt x="63" y="415"/>
                    <a:pt x="62" y="416"/>
                  </a:cubicBezTo>
                  <a:cubicBezTo>
                    <a:pt x="62" y="416"/>
                    <a:pt x="62" y="416"/>
                    <a:pt x="61" y="416"/>
                  </a:cubicBezTo>
                  <a:cubicBezTo>
                    <a:pt x="60" y="419"/>
                    <a:pt x="56" y="418"/>
                    <a:pt x="53" y="420"/>
                  </a:cubicBezTo>
                  <a:cubicBezTo>
                    <a:pt x="53" y="420"/>
                    <a:pt x="54" y="419"/>
                    <a:pt x="54" y="419"/>
                  </a:cubicBezTo>
                  <a:cubicBezTo>
                    <a:pt x="54" y="419"/>
                    <a:pt x="56" y="418"/>
                    <a:pt x="57" y="416"/>
                  </a:cubicBezTo>
                  <a:cubicBezTo>
                    <a:pt x="57" y="417"/>
                    <a:pt x="57" y="417"/>
                    <a:pt x="57" y="418"/>
                  </a:cubicBezTo>
                  <a:cubicBezTo>
                    <a:pt x="58" y="418"/>
                    <a:pt x="58" y="415"/>
                    <a:pt x="60" y="416"/>
                  </a:cubicBezTo>
                  <a:cubicBezTo>
                    <a:pt x="60" y="415"/>
                    <a:pt x="60" y="415"/>
                    <a:pt x="60" y="414"/>
                  </a:cubicBezTo>
                  <a:cubicBezTo>
                    <a:pt x="62" y="413"/>
                    <a:pt x="64" y="414"/>
                    <a:pt x="65" y="412"/>
                  </a:cubicBezTo>
                  <a:cubicBezTo>
                    <a:pt x="65" y="412"/>
                    <a:pt x="65" y="412"/>
                    <a:pt x="65" y="412"/>
                  </a:cubicBezTo>
                  <a:cubicBezTo>
                    <a:pt x="66" y="412"/>
                    <a:pt x="65" y="411"/>
                    <a:pt x="64" y="411"/>
                  </a:cubicBezTo>
                  <a:cubicBezTo>
                    <a:pt x="65" y="411"/>
                    <a:pt x="67" y="411"/>
                    <a:pt x="67" y="411"/>
                  </a:cubicBezTo>
                  <a:cubicBezTo>
                    <a:pt x="68" y="411"/>
                    <a:pt x="68" y="410"/>
                    <a:pt x="67" y="409"/>
                  </a:cubicBezTo>
                  <a:cubicBezTo>
                    <a:pt x="67" y="410"/>
                    <a:pt x="65" y="411"/>
                    <a:pt x="65" y="409"/>
                  </a:cubicBezTo>
                  <a:cubicBezTo>
                    <a:pt x="65" y="410"/>
                    <a:pt x="64" y="411"/>
                    <a:pt x="63" y="409"/>
                  </a:cubicBezTo>
                  <a:cubicBezTo>
                    <a:pt x="63" y="409"/>
                    <a:pt x="63" y="409"/>
                    <a:pt x="63" y="410"/>
                  </a:cubicBezTo>
                  <a:cubicBezTo>
                    <a:pt x="64" y="410"/>
                    <a:pt x="63" y="411"/>
                    <a:pt x="63" y="412"/>
                  </a:cubicBezTo>
                  <a:cubicBezTo>
                    <a:pt x="63" y="413"/>
                    <a:pt x="62" y="411"/>
                    <a:pt x="63" y="411"/>
                  </a:cubicBezTo>
                  <a:cubicBezTo>
                    <a:pt x="62" y="411"/>
                    <a:pt x="63" y="412"/>
                    <a:pt x="62" y="412"/>
                  </a:cubicBezTo>
                  <a:cubicBezTo>
                    <a:pt x="62" y="412"/>
                    <a:pt x="62" y="412"/>
                    <a:pt x="62" y="412"/>
                  </a:cubicBezTo>
                  <a:cubicBezTo>
                    <a:pt x="62" y="412"/>
                    <a:pt x="61" y="411"/>
                    <a:pt x="61" y="411"/>
                  </a:cubicBezTo>
                  <a:cubicBezTo>
                    <a:pt x="60" y="411"/>
                    <a:pt x="60" y="412"/>
                    <a:pt x="60" y="413"/>
                  </a:cubicBezTo>
                  <a:cubicBezTo>
                    <a:pt x="60" y="413"/>
                    <a:pt x="59" y="413"/>
                    <a:pt x="59" y="414"/>
                  </a:cubicBezTo>
                  <a:cubicBezTo>
                    <a:pt x="59" y="414"/>
                    <a:pt x="59" y="414"/>
                    <a:pt x="59" y="414"/>
                  </a:cubicBezTo>
                  <a:cubicBezTo>
                    <a:pt x="59" y="415"/>
                    <a:pt x="59" y="414"/>
                    <a:pt x="58" y="415"/>
                  </a:cubicBezTo>
                  <a:cubicBezTo>
                    <a:pt x="58" y="415"/>
                    <a:pt x="58" y="414"/>
                    <a:pt x="58" y="414"/>
                  </a:cubicBezTo>
                  <a:cubicBezTo>
                    <a:pt x="58" y="414"/>
                    <a:pt x="57" y="414"/>
                    <a:pt x="57" y="414"/>
                  </a:cubicBezTo>
                  <a:cubicBezTo>
                    <a:pt x="57" y="414"/>
                    <a:pt x="56" y="414"/>
                    <a:pt x="56" y="415"/>
                  </a:cubicBezTo>
                  <a:cubicBezTo>
                    <a:pt x="55" y="415"/>
                    <a:pt x="55" y="415"/>
                    <a:pt x="56" y="414"/>
                  </a:cubicBezTo>
                  <a:cubicBezTo>
                    <a:pt x="55" y="413"/>
                    <a:pt x="55" y="413"/>
                    <a:pt x="54" y="414"/>
                  </a:cubicBezTo>
                  <a:cubicBezTo>
                    <a:pt x="54" y="414"/>
                    <a:pt x="54" y="414"/>
                    <a:pt x="54" y="415"/>
                  </a:cubicBezTo>
                  <a:cubicBezTo>
                    <a:pt x="54" y="415"/>
                    <a:pt x="54" y="414"/>
                    <a:pt x="55" y="414"/>
                  </a:cubicBezTo>
                  <a:cubicBezTo>
                    <a:pt x="54" y="415"/>
                    <a:pt x="55" y="415"/>
                    <a:pt x="54" y="416"/>
                  </a:cubicBezTo>
                  <a:cubicBezTo>
                    <a:pt x="54" y="416"/>
                    <a:pt x="54" y="415"/>
                    <a:pt x="53" y="415"/>
                  </a:cubicBezTo>
                  <a:cubicBezTo>
                    <a:pt x="53" y="416"/>
                    <a:pt x="52" y="417"/>
                    <a:pt x="53" y="418"/>
                  </a:cubicBezTo>
                  <a:cubicBezTo>
                    <a:pt x="52" y="418"/>
                    <a:pt x="52" y="418"/>
                    <a:pt x="52" y="419"/>
                  </a:cubicBezTo>
                  <a:cubicBezTo>
                    <a:pt x="52" y="419"/>
                    <a:pt x="52" y="418"/>
                    <a:pt x="51" y="417"/>
                  </a:cubicBezTo>
                  <a:cubicBezTo>
                    <a:pt x="52" y="417"/>
                    <a:pt x="53" y="415"/>
                    <a:pt x="51" y="415"/>
                  </a:cubicBezTo>
                  <a:cubicBezTo>
                    <a:pt x="51" y="416"/>
                    <a:pt x="52" y="415"/>
                    <a:pt x="52" y="416"/>
                  </a:cubicBezTo>
                  <a:cubicBezTo>
                    <a:pt x="51" y="415"/>
                    <a:pt x="51" y="417"/>
                    <a:pt x="50" y="418"/>
                  </a:cubicBezTo>
                  <a:cubicBezTo>
                    <a:pt x="50" y="416"/>
                    <a:pt x="50" y="419"/>
                    <a:pt x="49" y="417"/>
                  </a:cubicBezTo>
                  <a:cubicBezTo>
                    <a:pt x="49" y="417"/>
                    <a:pt x="49" y="419"/>
                    <a:pt x="49" y="419"/>
                  </a:cubicBezTo>
                  <a:cubicBezTo>
                    <a:pt x="48" y="419"/>
                    <a:pt x="47" y="418"/>
                    <a:pt x="48" y="418"/>
                  </a:cubicBezTo>
                  <a:cubicBezTo>
                    <a:pt x="47" y="418"/>
                    <a:pt x="47" y="419"/>
                    <a:pt x="47" y="420"/>
                  </a:cubicBezTo>
                  <a:cubicBezTo>
                    <a:pt x="45" y="418"/>
                    <a:pt x="46" y="420"/>
                    <a:pt x="45" y="420"/>
                  </a:cubicBezTo>
                  <a:cubicBezTo>
                    <a:pt x="46" y="421"/>
                    <a:pt x="45" y="421"/>
                    <a:pt x="45" y="421"/>
                  </a:cubicBezTo>
                  <a:cubicBezTo>
                    <a:pt x="44" y="421"/>
                    <a:pt x="43" y="421"/>
                    <a:pt x="43" y="420"/>
                  </a:cubicBezTo>
                  <a:cubicBezTo>
                    <a:pt x="43" y="420"/>
                    <a:pt x="43" y="420"/>
                    <a:pt x="43" y="420"/>
                  </a:cubicBezTo>
                  <a:cubicBezTo>
                    <a:pt x="42" y="420"/>
                    <a:pt x="40" y="423"/>
                    <a:pt x="40" y="422"/>
                  </a:cubicBezTo>
                  <a:cubicBezTo>
                    <a:pt x="39" y="422"/>
                    <a:pt x="40" y="422"/>
                    <a:pt x="40" y="423"/>
                  </a:cubicBezTo>
                  <a:cubicBezTo>
                    <a:pt x="39" y="422"/>
                    <a:pt x="38" y="423"/>
                    <a:pt x="38" y="423"/>
                  </a:cubicBezTo>
                  <a:cubicBezTo>
                    <a:pt x="38" y="424"/>
                    <a:pt x="37" y="423"/>
                    <a:pt x="38" y="423"/>
                  </a:cubicBezTo>
                  <a:cubicBezTo>
                    <a:pt x="37" y="422"/>
                    <a:pt x="37" y="424"/>
                    <a:pt x="36" y="423"/>
                  </a:cubicBezTo>
                  <a:cubicBezTo>
                    <a:pt x="37" y="424"/>
                    <a:pt x="36" y="423"/>
                    <a:pt x="36" y="424"/>
                  </a:cubicBezTo>
                  <a:cubicBezTo>
                    <a:pt x="35" y="424"/>
                    <a:pt x="35" y="424"/>
                    <a:pt x="36" y="423"/>
                  </a:cubicBezTo>
                  <a:cubicBezTo>
                    <a:pt x="35" y="423"/>
                    <a:pt x="36" y="425"/>
                    <a:pt x="35" y="425"/>
                  </a:cubicBezTo>
                  <a:cubicBezTo>
                    <a:pt x="35" y="425"/>
                    <a:pt x="35" y="426"/>
                    <a:pt x="36" y="426"/>
                  </a:cubicBezTo>
                  <a:cubicBezTo>
                    <a:pt x="34" y="426"/>
                    <a:pt x="33" y="425"/>
                    <a:pt x="31" y="426"/>
                  </a:cubicBezTo>
                  <a:cubicBezTo>
                    <a:pt x="31" y="427"/>
                    <a:pt x="31" y="427"/>
                    <a:pt x="31" y="427"/>
                  </a:cubicBezTo>
                  <a:cubicBezTo>
                    <a:pt x="30" y="427"/>
                    <a:pt x="31" y="427"/>
                    <a:pt x="30" y="427"/>
                  </a:cubicBezTo>
                  <a:cubicBezTo>
                    <a:pt x="30" y="427"/>
                    <a:pt x="30" y="428"/>
                    <a:pt x="29" y="427"/>
                  </a:cubicBezTo>
                  <a:cubicBezTo>
                    <a:pt x="29" y="427"/>
                    <a:pt x="29" y="428"/>
                    <a:pt x="29" y="428"/>
                  </a:cubicBezTo>
                  <a:cubicBezTo>
                    <a:pt x="29" y="428"/>
                    <a:pt x="29" y="428"/>
                    <a:pt x="29" y="427"/>
                  </a:cubicBezTo>
                  <a:cubicBezTo>
                    <a:pt x="30" y="428"/>
                    <a:pt x="29" y="428"/>
                    <a:pt x="29" y="429"/>
                  </a:cubicBezTo>
                  <a:cubicBezTo>
                    <a:pt x="28" y="428"/>
                    <a:pt x="28" y="428"/>
                    <a:pt x="28" y="429"/>
                  </a:cubicBezTo>
                  <a:cubicBezTo>
                    <a:pt x="28" y="428"/>
                    <a:pt x="28" y="428"/>
                    <a:pt x="28" y="428"/>
                  </a:cubicBezTo>
                  <a:cubicBezTo>
                    <a:pt x="27" y="428"/>
                    <a:pt x="26" y="428"/>
                    <a:pt x="26" y="429"/>
                  </a:cubicBezTo>
                  <a:cubicBezTo>
                    <a:pt x="25" y="428"/>
                    <a:pt x="23" y="429"/>
                    <a:pt x="22" y="430"/>
                  </a:cubicBezTo>
                  <a:cubicBezTo>
                    <a:pt x="19" y="429"/>
                    <a:pt x="21" y="431"/>
                    <a:pt x="20" y="432"/>
                  </a:cubicBezTo>
                  <a:cubicBezTo>
                    <a:pt x="18" y="431"/>
                    <a:pt x="18" y="432"/>
                    <a:pt x="17" y="431"/>
                  </a:cubicBezTo>
                  <a:cubicBezTo>
                    <a:pt x="16" y="431"/>
                    <a:pt x="16" y="433"/>
                    <a:pt x="15" y="432"/>
                  </a:cubicBezTo>
                  <a:cubicBezTo>
                    <a:pt x="15" y="433"/>
                    <a:pt x="16" y="433"/>
                    <a:pt x="16" y="432"/>
                  </a:cubicBezTo>
                  <a:cubicBezTo>
                    <a:pt x="17" y="433"/>
                    <a:pt x="16" y="433"/>
                    <a:pt x="16" y="434"/>
                  </a:cubicBezTo>
                  <a:cubicBezTo>
                    <a:pt x="16" y="434"/>
                    <a:pt x="15" y="433"/>
                    <a:pt x="15" y="432"/>
                  </a:cubicBezTo>
                  <a:cubicBezTo>
                    <a:pt x="13" y="433"/>
                    <a:pt x="10" y="434"/>
                    <a:pt x="9" y="433"/>
                  </a:cubicBezTo>
                  <a:cubicBezTo>
                    <a:pt x="9" y="433"/>
                    <a:pt x="9" y="433"/>
                    <a:pt x="9" y="433"/>
                  </a:cubicBezTo>
                  <a:cubicBezTo>
                    <a:pt x="8" y="433"/>
                    <a:pt x="6" y="433"/>
                    <a:pt x="5" y="432"/>
                  </a:cubicBezTo>
                  <a:cubicBezTo>
                    <a:pt x="4" y="431"/>
                    <a:pt x="5" y="432"/>
                    <a:pt x="3" y="432"/>
                  </a:cubicBezTo>
                  <a:cubicBezTo>
                    <a:pt x="2" y="431"/>
                    <a:pt x="1" y="429"/>
                    <a:pt x="0" y="428"/>
                  </a:cubicBezTo>
                  <a:cubicBezTo>
                    <a:pt x="2" y="428"/>
                    <a:pt x="4" y="431"/>
                    <a:pt x="5" y="431"/>
                  </a:cubicBezTo>
                  <a:cubicBezTo>
                    <a:pt x="7" y="431"/>
                    <a:pt x="9" y="430"/>
                    <a:pt x="9" y="431"/>
                  </a:cubicBezTo>
                  <a:cubicBezTo>
                    <a:pt x="10" y="429"/>
                    <a:pt x="6" y="430"/>
                    <a:pt x="6" y="428"/>
                  </a:cubicBezTo>
                  <a:cubicBezTo>
                    <a:pt x="6" y="429"/>
                    <a:pt x="6" y="429"/>
                    <a:pt x="6" y="429"/>
                  </a:cubicBezTo>
                  <a:cubicBezTo>
                    <a:pt x="6" y="427"/>
                    <a:pt x="2" y="426"/>
                    <a:pt x="2" y="425"/>
                  </a:cubicBezTo>
                  <a:cubicBezTo>
                    <a:pt x="2" y="424"/>
                    <a:pt x="1" y="425"/>
                    <a:pt x="1" y="425"/>
                  </a:cubicBezTo>
                  <a:cubicBezTo>
                    <a:pt x="1" y="424"/>
                    <a:pt x="0" y="424"/>
                    <a:pt x="0" y="424"/>
                  </a:cubicBezTo>
                  <a:cubicBezTo>
                    <a:pt x="1" y="424"/>
                    <a:pt x="1" y="423"/>
                    <a:pt x="2" y="423"/>
                  </a:cubicBezTo>
                  <a:cubicBezTo>
                    <a:pt x="3" y="423"/>
                    <a:pt x="2" y="423"/>
                    <a:pt x="2" y="424"/>
                  </a:cubicBezTo>
                  <a:cubicBezTo>
                    <a:pt x="3" y="424"/>
                    <a:pt x="2" y="423"/>
                    <a:pt x="2" y="423"/>
                  </a:cubicBezTo>
                  <a:cubicBezTo>
                    <a:pt x="3" y="422"/>
                    <a:pt x="3" y="423"/>
                    <a:pt x="3" y="424"/>
                  </a:cubicBezTo>
                  <a:cubicBezTo>
                    <a:pt x="3" y="421"/>
                    <a:pt x="4" y="421"/>
                    <a:pt x="4" y="418"/>
                  </a:cubicBezTo>
                  <a:cubicBezTo>
                    <a:pt x="4" y="417"/>
                    <a:pt x="5" y="417"/>
                    <a:pt x="6" y="416"/>
                  </a:cubicBezTo>
                  <a:cubicBezTo>
                    <a:pt x="5" y="416"/>
                    <a:pt x="5" y="417"/>
                    <a:pt x="4" y="417"/>
                  </a:cubicBezTo>
                  <a:cubicBezTo>
                    <a:pt x="5" y="414"/>
                    <a:pt x="7" y="414"/>
                    <a:pt x="7" y="411"/>
                  </a:cubicBezTo>
                  <a:cubicBezTo>
                    <a:pt x="9" y="410"/>
                    <a:pt x="10" y="408"/>
                    <a:pt x="11" y="406"/>
                  </a:cubicBezTo>
                  <a:cubicBezTo>
                    <a:pt x="10" y="405"/>
                    <a:pt x="9" y="406"/>
                    <a:pt x="8" y="404"/>
                  </a:cubicBezTo>
                  <a:cubicBezTo>
                    <a:pt x="6" y="404"/>
                    <a:pt x="6" y="405"/>
                    <a:pt x="5" y="404"/>
                  </a:cubicBezTo>
                  <a:cubicBezTo>
                    <a:pt x="5" y="403"/>
                    <a:pt x="7" y="405"/>
                    <a:pt x="6" y="404"/>
                  </a:cubicBezTo>
                  <a:cubicBezTo>
                    <a:pt x="7" y="404"/>
                    <a:pt x="9" y="404"/>
                    <a:pt x="10" y="404"/>
                  </a:cubicBezTo>
                  <a:cubicBezTo>
                    <a:pt x="8" y="403"/>
                    <a:pt x="8" y="402"/>
                    <a:pt x="7" y="401"/>
                  </a:cubicBezTo>
                  <a:cubicBezTo>
                    <a:pt x="7" y="401"/>
                    <a:pt x="9" y="401"/>
                    <a:pt x="8" y="402"/>
                  </a:cubicBezTo>
                  <a:cubicBezTo>
                    <a:pt x="9" y="402"/>
                    <a:pt x="9" y="401"/>
                    <a:pt x="10" y="401"/>
                  </a:cubicBezTo>
                  <a:cubicBezTo>
                    <a:pt x="10" y="401"/>
                    <a:pt x="10" y="402"/>
                    <a:pt x="9" y="402"/>
                  </a:cubicBezTo>
                  <a:cubicBezTo>
                    <a:pt x="9" y="402"/>
                    <a:pt x="9" y="402"/>
                    <a:pt x="10" y="402"/>
                  </a:cubicBezTo>
                  <a:cubicBezTo>
                    <a:pt x="10" y="402"/>
                    <a:pt x="10" y="401"/>
                    <a:pt x="11" y="401"/>
                  </a:cubicBezTo>
                  <a:cubicBezTo>
                    <a:pt x="11" y="401"/>
                    <a:pt x="9" y="400"/>
                    <a:pt x="10" y="399"/>
                  </a:cubicBezTo>
                  <a:cubicBezTo>
                    <a:pt x="10" y="399"/>
                    <a:pt x="9" y="400"/>
                    <a:pt x="8" y="400"/>
                  </a:cubicBezTo>
                  <a:cubicBezTo>
                    <a:pt x="9" y="399"/>
                    <a:pt x="8" y="399"/>
                    <a:pt x="8" y="398"/>
                  </a:cubicBezTo>
                  <a:cubicBezTo>
                    <a:pt x="9" y="399"/>
                    <a:pt x="9" y="399"/>
                    <a:pt x="10" y="399"/>
                  </a:cubicBezTo>
                  <a:cubicBezTo>
                    <a:pt x="10" y="398"/>
                    <a:pt x="9" y="398"/>
                    <a:pt x="9" y="397"/>
                  </a:cubicBezTo>
                  <a:cubicBezTo>
                    <a:pt x="11" y="398"/>
                    <a:pt x="11" y="396"/>
                    <a:pt x="12" y="397"/>
                  </a:cubicBezTo>
                  <a:cubicBezTo>
                    <a:pt x="12" y="397"/>
                    <a:pt x="12" y="395"/>
                    <a:pt x="11" y="395"/>
                  </a:cubicBezTo>
                  <a:cubicBezTo>
                    <a:pt x="11" y="395"/>
                    <a:pt x="12" y="394"/>
                    <a:pt x="12" y="393"/>
                  </a:cubicBezTo>
                  <a:cubicBezTo>
                    <a:pt x="12" y="393"/>
                    <a:pt x="13" y="392"/>
                    <a:pt x="14" y="392"/>
                  </a:cubicBezTo>
                  <a:cubicBezTo>
                    <a:pt x="14" y="392"/>
                    <a:pt x="13" y="392"/>
                    <a:pt x="13" y="392"/>
                  </a:cubicBezTo>
                  <a:cubicBezTo>
                    <a:pt x="19" y="387"/>
                    <a:pt x="24" y="384"/>
                    <a:pt x="30" y="379"/>
                  </a:cubicBezTo>
                  <a:cubicBezTo>
                    <a:pt x="30" y="378"/>
                    <a:pt x="30" y="378"/>
                    <a:pt x="29" y="378"/>
                  </a:cubicBezTo>
                  <a:cubicBezTo>
                    <a:pt x="33" y="377"/>
                    <a:pt x="33" y="373"/>
                    <a:pt x="37" y="372"/>
                  </a:cubicBezTo>
                  <a:cubicBezTo>
                    <a:pt x="39" y="369"/>
                    <a:pt x="42" y="363"/>
                    <a:pt x="46" y="363"/>
                  </a:cubicBezTo>
                  <a:cubicBezTo>
                    <a:pt x="46" y="360"/>
                    <a:pt x="50" y="360"/>
                    <a:pt x="51" y="358"/>
                  </a:cubicBezTo>
                  <a:cubicBezTo>
                    <a:pt x="53" y="358"/>
                    <a:pt x="53" y="357"/>
                    <a:pt x="54" y="357"/>
                  </a:cubicBezTo>
                  <a:cubicBezTo>
                    <a:pt x="60" y="353"/>
                    <a:pt x="67" y="349"/>
                    <a:pt x="73" y="345"/>
                  </a:cubicBezTo>
                  <a:cubicBezTo>
                    <a:pt x="74" y="343"/>
                    <a:pt x="76" y="343"/>
                    <a:pt x="76" y="342"/>
                  </a:cubicBezTo>
                  <a:cubicBezTo>
                    <a:pt x="79" y="341"/>
                    <a:pt x="81" y="338"/>
                    <a:pt x="84" y="337"/>
                  </a:cubicBezTo>
                  <a:cubicBezTo>
                    <a:pt x="84" y="336"/>
                    <a:pt x="84" y="335"/>
                    <a:pt x="85" y="336"/>
                  </a:cubicBezTo>
                  <a:cubicBezTo>
                    <a:pt x="85" y="335"/>
                    <a:pt x="85" y="335"/>
                    <a:pt x="85" y="334"/>
                  </a:cubicBezTo>
                  <a:cubicBezTo>
                    <a:pt x="86" y="334"/>
                    <a:pt x="87" y="334"/>
                    <a:pt x="88" y="334"/>
                  </a:cubicBezTo>
                  <a:cubicBezTo>
                    <a:pt x="88" y="333"/>
                    <a:pt x="87" y="334"/>
                    <a:pt x="87" y="333"/>
                  </a:cubicBezTo>
                  <a:cubicBezTo>
                    <a:pt x="87" y="333"/>
                    <a:pt x="88" y="333"/>
                    <a:pt x="88" y="332"/>
                  </a:cubicBezTo>
                  <a:cubicBezTo>
                    <a:pt x="88" y="332"/>
                    <a:pt x="89" y="332"/>
                    <a:pt x="89" y="333"/>
                  </a:cubicBezTo>
                  <a:cubicBezTo>
                    <a:pt x="89" y="332"/>
                    <a:pt x="88" y="332"/>
                    <a:pt x="89" y="332"/>
                  </a:cubicBezTo>
                  <a:cubicBezTo>
                    <a:pt x="89" y="332"/>
                    <a:pt x="89" y="331"/>
                    <a:pt x="88" y="330"/>
                  </a:cubicBezTo>
                  <a:cubicBezTo>
                    <a:pt x="90" y="330"/>
                    <a:pt x="90" y="329"/>
                    <a:pt x="91" y="330"/>
                  </a:cubicBezTo>
                  <a:cubicBezTo>
                    <a:pt x="92" y="328"/>
                    <a:pt x="93" y="327"/>
                    <a:pt x="94" y="326"/>
                  </a:cubicBezTo>
                  <a:cubicBezTo>
                    <a:pt x="94" y="326"/>
                    <a:pt x="96" y="327"/>
                    <a:pt x="96" y="325"/>
                  </a:cubicBezTo>
                  <a:cubicBezTo>
                    <a:pt x="96" y="325"/>
                    <a:pt x="95" y="325"/>
                    <a:pt x="95" y="324"/>
                  </a:cubicBezTo>
                  <a:cubicBezTo>
                    <a:pt x="96" y="325"/>
                    <a:pt x="96" y="324"/>
                    <a:pt x="97" y="325"/>
                  </a:cubicBezTo>
                  <a:cubicBezTo>
                    <a:pt x="97" y="324"/>
                    <a:pt x="96" y="324"/>
                    <a:pt x="96" y="323"/>
                  </a:cubicBezTo>
                  <a:cubicBezTo>
                    <a:pt x="97" y="323"/>
                    <a:pt x="97" y="324"/>
                    <a:pt x="98" y="324"/>
                  </a:cubicBezTo>
                  <a:cubicBezTo>
                    <a:pt x="98" y="323"/>
                    <a:pt x="97" y="323"/>
                    <a:pt x="98" y="323"/>
                  </a:cubicBezTo>
                  <a:cubicBezTo>
                    <a:pt x="98" y="322"/>
                    <a:pt x="97" y="323"/>
                    <a:pt x="97" y="322"/>
                  </a:cubicBezTo>
                  <a:cubicBezTo>
                    <a:pt x="97" y="322"/>
                    <a:pt x="98" y="322"/>
                    <a:pt x="98" y="322"/>
                  </a:cubicBezTo>
                  <a:cubicBezTo>
                    <a:pt x="98" y="321"/>
                    <a:pt x="99" y="319"/>
                    <a:pt x="100" y="320"/>
                  </a:cubicBezTo>
                  <a:cubicBezTo>
                    <a:pt x="102" y="315"/>
                    <a:pt x="107" y="311"/>
                    <a:pt x="111" y="309"/>
                  </a:cubicBezTo>
                  <a:cubicBezTo>
                    <a:pt x="117" y="304"/>
                    <a:pt x="123" y="299"/>
                    <a:pt x="130" y="296"/>
                  </a:cubicBezTo>
                  <a:cubicBezTo>
                    <a:pt x="141" y="289"/>
                    <a:pt x="154" y="282"/>
                    <a:pt x="166" y="277"/>
                  </a:cubicBezTo>
                  <a:cubicBezTo>
                    <a:pt x="167" y="275"/>
                    <a:pt x="170" y="276"/>
                    <a:pt x="171" y="274"/>
                  </a:cubicBezTo>
                  <a:cubicBezTo>
                    <a:pt x="171" y="274"/>
                    <a:pt x="171" y="274"/>
                    <a:pt x="172" y="274"/>
                  </a:cubicBezTo>
                  <a:cubicBezTo>
                    <a:pt x="184" y="267"/>
                    <a:pt x="197" y="262"/>
                    <a:pt x="209" y="256"/>
                  </a:cubicBezTo>
                  <a:cubicBezTo>
                    <a:pt x="209" y="255"/>
                    <a:pt x="210" y="255"/>
                    <a:pt x="209" y="255"/>
                  </a:cubicBezTo>
                  <a:cubicBezTo>
                    <a:pt x="210" y="254"/>
                    <a:pt x="210" y="255"/>
                    <a:pt x="211" y="255"/>
                  </a:cubicBezTo>
                  <a:cubicBezTo>
                    <a:pt x="215" y="252"/>
                    <a:pt x="220" y="250"/>
                    <a:pt x="225" y="248"/>
                  </a:cubicBezTo>
                  <a:cubicBezTo>
                    <a:pt x="225" y="247"/>
                    <a:pt x="226" y="248"/>
                    <a:pt x="226" y="247"/>
                  </a:cubicBezTo>
                  <a:cubicBezTo>
                    <a:pt x="224" y="247"/>
                    <a:pt x="223" y="247"/>
                    <a:pt x="221" y="248"/>
                  </a:cubicBezTo>
                  <a:cubicBezTo>
                    <a:pt x="220" y="248"/>
                    <a:pt x="219" y="250"/>
                    <a:pt x="218" y="249"/>
                  </a:cubicBezTo>
                  <a:cubicBezTo>
                    <a:pt x="218" y="250"/>
                    <a:pt x="217" y="250"/>
                    <a:pt x="217" y="251"/>
                  </a:cubicBezTo>
                  <a:cubicBezTo>
                    <a:pt x="214" y="251"/>
                    <a:pt x="212" y="253"/>
                    <a:pt x="209" y="253"/>
                  </a:cubicBezTo>
                  <a:cubicBezTo>
                    <a:pt x="209" y="254"/>
                    <a:pt x="210" y="254"/>
                    <a:pt x="209" y="254"/>
                  </a:cubicBezTo>
                  <a:cubicBezTo>
                    <a:pt x="209" y="254"/>
                    <a:pt x="208" y="254"/>
                    <a:pt x="207" y="254"/>
                  </a:cubicBezTo>
                  <a:cubicBezTo>
                    <a:pt x="207" y="255"/>
                    <a:pt x="207" y="255"/>
                    <a:pt x="207" y="255"/>
                  </a:cubicBezTo>
                  <a:cubicBezTo>
                    <a:pt x="206" y="255"/>
                    <a:pt x="207" y="255"/>
                    <a:pt x="207" y="255"/>
                  </a:cubicBezTo>
                  <a:cubicBezTo>
                    <a:pt x="205" y="255"/>
                    <a:pt x="202" y="256"/>
                    <a:pt x="201" y="257"/>
                  </a:cubicBezTo>
                  <a:cubicBezTo>
                    <a:pt x="198" y="258"/>
                    <a:pt x="195" y="259"/>
                    <a:pt x="194" y="261"/>
                  </a:cubicBezTo>
                  <a:cubicBezTo>
                    <a:pt x="193" y="260"/>
                    <a:pt x="191" y="262"/>
                    <a:pt x="190" y="261"/>
                  </a:cubicBezTo>
                  <a:cubicBezTo>
                    <a:pt x="190" y="261"/>
                    <a:pt x="190" y="262"/>
                    <a:pt x="190" y="262"/>
                  </a:cubicBezTo>
                  <a:cubicBezTo>
                    <a:pt x="189" y="262"/>
                    <a:pt x="188" y="262"/>
                    <a:pt x="188" y="263"/>
                  </a:cubicBezTo>
                  <a:cubicBezTo>
                    <a:pt x="187" y="263"/>
                    <a:pt x="188" y="262"/>
                    <a:pt x="187" y="262"/>
                  </a:cubicBezTo>
                  <a:cubicBezTo>
                    <a:pt x="187" y="263"/>
                    <a:pt x="185" y="264"/>
                    <a:pt x="184" y="265"/>
                  </a:cubicBezTo>
                  <a:cubicBezTo>
                    <a:pt x="184" y="265"/>
                    <a:pt x="183" y="264"/>
                    <a:pt x="181" y="265"/>
                  </a:cubicBezTo>
                  <a:cubicBezTo>
                    <a:pt x="178" y="266"/>
                    <a:pt x="173" y="269"/>
                    <a:pt x="170" y="269"/>
                  </a:cubicBezTo>
                  <a:cubicBezTo>
                    <a:pt x="169" y="272"/>
                    <a:pt x="165" y="271"/>
                    <a:pt x="164" y="273"/>
                  </a:cubicBezTo>
                  <a:cubicBezTo>
                    <a:pt x="162" y="271"/>
                    <a:pt x="161" y="275"/>
                    <a:pt x="159" y="273"/>
                  </a:cubicBezTo>
                  <a:cubicBezTo>
                    <a:pt x="158" y="273"/>
                    <a:pt x="159" y="275"/>
                    <a:pt x="160" y="274"/>
                  </a:cubicBezTo>
                  <a:cubicBezTo>
                    <a:pt x="159" y="275"/>
                    <a:pt x="157" y="274"/>
                    <a:pt x="157" y="276"/>
                  </a:cubicBezTo>
                  <a:cubicBezTo>
                    <a:pt x="152" y="277"/>
                    <a:pt x="147" y="279"/>
                    <a:pt x="142" y="281"/>
                  </a:cubicBezTo>
                  <a:cubicBezTo>
                    <a:pt x="138" y="281"/>
                    <a:pt x="134" y="286"/>
                    <a:pt x="130" y="285"/>
                  </a:cubicBezTo>
                  <a:cubicBezTo>
                    <a:pt x="129" y="285"/>
                    <a:pt x="130" y="285"/>
                    <a:pt x="130" y="286"/>
                  </a:cubicBezTo>
                  <a:cubicBezTo>
                    <a:pt x="123" y="288"/>
                    <a:pt x="116" y="292"/>
                    <a:pt x="110" y="292"/>
                  </a:cubicBezTo>
                  <a:cubicBezTo>
                    <a:pt x="110" y="293"/>
                    <a:pt x="111" y="292"/>
                    <a:pt x="111" y="293"/>
                  </a:cubicBezTo>
                  <a:cubicBezTo>
                    <a:pt x="107" y="295"/>
                    <a:pt x="101" y="296"/>
                    <a:pt x="97" y="298"/>
                  </a:cubicBezTo>
                  <a:cubicBezTo>
                    <a:pt x="97" y="298"/>
                    <a:pt x="97" y="298"/>
                    <a:pt x="97" y="297"/>
                  </a:cubicBezTo>
                  <a:cubicBezTo>
                    <a:pt x="96" y="297"/>
                    <a:pt x="96" y="298"/>
                    <a:pt x="96" y="299"/>
                  </a:cubicBezTo>
                  <a:cubicBezTo>
                    <a:pt x="93" y="299"/>
                    <a:pt x="91" y="300"/>
                    <a:pt x="88" y="300"/>
                  </a:cubicBezTo>
                  <a:cubicBezTo>
                    <a:pt x="86" y="301"/>
                    <a:pt x="84" y="301"/>
                    <a:pt x="81" y="301"/>
                  </a:cubicBezTo>
                  <a:cubicBezTo>
                    <a:pt x="78" y="299"/>
                    <a:pt x="75" y="297"/>
                    <a:pt x="74" y="294"/>
                  </a:cubicBezTo>
                  <a:cubicBezTo>
                    <a:pt x="73" y="286"/>
                    <a:pt x="81" y="283"/>
                    <a:pt x="84" y="278"/>
                  </a:cubicBezTo>
                  <a:cubicBezTo>
                    <a:pt x="84" y="278"/>
                    <a:pt x="84" y="278"/>
                    <a:pt x="84" y="279"/>
                  </a:cubicBezTo>
                  <a:cubicBezTo>
                    <a:pt x="85" y="278"/>
                    <a:pt x="84" y="278"/>
                    <a:pt x="84" y="278"/>
                  </a:cubicBezTo>
                  <a:cubicBezTo>
                    <a:pt x="85" y="277"/>
                    <a:pt x="86" y="275"/>
                    <a:pt x="87" y="275"/>
                  </a:cubicBezTo>
                  <a:cubicBezTo>
                    <a:pt x="95" y="268"/>
                    <a:pt x="102" y="260"/>
                    <a:pt x="112" y="255"/>
                  </a:cubicBezTo>
                  <a:cubicBezTo>
                    <a:pt x="133" y="243"/>
                    <a:pt x="154" y="230"/>
                    <a:pt x="177" y="219"/>
                  </a:cubicBezTo>
                  <a:cubicBezTo>
                    <a:pt x="183" y="216"/>
                    <a:pt x="188" y="213"/>
                    <a:pt x="195" y="211"/>
                  </a:cubicBezTo>
                  <a:cubicBezTo>
                    <a:pt x="196" y="210"/>
                    <a:pt x="196" y="209"/>
                    <a:pt x="198" y="209"/>
                  </a:cubicBezTo>
                  <a:cubicBezTo>
                    <a:pt x="218" y="199"/>
                    <a:pt x="239" y="190"/>
                    <a:pt x="260" y="181"/>
                  </a:cubicBezTo>
                  <a:cubicBezTo>
                    <a:pt x="261" y="181"/>
                    <a:pt x="263" y="181"/>
                    <a:pt x="264" y="180"/>
                  </a:cubicBezTo>
                  <a:cubicBezTo>
                    <a:pt x="267" y="179"/>
                    <a:pt x="271" y="178"/>
                    <a:pt x="274" y="176"/>
                  </a:cubicBezTo>
                  <a:cubicBezTo>
                    <a:pt x="281" y="174"/>
                    <a:pt x="287" y="172"/>
                    <a:pt x="294" y="169"/>
                  </a:cubicBezTo>
                  <a:cubicBezTo>
                    <a:pt x="302" y="165"/>
                    <a:pt x="311" y="163"/>
                    <a:pt x="319" y="159"/>
                  </a:cubicBezTo>
                  <a:cubicBezTo>
                    <a:pt x="341" y="153"/>
                    <a:pt x="362" y="145"/>
                    <a:pt x="383" y="140"/>
                  </a:cubicBezTo>
                  <a:cubicBezTo>
                    <a:pt x="389" y="137"/>
                    <a:pt x="396" y="136"/>
                    <a:pt x="402" y="134"/>
                  </a:cubicBezTo>
                  <a:cubicBezTo>
                    <a:pt x="420" y="129"/>
                    <a:pt x="437" y="123"/>
                    <a:pt x="456" y="119"/>
                  </a:cubicBezTo>
                  <a:cubicBezTo>
                    <a:pt x="458" y="118"/>
                    <a:pt x="462" y="118"/>
                    <a:pt x="465" y="116"/>
                  </a:cubicBezTo>
                  <a:cubicBezTo>
                    <a:pt x="465" y="116"/>
                    <a:pt x="465" y="116"/>
                    <a:pt x="465" y="117"/>
                  </a:cubicBezTo>
                  <a:cubicBezTo>
                    <a:pt x="468" y="115"/>
                    <a:pt x="472" y="114"/>
                    <a:pt x="474" y="114"/>
                  </a:cubicBezTo>
                  <a:cubicBezTo>
                    <a:pt x="478" y="112"/>
                    <a:pt x="485" y="111"/>
                    <a:pt x="490" y="109"/>
                  </a:cubicBezTo>
                  <a:cubicBezTo>
                    <a:pt x="493" y="109"/>
                    <a:pt x="495" y="107"/>
                    <a:pt x="498" y="108"/>
                  </a:cubicBezTo>
                  <a:cubicBezTo>
                    <a:pt x="498" y="108"/>
                    <a:pt x="498" y="107"/>
                    <a:pt x="498" y="107"/>
                  </a:cubicBezTo>
                  <a:cubicBezTo>
                    <a:pt x="509" y="104"/>
                    <a:pt x="519" y="102"/>
                    <a:pt x="530" y="100"/>
                  </a:cubicBezTo>
                  <a:cubicBezTo>
                    <a:pt x="530" y="100"/>
                    <a:pt x="531" y="99"/>
                    <a:pt x="532" y="99"/>
                  </a:cubicBezTo>
                  <a:cubicBezTo>
                    <a:pt x="538" y="97"/>
                    <a:pt x="544" y="96"/>
                    <a:pt x="550" y="94"/>
                  </a:cubicBezTo>
                  <a:cubicBezTo>
                    <a:pt x="563" y="90"/>
                    <a:pt x="577" y="87"/>
                    <a:pt x="590" y="84"/>
                  </a:cubicBezTo>
                  <a:cubicBezTo>
                    <a:pt x="597" y="83"/>
                    <a:pt x="604" y="81"/>
                    <a:pt x="610" y="80"/>
                  </a:cubicBezTo>
                  <a:cubicBezTo>
                    <a:pt x="612" y="80"/>
                    <a:pt x="614" y="79"/>
                    <a:pt x="617" y="79"/>
                  </a:cubicBezTo>
                  <a:cubicBezTo>
                    <a:pt x="620" y="78"/>
                    <a:pt x="622" y="77"/>
                    <a:pt x="626" y="77"/>
                  </a:cubicBezTo>
                  <a:cubicBezTo>
                    <a:pt x="630" y="76"/>
                    <a:pt x="635" y="75"/>
                    <a:pt x="639" y="74"/>
                  </a:cubicBezTo>
                  <a:cubicBezTo>
                    <a:pt x="654" y="71"/>
                    <a:pt x="668" y="67"/>
                    <a:pt x="683" y="65"/>
                  </a:cubicBezTo>
                  <a:cubicBezTo>
                    <a:pt x="692" y="63"/>
                    <a:pt x="700" y="61"/>
                    <a:pt x="709" y="59"/>
                  </a:cubicBezTo>
                  <a:cubicBezTo>
                    <a:pt x="710" y="58"/>
                    <a:pt x="712" y="59"/>
                    <a:pt x="713" y="58"/>
                  </a:cubicBezTo>
                  <a:cubicBezTo>
                    <a:pt x="719" y="58"/>
                    <a:pt x="726" y="56"/>
                    <a:pt x="732" y="55"/>
                  </a:cubicBezTo>
                  <a:cubicBezTo>
                    <a:pt x="735" y="54"/>
                    <a:pt x="738" y="53"/>
                    <a:pt x="741" y="53"/>
                  </a:cubicBezTo>
                  <a:cubicBezTo>
                    <a:pt x="745" y="52"/>
                    <a:pt x="749" y="51"/>
                    <a:pt x="752" y="51"/>
                  </a:cubicBezTo>
                  <a:cubicBezTo>
                    <a:pt x="761" y="49"/>
                    <a:pt x="771" y="47"/>
                    <a:pt x="780" y="45"/>
                  </a:cubicBezTo>
                  <a:cubicBezTo>
                    <a:pt x="781" y="45"/>
                    <a:pt x="784" y="44"/>
                    <a:pt x="785" y="45"/>
                  </a:cubicBezTo>
                  <a:cubicBezTo>
                    <a:pt x="803" y="40"/>
                    <a:pt x="821" y="37"/>
                    <a:pt x="838" y="32"/>
                  </a:cubicBezTo>
                  <a:cubicBezTo>
                    <a:pt x="839" y="31"/>
                    <a:pt x="841" y="30"/>
                    <a:pt x="842" y="28"/>
                  </a:cubicBezTo>
                  <a:cubicBezTo>
                    <a:pt x="838" y="25"/>
                    <a:pt x="833" y="26"/>
                    <a:pt x="828" y="24"/>
                  </a:cubicBezTo>
                  <a:cubicBezTo>
                    <a:pt x="827" y="23"/>
                    <a:pt x="827" y="25"/>
                    <a:pt x="826" y="24"/>
                  </a:cubicBezTo>
                  <a:cubicBezTo>
                    <a:pt x="821" y="23"/>
                    <a:pt x="815" y="23"/>
                    <a:pt x="812" y="23"/>
                  </a:cubicBezTo>
                  <a:cubicBezTo>
                    <a:pt x="812" y="23"/>
                    <a:pt x="812" y="23"/>
                    <a:pt x="811" y="23"/>
                  </a:cubicBezTo>
                  <a:cubicBezTo>
                    <a:pt x="805" y="24"/>
                    <a:pt x="797" y="22"/>
                    <a:pt x="791" y="24"/>
                  </a:cubicBezTo>
                  <a:cubicBezTo>
                    <a:pt x="790" y="24"/>
                    <a:pt x="790" y="24"/>
                    <a:pt x="790" y="23"/>
                  </a:cubicBezTo>
                  <a:cubicBezTo>
                    <a:pt x="779" y="24"/>
                    <a:pt x="770" y="26"/>
                    <a:pt x="757" y="25"/>
                  </a:cubicBezTo>
                  <a:cubicBezTo>
                    <a:pt x="755" y="27"/>
                    <a:pt x="752" y="26"/>
                    <a:pt x="750" y="26"/>
                  </a:cubicBezTo>
                  <a:cubicBezTo>
                    <a:pt x="747" y="27"/>
                    <a:pt x="745" y="27"/>
                    <a:pt x="742" y="27"/>
                  </a:cubicBezTo>
                  <a:cubicBezTo>
                    <a:pt x="739" y="28"/>
                    <a:pt x="734" y="28"/>
                    <a:pt x="730" y="28"/>
                  </a:cubicBezTo>
                  <a:cubicBezTo>
                    <a:pt x="729" y="28"/>
                    <a:pt x="729" y="28"/>
                    <a:pt x="729" y="28"/>
                  </a:cubicBezTo>
                  <a:cubicBezTo>
                    <a:pt x="723" y="29"/>
                    <a:pt x="715" y="30"/>
                    <a:pt x="708" y="31"/>
                  </a:cubicBezTo>
                  <a:cubicBezTo>
                    <a:pt x="707" y="31"/>
                    <a:pt x="707" y="30"/>
                    <a:pt x="707" y="30"/>
                  </a:cubicBezTo>
                  <a:cubicBezTo>
                    <a:pt x="701" y="32"/>
                    <a:pt x="693" y="32"/>
                    <a:pt x="688" y="33"/>
                  </a:cubicBezTo>
                  <a:cubicBezTo>
                    <a:pt x="688" y="33"/>
                    <a:pt x="688" y="32"/>
                    <a:pt x="687" y="32"/>
                  </a:cubicBezTo>
                  <a:cubicBezTo>
                    <a:pt x="687" y="32"/>
                    <a:pt x="688" y="32"/>
                    <a:pt x="688" y="33"/>
                  </a:cubicBezTo>
                  <a:cubicBezTo>
                    <a:pt x="682" y="34"/>
                    <a:pt x="674" y="34"/>
                    <a:pt x="668" y="35"/>
                  </a:cubicBezTo>
                  <a:cubicBezTo>
                    <a:pt x="667" y="35"/>
                    <a:pt x="666" y="35"/>
                    <a:pt x="665" y="35"/>
                  </a:cubicBezTo>
                  <a:cubicBezTo>
                    <a:pt x="662" y="37"/>
                    <a:pt x="657" y="36"/>
                    <a:pt x="654" y="37"/>
                  </a:cubicBezTo>
                  <a:cubicBezTo>
                    <a:pt x="647" y="37"/>
                    <a:pt x="642" y="40"/>
                    <a:pt x="637" y="39"/>
                  </a:cubicBezTo>
                  <a:cubicBezTo>
                    <a:pt x="636" y="39"/>
                    <a:pt x="636" y="40"/>
                    <a:pt x="636" y="40"/>
                  </a:cubicBezTo>
                  <a:cubicBezTo>
                    <a:pt x="635" y="40"/>
                    <a:pt x="634" y="40"/>
                    <a:pt x="634" y="40"/>
                  </a:cubicBezTo>
                  <a:cubicBezTo>
                    <a:pt x="633" y="40"/>
                    <a:pt x="633" y="41"/>
                    <a:pt x="633" y="41"/>
                  </a:cubicBezTo>
                  <a:cubicBezTo>
                    <a:pt x="632" y="41"/>
                    <a:pt x="630" y="42"/>
                    <a:pt x="629" y="41"/>
                  </a:cubicBezTo>
                  <a:cubicBezTo>
                    <a:pt x="628" y="41"/>
                    <a:pt x="628" y="42"/>
                    <a:pt x="628" y="42"/>
                  </a:cubicBezTo>
                  <a:cubicBezTo>
                    <a:pt x="614" y="42"/>
                    <a:pt x="603" y="47"/>
                    <a:pt x="590" y="48"/>
                  </a:cubicBezTo>
                  <a:cubicBezTo>
                    <a:pt x="587" y="50"/>
                    <a:pt x="583" y="50"/>
                    <a:pt x="581" y="50"/>
                  </a:cubicBezTo>
                  <a:cubicBezTo>
                    <a:pt x="580" y="50"/>
                    <a:pt x="578" y="51"/>
                    <a:pt x="576" y="51"/>
                  </a:cubicBezTo>
                  <a:cubicBezTo>
                    <a:pt x="567" y="54"/>
                    <a:pt x="556" y="56"/>
                    <a:pt x="546" y="58"/>
                  </a:cubicBezTo>
                  <a:cubicBezTo>
                    <a:pt x="545" y="58"/>
                    <a:pt x="543" y="58"/>
                    <a:pt x="543" y="59"/>
                  </a:cubicBezTo>
                  <a:cubicBezTo>
                    <a:pt x="542" y="59"/>
                    <a:pt x="542" y="59"/>
                    <a:pt x="541" y="59"/>
                  </a:cubicBezTo>
                  <a:cubicBezTo>
                    <a:pt x="540" y="60"/>
                    <a:pt x="536" y="61"/>
                    <a:pt x="533" y="61"/>
                  </a:cubicBezTo>
                  <a:cubicBezTo>
                    <a:pt x="530" y="62"/>
                    <a:pt x="525" y="64"/>
                    <a:pt x="522" y="64"/>
                  </a:cubicBezTo>
                  <a:cubicBezTo>
                    <a:pt x="519" y="65"/>
                    <a:pt x="517" y="66"/>
                    <a:pt x="513" y="66"/>
                  </a:cubicBezTo>
                  <a:cubicBezTo>
                    <a:pt x="509" y="68"/>
                    <a:pt x="504" y="70"/>
                    <a:pt x="500" y="70"/>
                  </a:cubicBezTo>
                  <a:cubicBezTo>
                    <a:pt x="495" y="72"/>
                    <a:pt x="488" y="73"/>
                    <a:pt x="483" y="74"/>
                  </a:cubicBezTo>
                  <a:cubicBezTo>
                    <a:pt x="477" y="76"/>
                    <a:pt x="471" y="80"/>
                    <a:pt x="464" y="80"/>
                  </a:cubicBezTo>
                  <a:cubicBezTo>
                    <a:pt x="464" y="80"/>
                    <a:pt x="464" y="81"/>
                    <a:pt x="464" y="81"/>
                  </a:cubicBezTo>
                  <a:cubicBezTo>
                    <a:pt x="460" y="82"/>
                    <a:pt x="454" y="84"/>
                    <a:pt x="449" y="84"/>
                  </a:cubicBezTo>
                  <a:cubicBezTo>
                    <a:pt x="449" y="85"/>
                    <a:pt x="448" y="85"/>
                    <a:pt x="448" y="86"/>
                  </a:cubicBezTo>
                  <a:cubicBezTo>
                    <a:pt x="445" y="85"/>
                    <a:pt x="441" y="89"/>
                    <a:pt x="438" y="88"/>
                  </a:cubicBezTo>
                  <a:cubicBezTo>
                    <a:pt x="438" y="88"/>
                    <a:pt x="438" y="88"/>
                    <a:pt x="438" y="88"/>
                  </a:cubicBezTo>
                  <a:cubicBezTo>
                    <a:pt x="437" y="88"/>
                    <a:pt x="436" y="90"/>
                    <a:pt x="435" y="88"/>
                  </a:cubicBezTo>
                  <a:cubicBezTo>
                    <a:pt x="435" y="88"/>
                    <a:pt x="435" y="90"/>
                    <a:pt x="435" y="90"/>
                  </a:cubicBezTo>
                  <a:cubicBezTo>
                    <a:pt x="433" y="89"/>
                    <a:pt x="432" y="90"/>
                    <a:pt x="431" y="91"/>
                  </a:cubicBezTo>
                  <a:cubicBezTo>
                    <a:pt x="424" y="91"/>
                    <a:pt x="419" y="94"/>
                    <a:pt x="413" y="95"/>
                  </a:cubicBezTo>
                  <a:cubicBezTo>
                    <a:pt x="412" y="96"/>
                    <a:pt x="411" y="97"/>
                    <a:pt x="409" y="97"/>
                  </a:cubicBezTo>
                  <a:cubicBezTo>
                    <a:pt x="407" y="97"/>
                    <a:pt x="407" y="99"/>
                    <a:pt x="405" y="98"/>
                  </a:cubicBezTo>
                  <a:cubicBezTo>
                    <a:pt x="405" y="98"/>
                    <a:pt x="405" y="98"/>
                    <a:pt x="405" y="98"/>
                  </a:cubicBezTo>
                  <a:cubicBezTo>
                    <a:pt x="401" y="99"/>
                    <a:pt x="397" y="101"/>
                    <a:pt x="393" y="102"/>
                  </a:cubicBezTo>
                  <a:cubicBezTo>
                    <a:pt x="393" y="102"/>
                    <a:pt x="392" y="102"/>
                    <a:pt x="392" y="103"/>
                  </a:cubicBezTo>
                  <a:cubicBezTo>
                    <a:pt x="387" y="102"/>
                    <a:pt x="384" y="106"/>
                    <a:pt x="379" y="106"/>
                  </a:cubicBezTo>
                  <a:cubicBezTo>
                    <a:pt x="378" y="106"/>
                    <a:pt x="378" y="107"/>
                    <a:pt x="377" y="107"/>
                  </a:cubicBezTo>
                  <a:cubicBezTo>
                    <a:pt x="374" y="106"/>
                    <a:pt x="373" y="110"/>
                    <a:pt x="369" y="109"/>
                  </a:cubicBezTo>
                  <a:cubicBezTo>
                    <a:pt x="363" y="112"/>
                    <a:pt x="356" y="112"/>
                    <a:pt x="350" y="115"/>
                  </a:cubicBezTo>
                  <a:cubicBezTo>
                    <a:pt x="347" y="115"/>
                    <a:pt x="344" y="118"/>
                    <a:pt x="341" y="118"/>
                  </a:cubicBezTo>
                  <a:cubicBezTo>
                    <a:pt x="339" y="119"/>
                    <a:pt x="338" y="119"/>
                    <a:pt x="336" y="119"/>
                  </a:cubicBezTo>
                  <a:cubicBezTo>
                    <a:pt x="333" y="120"/>
                    <a:pt x="330" y="121"/>
                    <a:pt x="327" y="121"/>
                  </a:cubicBezTo>
                  <a:cubicBezTo>
                    <a:pt x="326" y="122"/>
                    <a:pt x="325" y="123"/>
                    <a:pt x="324" y="122"/>
                  </a:cubicBezTo>
                  <a:cubicBezTo>
                    <a:pt x="323" y="124"/>
                    <a:pt x="320" y="123"/>
                    <a:pt x="319" y="125"/>
                  </a:cubicBezTo>
                  <a:cubicBezTo>
                    <a:pt x="316" y="125"/>
                    <a:pt x="313" y="126"/>
                    <a:pt x="310" y="128"/>
                  </a:cubicBezTo>
                  <a:cubicBezTo>
                    <a:pt x="309" y="128"/>
                    <a:pt x="308" y="128"/>
                    <a:pt x="308" y="128"/>
                  </a:cubicBezTo>
                  <a:cubicBezTo>
                    <a:pt x="304" y="130"/>
                    <a:pt x="299" y="131"/>
                    <a:pt x="295" y="132"/>
                  </a:cubicBezTo>
                  <a:cubicBezTo>
                    <a:pt x="294" y="134"/>
                    <a:pt x="290" y="133"/>
                    <a:pt x="289" y="135"/>
                  </a:cubicBezTo>
                  <a:cubicBezTo>
                    <a:pt x="288" y="133"/>
                    <a:pt x="286" y="137"/>
                    <a:pt x="285" y="135"/>
                  </a:cubicBezTo>
                  <a:cubicBezTo>
                    <a:pt x="283" y="136"/>
                    <a:pt x="281" y="136"/>
                    <a:pt x="280" y="138"/>
                  </a:cubicBezTo>
                  <a:cubicBezTo>
                    <a:pt x="278" y="137"/>
                    <a:pt x="275" y="138"/>
                    <a:pt x="274" y="140"/>
                  </a:cubicBezTo>
                  <a:cubicBezTo>
                    <a:pt x="273" y="139"/>
                    <a:pt x="272" y="140"/>
                    <a:pt x="271" y="141"/>
                  </a:cubicBezTo>
                  <a:cubicBezTo>
                    <a:pt x="269" y="141"/>
                    <a:pt x="264" y="143"/>
                    <a:pt x="261" y="144"/>
                  </a:cubicBezTo>
                  <a:cubicBezTo>
                    <a:pt x="260" y="144"/>
                    <a:pt x="258" y="146"/>
                    <a:pt x="256" y="145"/>
                  </a:cubicBezTo>
                  <a:cubicBezTo>
                    <a:pt x="256" y="145"/>
                    <a:pt x="256" y="145"/>
                    <a:pt x="256" y="145"/>
                  </a:cubicBezTo>
                  <a:cubicBezTo>
                    <a:pt x="253" y="145"/>
                    <a:pt x="252" y="148"/>
                    <a:pt x="249" y="148"/>
                  </a:cubicBezTo>
                  <a:cubicBezTo>
                    <a:pt x="247" y="149"/>
                    <a:pt x="245" y="148"/>
                    <a:pt x="244" y="150"/>
                  </a:cubicBezTo>
                  <a:cubicBezTo>
                    <a:pt x="239" y="149"/>
                    <a:pt x="236" y="154"/>
                    <a:pt x="232" y="153"/>
                  </a:cubicBezTo>
                  <a:cubicBezTo>
                    <a:pt x="230" y="155"/>
                    <a:pt x="227" y="155"/>
                    <a:pt x="225" y="157"/>
                  </a:cubicBezTo>
                  <a:cubicBezTo>
                    <a:pt x="222" y="156"/>
                    <a:pt x="219" y="159"/>
                    <a:pt x="216" y="160"/>
                  </a:cubicBezTo>
                  <a:cubicBezTo>
                    <a:pt x="214" y="160"/>
                    <a:pt x="212" y="159"/>
                    <a:pt x="210" y="161"/>
                  </a:cubicBezTo>
                  <a:cubicBezTo>
                    <a:pt x="204" y="162"/>
                    <a:pt x="197" y="165"/>
                    <a:pt x="191" y="166"/>
                  </a:cubicBezTo>
                  <a:cubicBezTo>
                    <a:pt x="187" y="168"/>
                    <a:pt x="182" y="167"/>
                    <a:pt x="177" y="169"/>
                  </a:cubicBezTo>
                  <a:cubicBezTo>
                    <a:pt x="177" y="168"/>
                    <a:pt x="177" y="168"/>
                    <a:pt x="177" y="168"/>
                  </a:cubicBezTo>
                  <a:cubicBezTo>
                    <a:pt x="166" y="171"/>
                    <a:pt x="155" y="167"/>
                    <a:pt x="149" y="160"/>
                  </a:cubicBezTo>
                  <a:cubicBezTo>
                    <a:pt x="148" y="158"/>
                    <a:pt x="146" y="157"/>
                    <a:pt x="148" y="154"/>
                  </a:cubicBezTo>
                  <a:cubicBezTo>
                    <a:pt x="149" y="152"/>
                    <a:pt x="151" y="151"/>
                    <a:pt x="154" y="148"/>
                  </a:cubicBezTo>
                  <a:cubicBezTo>
                    <a:pt x="156" y="146"/>
                    <a:pt x="157" y="144"/>
                    <a:pt x="159" y="143"/>
                  </a:cubicBezTo>
                  <a:cubicBezTo>
                    <a:pt x="161" y="141"/>
                    <a:pt x="164" y="139"/>
                    <a:pt x="166" y="138"/>
                  </a:cubicBezTo>
                  <a:cubicBezTo>
                    <a:pt x="166" y="138"/>
                    <a:pt x="166" y="138"/>
                    <a:pt x="166" y="138"/>
                  </a:cubicBezTo>
                  <a:cubicBezTo>
                    <a:pt x="169" y="134"/>
                    <a:pt x="173" y="132"/>
                    <a:pt x="176" y="128"/>
                  </a:cubicBezTo>
                  <a:cubicBezTo>
                    <a:pt x="177" y="128"/>
                    <a:pt x="177" y="128"/>
                    <a:pt x="178" y="128"/>
                  </a:cubicBezTo>
                  <a:cubicBezTo>
                    <a:pt x="181" y="124"/>
                    <a:pt x="187" y="122"/>
                    <a:pt x="191" y="118"/>
                  </a:cubicBezTo>
                  <a:cubicBezTo>
                    <a:pt x="197" y="115"/>
                    <a:pt x="203" y="111"/>
                    <a:pt x="209" y="108"/>
                  </a:cubicBezTo>
                  <a:cubicBezTo>
                    <a:pt x="218" y="103"/>
                    <a:pt x="228" y="99"/>
                    <a:pt x="238" y="94"/>
                  </a:cubicBezTo>
                  <a:cubicBezTo>
                    <a:pt x="250" y="87"/>
                    <a:pt x="264" y="82"/>
                    <a:pt x="277" y="75"/>
                  </a:cubicBezTo>
                  <a:cubicBezTo>
                    <a:pt x="288" y="72"/>
                    <a:pt x="298" y="66"/>
                    <a:pt x="308" y="62"/>
                  </a:cubicBezTo>
                  <a:cubicBezTo>
                    <a:pt x="314" y="60"/>
                    <a:pt x="320" y="57"/>
                    <a:pt x="325" y="55"/>
                  </a:cubicBezTo>
                  <a:cubicBezTo>
                    <a:pt x="329" y="54"/>
                    <a:pt x="334" y="53"/>
                    <a:pt x="338" y="50"/>
                  </a:cubicBezTo>
                  <a:cubicBezTo>
                    <a:pt x="354" y="44"/>
                    <a:pt x="370" y="38"/>
                    <a:pt x="387" y="33"/>
                  </a:cubicBezTo>
                  <a:cubicBezTo>
                    <a:pt x="417" y="23"/>
                    <a:pt x="447" y="14"/>
                    <a:pt x="480" y="8"/>
                  </a:cubicBezTo>
                  <a:cubicBezTo>
                    <a:pt x="486" y="7"/>
                    <a:pt x="492" y="5"/>
                    <a:pt x="498" y="5"/>
                  </a:cubicBezTo>
                  <a:cubicBezTo>
                    <a:pt x="502" y="4"/>
                    <a:pt x="507" y="3"/>
                    <a:pt x="511" y="3"/>
                  </a:cubicBezTo>
                  <a:cubicBezTo>
                    <a:pt x="512" y="3"/>
                    <a:pt x="512" y="3"/>
                    <a:pt x="512" y="2"/>
                  </a:cubicBezTo>
                  <a:cubicBezTo>
                    <a:pt x="513" y="2"/>
                    <a:pt x="513" y="3"/>
                    <a:pt x="514" y="3"/>
                  </a:cubicBezTo>
                  <a:cubicBezTo>
                    <a:pt x="514" y="2"/>
                    <a:pt x="516" y="3"/>
                    <a:pt x="517" y="2"/>
                  </a:cubicBezTo>
                  <a:cubicBezTo>
                    <a:pt x="518" y="2"/>
                    <a:pt x="518" y="2"/>
                    <a:pt x="518" y="2"/>
                  </a:cubicBezTo>
                  <a:cubicBezTo>
                    <a:pt x="524" y="0"/>
                    <a:pt x="530" y="0"/>
                    <a:pt x="537" y="0"/>
                  </a:cubicBezTo>
                  <a:cubicBezTo>
                    <a:pt x="533" y="6"/>
                    <a:pt x="524" y="4"/>
                    <a:pt x="521" y="9"/>
                  </a:cubicBezTo>
                  <a:cubicBezTo>
                    <a:pt x="520" y="10"/>
                    <a:pt x="518" y="9"/>
                    <a:pt x="517" y="10"/>
                  </a:cubicBezTo>
                  <a:cubicBezTo>
                    <a:pt x="517" y="10"/>
                    <a:pt x="517" y="11"/>
                    <a:pt x="517" y="11"/>
                  </a:cubicBezTo>
                  <a:cubicBezTo>
                    <a:pt x="516" y="13"/>
                    <a:pt x="512" y="13"/>
                    <a:pt x="511" y="14"/>
                  </a:cubicBezTo>
                  <a:cubicBezTo>
                    <a:pt x="507" y="15"/>
                    <a:pt x="503" y="17"/>
                    <a:pt x="498" y="17"/>
                  </a:cubicBezTo>
                  <a:cubicBezTo>
                    <a:pt x="494" y="19"/>
                    <a:pt x="490" y="20"/>
                    <a:pt x="486" y="20"/>
                  </a:cubicBezTo>
                  <a:cubicBezTo>
                    <a:pt x="484" y="21"/>
                    <a:pt x="482" y="22"/>
                    <a:pt x="479" y="21"/>
                  </a:cubicBezTo>
                  <a:cubicBezTo>
                    <a:pt x="473" y="24"/>
                    <a:pt x="464" y="25"/>
                    <a:pt x="457" y="27"/>
                  </a:cubicBezTo>
                  <a:cubicBezTo>
                    <a:pt x="454" y="28"/>
                    <a:pt x="450" y="29"/>
                    <a:pt x="446" y="30"/>
                  </a:cubicBezTo>
                  <a:cubicBezTo>
                    <a:pt x="444" y="31"/>
                    <a:pt x="442" y="31"/>
                    <a:pt x="439" y="31"/>
                  </a:cubicBezTo>
                  <a:cubicBezTo>
                    <a:pt x="434" y="34"/>
                    <a:pt x="428" y="35"/>
                    <a:pt x="422" y="36"/>
                  </a:cubicBezTo>
                  <a:cubicBezTo>
                    <a:pt x="415" y="40"/>
                    <a:pt x="407" y="40"/>
                    <a:pt x="400" y="44"/>
                  </a:cubicBezTo>
                  <a:cubicBezTo>
                    <a:pt x="390" y="45"/>
                    <a:pt x="382" y="50"/>
                    <a:pt x="372" y="52"/>
                  </a:cubicBezTo>
                  <a:cubicBezTo>
                    <a:pt x="368" y="54"/>
                    <a:pt x="363" y="54"/>
                    <a:pt x="360" y="57"/>
                  </a:cubicBezTo>
                  <a:cubicBezTo>
                    <a:pt x="357" y="57"/>
                    <a:pt x="354" y="58"/>
                    <a:pt x="352" y="60"/>
                  </a:cubicBezTo>
                  <a:cubicBezTo>
                    <a:pt x="352" y="60"/>
                    <a:pt x="351" y="59"/>
                    <a:pt x="351" y="59"/>
                  </a:cubicBezTo>
                  <a:cubicBezTo>
                    <a:pt x="350" y="61"/>
                    <a:pt x="347" y="61"/>
                    <a:pt x="346" y="62"/>
                  </a:cubicBezTo>
                  <a:cubicBezTo>
                    <a:pt x="342" y="62"/>
                    <a:pt x="340" y="65"/>
                    <a:pt x="336" y="65"/>
                  </a:cubicBezTo>
                  <a:cubicBezTo>
                    <a:pt x="334" y="66"/>
                    <a:pt x="333" y="67"/>
                    <a:pt x="330" y="68"/>
                  </a:cubicBezTo>
                  <a:cubicBezTo>
                    <a:pt x="327" y="70"/>
                    <a:pt x="322" y="70"/>
                    <a:pt x="318" y="73"/>
                  </a:cubicBezTo>
                  <a:cubicBezTo>
                    <a:pt x="316" y="74"/>
                    <a:pt x="314" y="75"/>
                    <a:pt x="312" y="76"/>
                  </a:cubicBezTo>
                  <a:cubicBezTo>
                    <a:pt x="310" y="76"/>
                    <a:pt x="309" y="77"/>
                    <a:pt x="307" y="77"/>
                  </a:cubicBezTo>
                  <a:cubicBezTo>
                    <a:pt x="307" y="77"/>
                    <a:pt x="307" y="78"/>
                    <a:pt x="307" y="78"/>
                  </a:cubicBezTo>
                  <a:cubicBezTo>
                    <a:pt x="303" y="78"/>
                    <a:pt x="301" y="81"/>
                    <a:pt x="297" y="82"/>
                  </a:cubicBezTo>
                  <a:cubicBezTo>
                    <a:pt x="295" y="82"/>
                    <a:pt x="295" y="84"/>
                    <a:pt x="292" y="84"/>
                  </a:cubicBezTo>
                  <a:cubicBezTo>
                    <a:pt x="291" y="85"/>
                    <a:pt x="288" y="84"/>
                    <a:pt x="287" y="86"/>
                  </a:cubicBezTo>
                  <a:cubicBezTo>
                    <a:pt x="285" y="87"/>
                    <a:pt x="283" y="88"/>
                    <a:pt x="282" y="89"/>
                  </a:cubicBezTo>
                  <a:cubicBezTo>
                    <a:pt x="280" y="90"/>
                    <a:pt x="276" y="90"/>
                    <a:pt x="274" y="92"/>
                  </a:cubicBezTo>
                  <a:cubicBezTo>
                    <a:pt x="273" y="92"/>
                    <a:pt x="271" y="93"/>
                    <a:pt x="270" y="94"/>
                  </a:cubicBezTo>
                  <a:cubicBezTo>
                    <a:pt x="266" y="95"/>
                    <a:pt x="263" y="97"/>
                    <a:pt x="259" y="99"/>
                  </a:cubicBezTo>
                  <a:cubicBezTo>
                    <a:pt x="257" y="100"/>
                    <a:pt x="254" y="101"/>
                    <a:pt x="252" y="103"/>
                  </a:cubicBezTo>
                  <a:cubicBezTo>
                    <a:pt x="248" y="104"/>
                    <a:pt x="243" y="106"/>
                    <a:pt x="240" y="109"/>
                  </a:cubicBezTo>
                  <a:cubicBezTo>
                    <a:pt x="236" y="109"/>
                    <a:pt x="236" y="113"/>
                    <a:pt x="232" y="112"/>
                  </a:cubicBezTo>
                  <a:cubicBezTo>
                    <a:pt x="231" y="113"/>
                    <a:pt x="230" y="114"/>
                    <a:pt x="229" y="115"/>
                  </a:cubicBezTo>
                  <a:cubicBezTo>
                    <a:pt x="225" y="116"/>
                    <a:pt x="221" y="118"/>
                    <a:pt x="217" y="119"/>
                  </a:cubicBezTo>
                  <a:cubicBezTo>
                    <a:pt x="216" y="120"/>
                    <a:pt x="214" y="121"/>
                    <a:pt x="212" y="122"/>
                  </a:cubicBezTo>
                  <a:cubicBezTo>
                    <a:pt x="212" y="122"/>
                    <a:pt x="212" y="122"/>
                    <a:pt x="212" y="122"/>
                  </a:cubicBezTo>
                  <a:cubicBezTo>
                    <a:pt x="211" y="122"/>
                    <a:pt x="210" y="123"/>
                    <a:pt x="209" y="123"/>
                  </a:cubicBezTo>
                  <a:cubicBezTo>
                    <a:pt x="206" y="126"/>
                    <a:pt x="202" y="127"/>
                    <a:pt x="198" y="129"/>
                  </a:cubicBezTo>
                  <a:cubicBezTo>
                    <a:pt x="196" y="130"/>
                    <a:pt x="195" y="132"/>
                    <a:pt x="192" y="133"/>
                  </a:cubicBezTo>
                  <a:cubicBezTo>
                    <a:pt x="190" y="134"/>
                    <a:pt x="188" y="135"/>
                    <a:pt x="186" y="135"/>
                  </a:cubicBezTo>
                  <a:cubicBezTo>
                    <a:pt x="186" y="137"/>
                    <a:pt x="184" y="136"/>
                    <a:pt x="184" y="138"/>
                  </a:cubicBezTo>
                  <a:cubicBezTo>
                    <a:pt x="185" y="139"/>
                    <a:pt x="186" y="139"/>
                    <a:pt x="186" y="140"/>
                  </a:cubicBezTo>
                  <a:cubicBezTo>
                    <a:pt x="191" y="140"/>
                    <a:pt x="196" y="142"/>
                    <a:pt x="200" y="140"/>
                  </a:cubicBezTo>
                  <a:cubicBezTo>
                    <a:pt x="211" y="139"/>
                    <a:pt x="221" y="136"/>
                    <a:pt x="231" y="133"/>
                  </a:cubicBezTo>
                  <a:cubicBezTo>
                    <a:pt x="233" y="133"/>
                    <a:pt x="234" y="132"/>
                    <a:pt x="236" y="131"/>
                  </a:cubicBezTo>
                  <a:cubicBezTo>
                    <a:pt x="240" y="131"/>
                    <a:pt x="244" y="127"/>
                    <a:pt x="249" y="127"/>
                  </a:cubicBezTo>
                  <a:cubicBezTo>
                    <a:pt x="251" y="127"/>
                    <a:pt x="253" y="125"/>
                    <a:pt x="255" y="125"/>
                  </a:cubicBezTo>
                  <a:cubicBezTo>
                    <a:pt x="259" y="123"/>
                    <a:pt x="265" y="122"/>
                    <a:pt x="269" y="120"/>
                  </a:cubicBezTo>
                  <a:cubicBezTo>
                    <a:pt x="271" y="120"/>
                    <a:pt x="273" y="118"/>
                    <a:pt x="275" y="117"/>
                  </a:cubicBezTo>
                  <a:cubicBezTo>
                    <a:pt x="280" y="116"/>
                    <a:pt x="285" y="115"/>
                    <a:pt x="290" y="113"/>
                  </a:cubicBezTo>
                  <a:cubicBezTo>
                    <a:pt x="328" y="100"/>
                    <a:pt x="368" y="88"/>
                    <a:pt x="407" y="76"/>
                  </a:cubicBezTo>
                  <a:cubicBezTo>
                    <a:pt x="414" y="74"/>
                    <a:pt x="422" y="72"/>
                    <a:pt x="429" y="70"/>
                  </a:cubicBezTo>
                  <a:cubicBezTo>
                    <a:pt x="458" y="63"/>
                    <a:pt x="486" y="54"/>
                    <a:pt x="515" y="48"/>
                  </a:cubicBezTo>
                  <a:cubicBezTo>
                    <a:pt x="521" y="46"/>
                    <a:pt x="529" y="44"/>
                    <a:pt x="535" y="43"/>
                  </a:cubicBezTo>
                  <a:cubicBezTo>
                    <a:pt x="535" y="42"/>
                    <a:pt x="538" y="42"/>
                    <a:pt x="540" y="43"/>
                  </a:cubicBezTo>
                  <a:cubicBezTo>
                    <a:pt x="540" y="42"/>
                    <a:pt x="540" y="42"/>
                    <a:pt x="540" y="42"/>
                  </a:cubicBezTo>
                  <a:cubicBezTo>
                    <a:pt x="542" y="42"/>
                    <a:pt x="544" y="41"/>
                    <a:pt x="546" y="41"/>
                  </a:cubicBezTo>
                  <a:cubicBezTo>
                    <a:pt x="547" y="41"/>
                    <a:pt x="547" y="40"/>
                    <a:pt x="547" y="40"/>
                  </a:cubicBezTo>
                  <a:cubicBezTo>
                    <a:pt x="548" y="40"/>
                    <a:pt x="551" y="39"/>
                    <a:pt x="552" y="39"/>
                  </a:cubicBezTo>
                  <a:cubicBezTo>
                    <a:pt x="552" y="39"/>
                    <a:pt x="552" y="39"/>
                    <a:pt x="552" y="39"/>
                  </a:cubicBezTo>
                  <a:cubicBezTo>
                    <a:pt x="553" y="38"/>
                    <a:pt x="555" y="38"/>
                    <a:pt x="556" y="38"/>
                  </a:cubicBezTo>
                  <a:cubicBezTo>
                    <a:pt x="556" y="38"/>
                    <a:pt x="557" y="38"/>
                    <a:pt x="556" y="38"/>
                  </a:cubicBezTo>
                  <a:cubicBezTo>
                    <a:pt x="557" y="38"/>
                    <a:pt x="557" y="38"/>
                    <a:pt x="557" y="37"/>
                  </a:cubicBezTo>
                  <a:cubicBezTo>
                    <a:pt x="569" y="35"/>
                    <a:pt x="582" y="32"/>
                    <a:pt x="594" y="29"/>
                  </a:cubicBezTo>
                  <a:cubicBezTo>
                    <a:pt x="597" y="29"/>
                    <a:pt x="600" y="29"/>
                    <a:pt x="603" y="28"/>
                  </a:cubicBezTo>
                  <a:cubicBezTo>
                    <a:pt x="610" y="26"/>
                    <a:pt x="617" y="25"/>
                    <a:pt x="625" y="24"/>
                  </a:cubicBezTo>
                  <a:cubicBezTo>
                    <a:pt x="661" y="18"/>
                    <a:pt x="700" y="13"/>
                    <a:pt x="738" y="10"/>
                  </a:cubicBezTo>
                  <a:cubicBezTo>
                    <a:pt x="741" y="10"/>
                    <a:pt x="747" y="10"/>
                    <a:pt x="751" y="9"/>
                  </a:cubicBezTo>
                  <a:cubicBezTo>
                    <a:pt x="762" y="8"/>
                    <a:pt x="773" y="8"/>
                    <a:pt x="784" y="7"/>
                  </a:cubicBezTo>
                  <a:cubicBezTo>
                    <a:pt x="788" y="7"/>
                    <a:pt x="793" y="6"/>
                    <a:pt x="798" y="6"/>
                  </a:cubicBezTo>
                  <a:cubicBezTo>
                    <a:pt x="813" y="6"/>
                    <a:pt x="828" y="7"/>
                    <a:pt x="843" y="8"/>
                  </a:cubicBezTo>
                  <a:cubicBezTo>
                    <a:pt x="851" y="9"/>
                    <a:pt x="861" y="10"/>
                    <a:pt x="869" y="12"/>
                  </a:cubicBezTo>
                  <a:cubicBezTo>
                    <a:pt x="872" y="13"/>
                    <a:pt x="876" y="15"/>
                    <a:pt x="877" y="19"/>
                  </a:cubicBezTo>
                  <a:cubicBezTo>
                    <a:pt x="876" y="20"/>
                    <a:pt x="877" y="22"/>
                    <a:pt x="875" y="23"/>
                  </a:cubicBezTo>
                  <a:cubicBezTo>
                    <a:pt x="875" y="23"/>
                    <a:pt x="875" y="24"/>
                    <a:pt x="875" y="24"/>
                  </a:cubicBezTo>
                  <a:cubicBezTo>
                    <a:pt x="875" y="24"/>
                    <a:pt x="875" y="24"/>
                    <a:pt x="874" y="24"/>
                  </a:cubicBezTo>
                  <a:cubicBezTo>
                    <a:pt x="874" y="26"/>
                    <a:pt x="873" y="25"/>
                    <a:pt x="873" y="27"/>
                  </a:cubicBezTo>
                  <a:cubicBezTo>
                    <a:pt x="871" y="27"/>
                    <a:pt x="869" y="30"/>
                    <a:pt x="867" y="31"/>
                  </a:cubicBezTo>
                  <a:cubicBezTo>
                    <a:pt x="866" y="31"/>
                    <a:pt x="866" y="31"/>
                    <a:pt x="865" y="31"/>
                  </a:cubicBezTo>
                  <a:cubicBezTo>
                    <a:pt x="864" y="32"/>
                    <a:pt x="861" y="34"/>
                    <a:pt x="858" y="35"/>
                  </a:cubicBezTo>
                  <a:cubicBezTo>
                    <a:pt x="857" y="35"/>
                    <a:pt x="856" y="35"/>
                    <a:pt x="855" y="36"/>
                  </a:cubicBezTo>
                  <a:cubicBezTo>
                    <a:pt x="854" y="36"/>
                    <a:pt x="854" y="36"/>
                    <a:pt x="852" y="36"/>
                  </a:cubicBezTo>
                  <a:cubicBezTo>
                    <a:pt x="848" y="38"/>
                    <a:pt x="843" y="40"/>
                    <a:pt x="839" y="41"/>
                  </a:cubicBezTo>
                  <a:cubicBezTo>
                    <a:pt x="839" y="42"/>
                    <a:pt x="839" y="42"/>
                    <a:pt x="838" y="42"/>
                  </a:cubicBezTo>
                  <a:cubicBezTo>
                    <a:pt x="840" y="44"/>
                    <a:pt x="842" y="41"/>
                    <a:pt x="844" y="41"/>
                  </a:cubicBezTo>
                  <a:cubicBezTo>
                    <a:pt x="844" y="41"/>
                    <a:pt x="844" y="41"/>
                    <a:pt x="844" y="42"/>
                  </a:cubicBezTo>
                  <a:cubicBezTo>
                    <a:pt x="857" y="41"/>
                    <a:pt x="871" y="39"/>
                    <a:pt x="885" y="39"/>
                  </a:cubicBezTo>
                  <a:cubicBezTo>
                    <a:pt x="888" y="39"/>
                    <a:pt x="890" y="39"/>
                    <a:pt x="894" y="40"/>
                  </a:cubicBezTo>
                  <a:cubicBezTo>
                    <a:pt x="896" y="40"/>
                    <a:pt x="898" y="39"/>
                    <a:pt x="900" y="41"/>
                  </a:cubicBezTo>
                  <a:cubicBezTo>
                    <a:pt x="901" y="41"/>
                    <a:pt x="901" y="41"/>
                    <a:pt x="902" y="41"/>
                  </a:cubicBezTo>
                  <a:cubicBezTo>
                    <a:pt x="902" y="41"/>
                    <a:pt x="902" y="41"/>
                    <a:pt x="902" y="42"/>
                  </a:cubicBezTo>
                  <a:cubicBezTo>
                    <a:pt x="902" y="41"/>
                    <a:pt x="902" y="41"/>
                    <a:pt x="903" y="42"/>
                  </a:cubicBezTo>
                  <a:cubicBezTo>
                    <a:pt x="903" y="41"/>
                    <a:pt x="902" y="41"/>
                    <a:pt x="903" y="41"/>
                  </a:cubicBezTo>
                  <a:cubicBezTo>
                    <a:pt x="904" y="41"/>
                    <a:pt x="904" y="42"/>
                    <a:pt x="905" y="42"/>
                  </a:cubicBezTo>
                  <a:cubicBezTo>
                    <a:pt x="904" y="44"/>
                    <a:pt x="906" y="45"/>
                    <a:pt x="906" y="45"/>
                  </a:cubicBezTo>
                  <a:cubicBezTo>
                    <a:pt x="905" y="49"/>
                    <a:pt x="899" y="50"/>
                    <a:pt x="898" y="52"/>
                  </a:cubicBezTo>
                  <a:cubicBezTo>
                    <a:pt x="897" y="53"/>
                    <a:pt x="898" y="52"/>
                    <a:pt x="897" y="52"/>
                  </a:cubicBezTo>
                  <a:close/>
                  <a:moveTo>
                    <a:pt x="866" y="77"/>
                  </a:moveTo>
                  <a:cubicBezTo>
                    <a:pt x="866" y="76"/>
                    <a:pt x="865" y="76"/>
                    <a:pt x="865" y="76"/>
                  </a:cubicBezTo>
                  <a:cubicBezTo>
                    <a:pt x="865" y="76"/>
                    <a:pt x="865" y="76"/>
                    <a:pt x="864" y="76"/>
                  </a:cubicBezTo>
                  <a:cubicBezTo>
                    <a:pt x="864" y="75"/>
                    <a:pt x="865" y="75"/>
                    <a:pt x="864" y="75"/>
                  </a:cubicBezTo>
                  <a:cubicBezTo>
                    <a:pt x="864" y="75"/>
                    <a:pt x="864" y="75"/>
                    <a:pt x="864" y="74"/>
                  </a:cubicBezTo>
                  <a:cubicBezTo>
                    <a:pt x="864" y="74"/>
                    <a:pt x="864" y="74"/>
                    <a:pt x="864" y="74"/>
                  </a:cubicBezTo>
                  <a:cubicBezTo>
                    <a:pt x="864" y="74"/>
                    <a:pt x="863" y="74"/>
                    <a:pt x="863" y="74"/>
                  </a:cubicBezTo>
                  <a:cubicBezTo>
                    <a:pt x="864" y="74"/>
                    <a:pt x="862" y="75"/>
                    <a:pt x="863" y="75"/>
                  </a:cubicBezTo>
                  <a:cubicBezTo>
                    <a:pt x="863" y="75"/>
                    <a:pt x="865" y="77"/>
                    <a:pt x="866" y="77"/>
                  </a:cubicBezTo>
                  <a:close/>
                  <a:moveTo>
                    <a:pt x="850" y="83"/>
                  </a:moveTo>
                  <a:cubicBezTo>
                    <a:pt x="850" y="82"/>
                    <a:pt x="850" y="82"/>
                    <a:pt x="850" y="82"/>
                  </a:cubicBezTo>
                  <a:cubicBezTo>
                    <a:pt x="849" y="82"/>
                    <a:pt x="849" y="82"/>
                    <a:pt x="849" y="83"/>
                  </a:cubicBezTo>
                  <a:cubicBezTo>
                    <a:pt x="849" y="83"/>
                    <a:pt x="850" y="83"/>
                    <a:pt x="850" y="83"/>
                  </a:cubicBezTo>
                  <a:close/>
                  <a:moveTo>
                    <a:pt x="798" y="99"/>
                  </a:moveTo>
                  <a:cubicBezTo>
                    <a:pt x="798" y="99"/>
                    <a:pt x="797" y="99"/>
                    <a:pt x="797" y="99"/>
                  </a:cubicBezTo>
                  <a:cubicBezTo>
                    <a:pt x="798" y="99"/>
                    <a:pt x="797" y="100"/>
                    <a:pt x="798" y="101"/>
                  </a:cubicBezTo>
                  <a:cubicBezTo>
                    <a:pt x="797" y="99"/>
                    <a:pt x="798" y="100"/>
                    <a:pt x="798" y="99"/>
                  </a:cubicBezTo>
                  <a:close/>
                  <a:moveTo>
                    <a:pt x="653" y="137"/>
                  </a:moveTo>
                  <a:cubicBezTo>
                    <a:pt x="654" y="136"/>
                    <a:pt x="652" y="137"/>
                    <a:pt x="652" y="136"/>
                  </a:cubicBezTo>
                  <a:cubicBezTo>
                    <a:pt x="652" y="137"/>
                    <a:pt x="652" y="137"/>
                    <a:pt x="652" y="137"/>
                  </a:cubicBezTo>
                  <a:cubicBezTo>
                    <a:pt x="652" y="138"/>
                    <a:pt x="653" y="136"/>
                    <a:pt x="653" y="137"/>
                  </a:cubicBezTo>
                  <a:close/>
                  <a:moveTo>
                    <a:pt x="271" y="286"/>
                  </a:moveTo>
                  <a:cubicBezTo>
                    <a:pt x="271" y="287"/>
                    <a:pt x="271" y="287"/>
                    <a:pt x="271" y="288"/>
                  </a:cubicBezTo>
                  <a:cubicBezTo>
                    <a:pt x="272" y="288"/>
                    <a:pt x="272" y="287"/>
                    <a:pt x="272" y="287"/>
                  </a:cubicBezTo>
                  <a:cubicBezTo>
                    <a:pt x="272" y="287"/>
                    <a:pt x="271" y="287"/>
                    <a:pt x="271" y="286"/>
                  </a:cubicBezTo>
                  <a:close/>
                  <a:moveTo>
                    <a:pt x="281" y="283"/>
                  </a:moveTo>
                  <a:cubicBezTo>
                    <a:pt x="281" y="283"/>
                    <a:pt x="281" y="283"/>
                    <a:pt x="280" y="283"/>
                  </a:cubicBezTo>
                  <a:cubicBezTo>
                    <a:pt x="280" y="283"/>
                    <a:pt x="280" y="283"/>
                    <a:pt x="280" y="282"/>
                  </a:cubicBezTo>
                  <a:cubicBezTo>
                    <a:pt x="279" y="283"/>
                    <a:pt x="278" y="283"/>
                    <a:pt x="279" y="284"/>
                  </a:cubicBezTo>
                  <a:cubicBezTo>
                    <a:pt x="279" y="283"/>
                    <a:pt x="279" y="284"/>
                    <a:pt x="279" y="284"/>
                  </a:cubicBezTo>
                  <a:cubicBezTo>
                    <a:pt x="280" y="284"/>
                    <a:pt x="280" y="284"/>
                    <a:pt x="282" y="283"/>
                  </a:cubicBezTo>
                  <a:cubicBezTo>
                    <a:pt x="282" y="283"/>
                    <a:pt x="282" y="283"/>
                    <a:pt x="282" y="283"/>
                  </a:cubicBezTo>
                  <a:cubicBezTo>
                    <a:pt x="282" y="283"/>
                    <a:pt x="282" y="283"/>
                    <a:pt x="282" y="283"/>
                  </a:cubicBezTo>
                  <a:cubicBezTo>
                    <a:pt x="282" y="283"/>
                    <a:pt x="282" y="282"/>
                    <a:pt x="282" y="282"/>
                  </a:cubicBezTo>
                  <a:cubicBezTo>
                    <a:pt x="281" y="282"/>
                    <a:pt x="282" y="283"/>
                    <a:pt x="281" y="283"/>
                  </a:cubicBezTo>
                  <a:close/>
                  <a:moveTo>
                    <a:pt x="194" y="314"/>
                  </a:moveTo>
                  <a:cubicBezTo>
                    <a:pt x="193" y="314"/>
                    <a:pt x="192" y="315"/>
                    <a:pt x="191" y="316"/>
                  </a:cubicBezTo>
                  <a:cubicBezTo>
                    <a:pt x="192" y="316"/>
                    <a:pt x="193" y="315"/>
                    <a:pt x="194" y="314"/>
                  </a:cubicBezTo>
                  <a:close/>
                  <a:moveTo>
                    <a:pt x="94" y="378"/>
                  </a:moveTo>
                  <a:cubicBezTo>
                    <a:pt x="93" y="378"/>
                    <a:pt x="92" y="378"/>
                    <a:pt x="92" y="378"/>
                  </a:cubicBezTo>
                  <a:cubicBezTo>
                    <a:pt x="92" y="379"/>
                    <a:pt x="91" y="379"/>
                    <a:pt x="91" y="379"/>
                  </a:cubicBezTo>
                  <a:cubicBezTo>
                    <a:pt x="92" y="380"/>
                    <a:pt x="92" y="379"/>
                    <a:pt x="92" y="380"/>
                  </a:cubicBezTo>
                  <a:cubicBezTo>
                    <a:pt x="93" y="380"/>
                    <a:pt x="93" y="379"/>
                    <a:pt x="94" y="378"/>
                  </a:cubicBezTo>
                  <a:cubicBezTo>
                    <a:pt x="94" y="378"/>
                    <a:pt x="94" y="378"/>
                    <a:pt x="94" y="378"/>
                  </a:cubicBezTo>
                  <a:close/>
                  <a:moveTo>
                    <a:pt x="120" y="365"/>
                  </a:moveTo>
                  <a:cubicBezTo>
                    <a:pt x="120" y="365"/>
                    <a:pt x="120" y="365"/>
                    <a:pt x="120" y="366"/>
                  </a:cubicBezTo>
                  <a:cubicBezTo>
                    <a:pt x="119" y="366"/>
                    <a:pt x="119" y="367"/>
                    <a:pt x="118" y="367"/>
                  </a:cubicBezTo>
                  <a:cubicBezTo>
                    <a:pt x="120" y="367"/>
                    <a:pt x="120" y="367"/>
                    <a:pt x="121" y="367"/>
                  </a:cubicBezTo>
                  <a:cubicBezTo>
                    <a:pt x="121" y="366"/>
                    <a:pt x="121" y="364"/>
                    <a:pt x="120" y="365"/>
                  </a:cubicBezTo>
                  <a:close/>
                  <a:moveTo>
                    <a:pt x="218" y="315"/>
                  </a:moveTo>
                  <a:cubicBezTo>
                    <a:pt x="219" y="315"/>
                    <a:pt x="219" y="315"/>
                    <a:pt x="220" y="315"/>
                  </a:cubicBezTo>
                  <a:cubicBezTo>
                    <a:pt x="220" y="314"/>
                    <a:pt x="218" y="314"/>
                    <a:pt x="218" y="315"/>
                  </a:cubicBezTo>
                  <a:close/>
                  <a:moveTo>
                    <a:pt x="247" y="301"/>
                  </a:moveTo>
                  <a:cubicBezTo>
                    <a:pt x="248" y="301"/>
                    <a:pt x="247" y="302"/>
                    <a:pt x="247" y="302"/>
                  </a:cubicBezTo>
                  <a:cubicBezTo>
                    <a:pt x="248" y="302"/>
                    <a:pt x="248" y="302"/>
                    <a:pt x="248" y="302"/>
                  </a:cubicBezTo>
                  <a:cubicBezTo>
                    <a:pt x="248" y="302"/>
                    <a:pt x="248" y="301"/>
                    <a:pt x="248" y="301"/>
                  </a:cubicBezTo>
                  <a:cubicBezTo>
                    <a:pt x="248" y="301"/>
                    <a:pt x="247" y="300"/>
                    <a:pt x="247" y="301"/>
                  </a:cubicBezTo>
                  <a:close/>
                  <a:moveTo>
                    <a:pt x="211" y="324"/>
                  </a:moveTo>
                  <a:cubicBezTo>
                    <a:pt x="211" y="322"/>
                    <a:pt x="212" y="323"/>
                    <a:pt x="212" y="322"/>
                  </a:cubicBezTo>
                  <a:cubicBezTo>
                    <a:pt x="211" y="323"/>
                    <a:pt x="210" y="323"/>
                    <a:pt x="210" y="323"/>
                  </a:cubicBezTo>
                  <a:cubicBezTo>
                    <a:pt x="210" y="323"/>
                    <a:pt x="210" y="324"/>
                    <a:pt x="211" y="324"/>
                  </a:cubicBezTo>
                  <a:close/>
                  <a:moveTo>
                    <a:pt x="209" y="323"/>
                  </a:moveTo>
                  <a:cubicBezTo>
                    <a:pt x="210" y="323"/>
                    <a:pt x="210" y="322"/>
                    <a:pt x="210" y="322"/>
                  </a:cubicBezTo>
                  <a:cubicBezTo>
                    <a:pt x="210" y="321"/>
                    <a:pt x="212" y="322"/>
                    <a:pt x="211" y="321"/>
                  </a:cubicBezTo>
                  <a:cubicBezTo>
                    <a:pt x="209" y="320"/>
                    <a:pt x="210" y="321"/>
                    <a:pt x="209" y="323"/>
                  </a:cubicBezTo>
                  <a:close/>
                  <a:moveTo>
                    <a:pt x="107" y="386"/>
                  </a:moveTo>
                  <a:cubicBezTo>
                    <a:pt x="106" y="385"/>
                    <a:pt x="108" y="386"/>
                    <a:pt x="108" y="385"/>
                  </a:cubicBezTo>
                  <a:cubicBezTo>
                    <a:pt x="107" y="385"/>
                    <a:pt x="107" y="384"/>
                    <a:pt x="106" y="384"/>
                  </a:cubicBezTo>
                  <a:cubicBezTo>
                    <a:pt x="105" y="385"/>
                    <a:pt x="106" y="386"/>
                    <a:pt x="105" y="386"/>
                  </a:cubicBezTo>
                  <a:cubicBezTo>
                    <a:pt x="105" y="385"/>
                    <a:pt x="105" y="385"/>
                    <a:pt x="105" y="385"/>
                  </a:cubicBezTo>
                  <a:cubicBezTo>
                    <a:pt x="105" y="385"/>
                    <a:pt x="105" y="385"/>
                    <a:pt x="104" y="385"/>
                  </a:cubicBezTo>
                  <a:cubicBezTo>
                    <a:pt x="105" y="386"/>
                    <a:pt x="105" y="385"/>
                    <a:pt x="105" y="386"/>
                  </a:cubicBezTo>
                  <a:cubicBezTo>
                    <a:pt x="106" y="387"/>
                    <a:pt x="106" y="386"/>
                    <a:pt x="107" y="386"/>
                  </a:cubicBezTo>
                  <a:close/>
                  <a:moveTo>
                    <a:pt x="83" y="401"/>
                  </a:moveTo>
                  <a:cubicBezTo>
                    <a:pt x="84" y="401"/>
                    <a:pt x="84" y="401"/>
                    <a:pt x="84" y="401"/>
                  </a:cubicBezTo>
                  <a:cubicBezTo>
                    <a:pt x="84" y="400"/>
                    <a:pt x="85" y="400"/>
                    <a:pt x="84" y="399"/>
                  </a:cubicBezTo>
                  <a:cubicBezTo>
                    <a:pt x="84" y="400"/>
                    <a:pt x="83" y="400"/>
                    <a:pt x="83" y="401"/>
                  </a:cubicBezTo>
                  <a:close/>
                  <a:moveTo>
                    <a:pt x="82" y="404"/>
                  </a:moveTo>
                  <a:cubicBezTo>
                    <a:pt x="83" y="404"/>
                    <a:pt x="83" y="402"/>
                    <a:pt x="84" y="403"/>
                  </a:cubicBezTo>
                  <a:cubicBezTo>
                    <a:pt x="84" y="402"/>
                    <a:pt x="83" y="402"/>
                    <a:pt x="82" y="402"/>
                  </a:cubicBezTo>
                  <a:cubicBezTo>
                    <a:pt x="82" y="403"/>
                    <a:pt x="82" y="403"/>
                    <a:pt x="82" y="404"/>
                  </a:cubicBezTo>
                  <a:close/>
                  <a:moveTo>
                    <a:pt x="895" y="66"/>
                  </a:moveTo>
                  <a:cubicBezTo>
                    <a:pt x="894" y="67"/>
                    <a:pt x="895" y="67"/>
                    <a:pt x="895" y="67"/>
                  </a:cubicBezTo>
                  <a:cubicBezTo>
                    <a:pt x="895" y="67"/>
                    <a:pt x="894" y="67"/>
                    <a:pt x="895" y="68"/>
                  </a:cubicBezTo>
                  <a:cubicBezTo>
                    <a:pt x="895" y="67"/>
                    <a:pt x="896" y="68"/>
                    <a:pt x="896" y="67"/>
                  </a:cubicBezTo>
                  <a:cubicBezTo>
                    <a:pt x="896" y="67"/>
                    <a:pt x="896" y="67"/>
                    <a:pt x="896" y="66"/>
                  </a:cubicBezTo>
                  <a:cubicBezTo>
                    <a:pt x="895" y="67"/>
                    <a:pt x="895" y="66"/>
                    <a:pt x="895" y="66"/>
                  </a:cubicBezTo>
                  <a:close/>
                  <a:moveTo>
                    <a:pt x="886" y="71"/>
                  </a:moveTo>
                  <a:cubicBezTo>
                    <a:pt x="886" y="72"/>
                    <a:pt x="884" y="71"/>
                    <a:pt x="885" y="70"/>
                  </a:cubicBezTo>
                  <a:cubicBezTo>
                    <a:pt x="884" y="70"/>
                    <a:pt x="884" y="71"/>
                    <a:pt x="883" y="71"/>
                  </a:cubicBezTo>
                  <a:cubicBezTo>
                    <a:pt x="883" y="70"/>
                    <a:pt x="883" y="70"/>
                    <a:pt x="883" y="71"/>
                  </a:cubicBezTo>
                  <a:cubicBezTo>
                    <a:pt x="883" y="71"/>
                    <a:pt x="883" y="71"/>
                    <a:pt x="884" y="71"/>
                  </a:cubicBezTo>
                  <a:cubicBezTo>
                    <a:pt x="884" y="71"/>
                    <a:pt x="884" y="71"/>
                    <a:pt x="884" y="71"/>
                  </a:cubicBezTo>
                  <a:cubicBezTo>
                    <a:pt x="885" y="71"/>
                    <a:pt x="885" y="71"/>
                    <a:pt x="884" y="71"/>
                  </a:cubicBezTo>
                  <a:cubicBezTo>
                    <a:pt x="884" y="71"/>
                    <a:pt x="885" y="72"/>
                    <a:pt x="885" y="72"/>
                  </a:cubicBezTo>
                  <a:cubicBezTo>
                    <a:pt x="886" y="72"/>
                    <a:pt x="887" y="72"/>
                    <a:pt x="887" y="72"/>
                  </a:cubicBezTo>
                  <a:cubicBezTo>
                    <a:pt x="887" y="72"/>
                    <a:pt x="886" y="71"/>
                    <a:pt x="886" y="71"/>
                  </a:cubicBezTo>
                  <a:close/>
                  <a:moveTo>
                    <a:pt x="878" y="76"/>
                  </a:moveTo>
                  <a:cubicBezTo>
                    <a:pt x="879" y="75"/>
                    <a:pt x="879" y="76"/>
                    <a:pt x="879" y="76"/>
                  </a:cubicBezTo>
                  <a:cubicBezTo>
                    <a:pt x="880" y="76"/>
                    <a:pt x="880" y="76"/>
                    <a:pt x="880" y="75"/>
                  </a:cubicBezTo>
                  <a:cubicBezTo>
                    <a:pt x="879" y="75"/>
                    <a:pt x="878" y="75"/>
                    <a:pt x="878" y="76"/>
                  </a:cubicBezTo>
                  <a:close/>
                  <a:moveTo>
                    <a:pt x="876" y="76"/>
                  </a:moveTo>
                  <a:cubicBezTo>
                    <a:pt x="877" y="77"/>
                    <a:pt x="876" y="77"/>
                    <a:pt x="877" y="77"/>
                  </a:cubicBezTo>
                  <a:cubicBezTo>
                    <a:pt x="877" y="77"/>
                    <a:pt x="877" y="77"/>
                    <a:pt x="877" y="76"/>
                  </a:cubicBezTo>
                  <a:cubicBezTo>
                    <a:pt x="877" y="76"/>
                    <a:pt x="876" y="76"/>
                    <a:pt x="876" y="76"/>
                  </a:cubicBezTo>
                  <a:close/>
                  <a:moveTo>
                    <a:pt x="874" y="77"/>
                  </a:moveTo>
                  <a:cubicBezTo>
                    <a:pt x="873" y="76"/>
                    <a:pt x="873" y="77"/>
                    <a:pt x="872" y="77"/>
                  </a:cubicBezTo>
                  <a:cubicBezTo>
                    <a:pt x="873" y="78"/>
                    <a:pt x="874" y="77"/>
                    <a:pt x="874" y="77"/>
                  </a:cubicBezTo>
                  <a:close/>
                  <a:moveTo>
                    <a:pt x="868" y="76"/>
                  </a:moveTo>
                  <a:cubicBezTo>
                    <a:pt x="869" y="76"/>
                    <a:pt x="869" y="76"/>
                    <a:pt x="870" y="75"/>
                  </a:cubicBezTo>
                  <a:cubicBezTo>
                    <a:pt x="869" y="75"/>
                    <a:pt x="869" y="74"/>
                    <a:pt x="869" y="75"/>
                  </a:cubicBezTo>
                  <a:cubicBezTo>
                    <a:pt x="869" y="76"/>
                    <a:pt x="868" y="76"/>
                    <a:pt x="868" y="76"/>
                  </a:cubicBezTo>
                  <a:close/>
                  <a:moveTo>
                    <a:pt x="866" y="73"/>
                  </a:moveTo>
                  <a:cubicBezTo>
                    <a:pt x="866" y="74"/>
                    <a:pt x="867" y="74"/>
                    <a:pt x="866" y="75"/>
                  </a:cubicBezTo>
                  <a:cubicBezTo>
                    <a:pt x="869" y="75"/>
                    <a:pt x="867" y="74"/>
                    <a:pt x="866" y="73"/>
                  </a:cubicBezTo>
                  <a:close/>
                  <a:moveTo>
                    <a:pt x="869" y="25"/>
                  </a:moveTo>
                  <a:cubicBezTo>
                    <a:pt x="869" y="25"/>
                    <a:pt x="868" y="25"/>
                    <a:pt x="868" y="26"/>
                  </a:cubicBezTo>
                  <a:cubicBezTo>
                    <a:pt x="869" y="26"/>
                    <a:pt x="870" y="26"/>
                    <a:pt x="869" y="25"/>
                  </a:cubicBezTo>
                  <a:cubicBezTo>
                    <a:pt x="869" y="25"/>
                    <a:pt x="870" y="25"/>
                    <a:pt x="870" y="25"/>
                  </a:cubicBezTo>
                  <a:cubicBezTo>
                    <a:pt x="869" y="25"/>
                    <a:pt x="869" y="25"/>
                    <a:pt x="869" y="25"/>
                  </a:cubicBezTo>
                  <a:close/>
                  <a:moveTo>
                    <a:pt x="861" y="51"/>
                  </a:moveTo>
                  <a:cubicBezTo>
                    <a:pt x="860" y="51"/>
                    <a:pt x="860" y="51"/>
                    <a:pt x="859" y="52"/>
                  </a:cubicBezTo>
                  <a:cubicBezTo>
                    <a:pt x="860" y="52"/>
                    <a:pt x="861" y="52"/>
                    <a:pt x="861" y="51"/>
                  </a:cubicBezTo>
                  <a:cubicBezTo>
                    <a:pt x="861" y="51"/>
                    <a:pt x="861" y="51"/>
                    <a:pt x="861" y="51"/>
                  </a:cubicBezTo>
                  <a:close/>
                  <a:moveTo>
                    <a:pt x="845" y="83"/>
                  </a:moveTo>
                  <a:cubicBezTo>
                    <a:pt x="846" y="84"/>
                    <a:pt x="847" y="84"/>
                    <a:pt x="847" y="84"/>
                  </a:cubicBezTo>
                  <a:cubicBezTo>
                    <a:pt x="847" y="84"/>
                    <a:pt x="847" y="84"/>
                    <a:pt x="846" y="84"/>
                  </a:cubicBezTo>
                  <a:cubicBezTo>
                    <a:pt x="847" y="85"/>
                    <a:pt x="848" y="85"/>
                    <a:pt x="848" y="86"/>
                  </a:cubicBezTo>
                  <a:cubicBezTo>
                    <a:pt x="848" y="85"/>
                    <a:pt x="848" y="85"/>
                    <a:pt x="848" y="84"/>
                  </a:cubicBezTo>
                  <a:cubicBezTo>
                    <a:pt x="846" y="83"/>
                    <a:pt x="847" y="82"/>
                    <a:pt x="845" y="83"/>
                  </a:cubicBezTo>
                  <a:close/>
                  <a:moveTo>
                    <a:pt x="846" y="80"/>
                  </a:moveTo>
                  <a:cubicBezTo>
                    <a:pt x="845" y="80"/>
                    <a:pt x="845" y="80"/>
                    <a:pt x="846" y="79"/>
                  </a:cubicBezTo>
                  <a:cubicBezTo>
                    <a:pt x="846" y="79"/>
                    <a:pt x="847" y="79"/>
                    <a:pt x="846" y="78"/>
                  </a:cubicBezTo>
                  <a:cubicBezTo>
                    <a:pt x="846" y="79"/>
                    <a:pt x="846" y="77"/>
                    <a:pt x="847" y="77"/>
                  </a:cubicBezTo>
                  <a:cubicBezTo>
                    <a:pt x="845" y="77"/>
                    <a:pt x="845" y="79"/>
                    <a:pt x="843" y="78"/>
                  </a:cubicBezTo>
                  <a:cubicBezTo>
                    <a:pt x="843" y="79"/>
                    <a:pt x="843" y="79"/>
                    <a:pt x="843" y="79"/>
                  </a:cubicBezTo>
                  <a:cubicBezTo>
                    <a:pt x="844" y="79"/>
                    <a:pt x="844" y="80"/>
                    <a:pt x="845" y="81"/>
                  </a:cubicBezTo>
                  <a:cubicBezTo>
                    <a:pt x="846" y="80"/>
                    <a:pt x="845" y="81"/>
                    <a:pt x="846" y="80"/>
                  </a:cubicBezTo>
                  <a:close/>
                  <a:moveTo>
                    <a:pt x="840" y="85"/>
                  </a:moveTo>
                  <a:cubicBezTo>
                    <a:pt x="841" y="85"/>
                    <a:pt x="840" y="86"/>
                    <a:pt x="841" y="86"/>
                  </a:cubicBezTo>
                  <a:cubicBezTo>
                    <a:pt x="841" y="86"/>
                    <a:pt x="842" y="86"/>
                    <a:pt x="842" y="86"/>
                  </a:cubicBezTo>
                  <a:cubicBezTo>
                    <a:pt x="842" y="86"/>
                    <a:pt x="842" y="86"/>
                    <a:pt x="842" y="85"/>
                  </a:cubicBezTo>
                  <a:cubicBezTo>
                    <a:pt x="841" y="86"/>
                    <a:pt x="841" y="85"/>
                    <a:pt x="840" y="85"/>
                  </a:cubicBezTo>
                  <a:close/>
                  <a:moveTo>
                    <a:pt x="843" y="80"/>
                  </a:moveTo>
                  <a:cubicBezTo>
                    <a:pt x="842" y="79"/>
                    <a:pt x="842" y="80"/>
                    <a:pt x="842" y="81"/>
                  </a:cubicBezTo>
                  <a:cubicBezTo>
                    <a:pt x="843" y="81"/>
                    <a:pt x="843" y="80"/>
                    <a:pt x="843" y="80"/>
                  </a:cubicBezTo>
                  <a:close/>
                  <a:moveTo>
                    <a:pt x="839" y="87"/>
                  </a:moveTo>
                  <a:cubicBezTo>
                    <a:pt x="841" y="87"/>
                    <a:pt x="840" y="88"/>
                    <a:pt x="841" y="88"/>
                  </a:cubicBezTo>
                  <a:cubicBezTo>
                    <a:pt x="841" y="87"/>
                    <a:pt x="841" y="87"/>
                    <a:pt x="841" y="87"/>
                  </a:cubicBezTo>
                  <a:cubicBezTo>
                    <a:pt x="841" y="87"/>
                    <a:pt x="839" y="86"/>
                    <a:pt x="839" y="87"/>
                  </a:cubicBezTo>
                  <a:close/>
                  <a:moveTo>
                    <a:pt x="836" y="89"/>
                  </a:moveTo>
                  <a:cubicBezTo>
                    <a:pt x="836" y="89"/>
                    <a:pt x="837" y="90"/>
                    <a:pt x="838" y="90"/>
                  </a:cubicBezTo>
                  <a:cubicBezTo>
                    <a:pt x="838" y="88"/>
                    <a:pt x="839" y="90"/>
                    <a:pt x="839" y="89"/>
                  </a:cubicBezTo>
                  <a:cubicBezTo>
                    <a:pt x="839" y="89"/>
                    <a:pt x="839" y="88"/>
                    <a:pt x="838" y="88"/>
                  </a:cubicBezTo>
                  <a:cubicBezTo>
                    <a:pt x="838" y="88"/>
                    <a:pt x="838" y="88"/>
                    <a:pt x="837" y="88"/>
                  </a:cubicBezTo>
                  <a:cubicBezTo>
                    <a:pt x="837" y="88"/>
                    <a:pt x="838" y="89"/>
                    <a:pt x="837" y="89"/>
                  </a:cubicBezTo>
                  <a:cubicBezTo>
                    <a:pt x="837" y="87"/>
                    <a:pt x="834" y="89"/>
                    <a:pt x="836" y="89"/>
                  </a:cubicBezTo>
                  <a:close/>
                  <a:moveTo>
                    <a:pt x="836" y="85"/>
                  </a:moveTo>
                  <a:cubicBezTo>
                    <a:pt x="836" y="86"/>
                    <a:pt x="836" y="86"/>
                    <a:pt x="836" y="86"/>
                  </a:cubicBezTo>
                  <a:cubicBezTo>
                    <a:pt x="837" y="86"/>
                    <a:pt x="837" y="88"/>
                    <a:pt x="838" y="87"/>
                  </a:cubicBezTo>
                  <a:cubicBezTo>
                    <a:pt x="837" y="87"/>
                    <a:pt x="837" y="87"/>
                    <a:pt x="837" y="86"/>
                  </a:cubicBezTo>
                  <a:cubicBezTo>
                    <a:pt x="838" y="86"/>
                    <a:pt x="838" y="87"/>
                    <a:pt x="839" y="86"/>
                  </a:cubicBezTo>
                  <a:cubicBezTo>
                    <a:pt x="838" y="86"/>
                    <a:pt x="839" y="85"/>
                    <a:pt x="838" y="85"/>
                  </a:cubicBezTo>
                  <a:cubicBezTo>
                    <a:pt x="838" y="86"/>
                    <a:pt x="838" y="86"/>
                    <a:pt x="838" y="86"/>
                  </a:cubicBezTo>
                  <a:cubicBezTo>
                    <a:pt x="838" y="85"/>
                    <a:pt x="837" y="85"/>
                    <a:pt x="837" y="85"/>
                  </a:cubicBezTo>
                  <a:cubicBezTo>
                    <a:pt x="838" y="85"/>
                    <a:pt x="837" y="84"/>
                    <a:pt x="838" y="84"/>
                  </a:cubicBezTo>
                  <a:cubicBezTo>
                    <a:pt x="838" y="84"/>
                    <a:pt x="838" y="85"/>
                    <a:pt x="839" y="85"/>
                  </a:cubicBezTo>
                  <a:cubicBezTo>
                    <a:pt x="839" y="84"/>
                    <a:pt x="839" y="84"/>
                    <a:pt x="839" y="84"/>
                  </a:cubicBezTo>
                  <a:cubicBezTo>
                    <a:pt x="838" y="84"/>
                    <a:pt x="838" y="83"/>
                    <a:pt x="839" y="83"/>
                  </a:cubicBezTo>
                  <a:cubicBezTo>
                    <a:pt x="838" y="82"/>
                    <a:pt x="838" y="83"/>
                    <a:pt x="838" y="83"/>
                  </a:cubicBezTo>
                  <a:cubicBezTo>
                    <a:pt x="838" y="82"/>
                    <a:pt x="838" y="82"/>
                    <a:pt x="837" y="82"/>
                  </a:cubicBezTo>
                  <a:cubicBezTo>
                    <a:pt x="837" y="83"/>
                    <a:pt x="838" y="83"/>
                    <a:pt x="838" y="84"/>
                  </a:cubicBezTo>
                  <a:cubicBezTo>
                    <a:pt x="837" y="84"/>
                    <a:pt x="838" y="86"/>
                    <a:pt x="836" y="85"/>
                  </a:cubicBezTo>
                  <a:close/>
                  <a:moveTo>
                    <a:pt x="833" y="84"/>
                  </a:moveTo>
                  <a:cubicBezTo>
                    <a:pt x="834" y="83"/>
                    <a:pt x="834" y="86"/>
                    <a:pt x="836" y="84"/>
                  </a:cubicBezTo>
                  <a:cubicBezTo>
                    <a:pt x="835" y="83"/>
                    <a:pt x="835" y="85"/>
                    <a:pt x="834" y="84"/>
                  </a:cubicBezTo>
                  <a:cubicBezTo>
                    <a:pt x="834" y="83"/>
                    <a:pt x="834" y="83"/>
                    <a:pt x="834" y="82"/>
                  </a:cubicBezTo>
                  <a:cubicBezTo>
                    <a:pt x="834" y="83"/>
                    <a:pt x="834" y="82"/>
                    <a:pt x="834" y="82"/>
                  </a:cubicBezTo>
                  <a:cubicBezTo>
                    <a:pt x="833" y="83"/>
                    <a:pt x="832" y="83"/>
                    <a:pt x="833" y="84"/>
                  </a:cubicBezTo>
                  <a:close/>
                  <a:moveTo>
                    <a:pt x="831" y="87"/>
                  </a:moveTo>
                  <a:cubicBezTo>
                    <a:pt x="832" y="88"/>
                    <a:pt x="834" y="86"/>
                    <a:pt x="835" y="87"/>
                  </a:cubicBezTo>
                  <a:cubicBezTo>
                    <a:pt x="836" y="86"/>
                    <a:pt x="835" y="86"/>
                    <a:pt x="835" y="85"/>
                  </a:cubicBezTo>
                  <a:cubicBezTo>
                    <a:pt x="835" y="86"/>
                    <a:pt x="835" y="86"/>
                    <a:pt x="835" y="86"/>
                  </a:cubicBezTo>
                  <a:cubicBezTo>
                    <a:pt x="833" y="86"/>
                    <a:pt x="832" y="87"/>
                    <a:pt x="831" y="87"/>
                  </a:cubicBezTo>
                  <a:close/>
                  <a:moveTo>
                    <a:pt x="834" y="88"/>
                  </a:moveTo>
                  <a:cubicBezTo>
                    <a:pt x="833" y="88"/>
                    <a:pt x="831" y="89"/>
                    <a:pt x="831" y="88"/>
                  </a:cubicBezTo>
                  <a:cubicBezTo>
                    <a:pt x="831" y="88"/>
                    <a:pt x="831" y="88"/>
                    <a:pt x="831" y="89"/>
                  </a:cubicBezTo>
                  <a:cubicBezTo>
                    <a:pt x="831" y="89"/>
                    <a:pt x="832" y="89"/>
                    <a:pt x="832" y="89"/>
                  </a:cubicBezTo>
                  <a:cubicBezTo>
                    <a:pt x="833" y="88"/>
                    <a:pt x="834" y="88"/>
                    <a:pt x="835" y="89"/>
                  </a:cubicBezTo>
                  <a:cubicBezTo>
                    <a:pt x="835" y="88"/>
                    <a:pt x="835" y="88"/>
                    <a:pt x="834" y="88"/>
                  </a:cubicBezTo>
                  <a:close/>
                  <a:moveTo>
                    <a:pt x="830" y="82"/>
                  </a:moveTo>
                  <a:cubicBezTo>
                    <a:pt x="829" y="83"/>
                    <a:pt x="830" y="83"/>
                    <a:pt x="829" y="83"/>
                  </a:cubicBezTo>
                  <a:cubicBezTo>
                    <a:pt x="830" y="82"/>
                    <a:pt x="828" y="83"/>
                    <a:pt x="828" y="83"/>
                  </a:cubicBezTo>
                  <a:cubicBezTo>
                    <a:pt x="828" y="83"/>
                    <a:pt x="827" y="84"/>
                    <a:pt x="827" y="85"/>
                  </a:cubicBezTo>
                  <a:cubicBezTo>
                    <a:pt x="828" y="85"/>
                    <a:pt x="829" y="83"/>
                    <a:pt x="830" y="84"/>
                  </a:cubicBezTo>
                  <a:cubicBezTo>
                    <a:pt x="831" y="86"/>
                    <a:pt x="833" y="86"/>
                    <a:pt x="833" y="85"/>
                  </a:cubicBezTo>
                  <a:cubicBezTo>
                    <a:pt x="833" y="85"/>
                    <a:pt x="833" y="84"/>
                    <a:pt x="832" y="84"/>
                  </a:cubicBezTo>
                  <a:cubicBezTo>
                    <a:pt x="833" y="84"/>
                    <a:pt x="833" y="83"/>
                    <a:pt x="832" y="83"/>
                  </a:cubicBezTo>
                  <a:cubicBezTo>
                    <a:pt x="832" y="84"/>
                    <a:pt x="831" y="83"/>
                    <a:pt x="830" y="84"/>
                  </a:cubicBezTo>
                  <a:cubicBezTo>
                    <a:pt x="830" y="83"/>
                    <a:pt x="831" y="83"/>
                    <a:pt x="830" y="83"/>
                  </a:cubicBezTo>
                  <a:cubicBezTo>
                    <a:pt x="830" y="84"/>
                    <a:pt x="831" y="82"/>
                    <a:pt x="830" y="82"/>
                  </a:cubicBezTo>
                  <a:close/>
                  <a:moveTo>
                    <a:pt x="836" y="60"/>
                  </a:moveTo>
                  <a:cubicBezTo>
                    <a:pt x="837" y="59"/>
                    <a:pt x="838" y="59"/>
                    <a:pt x="838" y="58"/>
                  </a:cubicBezTo>
                  <a:cubicBezTo>
                    <a:pt x="837" y="58"/>
                    <a:pt x="837" y="58"/>
                    <a:pt x="836" y="58"/>
                  </a:cubicBezTo>
                  <a:cubicBezTo>
                    <a:pt x="835" y="60"/>
                    <a:pt x="834" y="57"/>
                    <a:pt x="834" y="60"/>
                  </a:cubicBezTo>
                  <a:cubicBezTo>
                    <a:pt x="835" y="60"/>
                    <a:pt x="836" y="58"/>
                    <a:pt x="836" y="60"/>
                  </a:cubicBezTo>
                  <a:close/>
                  <a:moveTo>
                    <a:pt x="830" y="88"/>
                  </a:moveTo>
                  <a:cubicBezTo>
                    <a:pt x="829" y="89"/>
                    <a:pt x="829" y="87"/>
                    <a:pt x="827" y="87"/>
                  </a:cubicBezTo>
                  <a:cubicBezTo>
                    <a:pt x="827" y="88"/>
                    <a:pt x="829" y="89"/>
                    <a:pt x="831" y="89"/>
                  </a:cubicBezTo>
                  <a:cubicBezTo>
                    <a:pt x="830" y="89"/>
                    <a:pt x="830" y="88"/>
                    <a:pt x="830" y="88"/>
                  </a:cubicBezTo>
                  <a:close/>
                  <a:moveTo>
                    <a:pt x="827" y="89"/>
                  </a:moveTo>
                  <a:cubicBezTo>
                    <a:pt x="827" y="90"/>
                    <a:pt x="826" y="90"/>
                    <a:pt x="826" y="90"/>
                  </a:cubicBezTo>
                  <a:cubicBezTo>
                    <a:pt x="827" y="90"/>
                    <a:pt x="827" y="91"/>
                    <a:pt x="828" y="90"/>
                  </a:cubicBezTo>
                  <a:cubicBezTo>
                    <a:pt x="827" y="90"/>
                    <a:pt x="828" y="90"/>
                    <a:pt x="828" y="90"/>
                  </a:cubicBezTo>
                  <a:cubicBezTo>
                    <a:pt x="827" y="90"/>
                    <a:pt x="827" y="89"/>
                    <a:pt x="827" y="89"/>
                  </a:cubicBezTo>
                  <a:close/>
                  <a:moveTo>
                    <a:pt x="825" y="89"/>
                  </a:moveTo>
                  <a:cubicBezTo>
                    <a:pt x="825" y="90"/>
                    <a:pt x="826" y="90"/>
                    <a:pt x="826" y="90"/>
                  </a:cubicBezTo>
                  <a:cubicBezTo>
                    <a:pt x="826" y="89"/>
                    <a:pt x="825" y="89"/>
                    <a:pt x="825" y="89"/>
                  </a:cubicBezTo>
                  <a:close/>
                  <a:moveTo>
                    <a:pt x="825" y="85"/>
                  </a:moveTo>
                  <a:cubicBezTo>
                    <a:pt x="825" y="85"/>
                    <a:pt x="825" y="85"/>
                    <a:pt x="825" y="86"/>
                  </a:cubicBezTo>
                  <a:cubicBezTo>
                    <a:pt x="825" y="86"/>
                    <a:pt x="825" y="86"/>
                    <a:pt x="825" y="86"/>
                  </a:cubicBezTo>
                  <a:cubicBezTo>
                    <a:pt x="826" y="85"/>
                    <a:pt x="826" y="86"/>
                    <a:pt x="826" y="86"/>
                  </a:cubicBezTo>
                  <a:cubicBezTo>
                    <a:pt x="826" y="85"/>
                    <a:pt x="826" y="84"/>
                    <a:pt x="826" y="84"/>
                  </a:cubicBezTo>
                  <a:cubicBezTo>
                    <a:pt x="826" y="84"/>
                    <a:pt x="825" y="85"/>
                    <a:pt x="825" y="85"/>
                  </a:cubicBezTo>
                  <a:close/>
                  <a:moveTo>
                    <a:pt x="824" y="88"/>
                  </a:moveTo>
                  <a:cubicBezTo>
                    <a:pt x="825" y="88"/>
                    <a:pt x="825" y="88"/>
                    <a:pt x="826" y="89"/>
                  </a:cubicBezTo>
                  <a:cubicBezTo>
                    <a:pt x="826" y="87"/>
                    <a:pt x="824" y="88"/>
                    <a:pt x="824" y="88"/>
                  </a:cubicBezTo>
                  <a:close/>
                  <a:moveTo>
                    <a:pt x="826" y="61"/>
                  </a:moveTo>
                  <a:cubicBezTo>
                    <a:pt x="827" y="60"/>
                    <a:pt x="828" y="61"/>
                    <a:pt x="828" y="60"/>
                  </a:cubicBezTo>
                  <a:cubicBezTo>
                    <a:pt x="827" y="60"/>
                    <a:pt x="827" y="60"/>
                    <a:pt x="826" y="60"/>
                  </a:cubicBezTo>
                  <a:cubicBezTo>
                    <a:pt x="826" y="61"/>
                    <a:pt x="826" y="61"/>
                    <a:pt x="826" y="61"/>
                  </a:cubicBezTo>
                  <a:cubicBezTo>
                    <a:pt x="825" y="61"/>
                    <a:pt x="822" y="62"/>
                    <a:pt x="823" y="63"/>
                  </a:cubicBezTo>
                  <a:cubicBezTo>
                    <a:pt x="824" y="61"/>
                    <a:pt x="827" y="63"/>
                    <a:pt x="828" y="61"/>
                  </a:cubicBezTo>
                  <a:cubicBezTo>
                    <a:pt x="828" y="60"/>
                    <a:pt x="826" y="62"/>
                    <a:pt x="826" y="61"/>
                  </a:cubicBezTo>
                  <a:close/>
                  <a:moveTo>
                    <a:pt x="821" y="93"/>
                  </a:moveTo>
                  <a:cubicBezTo>
                    <a:pt x="821" y="94"/>
                    <a:pt x="821" y="95"/>
                    <a:pt x="821" y="95"/>
                  </a:cubicBezTo>
                  <a:cubicBezTo>
                    <a:pt x="821" y="93"/>
                    <a:pt x="823" y="94"/>
                    <a:pt x="823" y="93"/>
                  </a:cubicBezTo>
                  <a:cubicBezTo>
                    <a:pt x="822" y="93"/>
                    <a:pt x="822" y="93"/>
                    <a:pt x="821" y="93"/>
                  </a:cubicBezTo>
                  <a:close/>
                  <a:moveTo>
                    <a:pt x="822" y="90"/>
                  </a:moveTo>
                  <a:cubicBezTo>
                    <a:pt x="822" y="91"/>
                    <a:pt x="821" y="90"/>
                    <a:pt x="820" y="91"/>
                  </a:cubicBezTo>
                  <a:cubicBezTo>
                    <a:pt x="821" y="92"/>
                    <a:pt x="821" y="91"/>
                    <a:pt x="822" y="91"/>
                  </a:cubicBezTo>
                  <a:cubicBezTo>
                    <a:pt x="822" y="91"/>
                    <a:pt x="822" y="90"/>
                    <a:pt x="822" y="90"/>
                  </a:cubicBezTo>
                  <a:close/>
                  <a:moveTo>
                    <a:pt x="817" y="91"/>
                  </a:moveTo>
                  <a:cubicBezTo>
                    <a:pt x="817" y="91"/>
                    <a:pt x="817" y="92"/>
                    <a:pt x="817" y="92"/>
                  </a:cubicBezTo>
                  <a:cubicBezTo>
                    <a:pt x="818" y="92"/>
                    <a:pt x="818" y="92"/>
                    <a:pt x="819" y="91"/>
                  </a:cubicBezTo>
                  <a:cubicBezTo>
                    <a:pt x="818" y="91"/>
                    <a:pt x="818" y="91"/>
                    <a:pt x="817" y="91"/>
                  </a:cubicBezTo>
                  <a:close/>
                  <a:moveTo>
                    <a:pt x="821" y="61"/>
                  </a:moveTo>
                  <a:cubicBezTo>
                    <a:pt x="821" y="62"/>
                    <a:pt x="820" y="61"/>
                    <a:pt x="819" y="63"/>
                  </a:cubicBezTo>
                  <a:cubicBezTo>
                    <a:pt x="820" y="63"/>
                    <a:pt x="820" y="63"/>
                    <a:pt x="820" y="64"/>
                  </a:cubicBezTo>
                  <a:cubicBezTo>
                    <a:pt x="821" y="64"/>
                    <a:pt x="821" y="63"/>
                    <a:pt x="822" y="64"/>
                  </a:cubicBezTo>
                  <a:cubicBezTo>
                    <a:pt x="822" y="62"/>
                    <a:pt x="823" y="62"/>
                    <a:pt x="824" y="61"/>
                  </a:cubicBezTo>
                  <a:cubicBezTo>
                    <a:pt x="822" y="60"/>
                    <a:pt x="822" y="62"/>
                    <a:pt x="821" y="61"/>
                  </a:cubicBezTo>
                  <a:close/>
                  <a:moveTo>
                    <a:pt x="812" y="93"/>
                  </a:moveTo>
                  <a:cubicBezTo>
                    <a:pt x="812" y="92"/>
                    <a:pt x="813" y="94"/>
                    <a:pt x="813" y="93"/>
                  </a:cubicBezTo>
                  <a:cubicBezTo>
                    <a:pt x="812" y="93"/>
                    <a:pt x="813" y="92"/>
                    <a:pt x="813" y="92"/>
                  </a:cubicBezTo>
                  <a:cubicBezTo>
                    <a:pt x="812" y="92"/>
                    <a:pt x="812" y="90"/>
                    <a:pt x="812" y="91"/>
                  </a:cubicBezTo>
                  <a:cubicBezTo>
                    <a:pt x="813" y="92"/>
                    <a:pt x="812" y="93"/>
                    <a:pt x="812" y="93"/>
                  </a:cubicBezTo>
                  <a:close/>
                  <a:moveTo>
                    <a:pt x="813" y="86"/>
                  </a:moveTo>
                  <a:cubicBezTo>
                    <a:pt x="813" y="86"/>
                    <a:pt x="812" y="86"/>
                    <a:pt x="812" y="87"/>
                  </a:cubicBezTo>
                  <a:cubicBezTo>
                    <a:pt x="813" y="87"/>
                    <a:pt x="814" y="87"/>
                    <a:pt x="814" y="86"/>
                  </a:cubicBezTo>
                  <a:cubicBezTo>
                    <a:pt x="814" y="86"/>
                    <a:pt x="813" y="85"/>
                    <a:pt x="813" y="86"/>
                  </a:cubicBezTo>
                  <a:close/>
                  <a:moveTo>
                    <a:pt x="817" y="63"/>
                  </a:moveTo>
                  <a:cubicBezTo>
                    <a:pt x="817" y="63"/>
                    <a:pt x="816" y="64"/>
                    <a:pt x="817" y="64"/>
                  </a:cubicBezTo>
                  <a:cubicBezTo>
                    <a:pt x="817" y="63"/>
                    <a:pt x="818" y="63"/>
                    <a:pt x="817" y="63"/>
                  </a:cubicBezTo>
                  <a:close/>
                  <a:moveTo>
                    <a:pt x="811" y="93"/>
                  </a:moveTo>
                  <a:cubicBezTo>
                    <a:pt x="811" y="93"/>
                    <a:pt x="812" y="93"/>
                    <a:pt x="812" y="92"/>
                  </a:cubicBezTo>
                  <a:cubicBezTo>
                    <a:pt x="811" y="92"/>
                    <a:pt x="811" y="92"/>
                    <a:pt x="811" y="92"/>
                  </a:cubicBezTo>
                  <a:cubicBezTo>
                    <a:pt x="811" y="93"/>
                    <a:pt x="810" y="92"/>
                    <a:pt x="810" y="92"/>
                  </a:cubicBezTo>
                  <a:cubicBezTo>
                    <a:pt x="810" y="92"/>
                    <a:pt x="810" y="93"/>
                    <a:pt x="810" y="93"/>
                  </a:cubicBezTo>
                  <a:cubicBezTo>
                    <a:pt x="810" y="93"/>
                    <a:pt x="811" y="94"/>
                    <a:pt x="811" y="93"/>
                  </a:cubicBezTo>
                  <a:cubicBezTo>
                    <a:pt x="811" y="93"/>
                    <a:pt x="811" y="93"/>
                    <a:pt x="811" y="93"/>
                  </a:cubicBezTo>
                  <a:close/>
                  <a:moveTo>
                    <a:pt x="811" y="63"/>
                  </a:moveTo>
                  <a:cubicBezTo>
                    <a:pt x="813" y="64"/>
                    <a:pt x="812" y="64"/>
                    <a:pt x="813" y="63"/>
                  </a:cubicBezTo>
                  <a:cubicBezTo>
                    <a:pt x="814" y="64"/>
                    <a:pt x="815" y="64"/>
                    <a:pt x="814" y="63"/>
                  </a:cubicBezTo>
                  <a:cubicBezTo>
                    <a:pt x="815" y="63"/>
                    <a:pt x="814" y="64"/>
                    <a:pt x="815" y="64"/>
                  </a:cubicBezTo>
                  <a:cubicBezTo>
                    <a:pt x="815" y="63"/>
                    <a:pt x="817" y="63"/>
                    <a:pt x="816" y="62"/>
                  </a:cubicBezTo>
                  <a:cubicBezTo>
                    <a:pt x="816" y="64"/>
                    <a:pt x="812" y="62"/>
                    <a:pt x="811" y="63"/>
                  </a:cubicBezTo>
                  <a:close/>
                  <a:moveTo>
                    <a:pt x="811" y="85"/>
                  </a:moveTo>
                  <a:cubicBezTo>
                    <a:pt x="812" y="85"/>
                    <a:pt x="811" y="86"/>
                    <a:pt x="811" y="86"/>
                  </a:cubicBezTo>
                  <a:cubicBezTo>
                    <a:pt x="811" y="86"/>
                    <a:pt x="811" y="86"/>
                    <a:pt x="812" y="86"/>
                  </a:cubicBezTo>
                  <a:cubicBezTo>
                    <a:pt x="812" y="85"/>
                    <a:pt x="811" y="84"/>
                    <a:pt x="811" y="85"/>
                  </a:cubicBezTo>
                  <a:close/>
                  <a:moveTo>
                    <a:pt x="808" y="92"/>
                  </a:moveTo>
                  <a:cubicBezTo>
                    <a:pt x="808" y="92"/>
                    <a:pt x="808" y="93"/>
                    <a:pt x="808" y="93"/>
                  </a:cubicBezTo>
                  <a:cubicBezTo>
                    <a:pt x="808" y="93"/>
                    <a:pt x="808" y="92"/>
                    <a:pt x="809" y="92"/>
                  </a:cubicBezTo>
                  <a:cubicBezTo>
                    <a:pt x="808" y="92"/>
                    <a:pt x="808" y="92"/>
                    <a:pt x="808" y="92"/>
                  </a:cubicBezTo>
                  <a:close/>
                  <a:moveTo>
                    <a:pt x="807" y="92"/>
                  </a:moveTo>
                  <a:cubicBezTo>
                    <a:pt x="807" y="92"/>
                    <a:pt x="807" y="91"/>
                    <a:pt x="806" y="92"/>
                  </a:cubicBezTo>
                  <a:cubicBezTo>
                    <a:pt x="807" y="92"/>
                    <a:pt x="807" y="94"/>
                    <a:pt x="807" y="94"/>
                  </a:cubicBezTo>
                  <a:cubicBezTo>
                    <a:pt x="807" y="94"/>
                    <a:pt x="807" y="93"/>
                    <a:pt x="807" y="92"/>
                  </a:cubicBezTo>
                  <a:close/>
                  <a:moveTo>
                    <a:pt x="805" y="95"/>
                  </a:moveTo>
                  <a:cubicBezTo>
                    <a:pt x="806" y="95"/>
                    <a:pt x="806" y="95"/>
                    <a:pt x="807" y="95"/>
                  </a:cubicBezTo>
                  <a:cubicBezTo>
                    <a:pt x="806" y="94"/>
                    <a:pt x="806" y="94"/>
                    <a:pt x="805" y="95"/>
                  </a:cubicBezTo>
                  <a:close/>
                  <a:moveTo>
                    <a:pt x="808" y="64"/>
                  </a:moveTo>
                  <a:cubicBezTo>
                    <a:pt x="808" y="65"/>
                    <a:pt x="809" y="64"/>
                    <a:pt x="809" y="65"/>
                  </a:cubicBezTo>
                  <a:cubicBezTo>
                    <a:pt x="808" y="65"/>
                    <a:pt x="808" y="64"/>
                    <a:pt x="807" y="64"/>
                  </a:cubicBezTo>
                  <a:cubicBezTo>
                    <a:pt x="805" y="65"/>
                    <a:pt x="803" y="66"/>
                    <a:pt x="801" y="65"/>
                  </a:cubicBezTo>
                  <a:cubicBezTo>
                    <a:pt x="801" y="65"/>
                    <a:pt x="801" y="66"/>
                    <a:pt x="802" y="66"/>
                  </a:cubicBezTo>
                  <a:cubicBezTo>
                    <a:pt x="801" y="66"/>
                    <a:pt x="799" y="65"/>
                    <a:pt x="799" y="66"/>
                  </a:cubicBezTo>
                  <a:cubicBezTo>
                    <a:pt x="799" y="66"/>
                    <a:pt x="800" y="66"/>
                    <a:pt x="800" y="66"/>
                  </a:cubicBezTo>
                  <a:cubicBezTo>
                    <a:pt x="799" y="66"/>
                    <a:pt x="798" y="68"/>
                    <a:pt x="797" y="67"/>
                  </a:cubicBezTo>
                  <a:cubicBezTo>
                    <a:pt x="797" y="67"/>
                    <a:pt x="797" y="66"/>
                    <a:pt x="797" y="65"/>
                  </a:cubicBezTo>
                  <a:cubicBezTo>
                    <a:pt x="796" y="65"/>
                    <a:pt x="796" y="65"/>
                    <a:pt x="796" y="66"/>
                  </a:cubicBezTo>
                  <a:cubicBezTo>
                    <a:pt x="796" y="66"/>
                    <a:pt x="797" y="66"/>
                    <a:pt x="797" y="66"/>
                  </a:cubicBezTo>
                  <a:cubicBezTo>
                    <a:pt x="795" y="66"/>
                    <a:pt x="797" y="67"/>
                    <a:pt x="797" y="67"/>
                  </a:cubicBezTo>
                  <a:cubicBezTo>
                    <a:pt x="796" y="67"/>
                    <a:pt x="796" y="66"/>
                    <a:pt x="795" y="66"/>
                  </a:cubicBezTo>
                  <a:cubicBezTo>
                    <a:pt x="795" y="67"/>
                    <a:pt x="794" y="66"/>
                    <a:pt x="794" y="67"/>
                  </a:cubicBezTo>
                  <a:cubicBezTo>
                    <a:pt x="795" y="67"/>
                    <a:pt x="794" y="68"/>
                    <a:pt x="794" y="68"/>
                  </a:cubicBezTo>
                  <a:cubicBezTo>
                    <a:pt x="794" y="68"/>
                    <a:pt x="794" y="69"/>
                    <a:pt x="794" y="69"/>
                  </a:cubicBezTo>
                  <a:cubicBezTo>
                    <a:pt x="794" y="68"/>
                    <a:pt x="794" y="67"/>
                    <a:pt x="793" y="67"/>
                  </a:cubicBezTo>
                  <a:cubicBezTo>
                    <a:pt x="793" y="67"/>
                    <a:pt x="793" y="67"/>
                    <a:pt x="793" y="67"/>
                  </a:cubicBezTo>
                  <a:cubicBezTo>
                    <a:pt x="792" y="68"/>
                    <a:pt x="794" y="67"/>
                    <a:pt x="793" y="68"/>
                  </a:cubicBezTo>
                  <a:cubicBezTo>
                    <a:pt x="792" y="67"/>
                    <a:pt x="792" y="68"/>
                    <a:pt x="792" y="68"/>
                  </a:cubicBezTo>
                  <a:cubicBezTo>
                    <a:pt x="792" y="68"/>
                    <a:pt x="792" y="68"/>
                    <a:pt x="792" y="68"/>
                  </a:cubicBezTo>
                  <a:cubicBezTo>
                    <a:pt x="792" y="68"/>
                    <a:pt x="791" y="68"/>
                    <a:pt x="791" y="68"/>
                  </a:cubicBezTo>
                  <a:cubicBezTo>
                    <a:pt x="791" y="69"/>
                    <a:pt x="791" y="69"/>
                    <a:pt x="790" y="69"/>
                  </a:cubicBezTo>
                  <a:cubicBezTo>
                    <a:pt x="789" y="69"/>
                    <a:pt x="790" y="68"/>
                    <a:pt x="789" y="67"/>
                  </a:cubicBezTo>
                  <a:cubicBezTo>
                    <a:pt x="788" y="68"/>
                    <a:pt x="790" y="68"/>
                    <a:pt x="789" y="69"/>
                  </a:cubicBezTo>
                  <a:cubicBezTo>
                    <a:pt x="789" y="69"/>
                    <a:pt x="787" y="68"/>
                    <a:pt x="788" y="69"/>
                  </a:cubicBezTo>
                  <a:cubicBezTo>
                    <a:pt x="788" y="69"/>
                    <a:pt x="788" y="69"/>
                    <a:pt x="788" y="69"/>
                  </a:cubicBezTo>
                  <a:cubicBezTo>
                    <a:pt x="788" y="69"/>
                    <a:pt x="788" y="69"/>
                    <a:pt x="788" y="70"/>
                  </a:cubicBezTo>
                  <a:cubicBezTo>
                    <a:pt x="788" y="69"/>
                    <a:pt x="787" y="70"/>
                    <a:pt x="787" y="69"/>
                  </a:cubicBezTo>
                  <a:cubicBezTo>
                    <a:pt x="786" y="68"/>
                    <a:pt x="785" y="70"/>
                    <a:pt x="785" y="69"/>
                  </a:cubicBezTo>
                  <a:cubicBezTo>
                    <a:pt x="784" y="69"/>
                    <a:pt x="783" y="68"/>
                    <a:pt x="783" y="69"/>
                  </a:cubicBezTo>
                  <a:cubicBezTo>
                    <a:pt x="784" y="70"/>
                    <a:pt x="784" y="69"/>
                    <a:pt x="785" y="70"/>
                  </a:cubicBezTo>
                  <a:cubicBezTo>
                    <a:pt x="785" y="70"/>
                    <a:pt x="785" y="70"/>
                    <a:pt x="786" y="71"/>
                  </a:cubicBezTo>
                  <a:cubicBezTo>
                    <a:pt x="785" y="71"/>
                    <a:pt x="785" y="69"/>
                    <a:pt x="785" y="71"/>
                  </a:cubicBezTo>
                  <a:cubicBezTo>
                    <a:pt x="785" y="72"/>
                    <a:pt x="786" y="71"/>
                    <a:pt x="785" y="72"/>
                  </a:cubicBezTo>
                  <a:cubicBezTo>
                    <a:pt x="786" y="72"/>
                    <a:pt x="789" y="70"/>
                    <a:pt x="789" y="72"/>
                  </a:cubicBezTo>
                  <a:cubicBezTo>
                    <a:pt x="789" y="71"/>
                    <a:pt x="790" y="70"/>
                    <a:pt x="791" y="71"/>
                  </a:cubicBezTo>
                  <a:cubicBezTo>
                    <a:pt x="791" y="70"/>
                    <a:pt x="792" y="69"/>
                    <a:pt x="793" y="70"/>
                  </a:cubicBezTo>
                  <a:cubicBezTo>
                    <a:pt x="793" y="69"/>
                    <a:pt x="794" y="69"/>
                    <a:pt x="794" y="69"/>
                  </a:cubicBezTo>
                  <a:cubicBezTo>
                    <a:pt x="794" y="69"/>
                    <a:pt x="795" y="69"/>
                    <a:pt x="795" y="69"/>
                  </a:cubicBezTo>
                  <a:cubicBezTo>
                    <a:pt x="796" y="68"/>
                    <a:pt x="799" y="67"/>
                    <a:pt x="800" y="67"/>
                  </a:cubicBezTo>
                  <a:cubicBezTo>
                    <a:pt x="800" y="68"/>
                    <a:pt x="798" y="68"/>
                    <a:pt x="799" y="68"/>
                  </a:cubicBezTo>
                  <a:cubicBezTo>
                    <a:pt x="800" y="68"/>
                    <a:pt x="804" y="68"/>
                    <a:pt x="802" y="67"/>
                  </a:cubicBezTo>
                  <a:cubicBezTo>
                    <a:pt x="803" y="67"/>
                    <a:pt x="803" y="66"/>
                    <a:pt x="803" y="66"/>
                  </a:cubicBezTo>
                  <a:cubicBezTo>
                    <a:pt x="804" y="67"/>
                    <a:pt x="803" y="68"/>
                    <a:pt x="803" y="68"/>
                  </a:cubicBezTo>
                  <a:cubicBezTo>
                    <a:pt x="805" y="67"/>
                    <a:pt x="808" y="66"/>
                    <a:pt x="809" y="67"/>
                  </a:cubicBezTo>
                  <a:cubicBezTo>
                    <a:pt x="808" y="66"/>
                    <a:pt x="809" y="66"/>
                    <a:pt x="809" y="64"/>
                  </a:cubicBezTo>
                  <a:cubicBezTo>
                    <a:pt x="809" y="64"/>
                    <a:pt x="808" y="63"/>
                    <a:pt x="808" y="64"/>
                  </a:cubicBezTo>
                  <a:close/>
                  <a:moveTo>
                    <a:pt x="810" y="65"/>
                  </a:moveTo>
                  <a:cubicBezTo>
                    <a:pt x="810" y="64"/>
                    <a:pt x="811" y="65"/>
                    <a:pt x="811" y="65"/>
                  </a:cubicBezTo>
                  <a:cubicBezTo>
                    <a:pt x="811" y="65"/>
                    <a:pt x="811" y="64"/>
                    <a:pt x="811" y="64"/>
                  </a:cubicBezTo>
                  <a:cubicBezTo>
                    <a:pt x="811" y="64"/>
                    <a:pt x="810" y="65"/>
                    <a:pt x="810" y="63"/>
                  </a:cubicBezTo>
                  <a:cubicBezTo>
                    <a:pt x="810" y="64"/>
                    <a:pt x="810" y="64"/>
                    <a:pt x="809" y="64"/>
                  </a:cubicBezTo>
                  <a:cubicBezTo>
                    <a:pt x="810" y="64"/>
                    <a:pt x="809" y="65"/>
                    <a:pt x="810" y="65"/>
                  </a:cubicBezTo>
                  <a:close/>
                  <a:moveTo>
                    <a:pt x="805" y="93"/>
                  </a:moveTo>
                  <a:cubicBezTo>
                    <a:pt x="805" y="93"/>
                    <a:pt x="804" y="93"/>
                    <a:pt x="805" y="94"/>
                  </a:cubicBezTo>
                  <a:cubicBezTo>
                    <a:pt x="805" y="94"/>
                    <a:pt x="806" y="94"/>
                    <a:pt x="806" y="93"/>
                  </a:cubicBezTo>
                  <a:cubicBezTo>
                    <a:pt x="806" y="93"/>
                    <a:pt x="805" y="93"/>
                    <a:pt x="805" y="93"/>
                  </a:cubicBezTo>
                  <a:close/>
                  <a:moveTo>
                    <a:pt x="803" y="95"/>
                  </a:moveTo>
                  <a:cubicBezTo>
                    <a:pt x="803" y="95"/>
                    <a:pt x="802" y="95"/>
                    <a:pt x="802" y="95"/>
                  </a:cubicBezTo>
                  <a:cubicBezTo>
                    <a:pt x="802" y="96"/>
                    <a:pt x="802" y="96"/>
                    <a:pt x="802" y="96"/>
                  </a:cubicBezTo>
                  <a:cubicBezTo>
                    <a:pt x="802" y="97"/>
                    <a:pt x="802" y="96"/>
                    <a:pt x="803" y="96"/>
                  </a:cubicBezTo>
                  <a:cubicBezTo>
                    <a:pt x="803" y="96"/>
                    <a:pt x="803" y="96"/>
                    <a:pt x="803" y="96"/>
                  </a:cubicBezTo>
                  <a:cubicBezTo>
                    <a:pt x="803" y="96"/>
                    <a:pt x="803" y="96"/>
                    <a:pt x="803" y="95"/>
                  </a:cubicBezTo>
                  <a:close/>
                  <a:moveTo>
                    <a:pt x="804" y="87"/>
                  </a:moveTo>
                  <a:cubicBezTo>
                    <a:pt x="803" y="86"/>
                    <a:pt x="803" y="87"/>
                    <a:pt x="803" y="87"/>
                  </a:cubicBezTo>
                  <a:cubicBezTo>
                    <a:pt x="803" y="87"/>
                    <a:pt x="803" y="87"/>
                    <a:pt x="802" y="87"/>
                  </a:cubicBezTo>
                  <a:cubicBezTo>
                    <a:pt x="803" y="88"/>
                    <a:pt x="803" y="87"/>
                    <a:pt x="804" y="87"/>
                  </a:cubicBezTo>
                  <a:cubicBezTo>
                    <a:pt x="804" y="88"/>
                    <a:pt x="804" y="88"/>
                    <a:pt x="804" y="88"/>
                  </a:cubicBezTo>
                  <a:cubicBezTo>
                    <a:pt x="804" y="87"/>
                    <a:pt x="804" y="87"/>
                    <a:pt x="804" y="87"/>
                  </a:cubicBezTo>
                  <a:close/>
                  <a:moveTo>
                    <a:pt x="799" y="96"/>
                  </a:moveTo>
                  <a:cubicBezTo>
                    <a:pt x="798" y="96"/>
                    <a:pt x="798" y="96"/>
                    <a:pt x="798" y="96"/>
                  </a:cubicBezTo>
                  <a:cubicBezTo>
                    <a:pt x="798" y="96"/>
                    <a:pt x="798" y="96"/>
                    <a:pt x="798" y="97"/>
                  </a:cubicBezTo>
                  <a:cubicBezTo>
                    <a:pt x="798" y="97"/>
                    <a:pt x="798" y="97"/>
                    <a:pt x="798" y="97"/>
                  </a:cubicBezTo>
                  <a:cubicBezTo>
                    <a:pt x="798" y="96"/>
                    <a:pt x="798" y="98"/>
                    <a:pt x="799" y="98"/>
                  </a:cubicBezTo>
                  <a:cubicBezTo>
                    <a:pt x="799" y="97"/>
                    <a:pt x="798" y="97"/>
                    <a:pt x="799" y="96"/>
                  </a:cubicBezTo>
                  <a:close/>
                  <a:moveTo>
                    <a:pt x="794" y="98"/>
                  </a:moveTo>
                  <a:cubicBezTo>
                    <a:pt x="794" y="97"/>
                    <a:pt x="795" y="98"/>
                    <a:pt x="795" y="97"/>
                  </a:cubicBezTo>
                  <a:cubicBezTo>
                    <a:pt x="794" y="97"/>
                    <a:pt x="795" y="97"/>
                    <a:pt x="795" y="96"/>
                  </a:cubicBezTo>
                  <a:cubicBezTo>
                    <a:pt x="794" y="97"/>
                    <a:pt x="793" y="97"/>
                    <a:pt x="792" y="97"/>
                  </a:cubicBezTo>
                  <a:cubicBezTo>
                    <a:pt x="793" y="98"/>
                    <a:pt x="794" y="97"/>
                    <a:pt x="794" y="98"/>
                  </a:cubicBezTo>
                  <a:cubicBezTo>
                    <a:pt x="793" y="98"/>
                    <a:pt x="793" y="98"/>
                    <a:pt x="794" y="98"/>
                  </a:cubicBezTo>
                  <a:close/>
                  <a:moveTo>
                    <a:pt x="792" y="98"/>
                  </a:moveTo>
                  <a:cubicBezTo>
                    <a:pt x="791" y="98"/>
                    <a:pt x="792" y="97"/>
                    <a:pt x="791" y="97"/>
                  </a:cubicBezTo>
                  <a:cubicBezTo>
                    <a:pt x="791" y="97"/>
                    <a:pt x="790" y="97"/>
                    <a:pt x="790" y="97"/>
                  </a:cubicBezTo>
                  <a:cubicBezTo>
                    <a:pt x="791" y="97"/>
                    <a:pt x="791" y="99"/>
                    <a:pt x="792" y="98"/>
                  </a:cubicBezTo>
                  <a:close/>
                  <a:moveTo>
                    <a:pt x="789" y="98"/>
                  </a:moveTo>
                  <a:cubicBezTo>
                    <a:pt x="789" y="99"/>
                    <a:pt x="789" y="99"/>
                    <a:pt x="790" y="99"/>
                  </a:cubicBezTo>
                  <a:cubicBezTo>
                    <a:pt x="790" y="98"/>
                    <a:pt x="790" y="98"/>
                    <a:pt x="789" y="98"/>
                  </a:cubicBezTo>
                  <a:close/>
                  <a:moveTo>
                    <a:pt x="788" y="98"/>
                  </a:moveTo>
                  <a:cubicBezTo>
                    <a:pt x="788" y="98"/>
                    <a:pt x="787" y="98"/>
                    <a:pt x="787" y="97"/>
                  </a:cubicBezTo>
                  <a:cubicBezTo>
                    <a:pt x="788" y="97"/>
                    <a:pt x="789" y="97"/>
                    <a:pt x="789" y="96"/>
                  </a:cubicBezTo>
                  <a:cubicBezTo>
                    <a:pt x="787" y="96"/>
                    <a:pt x="787" y="98"/>
                    <a:pt x="786" y="98"/>
                  </a:cubicBezTo>
                  <a:cubicBezTo>
                    <a:pt x="787" y="98"/>
                    <a:pt x="786" y="99"/>
                    <a:pt x="786" y="100"/>
                  </a:cubicBezTo>
                  <a:cubicBezTo>
                    <a:pt x="787" y="98"/>
                    <a:pt x="788" y="98"/>
                    <a:pt x="788" y="98"/>
                  </a:cubicBezTo>
                  <a:close/>
                  <a:moveTo>
                    <a:pt x="785" y="100"/>
                  </a:moveTo>
                  <a:cubicBezTo>
                    <a:pt x="785" y="99"/>
                    <a:pt x="786" y="100"/>
                    <a:pt x="786" y="99"/>
                  </a:cubicBezTo>
                  <a:cubicBezTo>
                    <a:pt x="785" y="99"/>
                    <a:pt x="787" y="98"/>
                    <a:pt x="786" y="98"/>
                  </a:cubicBezTo>
                  <a:cubicBezTo>
                    <a:pt x="786" y="99"/>
                    <a:pt x="785" y="98"/>
                    <a:pt x="785" y="99"/>
                  </a:cubicBezTo>
                  <a:cubicBezTo>
                    <a:pt x="785" y="99"/>
                    <a:pt x="786" y="99"/>
                    <a:pt x="785" y="99"/>
                  </a:cubicBezTo>
                  <a:cubicBezTo>
                    <a:pt x="785" y="100"/>
                    <a:pt x="784" y="99"/>
                    <a:pt x="785" y="100"/>
                  </a:cubicBezTo>
                  <a:close/>
                  <a:moveTo>
                    <a:pt x="790" y="73"/>
                  </a:moveTo>
                  <a:cubicBezTo>
                    <a:pt x="790" y="72"/>
                    <a:pt x="788" y="72"/>
                    <a:pt x="788" y="73"/>
                  </a:cubicBezTo>
                  <a:cubicBezTo>
                    <a:pt x="789" y="72"/>
                    <a:pt x="789" y="74"/>
                    <a:pt x="790" y="73"/>
                  </a:cubicBezTo>
                  <a:cubicBezTo>
                    <a:pt x="789" y="73"/>
                    <a:pt x="791" y="72"/>
                    <a:pt x="790" y="72"/>
                  </a:cubicBezTo>
                  <a:cubicBezTo>
                    <a:pt x="790" y="72"/>
                    <a:pt x="790" y="73"/>
                    <a:pt x="790" y="73"/>
                  </a:cubicBezTo>
                  <a:close/>
                  <a:moveTo>
                    <a:pt x="785" y="98"/>
                  </a:moveTo>
                  <a:cubicBezTo>
                    <a:pt x="787" y="97"/>
                    <a:pt x="785" y="96"/>
                    <a:pt x="785" y="95"/>
                  </a:cubicBezTo>
                  <a:cubicBezTo>
                    <a:pt x="785" y="96"/>
                    <a:pt x="785" y="97"/>
                    <a:pt x="785" y="98"/>
                  </a:cubicBezTo>
                  <a:close/>
                  <a:moveTo>
                    <a:pt x="784" y="97"/>
                  </a:moveTo>
                  <a:cubicBezTo>
                    <a:pt x="784" y="97"/>
                    <a:pt x="783" y="97"/>
                    <a:pt x="783" y="98"/>
                  </a:cubicBezTo>
                  <a:cubicBezTo>
                    <a:pt x="782" y="98"/>
                    <a:pt x="782" y="97"/>
                    <a:pt x="781" y="97"/>
                  </a:cubicBezTo>
                  <a:cubicBezTo>
                    <a:pt x="781" y="97"/>
                    <a:pt x="781" y="97"/>
                    <a:pt x="780" y="97"/>
                  </a:cubicBezTo>
                  <a:cubicBezTo>
                    <a:pt x="780" y="98"/>
                    <a:pt x="781" y="99"/>
                    <a:pt x="781" y="100"/>
                  </a:cubicBezTo>
                  <a:cubicBezTo>
                    <a:pt x="781" y="100"/>
                    <a:pt x="780" y="99"/>
                    <a:pt x="780" y="99"/>
                  </a:cubicBezTo>
                  <a:cubicBezTo>
                    <a:pt x="781" y="99"/>
                    <a:pt x="781" y="99"/>
                    <a:pt x="781" y="99"/>
                  </a:cubicBezTo>
                  <a:cubicBezTo>
                    <a:pt x="780" y="99"/>
                    <a:pt x="780" y="98"/>
                    <a:pt x="780" y="98"/>
                  </a:cubicBezTo>
                  <a:cubicBezTo>
                    <a:pt x="780" y="99"/>
                    <a:pt x="780" y="100"/>
                    <a:pt x="781" y="100"/>
                  </a:cubicBezTo>
                  <a:cubicBezTo>
                    <a:pt x="781" y="99"/>
                    <a:pt x="783" y="101"/>
                    <a:pt x="783" y="100"/>
                  </a:cubicBezTo>
                  <a:cubicBezTo>
                    <a:pt x="782" y="100"/>
                    <a:pt x="782" y="100"/>
                    <a:pt x="782" y="100"/>
                  </a:cubicBezTo>
                  <a:cubicBezTo>
                    <a:pt x="783" y="100"/>
                    <a:pt x="782" y="99"/>
                    <a:pt x="782" y="98"/>
                  </a:cubicBezTo>
                  <a:cubicBezTo>
                    <a:pt x="781" y="98"/>
                    <a:pt x="782" y="99"/>
                    <a:pt x="782" y="99"/>
                  </a:cubicBezTo>
                  <a:cubicBezTo>
                    <a:pt x="781" y="99"/>
                    <a:pt x="781" y="98"/>
                    <a:pt x="782" y="98"/>
                  </a:cubicBezTo>
                  <a:cubicBezTo>
                    <a:pt x="782" y="98"/>
                    <a:pt x="783" y="98"/>
                    <a:pt x="784" y="98"/>
                  </a:cubicBezTo>
                  <a:cubicBezTo>
                    <a:pt x="784" y="98"/>
                    <a:pt x="783" y="98"/>
                    <a:pt x="784" y="99"/>
                  </a:cubicBezTo>
                  <a:cubicBezTo>
                    <a:pt x="783" y="99"/>
                    <a:pt x="783" y="99"/>
                    <a:pt x="783" y="99"/>
                  </a:cubicBezTo>
                  <a:cubicBezTo>
                    <a:pt x="783" y="99"/>
                    <a:pt x="783" y="100"/>
                    <a:pt x="784" y="100"/>
                  </a:cubicBezTo>
                  <a:cubicBezTo>
                    <a:pt x="784" y="98"/>
                    <a:pt x="785" y="99"/>
                    <a:pt x="785" y="97"/>
                  </a:cubicBezTo>
                  <a:cubicBezTo>
                    <a:pt x="784" y="97"/>
                    <a:pt x="785" y="96"/>
                    <a:pt x="784" y="97"/>
                  </a:cubicBezTo>
                  <a:close/>
                  <a:moveTo>
                    <a:pt x="784" y="94"/>
                  </a:moveTo>
                  <a:cubicBezTo>
                    <a:pt x="784" y="94"/>
                    <a:pt x="785" y="93"/>
                    <a:pt x="784" y="93"/>
                  </a:cubicBezTo>
                  <a:cubicBezTo>
                    <a:pt x="784" y="94"/>
                    <a:pt x="783" y="94"/>
                    <a:pt x="784" y="95"/>
                  </a:cubicBezTo>
                  <a:cubicBezTo>
                    <a:pt x="784" y="94"/>
                    <a:pt x="786" y="95"/>
                    <a:pt x="786" y="94"/>
                  </a:cubicBezTo>
                  <a:cubicBezTo>
                    <a:pt x="786" y="94"/>
                    <a:pt x="785" y="94"/>
                    <a:pt x="784" y="94"/>
                  </a:cubicBezTo>
                  <a:close/>
                  <a:moveTo>
                    <a:pt x="787" y="72"/>
                  </a:moveTo>
                  <a:cubicBezTo>
                    <a:pt x="786" y="73"/>
                    <a:pt x="788" y="73"/>
                    <a:pt x="788" y="74"/>
                  </a:cubicBezTo>
                  <a:cubicBezTo>
                    <a:pt x="788" y="74"/>
                    <a:pt x="789" y="74"/>
                    <a:pt x="789" y="74"/>
                  </a:cubicBezTo>
                  <a:cubicBezTo>
                    <a:pt x="788" y="73"/>
                    <a:pt x="787" y="73"/>
                    <a:pt x="787" y="72"/>
                  </a:cubicBezTo>
                  <a:close/>
                  <a:moveTo>
                    <a:pt x="786" y="73"/>
                  </a:moveTo>
                  <a:cubicBezTo>
                    <a:pt x="786" y="73"/>
                    <a:pt x="786" y="72"/>
                    <a:pt x="786" y="72"/>
                  </a:cubicBezTo>
                  <a:cubicBezTo>
                    <a:pt x="785" y="73"/>
                    <a:pt x="785" y="73"/>
                    <a:pt x="786" y="74"/>
                  </a:cubicBezTo>
                  <a:cubicBezTo>
                    <a:pt x="785" y="74"/>
                    <a:pt x="785" y="74"/>
                    <a:pt x="785" y="74"/>
                  </a:cubicBezTo>
                  <a:cubicBezTo>
                    <a:pt x="786" y="74"/>
                    <a:pt x="784" y="75"/>
                    <a:pt x="785" y="75"/>
                  </a:cubicBezTo>
                  <a:cubicBezTo>
                    <a:pt x="785" y="74"/>
                    <a:pt x="785" y="76"/>
                    <a:pt x="786" y="76"/>
                  </a:cubicBezTo>
                  <a:cubicBezTo>
                    <a:pt x="785" y="75"/>
                    <a:pt x="787" y="74"/>
                    <a:pt x="786" y="73"/>
                  </a:cubicBezTo>
                  <a:close/>
                  <a:moveTo>
                    <a:pt x="784" y="74"/>
                  </a:moveTo>
                  <a:cubicBezTo>
                    <a:pt x="784" y="74"/>
                    <a:pt x="783" y="74"/>
                    <a:pt x="783" y="74"/>
                  </a:cubicBezTo>
                  <a:cubicBezTo>
                    <a:pt x="784" y="73"/>
                    <a:pt x="784" y="74"/>
                    <a:pt x="784" y="74"/>
                  </a:cubicBezTo>
                  <a:cubicBezTo>
                    <a:pt x="784" y="73"/>
                    <a:pt x="784" y="73"/>
                    <a:pt x="784" y="73"/>
                  </a:cubicBezTo>
                  <a:cubicBezTo>
                    <a:pt x="784" y="74"/>
                    <a:pt x="783" y="73"/>
                    <a:pt x="782" y="74"/>
                  </a:cubicBezTo>
                  <a:cubicBezTo>
                    <a:pt x="783" y="74"/>
                    <a:pt x="781" y="74"/>
                    <a:pt x="781" y="74"/>
                  </a:cubicBezTo>
                  <a:cubicBezTo>
                    <a:pt x="781" y="74"/>
                    <a:pt x="782" y="76"/>
                    <a:pt x="782" y="75"/>
                  </a:cubicBezTo>
                  <a:cubicBezTo>
                    <a:pt x="781" y="74"/>
                    <a:pt x="783" y="74"/>
                    <a:pt x="783" y="74"/>
                  </a:cubicBezTo>
                  <a:cubicBezTo>
                    <a:pt x="783" y="75"/>
                    <a:pt x="782" y="77"/>
                    <a:pt x="782" y="77"/>
                  </a:cubicBezTo>
                  <a:cubicBezTo>
                    <a:pt x="783" y="76"/>
                    <a:pt x="783" y="75"/>
                    <a:pt x="783" y="75"/>
                  </a:cubicBezTo>
                  <a:cubicBezTo>
                    <a:pt x="784" y="76"/>
                    <a:pt x="784" y="74"/>
                    <a:pt x="784" y="75"/>
                  </a:cubicBezTo>
                  <a:cubicBezTo>
                    <a:pt x="784" y="75"/>
                    <a:pt x="784" y="75"/>
                    <a:pt x="785" y="75"/>
                  </a:cubicBezTo>
                  <a:cubicBezTo>
                    <a:pt x="785" y="75"/>
                    <a:pt x="784" y="75"/>
                    <a:pt x="784" y="74"/>
                  </a:cubicBezTo>
                  <a:close/>
                  <a:moveTo>
                    <a:pt x="778" y="100"/>
                  </a:moveTo>
                  <a:cubicBezTo>
                    <a:pt x="778" y="101"/>
                    <a:pt x="779" y="101"/>
                    <a:pt x="779" y="102"/>
                  </a:cubicBezTo>
                  <a:cubicBezTo>
                    <a:pt x="779" y="101"/>
                    <a:pt x="780" y="102"/>
                    <a:pt x="780" y="101"/>
                  </a:cubicBezTo>
                  <a:cubicBezTo>
                    <a:pt x="779" y="101"/>
                    <a:pt x="780" y="101"/>
                    <a:pt x="780" y="100"/>
                  </a:cubicBezTo>
                  <a:cubicBezTo>
                    <a:pt x="779" y="100"/>
                    <a:pt x="780" y="100"/>
                    <a:pt x="779" y="100"/>
                  </a:cubicBezTo>
                  <a:cubicBezTo>
                    <a:pt x="779" y="100"/>
                    <a:pt x="779" y="101"/>
                    <a:pt x="779" y="101"/>
                  </a:cubicBezTo>
                  <a:cubicBezTo>
                    <a:pt x="779" y="101"/>
                    <a:pt x="779" y="101"/>
                    <a:pt x="778" y="100"/>
                  </a:cubicBezTo>
                  <a:close/>
                  <a:moveTo>
                    <a:pt x="779" y="102"/>
                  </a:moveTo>
                  <a:cubicBezTo>
                    <a:pt x="779" y="103"/>
                    <a:pt x="778" y="103"/>
                    <a:pt x="778" y="102"/>
                  </a:cubicBezTo>
                  <a:cubicBezTo>
                    <a:pt x="778" y="102"/>
                    <a:pt x="778" y="102"/>
                    <a:pt x="778" y="101"/>
                  </a:cubicBezTo>
                  <a:cubicBezTo>
                    <a:pt x="777" y="101"/>
                    <a:pt x="778" y="103"/>
                    <a:pt x="776" y="102"/>
                  </a:cubicBezTo>
                  <a:cubicBezTo>
                    <a:pt x="776" y="103"/>
                    <a:pt x="777" y="103"/>
                    <a:pt x="777" y="103"/>
                  </a:cubicBezTo>
                  <a:cubicBezTo>
                    <a:pt x="778" y="102"/>
                    <a:pt x="779" y="105"/>
                    <a:pt x="780" y="103"/>
                  </a:cubicBezTo>
                  <a:cubicBezTo>
                    <a:pt x="779" y="103"/>
                    <a:pt x="779" y="102"/>
                    <a:pt x="779" y="102"/>
                  </a:cubicBezTo>
                  <a:close/>
                  <a:moveTo>
                    <a:pt x="780" y="71"/>
                  </a:moveTo>
                  <a:cubicBezTo>
                    <a:pt x="780" y="72"/>
                    <a:pt x="781" y="72"/>
                    <a:pt x="781" y="72"/>
                  </a:cubicBezTo>
                  <a:cubicBezTo>
                    <a:pt x="780" y="72"/>
                    <a:pt x="780" y="72"/>
                    <a:pt x="780" y="73"/>
                  </a:cubicBezTo>
                  <a:cubicBezTo>
                    <a:pt x="780" y="71"/>
                    <a:pt x="779" y="73"/>
                    <a:pt x="780" y="72"/>
                  </a:cubicBezTo>
                  <a:cubicBezTo>
                    <a:pt x="779" y="71"/>
                    <a:pt x="780" y="71"/>
                    <a:pt x="780" y="71"/>
                  </a:cubicBezTo>
                  <a:cubicBezTo>
                    <a:pt x="780" y="70"/>
                    <a:pt x="779" y="71"/>
                    <a:pt x="779" y="71"/>
                  </a:cubicBezTo>
                  <a:cubicBezTo>
                    <a:pt x="779" y="71"/>
                    <a:pt x="779" y="70"/>
                    <a:pt x="780" y="70"/>
                  </a:cubicBezTo>
                  <a:cubicBezTo>
                    <a:pt x="778" y="70"/>
                    <a:pt x="777" y="70"/>
                    <a:pt x="775" y="71"/>
                  </a:cubicBezTo>
                  <a:cubicBezTo>
                    <a:pt x="776" y="72"/>
                    <a:pt x="776" y="72"/>
                    <a:pt x="776" y="73"/>
                  </a:cubicBezTo>
                  <a:cubicBezTo>
                    <a:pt x="776" y="73"/>
                    <a:pt x="776" y="73"/>
                    <a:pt x="775" y="73"/>
                  </a:cubicBezTo>
                  <a:cubicBezTo>
                    <a:pt x="775" y="73"/>
                    <a:pt x="775" y="73"/>
                    <a:pt x="776" y="72"/>
                  </a:cubicBezTo>
                  <a:cubicBezTo>
                    <a:pt x="776" y="72"/>
                    <a:pt x="775" y="72"/>
                    <a:pt x="775" y="71"/>
                  </a:cubicBezTo>
                  <a:cubicBezTo>
                    <a:pt x="774" y="71"/>
                    <a:pt x="774" y="72"/>
                    <a:pt x="774" y="71"/>
                  </a:cubicBezTo>
                  <a:cubicBezTo>
                    <a:pt x="773" y="72"/>
                    <a:pt x="775" y="72"/>
                    <a:pt x="774" y="73"/>
                  </a:cubicBezTo>
                  <a:cubicBezTo>
                    <a:pt x="773" y="72"/>
                    <a:pt x="773" y="74"/>
                    <a:pt x="773" y="74"/>
                  </a:cubicBezTo>
                  <a:cubicBezTo>
                    <a:pt x="773" y="73"/>
                    <a:pt x="772" y="74"/>
                    <a:pt x="772" y="73"/>
                  </a:cubicBezTo>
                  <a:cubicBezTo>
                    <a:pt x="772" y="73"/>
                    <a:pt x="772" y="73"/>
                    <a:pt x="772" y="73"/>
                  </a:cubicBezTo>
                  <a:cubicBezTo>
                    <a:pt x="772" y="73"/>
                    <a:pt x="773" y="73"/>
                    <a:pt x="773" y="73"/>
                  </a:cubicBezTo>
                  <a:cubicBezTo>
                    <a:pt x="773" y="73"/>
                    <a:pt x="773" y="72"/>
                    <a:pt x="773" y="72"/>
                  </a:cubicBezTo>
                  <a:cubicBezTo>
                    <a:pt x="773" y="71"/>
                    <a:pt x="773" y="72"/>
                    <a:pt x="772" y="72"/>
                  </a:cubicBezTo>
                  <a:cubicBezTo>
                    <a:pt x="772" y="73"/>
                    <a:pt x="771" y="72"/>
                    <a:pt x="770" y="73"/>
                  </a:cubicBezTo>
                  <a:cubicBezTo>
                    <a:pt x="771" y="73"/>
                    <a:pt x="768" y="74"/>
                    <a:pt x="769" y="75"/>
                  </a:cubicBezTo>
                  <a:cubicBezTo>
                    <a:pt x="769" y="75"/>
                    <a:pt x="769" y="75"/>
                    <a:pt x="769" y="74"/>
                  </a:cubicBezTo>
                  <a:cubicBezTo>
                    <a:pt x="769" y="74"/>
                    <a:pt x="769" y="73"/>
                    <a:pt x="769" y="73"/>
                  </a:cubicBezTo>
                  <a:cubicBezTo>
                    <a:pt x="768" y="73"/>
                    <a:pt x="768" y="75"/>
                    <a:pt x="767" y="74"/>
                  </a:cubicBezTo>
                  <a:cubicBezTo>
                    <a:pt x="767" y="75"/>
                    <a:pt x="766" y="74"/>
                    <a:pt x="766" y="75"/>
                  </a:cubicBezTo>
                  <a:cubicBezTo>
                    <a:pt x="766" y="75"/>
                    <a:pt x="766" y="75"/>
                    <a:pt x="767" y="76"/>
                  </a:cubicBezTo>
                  <a:cubicBezTo>
                    <a:pt x="767" y="75"/>
                    <a:pt x="768" y="75"/>
                    <a:pt x="768" y="75"/>
                  </a:cubicBezTo>
                  <a:cubicBezTo>
                    <a:pt x="768" y="75"/>
                    <a:pt x="768" y="75"/>
                    <a:pt x="769" y="75"/>
                  </a:cubicBezTo>
                  <a:cubicBezTo>
                    <a:pt x="768" y="76"/>
                    <a:pt x="768" y="76"/>
                    <a:pt x="769" y="77"/>
                  </a:cubicBezTo>
                  <a:cubicBezTo>
                    <a:pt x="769" y="76"/>
                    <a:pt x="769" y="76"/>
                    <a:pt x="770" y="76"/>
                  </a:cubicBezTo>
                  <a:cubicBezTo>
                    <a:pt x="770" y="76"/>
                    <a:pt x="770" y="78"/>
                    <a:pt x="771" y="78"/>
                  </a:cubicBezTo>
                  <a:cubicBezTo>
                    <a:pt x="771" y="77"/>
                    <a:pt x="771" y="77"/>
                    <a:pt x="771" y="77"/>
                  </a:cubicBezTo>
                  <a:cubicBezTo>
                    <a:pt x="771" y="78"/>
                    <a:pt x="771" y="77"/>
                    <a:pt x="772" y="77"/>
                  </a:cubicBezTo>
                  <a:cubicBezTo>
                    <a:pt x="772" y="79"/>
                    <a:pt x="773" y="78"/>
                    <a:pt x="774" y="78"/>
                  </a:cubicBezTo>
                  <a:cubicBezTo>
                    <a:pt x="774" y="78"/>
                    <a:pt x="773" y="79"/>
                    <a:pt x="774" y="79"/>
                  </a:cubicBezTo>
                  <a:cubicBezTo>
                    <a:pt x="774" y="79"/>
                    <a:pt x="776" y="78"/>
                    <a:pt x="776" y="78"/>
                  </a:cubicBezTo>
                  <a:cubicBezTo>
                    <a:pt x="776" y="79"/>
                    <a:pt x="775" y="79"/>
                    <a:pt x="776" y="80"/>
                  </a:cubicBezTo>
                  <a:cubicBezTo>
                    <a:pt x="776" y="79"/>
                    <a:pt x="776" y="77"/>
                    <a:pt x="777" y="78"/>
                  </a:cubicBezTo>
                  <a:cubicBezTo>
                    <a:pt x="777" y="78"/>
                    <a:pt x="778" y="78"/>
                    <a:pt x="778" y="78"/>
                  </a:cubicBezTo>
                  <a:cubicBezTo>
                    <a:pt x="777" y="77"/>
                    <a:pt x="777" y="76"/>
                    <a:pt x="777" y="76"/>
                  </a:cubicBezTo>
                  <a:cubicBezTo>
                    <a:pt x="776" y="77"/>
                    <a:pt x="778" y="77"/>
                    <a:pt x="777" y="78"/>
                  </a:cubicBezTo>
                  <a:cubicBezTo>
                    <a:pt x="776" y="76"/>
                    <a:pt x="775" y="77"/>
                    <a:pt x="774" y="76"/>
                  </a:cubicBezTo>
                  <a:cubicBezTo>
                    <a:pt x="775" y="76"/>
                    <a:pt x="775" y="76"/>
                    <a:pt x="775" y="76"/>
                  </a:cubicBezTo>
                  <a:cubicBezTo>
                    <a:pt x="775" y="76"/>
                    <a:pt x="775" y="76"/>
                    <a:pt x="776" y="76"/>
                  </a:cubicBezTo>
                  <a:cubicBezTo>
                    <a:pt x="775" y="76"/>
                    <a:pt x="776" y="75"/>
                    <a:pt x="775" y="75"/>
                  </a:cubicBezTo>
                  <a:cubicBezTo>
                    <a:pt x="775" y="75"/>
                    <a:pt x="774" y="75"/>
                    <a:pt x="774" y="76"/>
                  </a:cubicBezTo>
                  <a:cubicBezTo>
                    <a:pt x="774" y="76"/>
                    <a:pt x="774" y="77"/>
                    <a:pt x="773" y="77"/>
                  </a:cubicBezTo>
                  <a:cubicBezTo>
                    <a:pt x="774" y="76"/>
                    <a:pt x="772" y="76"/>
                    <a:pt x="771" y="76"/>
                  </a:cubicBezTo>
                  <a:cubicBezTo>
                    <a:pt x="772" y="76"/>
                    <a:pt x="772" y="76"/>
                    <a:pt x="772" y="76"/>
                  </a:cubicBezTo>
                  <a:cubicBezTo>
                    <a:pt x="772" y="76"/>
                    <a:pt x="771" y="76"/>
                    <a:pt x="771" y="76"/>
                  </a:cubicBezTo>
                  <a:cubicBezTo>
                    <a:pt x="771" y="75"/>
                    <a:pt x="772" y="75"/>
                    <a:pt x="772" y="75"/>
                  </a:cubicBezTo>
                  <a:cubicBezTo>
                    <a:pt x="772" y="75"/>
                    <a:pt x="774" y="74"/>
                    <a:pt x="775" y="75"/>
                  </a:cubicBezTo>
                  <a:cubicBezTo>
                    <a:pt x="775" y="73"/>
                    <a:pt x="777" y="75"/>
                    <a:pt x="778" y="73"/>
                  </a:cubicBezTo>
                  <a:cubicBezTo>
                    <a:pt x="778" y="75"/>
                    <a:pt x="781" y="72"/>
                    <a:pt x="781" y="73"/>
                  </a:cubicBezTo>
                  <a:cubicBezTo>
                    <a:pt x="782" y="71"/>
                    <a:pt x="782" y="72"/>
                    <a:pt x="784" y="72"/>
                  </a:cubicBezTo>
                  <a:cubicBezTo>
                    <a:pt x="784" y="71"/>
                    <a:pt x="783" y="71"/>
                    <a:pt x="783" y="69"/>
                  </a:cubicBezTo>
                  <a:cubicBezTo>
                    <a:pt x="783" y="70"/>
                    <a:pt x="783" y="70"/>
                    <a:pt x="783" y="70"/>
                  </a:cubicBezTo>
                  <a:cubicBezTo>
                    <a:pt x="783" y="69"/>
                    <a:pt x="783" y="69"/>
                    <a:pt x="783" y="69"/>
                  </a:cubicBezTo>
                  <a:cubicBezTo>
                    <a:pt x="782" y="69"/>
                    <a:pt x="780" y="70"/>
                    <a:pt x="781" y="71"/>
                  </a:cubicBezTo>
                  <a:cubicBezTo>
                    <a:pt x="781" y="70"/>
                    <a:pt x="781" y="70"/>
                    <a:pt x="782" y="70"/>
                  </a:cubicBezTo>
                  <a:cubicBezTo>
                    <a:pt x="782" y="70"/>
                    <a:pt x="782" y="70"/>
                    <a:pt x="782" y="71"/>
                  </a:cubicBezTo>
                  <a:cubicBezTo>
                    <a:pt x="782" y="71"/>
                    <a:pt x="781" y="71"/>
                    <a:pt x="780" y="71"/>
                  </a:cubicBezTo>
                  <a:close/>
                  <a:moveTo>
                    <a:pt x="779" y="95"/>
                  </a:moveTo>
                  <a:cubicBezTo>
                    <a:pt x="779" y="95"/>
                    <a:pt x="780" y="95"/>
                    <a:pt x="780" y="94"/>
                  </a:cubicBezTo>
                  <a:cubicBezTo>
                    <a:pt x="780" y="94"/>
                    <a:pt x="779" y="94"/>
                    <a:pt x="779" y="94"/>
                  </a:cubicBezTo>
                  <a:cubicBezTo>
                    <a:pt x="780" y="94"/>
                    <a:pt x="779" y="95"/>
                    <a:pt x="779" y="95"/>
                  </a:cubicBezTo>
                  <a:close/>
                  <a:moveTo>
                    <a:pt x="781" y="75"/>
                  </a:moveTo>
                  <a:cubicBezTo>
                    <a:pt x="781" y="75"/>
                    <a:pt x="781" y="76"/>
                    <a:pt x="780" y="76"/>
                  </a:cubicBezTo>
                  <a:cubicBezTo>
                    <a:pt x="780" y="76"/>
                    <a:pt x="780" y="76"/>
                    <a:pt x="779" y="76"/>
                  </a:cubicBezTo>
                  <a:cubicBezTo>
                    <a:pt x="779" y="76"/>
                    <a:pt x="779" y="77"/>
                    <a:pt x="779" y="77"/>
                  </a:cubicBezTo>
                  <a:cubicBezTo>
                    <a:pt x="779" y="77"/>
                    <a:pt x="780" y="78"/>
                    <a:pt x="780" y="78"/>
                  </a:cubicBezTo>
                  <a:cubicBezTo>
                    <a:pt x="781" y="76"/>
                    <a:pt x="782" y="77"/>
                    <a:pt x="782" y="76"/>
                  </a:cubicBezTo>
                  <a:cubicBezTo>
                    <a:pt x="781" y="76"/>
                    <a:pt x="782" y="76"/>
                    <a:pt x="781" y="75"/>
                  </a:cubicBezTo>
                  <a:close/>
                  <a:moveTo>
                    <a:pt x="773" y="101"/>
                  </a:moveTo>
                  <a:cubicBezTo>
                    <a:pt x="773" y="101"/>
                    <a:pt x="772" y="101"/>
                    <a:pt x="773" y="102"/>
                  </a:cubicBezTo>
                  <a:cubicBezTo>
                    <a:pt x="773" y="103"/>
                    <a:pt x="773" y="102"/>
                    <a:pt x="774" y="103"/>
                  </a:cubicBezTo>
                  <a:cubicBezTo>
                    <a:pt x="774" y="102"/>
                    <a:pt x="774" y="102"/>
                    <a:pt x="775" y="102"/>
                  </a:cubicBezTo>
                  <a:cubicBezTo>
                    <a:pt x="774" y="102"/>
                    <a:pt x="775" y="102"/>
                    <a:pt x="775" y="101"/>
                  </a:cubicBezTo>
                  <a:cubicBezTo>
                    <a:pt x="774" y="102"/>
                    <a:pt x="774" y="100"/>
                    <a:pt x="773" y="101"/>
                  </a:cubicBezTo>
                  <a:close/>
                  <a:moveTo>
                    <a:pt x="772" y="101"/>
                  </a:moveTo>
                  <a:cubicBezTo>
                    <a:pt x="772" y="101"/>
                    <a:pt x="772" y="102"/>
                    <a:pt x="771" y="102"/>
                  </a:cubicBezTo>
                  <a:cubicBezTo>
                    <a:pt x="772" y="102"/>
                    <a:pt x="772" y="103"/>
                    <a:pt x="773" y="103"/>
                  </a:cubicBezTo>
                  <a:cubicBezTo>
                    <a:pt x="773" y="102"/>
                    <a:pt x="772" y="102"/>
                    <a:pt x="772" y="101"/>
                  </a:cubicBezTo>
                  <a:close/>
                  <a:moveTo>
                    <a:pt x="771" y="101"/>
                  </a:moveTo>
                  <a:cubicBezTo>
                    <a:pt x="771" y="101"/>
                    <a:pt x="771" y="102"/>
                    <a:pt x="770" y="102"/>
                  </a:cubicBezTo>
                  <a:cubicBezTo>
                    <a:pt x="770" y="102"/>
                    <a:pt x="769" y="102"/>
                    <a:pt x="769" y="102"/>
                  </a:cubicBezTo>
                  <a:cubicBezTo>
                    <a:pt x="770" y="102"/>
                    <a:pt x="771" y="104"/>
                    <a:pt x="772" y="103"/>
                  </a:cubicBezTo>
                  <a:cubicBezTo>
                    <a:pt x="772" y="103"/>
                    <a:pt x="772" y="103"/>
                    <a:pt x="772" y="103"/>
                  </a:cubicBezTo>
                  <a:cubicBezTo>
                    <a:pt x="771" y="102"/>
                    <a:pt x="770" y="103"/>
                    <a:pt x="770" y="102"/>
                  </a:cubicBezTo>
                  <a:cubicBezTo>
                    <a:pt x="771" y="102"/>
                    <a:pt x="771" y="102"/>
                    <a:pt x="771" y="101"/>
                  </a:cubicBezTo>
                  <a:close/>
                  <a:moveTo>
                    <a:pt x="772" y="100"/>
                  </a:moveTo>
                  <a:cubicBezTo>
                    <a:pt x="773" y="100"/>
                    <a:pt x="774" y="101"/>
                    <a:pt x="774" y="100"/>
                  </a:cubicBezTo>
                  <a:cubicBezTo>
                    <a:pt x="773" y="100"/>
                    <a:pt x="772" y="99"/>
                    <a:pt x="772" y="100"/>
                  </a:cubicBezTo>
                  <a:close/>
                  <a:moveTo>
                    <a:pt x="772" y="79"/>
                  </a:moveTo>
                  <a:cubicBezTo>
                    <a:pt x="772" y="79"/>
                    <a:pt x="771" y="80"/>
                    <a:pt x="772" y="80"/>
                  </a:cubicBezTo>
                  <a:cubicBezTo>
                    <a:pt x="772" y="79"/>
                    <a:pt x="772" y="80"/>
                    <a:pt x="773" y="80"/>
                  </a:cubicBezTo>
                  <a:cubicBezTo>
                    <a:pt x="773" y="80"/>
                    <a:pt x="773" y="79"/>
                    <a:pt x="773" y="79"/>
                  </a:cubicBezTo>
                  <a:cubicBezTo>
                    <a:pt x="773" y="79"/>
                    <a:pt x="772" y="78"/>
                    <a:pt x="772" y="79"/>
                  </a:cubicBezTo>
                  <a:close/>
                  <a:moveTo>
                    <a:pt x="767" y="105"/>
                  </a:moveTo>
                  <a:cubicBezTo>
                    <a:pt x="766" y="105"/>
                    <a:pt x="766" y="104"/>
                    <a:pt x="765" y="105"/>
                  </a:cubicBezTo>
                  <a:cubicBezTo>
                    <a:pt x="766" y="105"/>
                    <a:pt x="766" y="105"/>
                    <a:pt x="766" y="106"/>
                  </a:cubicBezTo>
                  <a:cubicBezTo>
                    <a:pt x="767" y="105"/>
                    <a:pt x="767" y="105"/>
                    <a:pt x="767" y="104"/>
                  </a:cubicBezTo>
                  <a:cubicBezTo>
                    <a:pt x="767" y="104"/>
                    <a:pt x="767" y="105"/>
                    <a:pt x="767" y="105"/>
                  </a:cubicBezTo>
                  <a:close/>
                  <a:moveTo>
                    <a:pt x="769" y="81"/>
                  </a:moveTo>
                  <a:cubicBezTo>
                    <a:pt x="770" y="81"/>
                    <a:pt x="770" y="82"/>
                    <a:pt x="771" y="82"/>
                  </a:cubicBezTo>
                  <a:cubicBezTo>
                    <a:pt x="770" y="81"/>
                    <a:pt x="770" y="81"/>
                    <a:pt x="770" y="81"/>
                  </a:cubicBezTo>
                  <a:cubicBezTo>
                    <a:pt x="771" y="81"/>
                    <a:pt x="771" y="81"/>
                    <a:pt x="770" y="80"/>
                  </a:cubicBezTo>
                  <a:cubicBezTo>
                    <a:pt x="771" y="80"/>
                    <a:pt x="771" y="79"/>
                    <a:pt x="771" y="79"/>
                  </a:cubicBezTo>
                  <a:cubicBezTo>
                    <a:pt x="770" y="79"/>
                    <a:pt x="771" y="78"/>
                    <a:pt x="771" y="78"/>
                  </a:cubicBezTo>
                  <a:cubicBezTo>
                    <a:pt x="770" y="78"/>
                    <a:pt x="771" y="79"/>
                    <a:pt x="770" y="79"/>
                  </a:cubicBezTo>
                  <a:cubicBezTo>
                    <a:pt x="771" y="78"/>
                    <a:pt x="768" y="78"/>
                    <a:pt x="769" y="79"/>
                  </a:cubicBezTo>
                  <a:cubicBezTo>
                    <a:pt x="769" y="79"/>
                    <a:pt x="769" y="79"/>
                    <a:pt x="769" y="79"/>
                  </a:cubicBezTo>
                  <a:cubicBezTo>
                    <a:pt x="768" y="79"/>
                    <a:pt x="768" y="79"/>
                    <a:pt x="768" y="78"/>
                  </a:cubicBezTo>
                  <a:cubicBezTo>
                    <a:pt x="769" y="76"/>
                    <a:pt x="766" y="77"/>
                    <a:pt x="768" y="76"/>
                  </a:cubicBezTo>
                  <a:cubicBezTo>
                    <a:pt x="767" y="76"/>
                    <a:pt x="767" y="76"/>
                    <a:pt x="767" y="75"/>
                  </a:cubicBezTo>
                  <a:cubicBezTo>
                    <a:pt x="767" y="76"/>
                    <a:pt x="765" y="76"/>
                    <a:pt x="765" y="75"/>
                  </a:cubicBezTo>
                  <a:cubicBezTo>
                    <a:pt x="765" y="75"/>
                    <a:pt x="765" y="75"/>
                    <a:pt x="765" y="75"/>
                  </a:cubicBezTo>
                  <a:cubicBezTo>
                    <a:pt x="764" y="75"/>
                    <a:pt x="764" y="75"/>
                    <a:pt x="764" y="74"/>
                  </a:cubicBezTo>
                  <a:cubicBezTo>
                    <a:pt x="764" y="74"/>
                    <a:pt x="763" y="75"/>
                    <a:pt x="763" y="76"/>
                  </a:cubicBezTo>
                  <a:cubicBezTo>
                    <a:pt x="763" y="75"/>
                    <a:pt x="764" y="75"/>
                    <a:pt x="764" y="75"/>
                  </a:cubicBezTo>
                  <a:cubicBezTo>
                    <a:pt x="763" y="76"/>
                    <a:pt x="765" y="76"/>
                    <a:pt x="765" y="76"/>
                  </a:cubicBezTo>
                  <a:cubicBezTo>
                    <a:pt x="764" y="76"/>
                    <a:pt x="764" y="77"/>
                    <a:pt x="763" y="77"/>
                  </a:cubicBezTo>
                  <a:cubicBezTo>
                    <a:pt x="763" y="76"/>
                    <a:pt x="763" y="76"/>
                    <a:pt x="763" y="76"/>
                  </a:cubicBezTo>
                  <a:cubicBezTo>
                    <a:pt x="763" y="76"/>
                    <a:pt x="762" y="77"/>
                    <a:pt x="763" y="77"/>
                  </a:cubicBezTo>
                  <a:cubicBezTo>
                    <a:pt x="765" y="77"/>
                    <a:pt x="766" y="79"/>
                    <a:pt x="764" y="80"/>
                  </a:cubicBezTo>
                  <a:cubicBezTo>
                    <a:pt x="765" y="81"/>
                    <a:pt x="765" y="80"/>
                    <a:pt x="766" y="81"/>
                  </a:cubicBezTo>
                  <a:cubicBezTo>
                    <a:pt x="766" y="80"/>
                    <a:pt x="766" y="79"/>
                    <a:pt x="765" y="78"/>
                  </a:cubicBezTo>
                  <a:cubicBezTo>
                    <a:pt x="767" y="79"/>
                    <a:pt x="767" y="78"/>
                    <a:pt x="768" y="79"/>
                  </a:cubicBezTo>
                  <a:cubicBezTo>
                    <a:pt x="767" y="79"/>
                    <a:pt x="767" y="79"/>
                    <a:pt x="766" y="79"/>
                  </a:cubicBezTo>
                  <a:cubicBezTo>
                    <a:pt x="766" y="80"/>
                    <a:pt x="767" y="81"/>
                    <a:pt x="768" y="81"/>
                  </a:cubicBezTo>
                  <a:cubicBezTo>
                    <a:pt x="768" y="82"/>
                    <a:pt x="767" y="81"/>
                    <a:pt x="767" y="82"/>
                  </a:cubicBezTo>
                  <a:cubicBezTo>
                    <a:pt x="767" y="82"/>
                    <a:pt x="767" y="82"/>
                    <a:pt x="767" y="82"/>
                  </a:cubicBezTo>
                  <a:cubicBezTo>
                    <a:pt x="767" y="82"/>
                    <a:pt x="767" y="82"/>
                    <a:pt x="768" y="82"/>
                  </a:cubicBezTo>
                  <a:cubicBezTo>
                    <a:pt x="769" y="81"/>
                    <a:pt x="768" y="83"/>
                    <a:pt x="769" y="83"/>
                  </a:cubicBezTo>
                  <a:cubicBezTo>
                    <a:pt x="769" y="82"/>
                    <a:pt x="769" y="82"/>
                    <a:pt x="769" y="81"/>
                  </a:cubicBezTo>
                  <a:close/>
                  <a:moveTo>
                    <a:pt x="763" y="81"/>
                  </a:moveTo>
                  <a:cubicBezTo>
                    <a:pt x="764" y="81"/>
                    <a:pt x="764" y="81"/>
                    <a:pt x="764" y="81"/>
                  </a:cubicBezTo>
                  <a:cubicBezTo>
                    <a:pt x="764" y="81"/>
                    <a:pt x="764" y="81"/>
                    <a:pt x="764" y="80"/>
                  </a:cubicBezTo>
                  <a:cubicBezTo>
                    <a:pt x="763" y="80"/>
                    <a:pt x="762" y="80"/>
                    <a:pt x="763" y="81"/>
                  </a:cubicBezTo>
                  <a:cubicBezTo>
                    <a:pt x="763" y="81"/>
                    <a:pt x="763" y="81"/>
                    <a:pt x="763" y="81"/>
                  </a:cubicBezTo>
                  <a:cubicBezTo>
                    <a:pt x="762" y="81"/>
                    <a:pt x="760" y="80"/>
                    <a:pt x="762" y="79"/>
                  </a:cubicBezTo>
                  <a:cubicBezTo>
                    <a:pt x="761" y="79"/>
                    <a:pt x="761" y="79"/>
                    <a:pt x="760" y="79"/>
                  </a:cubicBezTo>
                  <a:cubicBezTo>
                    <a:pt x="761" y="81"/>
                    <a:pt x="760" y="80"/>
                    <a:pt x="760" y="81"/>
                  </a:cubicBezTo>
                  <a:cubicBezTo>
                    <a:pt x="761" y="81"/>
                    <a:pt x="761" y="80"/>
                    <a:pt x="761" y="81"/>
                  </a:cubicBezTo>
                  <a:cubicBezTo>
                    <a:pt x="760" y="80"/>
                    <a:pt x="760" y="83"/>
                    <a:pt x="759" y="83"/>
                  </a:cubicBezTo>
                  <a:cubicBezTo>
                    <a:pt x="759" y="82"/>
                    <a:pt x="760" y="82"/>
                    <a:pt x="759" y="82"/>
                  </a:cubicBezTo>
                  <a:cubicBezTo>
                    <a:pt x="759" y="82"/>
                    <a:pt x="758" y="83"/>
                    <a:pt x="758" y="83"/>
                  </a:cubicBezTo>
                  <a:cubicBezTo>
                    <a:pt x="758" y="83"/>
                    <a:pt x="758" y="83"/>
                    <a:pt x="758" y="83"/>
                  </a:cubicBezTo>
                  <a:cubicBezTo>
                    <a:pt x="758" y="85"/>
                    <a:pt x="756" y="84"/>
                    <a:pt x="756" y="85"/>
                  </a:cubicBezTo>
                  <a:cubicBezTo>
                    <a:pt x="756" y="85"/>
                    <a:pt x="756" y="84"/>
                    <a:pt x="756" y="84"/>
                  </a:cubicBezTo>
                  <a:cubicBezTo>
                    <a:pt x="755" y="84"/>
                    <a:pt x="754" y="84"/>
                    <a:pt x="754" y="86"/>
                  </a:cubicBezTo>
                  <a:cubicBezTo>
                    <a:pt x="755" y="86"/>
                    <a:pt x="755" y="85"/>
                    <a:pt x="755" y="85"/>
                  </a:cubicBezTo>
                  <a:cubicBezTo>
                    <a:pt x="755" y="86"/>
                    <a:pt x="755" y="86"/>
                    <a:pt x="756" y="86"/>
                  </a:cubicBezTo>
                  <a:cubicBezTo>
                    <a:pt x="755" y="86"/>
                    <a:pt x="756" y="86"/>
                    <a:pt x="756" y="86"/>
                  </a:cubicBezTo>
                  <a:cubicBezTo>
                    <a:pt x="756" y="86"/>
                    <a:pt x="756" y="87"/>
                    <a:pt x="757" y="87"/>
                  </a:cubicBezTo>
                  <a:cubicBezTo>
                    <a:pt x="757" y="86"/>
                    <a:pt x="758" y="87"/>
                    <a:pt x="758" y="87"/>
                  </a:cubicBezTo>
                  <a:cubicBezTo>
                    <a:pt x="758" y="86"/>
                    <a:pt x="758" y="84"/>
                    <a:pt x="759" y="84"/>
                  </a:cubicBezTo>
                  <a:cubicBezTo>
                    <a:pt x="759" y="84"/>
                    <a:pt x="760" y="84"/>
                    <a:pt x="760" y="85"/>
                  </a:cubicBezTo>
                  <a:cubicBezTo>
                    <a:pt x="760" y="85"/>
                    <a:pt x="760" y="86"/>
                    <a:pt x="761" y="85"/>
                  </a:cubicBezTo>
                  <a:cubicBezTo>
                    <a:pt x="761" y="85"/>
                    <a:pt x="762" y="84"/>
                    <a:pt x="763" y="84"/>
                  </a:cubicBezTo>
                  <a:cubicBezTo>
                    <a:pt x="763" y="84"/>
                    <a:pt x="762" y="84"/>
                    <a:pt x="762" y="84"/>
                  </a:cubicBezTo>
                  <a:cubicBezTo>
                    <a:pt x="762" y="83"/>
                    <a:pt x="762" y="83"/>
                    <a:pt x="762" y="83"/>
                  </a:cubicBezTo>
                  <a:cubicBezTo>
                    <a:pt x="762" y="83"/>
                    <a:pt x="763" y="83"/>
                    <a:pt x="763" y="83"/>
                  </a:cubicBezTo>
                  <a:cubicBezTo>
                    <a:pt x="762" y="84"/>
                    <a:pt x="763" y="84"/>
                    <a:pt x="763" y="84"/>
                  </a:cubicBezTo>
                  <a:cubicBezTo>
                    <a:pt x="764" y="84"/>
                    <a:pt x="764" y="84"/>
                    <a:pt x="764" y="84"/>
                  </a:cubicBezTo>
                  <a:cubicBezTo>
                    <a:pt x="764" y="83"/>
                    <a:pt x="765" y="83"/>
                    <a:pt x="765" y="83"/>
                  </a:cubicBezTo>
                  <a:cubicBezTo>
                    <a:pt x="765" y="83"/>
                    <a:pt x="764" y="83"/>
                    <a:pt x="764" y="83"/>
                  </a:cubicBezTo>
                  <a:cubicBezTo>
                    <a:pt x="764" y="83"/>
                    <a:pt x="764" y="82"/>
                    <a:pt x="764" y="82"/>
                  </a:cubicBezTo>
                  <a:cubicBezTo>
                    <a:pt x="765" y="82"/>
                    <a:pt x="765" y="82"/>
                    <a:pt x="765" y="81"/>
                  </a:cubicBezTo>
                  <a:cubicBezTo>
                    <a:pt x="765" y="81"/>
                    <a:pt x="764" y="82"/>
                    <a:pt x="763" y="81"/>
                  </a:cubicBezTo>
                  <a:close/>
                  <a:moveTo>
                    <a:pt x="766" y="84"/>
                  </a:moveTo>
                  <a:cubicBezTo>
                    <a:pt x="767" y="83"/>
                    <a:pt x="766" y="83"/>
                    <a:pt x="766" y="82"/>
                  </a:cubicBezTo>
                  <a:cubicBezTo>
                    <a:pt x="765" y="81"/>
                    <a:pt x="765" y="82"/>
                    <a:pt x="765" y="83"/>
                  </a:cubicBezTo>
                  <a:cubicBezTo>
                    <a:pt x="766" y="82"/>
                    <a:pt x="766" y="84"/>
                    <a:pt x="766" y="84"/>
                  </a:cubicBezTo>
                  <a:close/>
                  <a:moveTo>
                    <a:pt x="763" y="104"/>
                  </a:moveTo>
                  <a:cubicBezTo>
                    <a:pt x="764" y="105"/>
                    <a:pt x="765" y="104"/>
                    <a:pt x="766" y="104"/>
                  </a:cubicBezTo>
                  <a:cubicBezTo>
                    <a:pt x="765" y="104"/>
                    <a:pt x="764" y="105"/>
                    <a:pt x="763" y="104"/>
                  </a:cubicBezTo>
                  <a:close/>
                  <a:moveTo>
                    <a:pt x="765" y="98"/>
                  </a:moveTo>
                  <a:cubicBezTo>
                    <a:pt x="765" y="98"/>
                    <a:pt x="766" y="98"/>
                    <a:pt x="766" y="98"/>
                  </a:cubicBezTo>
                  <a:cubicBezTo>
                    <a:pt x="765" y="98"/>
                    <a:pt x="765" y="98"/>
                    <a:pt x="765" y="97"/>
                  </a:cubicBezTo>
                  <a:cubicBezTo>
                    <a:pt x="765" y="99"/>
                    <a:pt x="764" y="98"/>
                    <a:pt x="764" y="99"/>
                  </a:cubicBezTo>
                  <a:cubicBezTo>
                    <a:pt x="765" y="100"/>
                    <a:pt x="765" y="98"/>
                    <a:pt x="765" y="100"/>
                  </a:cubicBezTo>
                  <a:cubicBezTo>
                    <a:pt x="766" y="100"/>
                    <a:pt x="765" y="99"/>
                    <a:pt x="766" y="99"/>
                  </a:cubicBezTo>
                  <a:cubicBezTo>
                    <a:pt x="765" y="99"/>
                    <a:pt x="765" y="99"/>
                    <a:pt x="765" y="98"/>
                  </a:cubicBezTo>
                  <a:cubicBezTo>
                    <a:pt x="765" y="98"/>
                    <a:pt x="765" y="98"/>
                    <a:pt x="766" y="98"/>
                  </a:cubicBezTo>
                  <a:cubicBezTo>
                    <a:pt x="766" y="98"/>
                    <a:pt x="766" y="97"/>
                    <a:pt x="765" y="98"/>
                  </a:cubicBezTo>
                  <a:close/>
                  <a:moveTo>
                    <a:pt x="765" y="101"/>
                  </a:moveTo>
                  <a:cubicBezTo>
                    <a:pt x="764" y="101"/>
                    <a:pt x="764" y="102"/>
                    <a:pt x="763" y="102"/>
                  </a:cubicBezTo>
                  <a:cubicBezTo>
                    <a:pt x="764" y="102"/>
                    <a:pt x="765" y="102"/>
                    <a:pt x="765" y="102"/>
                  </a:cubicBezTo>
                  <a:cubicBezTo>
                    <a:pt x="765" y="102"/>
                    <a:pt x="765" y="102"/>
                    <a:pt x="765" y="101"/>
                  </a:cubicBezTo>
                  <a:close/>
                  <a:moveTo>
                    <a:pt x="761" y="107"/>
                  </a:moveTo>
                  <a:cubicBezTo>
                    <a:pt x="760" y="106"/>
                    <a:pt x="762" y="105"/>
                    <a:pt x="762" y="106"/>
                  </a:cubicBezTo>
                  <a:cubicBezTo>
                    <a:pt x="762" y="105"/>
                    <a:pt x="763" y="105"/>
                    <a:pt x="763" y="105"/>
                  </a:cubicBezTo>
                  <a:cubicBezTo>
                    <a:pt x="762" y="105"/>
                    <a:pt x="763" y="104"/>
                    <a:pt x="762" y="104"/>
                  </a:cubicBezTo>
                  <a:cubicBezTo>
                    <a:pt x="762" y="104"/>
                    <a:pt x="762" y="105"/>
                    <a:pt x="761" y="105"/>
                  </a:cubicBezTo>
                  <a:cubicBezTo>
                    <a:pt x="760" y="105"/>
                    <a:pt x="760" y="106"/>
                    <a:pt x="759" y="105"/>
                  </a:cubicBezTo>
                  <a:cubicBezTo>
                    <a:pt x="758" y="106"/>
                    <a:pt x="760" y="107"/>
                    <a:pt x="759" y="107"/>
                  </a:cubicBezTo>
                  <a:cubicBezTo>
                    <a:pt x="760" y="107"/>
                    <a:pt x="760" y="106"/>
                    <a:pt x="761" y="107"/>
                  </a:cubicBezTo>
                  <a:close/>
                  <a:moveTo>
                    <a:pt x="763" y="103"/>
                  </a:moveTo>
                  <a:cubicBezTo>
                    <a:pt x="763" y="103"/>
                    <a:pt x="763" y="103"/>
                    <a:pt x="763" y="102"/>
                  </a:cubicBezTo>
                  <a:cubicBezTo>
                    <a:pt x="763" y="102"/>
                    <a:pt x="762" y="102"/>
                    <a:pt x="762" y="101"/>
                  </a:cubicBezTo>
                  <a:cubicBezTo>
                    <a:pt x="761" y="101"/>
                    <a:pt x="762" y="101"/>
                    <a:pt x="760" y="101"/>
                  </a:cubicBezTo>
                  <a:cubicBezTo>
                    <a:pt x="760" y="102"/>
                    <a:pt x="761" y="102"/>
                    <a:pt x="761" y="103"/>
                  </a:cubicBezTo>
                  <a:cubicBezTo>
                    <a:pt x="761" y="102"/>
                    <a:pt x="761" y="102"/>
                    <a:pt x="761" y="102"/>
                  </a:cubicBezTo>
                  <a:cubicBezTo>
                    <a:pt x="761" y="102"/>
                    <a:pt x="761" y="102"/>
                    <a:pt x="762" y="102"/>
                  </a:cubicBezTo>
                  <a:cubicBezTo>
                    <a:pt x="762" y="102"/>
                    <a:pt x="761" y="102"/>
                    <a:pt x="762" y="103"/>
                  </a:cubicBezTo>
                  <a:cubicBezTo>
                    <a:pt x="762" y="103"/>
                    <a:pt x="762" y="102"/>
                    <a:pt x="762" y="102"/>
                  </a:cubicBezTo>
                  <a:cubicBezTo>
                    <a:pt x="763" y="102"/>
                    <a:pt x="762" y="104"/>
                    <a:pt x="763" y="103"/>
                  </a:cubicBezTo>
                  <a:close/>
                  <a:moveTo>
                    <a:pt x="760" y="103"/>
                  </a:moveTo>
                  <a:cubicBezTo>
                    <a:pt x="760" y="104"/>
                    <a:pt x="759" y="102"/>
                    <a:pt x="759" y="103"/>
                  </a:cubicBezTo>
                  <a:cubicBezTo>
                    <a:pt x="759" y="103"/>
                    <a:pt x="759" y="104"/>
                    <a:pt x="759" y="104"/>
                  </a:cubicBezTo>
                  <a:cubicBezTo>
                    <a:pt x="760" y="104"/>
                    <a:pt x="760" y="103"/>
                    <a:pt x="761" y="104"/>
                  </a:cubicBezTo>
                  <a:cubicBezTo>
                    <a:pt x="761" y="104"/>
                    <a:pt x="761" y="105"/>
                    <a:pt x="761" y="105"/>
                  </a:cubicBezTo>
                  <a:cubicBezTo>
                    <a:pt x="761" y="104"/>
                    <a:pt x="761" y="103"/>
                    <a:pt x="760" y="103"/>
                  </a:cubicBezTo>
                  <a:close/>
                  <a:moveTo>
                    <a:pt x="759" y="101"/>
                  </a:moveTo>
                  <a:cubicBezTo>
                    <a:pt x="759" y="100"/>
                    <a:pt x="759" y="100"/>
                    <a:pt x="759" y="100"/>
                  </a:cubicBezTo>
                  <a:cubicBezTo>
                    <a:pt x="758" y="100"/>
                    <a:pt x="756" y="100"/>
                    <a:pt x="756" y="101"/>
                  </a:cubicBezTo>
                  <a:cubicBezTo>
                    <a:pt x="756" y="101"/>
                    <a:pt x="757" y="101"/>
                    <a:pt x="758" y="101"/>
                  </a:cubicBezTo>
                  <a:cubicBezTo>
                    <a:pt x="757" y="100"/>
                    <a:pt x="758" y="100"/>
                    <a:pt x="759" y="101"/>
                  </a:cubicBezTo>
                  <a:close/>
                  <a:moveTo>
                    <a:pt x="754" y="107"/>
                  </a:moveTo>
                  <a:cubicBezTo>
                    <a:pt x="755" y="107"/>
                    <a:pt x="755" y="108"/>
                    <a:pt x="756" y="108"/>
                  </a:cubicBezTo>
                  <a:cubicBezTo>
                    <a:pt x="756" y="107"/>
                    <a:pt x="755" y="106"/>
                    <a:pt x="754" y="107"/>
                  </a:cubicBezTo>
                  <a:close/>
                  <a:moveTo>
                    <a:pt x="754" y="109"/>
                  </a:moveTo>
                  <a:cubicBezTo>
                    <a:pt x="755" y="109"/>
                    <a:pt x="755" y="110"/>
                    <a:pt x="755" y="109"/>
                  </a:cubicBezTo>
                  <a:cubicBezTo>
                    <a:pt x="755" y="108"/>
                    <a:pt x="754" y="108"/>
                    <a:pt x="754" y="109"/>
                  </a:cubicBezTo>
                  <a:close/>
                  <a:moveTo>
                    <a:pt x="755" y="104"/>
                  </a:moveTo>
                  <a:cubicBezTo>
                    <a:pt x="755" y="103"/>
                    <a:pt x="753" y="104"/>
                    <a:pt x="752" y="104"/>
                  </a:cubicBezTo>
                  <a:cubicBezTo>
                    <a:pt x="752" y="105"/>
                    <a:pt x="752" y="106"/>
                    <a:pt x="753" y="107"/>
                  </a:cubicBezTo>
                  <a:cubicBezTo>
                    <a:pt x="753" y="106"/>
                    <a:pt x="753" y="105"/>
                    <a:pt x="754" y="104"/>
                  </a:cubicBezTo>
                  <a:cubicBezTo>
                    <a:pt x="754" y="105"/>
                    <a:pt x="755" y="105"/>
                    <a:pt x="755" y="104"/>
                  </a:cubicBezTo>
                  <a:close/>
                  <a:moveTo>
                    <a:pt x="754" y="107"/>
                  </a:moveTo>
                  <a:cubicBezTo>
                    <a:pt x="753" y="108"/>
                    <a:pt x="754" y="108"/>
                    <a:pt x="754" y="108"/>
                  </a:cubicBezTo>
                  <a:cubicBezTo>
                    <a:pt x="755" y="107"/>
                    <a:pt x="754" y="107"/>
                    <a:pt x="754" y="107"/>
                  </a:cubicBezTo>
                  <a:close/>
                  <a:moveTo>
                    <a:pt x="759" y="80"/>
                  </a:moveTo>
                  <a:cubicBezTo>
                    <a:pt x="758" y="80"/>
                    <a:pt x="757" y="80"/>
                    <a:pt x="757" y="80"/>
                  </a:cubicBezTo>
                  <a:cubicBezTo>
                    <a:pt x="757" y="81"/>
                    <a:pt x="757" y="81"/>
                    <a:pt x="757" y="81"/>
                  </a:cubicBezTo>
                  <a:cubicBezTo>
                    <a:pt x="757" y="81"/>
                    <a:pt x="757" y="82"/>
                    <a:pt x="757" y="82"/>
                  </a:cubicBezTo>
                  <a:cubicBezTo>
                    <a:pt x="758" y="82"/>
                    <a:pt x="758" y="82"/>
                    <a:pt x="758" y="82"/>
                  </a:cubicBezTo>
                  <a:cubicBezTo>
                    <a:pt x="758" y="81"/>
                    <a:pt x="759" y="81"/>
                    <a:pt x="758" y="80"/>
                  </a:cubicBezTo>
                  <a:cubicBezTo>
                    <a:pt x="758" y="81"/>
                    <a:pt x="759" y="81"/>
                    <a:pt x="759" y="80"/>
                  </a:cubicBezTo>
                  <a:close/>
                  <a:moveTo>
                    <a:pt x="756" y="82"/>
                  </a:moveTo>
                  <a:cubicBezTo>
                    <a:pt x="756" y="83"/>
                    <a:pt x="756" y="83"/>
                    <a:pt x="756" y="83"/>
                  </a:cubicBezTo>
                  <a:cubicBezTo>
                    <a:pt x="756" y="83"/>
                    <a:pt x="756" y="84"/>
                    <a:pt x="756" y="84"/>
                  </a:cubicBezTo>
                  <a:cubicBezTo>
                    <a:pt x="756" y="84"/>
                    <a:pt x="757" y="84"/>
                    <a:pt x="757" y="83"/>
                  </a:cubicBezTo>
                  <a:cubicBezTo>
                    <a:pt x="757" y="83"/>
                    <a:pt x="757" y="83"/>
                    <a:pt x="757" y="83"/>
                  </a:cubicBezTo>
                  <a:cubicBezTo>
                    <a:pt x="757" y="83"/>
                    <a:pt x="757" y="83"/>
                    <a:pt x="757" y="83"/>
                  </a:cubicBezTo>
                  <a:cubicBezTo>
                    <a:pt x="757" y="83"/>
                    <a:pt x="756" y="82"/>
                    <a:pt x="756" y="82"/>
                  </a:cubicBezTo>
                  <a:close/>
                  <a:moveTo>
                    <a:pt x="752" y="103"/>
                  </a:moveTo>
                  <a:cubicBezTo>
                    <a:pt x="751" y="104"/>
                    <a:pt x="753" y="103"/>
                    <a:pt x="753" y="104"/>
                  </a:cubicBezTo>
                  <a:cubicBezTo>
                    <a:pt x="753" y="104"/>
                    <a:pt x="753" y="104"/>
                    <a:pt x="753" y="104"/>
                  </a:cubicBezTo>
                  <a:cubicBezTo>
                    <a:pt x="752" y="103"/>
                    <a:pt x="753" y="103"/>
                    <a:pt x="752" y="103"/>
                  </a:cubicBezTo>
                  <a:close/>
                  <a:moveTo>
                    <a:pt x="752" y="103"/>
                  </a:moveTo>
                  <a:cubicBezTo>
                    <a:pt x="752" y="102"/>
                    <a:pt x="752" y="103"/>
                    <a:pt x="753" y="103"/>
                  </a:cubicBezTo>
                  <a:cubicBezTo>
                    <a:pt x="753" y="102"/>
                    <a:pt x="753" y="102"/>
                    <a:pt x="753" y="102"/>
                  </a:cubicBezTo>
                  <a:cubicBezTo>
                    <a:pt x="752" y="101"/>
                    <a:pt x="751" y="102"/>
                    <a:pt x="752" y="103"/>
                  </a:cubicBezTo>
                  <a:close/>
                  <a:moveTo>
                    <a:pt x="752" y="102"/>
                  </a:moveTo>
                  <a:cubicBezTo>
                    <a:pt x="751" y="101"/>
                    <a:pt x="753" y="102"/>
                    <a:pt x="753" y="101"/>
                  </a:cubicBezTo>
                  <a:cubicBezTo>
                    <a:pt x="753" y="100"/>
                    <a:pt x="752" y="100"/>
                    <a:pt x="751" y="100"/>
                  </a:cubicBezTo>
                  <a:cubicBezTo>
                    <a:pt x="752" y="101"/>
                    <a:pt x="752" y="100"/>
                    <a:pt x="752" y="101"/>
                  </a:cubicBezTo>
                  <a:cubicBezTo>
                    <a:pt x="752" y="101"/>
                    <a:pt x="751" y="101"/>
                    <a:pt x="751" y="101"/>
                  </a:cubicBezTo>
                  <a:cubicBezTo>
                    <a:pt x="751" y="101"/>
                    <a:pt x="751" y="102"/>
                    <a:pt x="751" y="102"/>
                  </a:cubicBezTo>
                  <a:cubicBezTo>
                    <a:pt x="751" y="102"/>
                    <a:pt x="751" y="102"/>
                    <a:pt x="752" y="102"/>
                  </a:cubicBezTo>
                  <a:close/>
                  <a:moveTo>
                    <a:pt x="755" y="78"/>
                  </a:moveTo>
                  <a:cubicBezTo>
                    <a:pt x="755" y="79"/>
                    <a:pt x="754" y="79"/>
                    <a:pt x="754" y="78"/>
                  </a:cubicBezTo>
                  <a:cubicBezTo>
                    <a:pt x="754" y="79"/>
                    <a:pt x="753" y="79"/>
                    <a:pt x="754" y="79"/>
                  </a:cubicBezTo>
                  <a:cubicBezTo>
                    <a:pt x="754" y="80"/>
                    <a:pt x="754" y="80"/>
                    <a:pt x="754" y="80"/>
                  </a:cubicBezTo>
                  <a:cubicBezTo>
                    <a:pt x="755" y="80"/>
                    <a:pt x="755" y="79"/>
                    <a:pt x="755" y="79"/>
                  </a:cubicBezTo>
                  <a:cubicBezTo>
                    <a:pt x="755" y="80"/>
                    <a:pt x="755" y="80"/>
                    <a:pt x="755" y="80"/>
                  </a:cubicBezTo>
                  <a:cubicBezTo>
                    <a:pt x="755" y="79"/>
                    <a:pt x="756" y="79"/>
                    <a:pt x="755" y="78"/>
                  </a:cubicBezTo>
                  <a:close/>
                  <a:moveTo>
                    <a:pt x="749" y="108"/>
                  </a:moveTo>
                  <a:cubicBezTo>
                    <a:pt x="748" y="109"/>
                    <a:pt x="747" y="109"/>
                    <a:pt x="746" y="109"/>
                  </a:cubicBezTo>
                  <a:cubicBezTo>
                    <a:pt x="746" y="110"/>
                    <a:pt x="747" y="110"/>
                    <a:pt x="747" y="111"/>
                  </a:cubicBezTo>
                  <a:cubicBezTo>
                    <a:pt x="748" y="109"/>
                    <a:pt x="749" y="110"/>
                    <a:pt x="749" y="108"/>
                  </a:cubicBezTo>
                  <a:cubicBezTo>
                    <a:pt x="749" y="109"/>
                    <a:pt x="750" y="109"/>
                    <a:pt x="750" y="109"/>
                  </a:cubicBezTo>
                  <a:cubicBezTo>
                    <a:pt x="750" y="109"/>
                    <a:pt x="750" y="108"/>
                    <a:pt x="750" y="108"/>
                  </a:cubicBezTo>
                  <a:cubicBezTo>
                    <a:pt x="750" y="108"/>
                    <a:pt x="751" y="108"/>
                    <a:pt x="751" y="108"/>
                  </a:cubicBezTo>
                  <a:cubicBezTo>
                    <a:pt x="750" y="108"/>
                    <a:pt x="749" y="108"/>
                    <a:pt x="749" y="108"/>
                  </a:cubicBezTo>
                  <a:close/>
                  <a:moveTo>
                    <a:pt x="749" y="105"/>
                  </a:moveTo>
                  <a:cubicBezTo>
                    <a:pt x="749" y="105"/>
                    <a:pt x="749" y="106"/>
                    <a:pt x="749" y="106"/>
                  </a:cubicBezTo>
                  <a:cubicBezTo>
                    <a:pt x="749" y="106"/>
                    <a:pt x="749" y="106"/>
                    <a:pt x="749" y="106"/>
                  </a:cubicBezTo>
                  <a:cubicBezTo>
                    <a:pt x="749" y="106"/>
                    <a:pt x="749" y="106"/>
                    <a:pt x="749" y="107"/>
                  </a:cubicBezTo>
                  <a:cubicBezTo>
                    <a:pt x="750" y="106"/>
                    <a:pt x="750" y="106"/>
                    <a:pt x="750" y="106"/>
                  </a:cubicBezTo>
                  <a:cubicBezTo>
                    <a:pt x="749" y="106"/>
                    <a:pt x="749" y="105"/>
                    <a:pt x="749" y="105"/>
                  </a:cubicBezTo>
                  <a:close/>
                  <a:moveTo>
                    <a:pt x="750" y="101"/>
                  </a:moveTo>
                  <a:cubicBezTo>
                    <a:pt x="750" y="101"/>
                    <a:pt x="749" y="101"/>
                    <a:pt x="749" y="101"/>
                  </a:cubicBezTo>
                  <a:cubicBezTo>
                    <a:pt x="749" y="101"/>
                    <a:pt x="749" y="101"/>
                    <a:pt x="749" y="101"/>
                  </a:cubicBezTo>
                  <a:cubicBezTo>
                    <a:pt x="749" y="101"/>
                    <a:pt x="749" y="103"/>
                    <a:pt x="750" y="102"/>
                  </a:cubicBezTo>
                  <a:cubicBezTo>
                    <a:pt x="750" y="102"/>
                    <a:pt x="750" y="102"/>
                    <a:pt x="750" y="101"/>
                  </a:cubicBezTo>
                  <a:close/>
                  <a:moveTo>
                    <a:pt x="749" y="86"/>
                  </a:moveTo>
                  <a:cubicBezTo>
                    <a:pt x="749" y="86"/>
                    <a:pt x="749" y="86"/>
                    <a:pt x="749" y="87"/>
                  </a:cubicBezTo>
                  <a:cubicBezTo>
                    <a:pt x="749" y="86"/>
                    <a:pt x="749" y="87"/>
                    <a:pt x="750" y="87"/>
                  </a:cubicBezTo>
                  <a:cubicBezTo>
                    <a:pt x="750" y="86"/>
                    <a:pt x="751" y="88"/>
                    <a:pt x="752" y="87"/>
                  </a:cubicBezTo>
                  <a:cubicBezTo>
                    <a:pt x="751" y="87"/>
                    <a:pt x="751" y="87"/>
                    <a:pt x="751" y="87"/>
                  </a:cubicBezTo>
                  <a:cubicBezTo>
                    <a:pt x="751" y="87"/>
                    <a:pt x="751" y="87"/>
                    <a:pt x="752" y="87"/>
                  </a:cubicBezTo>
                  <a:cubicBezTo>
                    <a:pt x="751" y="87"/>
                    <a:pt x="749" y="87"/>
                    <a:pt x="749" y="86"/>
                  </a:cubicBezTo>
                  <a:close/>
                  <a:moveTo>
                    <a:pt x="750" y="85"/>
                  </a:moveTo>
                  <a:cubicBezTo>
                    <a:pt x="751" y="85"/>
                    <a:pt x="752" y="84"/>
                    <a:pt x="752" y="83"/>
                  </a:cubicBezTo>
                  <a:cubicBezTo>
                    <a:pt x="751" y="84"/>
                    <a:pt x="750" y="84"/>
                    <a:pt x="750" y="85"/>
                  </a:cubicBezTo>
                  <a:close/>
                  <a:moveTo>
                    <a:pt x="747" y="102"/>
                  </a:moveTo>
                  <a:cubicBezTo>
                    <a:pt x="748" y="101"/>
                    <a:pt x="748" y="103"/>
                    <a:pt x="749" y="102"/>
                  </a:cubicBezTo>
                  <a:cubicBezTo>
                    <a:pt x="748" y="102"/>
                    <a:pt x="749" y="101"/>
                    <a:pt x="749" y="101"/>
                  </a:cubicBezTo>
                  <a:cubicBezTo>
                    <a:pt x="748" y="100"/>
                    <a:pt x="748" y="102"/>
                    <a:pt x="747" y="101"/>
                  </a:cubicBezTo>
                  <a:cubicBezTo>
                    <a:pt x="748" y="101"/>
                    <a:pt x="748" y="101"/>
                    <a:pt x="747" y="101"/>
                  </a:cubicBezTo>
                  <a:cubicBezTo>
                    <a:pt x="747" y="101"/>
                    <a:pt x="747" y="102"/>
                    <a:pt x="747" y="102"/>
                  </a:cubicBezTo>
                  <a:close/>
                  <a:moveTo>
                    <a:pt x="746" y="109"/>
                  </a:moveTo>
                  <a:cubicBezTo>
                    <a:pt x="745" y="109"/>
                    <a:pt x="746" y="111"/>
                    <a:pt x="745" y="111"/>
                  </a:cubicBezTo>
                  <a:cubicBezTo>
                    <a:pt x="745" y="110"/>
                    <a:pt x="745" y="110"/>
                    <a:pt x="745" y="110"/>
                  </a:cubicBezTo>
                  <a:cubicBezTo>
                    <a:pt x="746" y="111"/>
                    <a:pt x="746" y="112"/>
                    <a:pt x="747" y="112"/>
                  </a:cubicBezTo>
                  <a:cubicBezTo>
                    <a:pt x="746" y="111"/>
                    <a:pt x="746" y="110"/>
                    <a:pt x="746" y="109"/>
                  </a:cubicBezTo>
                  <a:close/>
                  <a:moveTo>
                    <a:pt x="744" y="106"/>
                  </a:moveTo>
                  <a:cubicBezTo>
                    <a:pt x="745" y="106"/>
                    <a:pt x="745" y="105"/>
                    <a:pt x="746" y="106"/>
                  </a:cubicBezTo>
                  <a:cubicBezTo>
                    <a:pt x="746" y="105"/>
                    <a:pt x="746" y="105"/>
                    <a:pt x="746" y="105"/>
                  </a:cubicBezTo>
                  <a:cubicBezTo>
                    <a:pt x="746" y="105"/>
                    <a:pt x="745" y="104"/>
                    <a:pt x="744" y="106"/>
                  </a:cubicBezTo>
                  <a:close/>
                  <a:moveTo>
                    <a:pt x="747" y="86"/>
                  </a:moveTo>
                  <a:cubicBezTo>
                    <a:pt x="747" y="85"/>
                    <a:pt x="747" y="85"/>
                    <a:pt x="747" y="85"/>
                  </a:cubicBezTo>
                  <a:cubicBezTo>
                    <a:pt x="747" y="85"/>
                    <a:pt x="747" y="84"/>
                    <a:pt x="747" y="84"/>
                  </a:cubicBezTo>
                  <a:cubicBezTo>
                    <a:pt x="747" y="85"/>
                    <a:pt x="747" y="85"/>
                    <a:pt x="746" y="85"/>
                  </a:cubicBezTo>
                  <a:cubicBezTo>
                    <a:pt x="746" y="85"/>
                    <a:pt x="746" y="85"/>
                    <a:pt x="746" y="85"/>
                  </a:cubicBezTo>
                  <a:cubicBezTo>
                    <a:pt x="746" y="86"/>
                    <a:pt x="747" y="86"/>
                    <a:pt x="748" y="86"/>
                  </a:cubicBezTo>
                  <a:cubicBezTo>
                    <a:pt x="748" y="85"/>
                    <a:pt x="749" y="86"/>
                    <a:pt x="749" y="85"/>
                  </a:cubicBezTo>
                  <a:cubicBezTo>
                    <a:pt x="748" y="84"/>
                    <a:pt x="748" y="86"/>
                    <a:pt x="747" y="86"/>
                  </a:cubicBezTo>
                  <a:close/>
                  <a:moveTo>
                    <a:pt x="743" y="110"/>
                  </a:moveTo>
                  <a:cubicBezTo>
                    <a:pt x="743" y="110"/>
                    <a:pt x="744" y="110"/>
                    <a:pt x="744" y="109"/>
                  </a:cubicBezTo>
                  <a:cubicBezTo>
                    <a:pt x="743" y="109"/>
                    <a:pt x="743" y="110"/>
                    <a:pt x="743" y="110"/>
                  </a:cubicBezTo>
                  <a:close/>
                  <a:moveTo>
                    <a:pt x="747" y="79"/>
                  </a:moveTo>
                  <a:cubicBezTo>
                    <a:pt x="747" y="79"/>
                    <a:pt x="747" y="79"/>
                    <a:pt x="747" y="79"/>
                  </a:cubicBezTo>
                  <a:cubicBezTo>
                    <a:pt x="746" y="79"/>
                    <a:pt x="747" y="79"/>
                    <a:pt x="747" y="80"/>
                  </a:cubicBezTo>
                  <a:cubicBezTo>
                    <a:pt x="747" y="78"/>
                    <a:pt x="748" y="81"/>
                    <a:pt x="748" y="80"/>
                  </a:cubicBezTo>
                  <a:cubicBezTo>
                    <a:pt x="747" y="79"/>
                    <a:pt x="750" y="79"/>
                    <a:pt x="749" y="78"/>
                  </a:cubicBezTo>
                  <a:cubicBezTo>
                    <a:pt x="749" y="78"/>
                    <a:pt x="748" y="79"/>
                    <a:pt x="747" y="78"/>
                  </a:cubicBezTo>
                  <a:cubicBezTo>
                    <a:pt x="747" y="79"/>
                    <a:pt x="747" y="79"/>
                    <a:pt x="747" y="79"/>
                  </a:cubicBezTo>
                  <a:close/>
                  <a:moveTo>
                    <a:pt x="743" y="106"/>
                  </a:moveTo>
                  <a:cubicBezTo>
                    <a:pt x="742" y="107"/>
                    <a:pt x="743" y="108"/>
                    <a:pt x="743" y="108"/>
                  </a:cubicBezTo>
                  <a:cubicBezTo>
                    <a:pt x="743" y="108"/>
                    <a:pt x="743" y="109"/>
                    <a:pt x="743" y="109"/>
                  </a:cubicBezTo>
                  <a:cubicBezTo>
                    <a:pt x="743" y="108"/>
                    <a:pt x="744" y="107"/>
                    <a:pt x="744" y="107"/>
                  </a:cubicBezTo>
                  <a:cubicBezTo>
                    <a:pt x="744" y="107"/>
                    <a:pt x="744" y="107"/>
                    <a:pt x="743" y="106"/>
                  </a:cubicBezTo>
                  <a:close/>
                  <a:moveTo>
                    <a:pt x="745" y="90"/>
                  </a:moveTo>
                  <a:cubicBezTo>
                    <a:pt x="745" y="91"/>
                    <a:pt x="746" y="91"/>
                    <a:pt x="747" y="90"/>
                  </a:cubicBezTo>
                  <a:cubicBezTo>
                    <a:pt x="745" y="90"/>
                    <a:pt x="746" y="90"/>
                    <a:pt x="745" y="90"/>
                  </a:cubicBezTo>
                  <a:close/>
                  <a:moveTo>
                    <a:pt x="742" y="112"/>
                  </a:moveTo>
                  <a:cubicBezTo>
                    <a:pt x="742" y="111"/>
                    <a:pt x="742" y="112"/>
                    <a:pt x="743" y="112"/>
                  </a:cubicBezTo>
                  <a:cubicBezTo>
                    <a:pt x="743" y="112"/>
                    <a:pt x="743" y="112"/>
                    <a:pt x="743" y="111"/>
                  </a:cubicBezTo>
                  <a:cubicBezTo>
                    <a:pt x="743" y="111"/>
                    <a:pt x="743" y="111"/>
                    <a:pt x="743" y="111"/>
                  </a:cubicBezTo>
                  <a:cubicBezTo>
                    <a:pt x="743" y="111"/>
                    <a:pt x="742" y="111"/>
                    <a:pt x="742" y="111"/>
                  </a:cubicBezTo>
                  <a:cubicBezTo>
                    <a:pt x="742" y="111"/>
                    <a:pt x="741" y="113"/>
                    <a:pt x="742" y="112"/>
                  </a:cubicBezTo>
                  <a:close/>
                  <a:moveTo>
                    <a:pt x="739" y="109"/>
                  </a:moveTo>
                  <a:cubicBezTo>
                    <a:pt x="739" y="109"/>
                    <a:pt x="738" y="108"/>
                    <a:pt x="737" y="108"/>
                  </a:cubicBezTo>
                  <a:cubicBezTo>
                    <a:pt x="739" y="109"/>
                    <a:pt x="736" y="109"/>
                    <a:pt x="737" y="110"/>
                  </a:cubicBezTo>
                  <a:cubicBezTo>
                    <a:pt x="738" y="109"/>
                    <a:pt x="742" y="109"/>
                    <a:pt x="742" y="108"/>
                  </a:cubicBezTo>
                  <a:cubicBezTo>
                    <a:pt x="741" y="108"/>
                    <a:pt x="740" y="108"/>
                    <a:pt x="739" y="109"/>
                  </a:cubicBezTo>
                  <a:close/>
                  <a:moveTo>
                    <a:pt x="743" y="87"/>
                  </a:moveTo>
                  <a:cubicBezTo>
                    <a:pt x="743" y="88"/>
                    <a:pt x="745" y="89"/>
                    <a:pt x="745" y="88"/>
                  </a:cubicBezTo>
                  <a:cubicBezTo>
                    <a:pt x="744" y="89"/>
                    <a:pt x="744" y="87"/>
                    <a:pt x="743" y="87"/>
                  </a:cubicBezTo>
                  <a:close/>
                  <a:moveTo>
                    <a:pt x="740" y="113"/>
                  </a:moveTo>
                  <a:cubicBezTo>
                    <a:pt x="740" y="112"/>
                    <a:pt x="740" y="112"/>
                    <a:pt x="741" y="111"/>
                  </a:cubicBezTo>
                  <a:cubicBezTo>
                    <a:pt x="740" y="111"/>
                    <a:pt x="740" y="112"/>
                    <a:pt x="739" y="111"/>
                  </a:cubicBezTo>
                  <a:cubicBezTo>
                    <a:pt x="739" y="111"/>
                    <a:pt x="739" y="111"/>
                    <a:pt x="739" y="111"/>
                  </a:cubicBezTo>
                  <a:cubicBezTo>
                    <a:pt x="739" y="111"/>
                    <a:pt x="740" y="111"/>
                    <a:pt x="740" y="110"/>
                  </a:cubicBezTo>
                  <a:cubicBezTo>
                    <a:pt x="738" y="111"/>
                    <a:pt x="737" y="110"/>
                    <a:pt x="737" y="112"/>
                  </a:cubicBezTo>
                  <a:cubicBezTo>
                    <a:pt x="737" y="112"/>
                    <a:pt x="737" y="111"/>
                    <a:pt x="737" y="112"/>
                  </a:cubicBezTo>
                  <a:cubicBezTo>
                    <a:pt x="737" y="112"/>
                    <a:pt x="736" y="112"/>
                    <a:pt x="736" y="112"/>
                  </a:cubicBezTo>
                  <a:cubicBezTo>
                    <a:pt x="736" y="113"/>
                    <a:pt x="735" y="111"/>
                    <a:pt x="735" y="112"/>
                  </a:cubicBezTo>
                  <a:cubicBezTo>
                    <a:pt x="736" y="113"/>
                    <a:pt x="736" y="112"/>
                    <a:pt x="736" y="112"/>
                  </a:cubicBezTo>
                  <a:cubicBezTo>
                    <a:pt x="736" y="113"/>
                    <a:pt x="737" y="114"/>
                    <a:pt x="737" y="114"/>
                  </a:cubicBezTo>
                  <a:cubicBezTo>
                    <a:pt x="737" y="114"/>
                    <a:pt x="738" y="114"/>
                    <a:pt x="738" y="114"/>
                  </a:cubicBezTo>
                  <a:cubicBezTo>
                    <a:pt x="738" y="113"/>
                    <a:pt x="739" y="113"/>
                    <a:pt x="739" y="112"/>
                  </a:cubicBezTo>
                  <a:cubicBezTo>
                    <a:pt x="739" y="112"/>
                    <a:pt x="738" y="112"/>
                    <a:pt x="738" y="112"/>
                  </a:cubicBezTo>
                  <a:cubicBezTo>
                    <a:pt x="738" y="111"/>
                    <a:pt x="738" y="111"/>
                    <a:pt x="738" y="111"/>
                  </a:cubicBezTo>
                  <a:cubicBezTo>
                    <a:pt x="738" y="112"/>
                    <a:pt x="740" y="113"/>
                    <a:pt x="740" y="113"/>
                  </a:cubicBezTo>
                  <a:close/>
                  <a:moveTo>
                    <a:pt x="740" y="113"/>
                  </a:moveTo>
                  <a:cubicBezTo>
                    <a:pt x="739" y="113"/>
                    <a:pt x="739" y="113"/>
                    <a:pt x="739" y="113"/>
                  </a:cubicBezTo>
                  <a:cubicBezTo>
                    <a:pt x="739" y="114"/>
                    <a:pt x="740" y="114"/>
                    <a:pt x="740" y="114"/>
                  </a:cubicBezTo>
                  <a:cubicBezTo>
                    <a:pt x="740" y="114"/>
                    <a:pt x="740" y="114"/>
                    <a:pt x="740" y="113"/>
                  </a:cubicBezTo>
                  <a:close/>
                  <a:moveTo>
                    <a:pt x="743" y="89"/>
                  </a:moveTo>
                  <a:cubicBezTo>
                    <a:pt x="742" y="90"/>
                    <a:pt x="743" y="91"/>
                    <a:pt x="743" y="91"/>
                  </a:cubicBezTo>
                  <a:cubicBezTo>
                    <a:pt x="743" y="91"/>
                    <a:pt x="743" y="91"/>
                    <a:pt x="743" y="91"/>
                  </a:cubicBezTo>
                  <a:cubicBezTo>
                    <a:pt x="743" y="91"/>
                    <a:pt x="744" y="91"/>
                    <a:pt x="744" y="91"/>
                  </a:cubicBezTo>
                  <a:cubicBezTo>
                    <a:pt x="743" y="90"/>
                    <a:pt x="743" y="90"/>
                    <a:pt x="743" y="89"/>
                  </a:cubicBezTo>
                  <a:close/>
                  <a:moveTo>
                    <a:pt x="742" y="85"/>
                  </a:moveTo>
                  <a:cubicBezTo>
                    <a:pt x="742" y="85"/>
                    <a:pt x="742" y="85"/>
                    <a:pt x="743" y="85"/>
                  </a:cubicBezTo>
                  <a:cubicBezTo>
                    <a:pt x="743" y="85"/>
                    <a:pt x="743" y="85"/>
                    <a:pt x="743" y="84"/>
                  </a:cubicBezTo>
                  <a:cubicBezTo>
                    <a:pt x="742" y="84"/>
                    <a:pt x="742" y="84"/>
                    <a:pt x="742" y="85"/>
                  </a:cubicBezTo>
                  <a:close/>
                  <a:moveTo>
                    <a:pt x="740" y="87"/>
                  </a:moveTo>
                  <a:cubicBezTo>
                    <a:pt x="742" y="88"/>
                    <a:pt x="740" y="89"/>
                    <a:pt x="740" y="89"/>
                  </a:cubicBezTo>
                  <a:cubicBezTo>
                    <a:pt x="740" y="89"/>
                    <a:pt x="741" y="89"/>
                    <a:pt x="741" y="88"/>
                  </a:cubicBezTo>
                  <a:cubicBezTo>
                    <a:pt x="740" y="88"/>
                    <a:pt x="742" y="87"/>
                    <a:pt x="741" y="87"/>
                  </a:cubicBezTo>
                  <a:cubicBezTo>
                    <a:pt x="741" y="88"/>
                    <a:pt x="740" y="87"/>
                    <a:pt x="740" y="87"/>
                  </a:cubicBezTo>
                  <a:close/>
                  <a:moveTo>
                    <a:pt x="739" y="84"/>
                  </a:moveTo>
                  <a:cubicBezTo>
                    <a:pt x="739" y="85"/>
                    <a:pt x="740" y="84"/>
                    <a:pt x="741" y="85"/>
                  </a:cubicBezTo>
                  <a:cubicBezTo>
                    <a:pt x="741" y="85"/>
                    <a:pt x="742" y="84"/>
                    <a:pt x="742" y="84"/>
                  </a:cubicBezTo>
                  <a:cubicBezTo>
                    <a:pt x="741" y="83"/>
                    <a:pt x="739" y="83"/>
                    <a:pt x="739" y="84"/>
                  </a:cubicBezTo>
                  <a:close/>
                  <a:moveTo>
                    <a:pt x="735" y="112"/>
                  </a:moveTo>
                  <a:cubicBezTo>
                    <a:pt x="734" y="113"/>
                    <a:pt x="733" y="113"/>
                    <a:pt x="732" y="113"/>
                  </a:cubicBezTo>
                  <a:cubicBezTo>
                    <a:pt x="733" y="114"/>
                    <a:pt x="734" y="115"/>
                    <a:pt x="735" y="114"/>
                  </a:cubicBezTo>
                  <a:cubicBezTo>
                    <a:pt x="735" y="114"/>
                    <a:pt x="734" y="113"/>
                    <a:pt x="734" y="113"/>
                  </a:cubicBezTo>
                  <a:cubicBezTo>
                    <a:pt x="735" y="113"/>
                    <a:pt x="735" y="114"/>
                    <a:pt x="736" y="115"/>
                  </a:cubicBezTo>
                  <a:cubicBezTo>
                    <a:pt x="736" y="115"/>
                    <a:pt x="736" y="114"/>
                    <a:pt x="736" y="114"/>
                  </a:cubicBezTo>
                  <a:cubicBezTo>
                    <a:pt x="736" y="113"/>
                    <a:pt x="735" y="113"/>
                    <a:pt x="735" y="112"/>
                  </a:cubicBezTo>
                  <a:close/>
                  <a:moveTo>
                    <a:pt x="736" y="90"/>
                  </a:moveTo>
                  <a:cubicBezTo>
                    <a:pt x="736" y="90"/>
                    <a:pt x="737" y="90"/>
                    <a:pt x="737" y="90"/>
                  </a:cubicBezTo>
                  <a:cubicBezTo>
                    <a:pt x="737" y="90"/>
                    <a:pt x="736" y="91"/>
                    <a:pt x="736" y="91"/>
                  </a:cubicBezTo>
                  <a:cubicBezTo>
                    <a:pt x="737" y="91"/>
                    <a:pt x="737" y="92"/>
                    <a:pt x="736" y="92"/>
                  </a:cubicBezTo>
                  <a:cubicBezTo>
                    <a:pt x="737" y="92"/>
                    <a:pt x="737" y="93"/>
                    <a:pt x="738" y="93"/>
                  </a:cubicBezTo>
                  <a:cubicBezTo>
                    <a:pt x="738" y="92"/>
                    <a:pt x="739" y="91"/>
                    <a:pt x="738" y="91"/>
                  </a:cubicBezTo>
                  <a:cubicBezTo>
                    <a:pt x="738" y="91"/>
                    <a:pt x="738" y="90"/>
                    <a:pt x="737" y="90"/>
                  </a:cubicBezTo>
                  <a:cubicBezTo>
                    <a:pt x="737" y="89"/>
                    <a:pt x="738" y="90"/>
                    <a:pt x="738" y="89"/>
                  </a:cubicBezTo>
                  <a:cubicBezTo>
                    <a:pt x="737" y="89"/>
                    <a:pt x="738" y="88"/>
                    <a:pt x="737" y="88"/>
                  </a:cubicBezTo>
                  <a:cubicBezTo>
                    <a:pt x="738" y="89"/>
                    <a:pt x="736" y="88"/>
                    <a:pt x="737" y="89"/>
                  </a:cubicBezTo>
                  <a:cubicBezTo>
                    <a:pt x="737" y="89"/>
                    <a:pt x="737" y="89"/>
                    <a:pt x="737" y="89"/>
                  </a:cubicBezTo>
                  <a:cubicBezTo>
                    <a:pt x="737" y="89"/>
                    <a:pt x="737" y="89"/>
                    <a:pt x="737" y="89"/>
                  </a:cubicBezTo>
                  <a:cubicBezTo>
                    <a:pt x="737" y="89"/>
                    <a:pt x="737" y="89"/>
                    <a:pt x="736" y="90"/>
                  </a:cubicBezTo>
                  <a:close/>
                  <a:moveTo>
                    <a:pt x="738" y="88"/>
                  </a:moveTo>
                  <a:cubicBezTo>
                    <a:pt x="738" y="88"/>
                    <a:pt x="738" y="89"/>
                    <a:pt x="739" y="90"/>
                  </a:cubicBezTo>
                  <a:cubicBezTo>
                    <a:pt x="739" y="89"/>
                    <a:pt x="739" y="88"/>
                    <a:pt x="738" y="88"/>
                  </a:cubicBezTo>
                  <a:close/>
                  <a:moveTo>
                    <a:pt x="731" y="117"/>
                  </a:moveTo>
                  <a:cubicBezTo>
                    <a:pt x="731" y="116"/>
                    <a:pt x="732" y="118"/>
                    <a:pt x="733" y="117"/>
                  </a:cubicBezTo>
                  <a:cubicBezTo>
                    <a:pt x="732" y="117"/>
                    <a:pt x="732" y="116"/>
                    <a:pt x="732" y="116"/>
                  </a:cubicBezTo>
                  <a:cubicBezTo>
                    <a:pt x="732" y="116"/>
                    <a:pt x="730" y="117"/>
                    <a:pt x="731" y="117"/>
                  </a:cubicBezTo>
                  <a:close/>
                  <a:moveTo>
                    <a:pt x="732" y="112"/>
                  </a:moveTo>
                  <a:cubicBezTo>
                    <a:pt x="733" y="113"/>
                    <a:pt x="733" y="111"/>
                    <a:pt x="733" y="111"/>
                  </a:cubicBezTo>
                  <a:cubicBezTo>
                    <a:pt x="733" y="111"/>
                    <a:pt x="732" y="111"/>
                    <a:pt x="732" y="112"/>
                  </a:cubicBezTo>
                  <a:close/>
                  <a:moveTo>
                    <a:pt x="730" y="115"/>
                  </a:moveTo>
                  <a:cubicBezTo>
                    <a:pt x="730" y="114"/>
                    <a:pt x="732" y="116"/>
                    <a:pt x="732" y="115"/>
                  </a:cubicBezTo>
                  <a:cubicBezTo>
                    <a:pt x="732" y="114"/>
                    <a:pt x="732" y="113"/>
                    <a:pt x="732" y="112"/>
                  </a:cubicBezTo>
                  <a:cubicBezTo>
                    <a:pt x="732" y="112"/>
                    <a:pt x="731" y="112"/>
                    <a:pt x="731" y="112"/>
                  </a:cubicBezTo>
                  <a:cubicBezTo>
                    <a:pt x="731" y="112"/>
                    <a:pt x="732" y="112"/>
                    <a:pt x="732" y="112"/>
                  </a:cubicBezTo>
                  <a:cubicBezTo>
                    <a:pt x="731" y="111"/>
                    <a:pt x="731" y="113"/>
                    <a:pt x="731" y="113"/>
                  </a:cubicBezTo>
                  <a:cubicBezTo>
                    <a:pt x="731" y="113"/>
                    <a:pt x="731" y="113"/>
                    <a:pt x="731" y="113"/>
                  </a:cubicBezTo>
                  <a:cubicBezTo>
                    <a:pt x="731" y="112"/>
                    <a:pt x="729" y="113"/>
                    <a:pt x="729" y="113"/>
                  </a:cubicBezTo>
                  <a:cubicBezTo>
                    <a:pt x="729" y="113"/>
                    <a:pt x="728" y="113"/>
                    <a:pt x="729" y="114"/>
                  </a:cubicBezTo>
                  <a:cubicBezTo>
                    <a:pt x="730" y="113"/>
                    <a:pt x="731" y="114"/>
                    <a:pt x="731" y="115"/>
                  </a:cubicBezTo>
                  <a:cubicBezTo>
                    <a:pt x="731" y="114"/>
                    <a:pt x="729" y="114"/>
                    <a:pt x="730" y="115"/>
                  </a:cubicBezTo>
                  <a:close/>
                  <a:moveTo>
                    <a:pt x="734" y="91"/>
                  </a:moveTo>
                  <a:cubicBezTo>
                    <a:pt x="734" y="93"/>
                    <a:pt x="735" y="94"/>
                    <a:pt x="735" y="94"/>
                  </a:cubicBezTo>
                  <a:cubicBezTo>
                    <a:pt x="735" y="93"/>
                    <a:pt x="736" y="92"/>
                    <a:pt x="736" y="92"/>
                  </a:cubicBezTo>
                  <a:cubicBezTo>
                    <a:pt x="736" y="91"/>
                    <a:pt x="735" y="90"/>
                    <a:pt x="735" y="90"/>
                  </a:cubicBezTo>
                  <a:cubicBezTo>
                    <a:pt x="735" y="90"/>
                    <a:pt x="733" y="91"/>
                    <a:pt x="734" y="91"/>
                  </a:cubicBezTo>
                  <a:cubicBezTo>
                    <a:pt x="734" y="91"/>
                    <a:pt x="735" y="91"/>
                    <a:pt x="735" y="90"/>
                  </a:cubicBezTo>
                  <a:cubicBezTo>
                    <a:pt x="736" y="91"/>
                    <a:pt x="736" y="93"/>
                    <a:pt x="735" y="92"/>
                  </a:cubicBezTo>
                  <a:cubicBezTo>
                    <a:pt x="735" y="92"/>
                    <a:pt x="736" y="92"/>
                    <a:pt x="736" y="91"/>
                  </a:cubicBezTo>
                  <a:cubicBezTo>
                    <a:pt x="735" y="91"/>
                    <a:pt x="735" y="92"/>
                    <a:pt x="734" y="91"/>
                  </a:cubicBezTo>
                  <a:close/>
                  <a:moveTo>
                    <a:pt x="733" y="92"/>
                  </a:moveTo>
                  <a:cubicBezTo>
                    <a:pt x="733" y="92"/>
                    <a:pt x="734" y="92"/>
                    <a:pt x="734" y="92"/>
                  </a:cubicBezTo>
                  <a:cubicBezTo>
                    <a:pt x="733" y="92"/>
                    <a:pt x="732" y="91"/>
                    <a:pt x="731" y="92"/>
                  </a:cubicBezTo>
                  <a:cubicBezTo>
                    <a:pt x="733" y="92"/>
                    <a:pt x="730" y="93"/>
                    <a:pt x="731" y="94"/>
                  </a:cubicBezTo>
                  <a:cubicBezTo>
                    <a:pt x="732" y="93"/>
                    <a:pt x="733" y="94"/>
                    <a:pt x="734" y="93"/>
                  </a:cubicBezTo>
                  <a:cubicBezTo>
                    <a:pt x="734" y="93"/>
                    <a:pt x="733" y="92"/>
                    <a:pt x="733" y="92"/>
                  </a:cubicBezTo>
                  <a:close/>
                  <a:moveTo>
                    <a:pt x="727" y="115"/>
                  </a:moveTo>
                  <a:cubicBezTo>
                    <a:pt x="728" y="115"/>
                    <a:pt x="728" y="115"/>
                    <a:pt x="728" y="114"/>
                  </a:cubicBezTo>
                  <a:cubicBezTo>
                    <a:pt x="729" y="115"/>
                    <a:pt x="728" y="115"/>
                    <a:pt x="728" y="115"/>
                  </a:cubicBezTo>
                  <a:cubicBezTo>
                    <a:pt x="729" y="115"/>
                    <a:pt x="729" y="115"/>
                    <a:pt x="730" y="115"/>
                  </a:cubicBezTo>
                  <a:cubicBezTo>
                    <a:pt x="729" y="114"/>
                    <a:pt x="729" y="114"/>
                    <a:pt x="728" y="113"/>
                  </a:cubicBezTo>
                  <a:cubicBezTo>
                    <a:pt x="728" y="115"/>
                    <a:pt x="727" y="113"/>
                    <a:pt x="727" y="114"/>
                  </a:cubicBezTo>
                  <a:cubicBezTo>
                    <a:pt x="727" y="114"/>
                    <a:pt x="727" y="116"/>
                    <a:pt x="727" y="115"/>
                  </a:cubicBezTo>
                  <a:cubicBezTo>
                    <a:pt x="727" y="115"/>
                    <a:pt x="727" y="115"/>
                    <a:pt x="727" y="115"/>
                  </a:cubicBezTo>
                  <a:close/>
                  <a:moveTo>
                    <a:pt x="731" y="90"/>
                  </a:moveTo>
                  <a:cubicBezTo>
                    <a:pt x="732" y="90"/>
                    <a:pt x="731" y="90"/>
                    <a:pt x="731" y="91"/>
                  </a:cubicBezTo>
                  <a:cubicBezTo>
                    <a:pt x="731" y="91"/>
                    <a:pt x="731" y="91"/>
                    <a:pt x="732" y="92"/>
                  </a:cubicBezTo>
                  <a:cubicBezTo>
                    <a:pt x="731" y="91"/>
                    <a:pt x="732" y="91"/>
                    <a:pt x="732" y="91"/>
                  </a:cubicBezTo>
                  <a:cubicBezTo>
                    <a:pt x="732" y="91"/>
                    <a:pt x="732" y="89"/>
                    <a:pt x="731" y="90"/>
                  </a:cubicBezTo>
                  <a:close/>
                  <a:moveTo>
                    <a:pt x="725" y="114"/>
                  </a:moveTo>
                  <a:cubicBezTo>
                    <a:pt x="725" y="115"/>
                    <a:pt x="725" y="115"/>
                    <a:pt x="725" y="116"/>
                  </a:cubicBezTo>
                  <a:cubicBezTo>
                    <a:pt x="726" y="116"/>
                    <a:pt x="726" y="117"/>
                    <a:pt x="726" y="117"/>
                  </a:cubicBezTo>
                  <a:cubicBezTo>
                    <a:pt x="727" y="116"/>
                    <a:pt x="726" y="114"/>
                    <a:pt x="725" y="114"/>
                  </a:cubicBezTo>
                  <a:close/>
                  <a:moveTo>
                    <a:pt x="728" y="93"/>
                  </a:moveTo>
                  <a:cubicBezTo>
                    <a:pt x="728" y="93"/>
                    <a:pt x="728" y="94"/>
                    <a:pt x="728" y="94"/>
                  </a:cubicBezTo>
                  <a:cubicBezTo>
                    <a:pt x="728" y="93"/>
                    <a:pt x="728" y="93"/>
                    <a:pt x="728" y="93"/>
                  </a:cubicBezTo>
                  <a:cubicBezTo>
                    <a:pt x="728" y="94"/>
                    <a:pt x="728" y="94"/>
                    <a:pt x="728" y="95"/>
                  </a:cubicBezTo>
                  <a:cubicBezTo>
                    <a:pt x="729" y="94"/>
                    <a:pt x="730" y="93"/>
                    <a:pt x="729" y="93"/>
                  </a:cubicBezTo>
                  <a:cubicBezTo>
                    <a:pt x="729" y="94"/>
                    <a:pt x="729" y="93"/>
                    <a:pt x="728" y="93"/>
                  </a:cubicBezTo>
                  <a:close/>
                  <a:moveTo>
                    <a:pt x="728" y="91"/>
                  </a:moveTo>
                  <a:cubicBezTo>
                    <a:pt x="728" y="90"/>
                    <a:pt x="729" y="91"/>
                    <a:pt x="730" y="90"/>
                  </a:cubicBezTo>
                  <a:cubicBezTo>
                    <a:pt x="729" y="90"/>
                    <a:pt x="729" y="89"/>
                    <a:pt x="729" y="89"/>
                  </a:cubicBezTo>
                  <a:cubicBezTo>
                    <a:pt x="729" y="90"/>
                    <a:pt x="728" y="90"/>
                    <a:pt x="728" y="91"/>
                  </a:cubicBezTo>
                  <a:close/>
                  <a:moveTo>
                    <a:pt x="723" y="116"/>
                  </a:moveTo>
                  <a:cubicBezTo>
                    <a:pt x="723" y="115"/>
                    <a:pt x="723" y="115"/>
                    <a:pt x="723" y="115"/>
                  </a:cubicBezTo>
                  <a:cubicBezTo>
                    <a:pt x="723" y="116"/>
                    <a:pt x="723" y="117"/>
                    <a:pt x="722" y="117"/>
                  </a:cubicBezTo>
                  <a:cubicBezTo>
                    <a:pt x="723" y="117"/>
                    <a:pt x="722" y="119"/>
                    <a:pt x="723" y="118"/>
                  </a:cubicBezTo>
                  <a:cubicBezTo>
                    <a:pt x="723" y="118"/>
                    <a:pt x="723" y="118"/>
                    <a:pt x="724" y="118"/>
                  </a:cubicBezTo>
                  <a:cubicBezTo>
                    <a:pt x="723" y="117"/>
                    <a:pt x="724" y="117"/>
                    <a:pt x="724" y="117"/>
                  </a:cubicBezTo>
                  <a:cubicBezTo>
                    <a:pt x="724" y="117"/>
                    <a:pt x="723" y="117"/>
                    <a:pt x="723" y="116"/>
                  </a:cubicBezTo>
                  <a:cubicBezTo>
                    <a:pt x="724" y="116"/>
                    <a:pt x="724" y="116"/>
                    <a:pt x="725" y="115"/>
                  </a:cubicBezTo>
                  <a:cubicBezTo>
                    <a:pt x="723" y="116"/>
                    <a:pt x="724" y="114"/>
                    <a:pt x="724" y="114"/>
                  </a:cubicBezTo>
                  <a:cubicBezTo>
                    <a:pt x="723" y="115"/>
                    <a:pt x="724" y="115"/>
                    <a:pt x="723" y="116"/>
                  </a:cubicBezTo>
                  <a:close/>
                  <a:moveTo>
                    <a:pt x="722" y="119"/>
                  </a:moveTo>
                  <a:cubicBezTo>
                    <a:pt x="722" y="119"/>
                    <a:pt x="723" y="120"/>
                    <a:pt x="724" y="119"/>
                  </a:cubicBezTo>
                  <a:cubicBezTo>
                    <a:pt x="723" y="119"/>
                    <a:pt x="723" y="119"/>
                    <a:pt x="722" y="119"/>
                  </a:cubicBezTo>
                  <a:close/>
                  <a:moveTo>
                    <a:pt x="722" y="96"/>
                  </a:moveTo>
                  <a:cubicBezTo>
                    <a:pt x="723" y="96"/>
                    <a:pt x="722" y="97"/>
                    <a:pt x="723" y="97"/>
                  </a:cubicBezTo>
                  <a:cubicBezTo>
                    <a:pt x="724" y="96"/>
                    <a:pt x="725" y="97"/>
                    <a:pt x="726" y="96"/>
                  </a:cubicBezTo>
                  <a:cubicBezTo>
                    <a:pt x="724" y="95"/>
                    <a:pt x="723" y="96"/>
                    <a:pt x="722" y="96"/>
                  </a:cubicBezTo>
                  <a:close/>
                  <a:moveTo>
                    <a:pt x="724" y="95"/>
                  </a:moveTo>
                  <a:cubicBezTo>
                    <a:pt x="724" y="95"/>
                    <a:pt x="723" y="94"/>
                    <a:pt x="723" y="95"/>
                  </a:cubicBezTo>
                  <a:cubicBezTo>
                    <a:pt x="723" y="95"/>
                    <a:pt x="723" y="95"/>
                    <a:pt x="723" y="95"/>
                  </a:cubicBezTo>
                  <a:cubicBezTo>
                    <a:pt x="724" y="95"/>
                    <a:pt x="725" y="94"/>
                    <a:pt x="725" y="94"/>
                  </a:cubicBezTo>
                  <a:cubicBezTo>
                    <a:pt x="724" y="93"/>
                    <a:pt x="724" y="93"/>
                    <a:pt x="725" y="94"/>
                  </a:cubicBezTo>
                  <a:cubicBezTo>
                    <a:pt x="724" y="94"/>
                    <a:pt x="724" y="94"/>
                    <a:pt x="724" y="95"/>
                  </a:cubicBezTo>
                  <a:close/>
                  <a:moveTo>
                    <a:pt x="721" y="94"/>
                  </a:moveTo>
                  <a:cubicBezTo>
                    <a:pt x="720" y="94"/>
                    <a:pt x="721" y="95"/>
                    <a:pt x="721" y="95"/>
                  </a:cubicBezTo>
                  <a:cubicBezTo>
                    <a:pt x="721" y="94"/>
                    <a:pt x="723" y="95"/>
                    <a:pt x="722" y="94"/>
                  </a:cubicBezTo>
                  <a:cubicBezTo>
                    <a:pt x="721" y="94"/>
                    <a:pt x="721" y="94"/>
                    <a:pt x="721" y="94"/>
                  </a:cubicBezTo>
                  <a:close/>
                  <a:moveTo>
                    <a:pt x="719" y="91"/>
                  </a:moveTo>
                  <a:cubicBezTo>
                    <a:pt x="720" y="92"/>
                    <a:pt x="718" y="92"/>
                    <a:pt x="718" y="94"/>
                  </a:cubicBezTo>
                  <a:cubicBezTo>
                    <a:pt x="719" y="94"/>
                    <a:pt x="720" y="93"/>
                    <a:pt x="721" y="93"/>
                  </a:cubicBezTo>
                  <a:cubicBezTo>
                    <a:pt x="720" y="93"/>
                    <a:pt x="720" y="92"/>
                    <a:pt x="720" y="91"/>
                  </a:cubicBezTo>
                  <a:cubicBezTo>
                    <a:pt x="720" y="91"/>
                    <a:pt x="721" y="91"/>
                    <a:pt x="720" y="90"/>
                  </a:cubicBezTo>
                  <a:cubicBezTo>
                    <a:pt x="720" y="91"/>
                    <a:pt x="720" y="90"/>
                    <a:pt x="719" y="91"/>
                  </a:cubicBezTo>
                  <a:close/>
                  <a:moveTo>
                    <a:pt x="714" y="114"/>
                  </a:moveTo>
                  <a:cubicBezTo>
                    <a:pt x="714" y="115"/>
                    <a:pt x="713" y="116"/>
                    <a:pt x="714" y="116"/>
                  </a:cubicBezTo>
                  <a:cubicBezTo>
                    <a:pt x="714" y="115"/>
                    <a:pt x="715" y="115"/>
                    <a:pt x="715" y="115"/>
                  </a:cubicBezTo>
                  <a:cubicBezTo>
                    <a:pt x="714" y="115"/>
                    <a:pt x="714" y="115"/>
                    <a:pt x="714" y="114"/>
                  </a:cubicBezTo>
                  <a:close/>
                  <a:moveTo>
                    <a:pt x="717" y="92"/>
                  </a:moveTo>
                  <a:cubicBezTo>
                    <a:pt x="717" y="92"/>
                    <a:pt x="716" y="92"/>
                    <a:pt x="716" y="92"/>
                  </a:cubicBezTo>
                  <a:cubicBezTo>
                    <a:pt x="716" y="92"/>
                    <a:pt x="717" y="92"/>
                    <a:pt x="717" y="92"/>
                  </a:cubicBezTo>
                  <a:cubicBezTo>
                    <a:pt x="716" y="93"/>
                    <a:pt x="717" y="93"/>
                    <a:pt x="716" y="95"/>
                  </a:cubicBezTo>
                  <a:cubicBezTo>
                    <a:pt x="718" y="94"/>
                    <a:pt x="716" y="93"/>
                    <a:pt x="718" y="93"/>
                  </a:cubicBezTo>
                  <a:cubicBezTo>
                    <a:pt x="717" y="92"/>
                    <a:pt x="716" y="93"/>
                    <a:pt x="717" y="92"/>
                  </a:cubicBezTo>
                  <a:close/>
                  <a:moveTo>
                    <a:pt x="712" y="96"/>
                  </a:moveTo>
                  <a:cubicBezTo>
                    <a:pt x="712" y="96"/>
                    <a:pt x="712" y="96"/>
                    <a:pt x="712" y="96"/>
                  </a:cubicBezTo>
                  <a:cubicBezTo>
                    <a:pt x="711" y="97"/>
                    <a:pt x="713" y="98"/>
                    <a:pt x="713" y="98"/>
                  </a:cubicBezTo>
                  <a:cubicBezTo>
                    <a:pt x="712" y="98"/>
                    <a:pt x="713" y="96"/>
                    <a:pt x="712" y="96"/>
                  </a:cubicBezTo>
                  <a:close/>
                  <a:moveTo>
                    <a:pt x="710" y="94"/>
                  </a:moveTo>
                  <a:cubicBezTo>
                    <a:pt x="710" y="94"/>
                    <a:pt x="710" y="94"/>
                    <a:pt x="711" y="94"/>
                  </a:cubicBezTo>
                  <a:cubicBezTo>
                    <a:pt x="710" y="94"/>
                    <a:pt x="711" y="92"/>
                    <a:pt x="710" y="93"/>
                  </a:cubicBezTo>
                  <a:cubicBezTo>
                    <a:pt x="710" y="93"/>
                    <a:pt x="710" y="93"/>
                    <a:pt x="710" y="93"/>
                  </a:cubicBezTo>
                  <a:cubicBezTo>
                    <a:pt x="710" y="93"/>
                    <a:pt x="710" y="93"/>
                    <a:pt x="709" y="94"/>
                  </a:cubicBezTo>
                  <a:cubicBezTo>
                    <a:pt x="710" y="94"/>
                    <a:pt x="709" y="95"/>
                    <a:pt x="709" y="95"/>
                  </a:cubicBezTo>
                  <a:cubicBezTo>
                    <a:pt x="710" y="95"/>
                    <a:pt x="710" y="95"/>
                    <a:pt x="710" y="95"/>
                  </a:cubicBezTo>
                  <a:cubicBezTo>
                    <a:pt x="710" y="95"/>
                    <a:pt x="710" y="95"/>
                    <a:pt x="710" y="96"/>
                  </a:cubicBezTo>
                  <a:cubicBezTo>
                    <a:pt x="711" y="95"/>
                    <a:pt x="711" y="96"/>
                    <a:pt x="711" y="96"/>
                  </a:cubicBezTo>
                  <a:cubicBezTo>
                    <a:pt x="711" y="95"/>
                    <a:pt x="710" y="95"/>
                    <a:pt x="710" y="94"/>
                  </a:cubicBezTo>
                  <a:close/>
                  <a:moveTo>
                    <a:pt x="707" y="97"/>
                  </a:moveTo>
                  <a:cubicBezTo>
                    <a:pt x="707" y="97"/>
                    <a:pt x="709" y="97"/>
                    <a:pt x="708" y="98"/>
                  </a:cubicBezTo>
                  <a:cubicBezTo>
                    <a:pt x="709" y="98"/>
                    <a:pt x="709" y="98"/>
                    <a:pt x="709" y="97"/>
                  </a:cubicBezTo>
                  <a:cubicBezTo>
                    <a:pt x="708" y="97"/>
                    <a:pt x="709" y="97"/>
                    <a:pt x="708" y="96"/>
                  </a:cubicBezTo>
                  <a:cubicBezTo>
                    <a:pt x="708" y="96"/>
                    <a:pt x="706" y="97"/>
                    <a:pt x="707" y="97"/>
                  </a:cubicBezTo>
                  <a:close/>
                  <a:moveTo>
                    <a:pt x="708" y="101"/>
                  </a:moveTo>
                  <a:cubicBezTo>
                    <a:pt x="707" y="101"/>
                    <a:pt x="706" y="101"/>
                    <a:pt x="707" y="101"/>
                  </a:cubicBezTo>
                  <a:cubicBezTo>
                    <a:pt x="707" y="100"/>
                    <a:pt x="708" y="103"/>
                    <a:pt x="708" y="101"/>
                  </a:cubicBezTo>
                  <a:cubicBezTo>
                    <a:pt x="708" y="101"/>
                    <a:pt x="708" y="101"/>
                    <a:pt x="708" y="101"/>
                  </a:cubicBezTo>
                  <a:close/>
                  <a:moveTo>
                    <a:pt x="708" y="93"/>
                  </a:moveTo>
                  <a:cubicBezTo>
                    <a:pt x="708" y="94"/>
                    <a:pt x="708" y="94"/>
                    <a:pt x="708" y="94"/>
                  </a:cubicBezTo>
                  <a:cubicBezTo>
                    <a:pt x="708" y="94"/>
                    <a:pt x="707" y="94"/>
                    <a:pt x="707" y="95"/>
                  </a:cubicBezTo>
                  <a:cubicBezTo>
                    <a:pt x="708" y="95"/>
                    <a:pt x="708" y="95"/>
                    <a:pt x="708" y="95"/>
                  </a:cubicBezTo>
                  <a:cubicBezTo>
                    <a:pt x="708" y="95"/>
                    <a:pt x="707" y="94"/>
                    <a:pt x="708" y="95"/>
                  </a:cubicBezTo>
                  <a:cubicBezTo>
                    <a:pt x="709" y="94"/>
                    <a:pt x="709" y="94"/>
                    <a:pt x="709" y="93"/>
                  </a:cubicBezTo>
                  <a:cubicBezTo>
                    <a:pt x="708" y="94"/>
                    <a:pt x="707" y="93"/>
                    <a:pt x="708" y="93"/>
                  </a:cubicBezTo>
                  <a:close/>
                  <a:moveTo>
                    <a:pt x="702" y="102"/>
                  </a:moveTo>
                  <a:cubicBezTo>
                    <a:pt x="702" y="102"/>
                    <a:pt x="702" y="102"/>
                    <a:pt x="702" y="102"/>
                  </a:cubicBezTo>
                  <a:cubicBezTo>
                    <a:pt x="702" y="102"/>
                    <a:pt x="702" y="102"/>
                    <a:pt x="703" y="103"/>
                  </a:cubicBezTo>
                  <a:cubicBezTo>
                    <a:pt x="703" y="102"/>
                    <a:pt x="703" y="102"/>
                    <a:pt x="702" y="102"/>
                  </a:cubicBezTo>
                  <a:close/>
                  <a:moveTo>
                    <a:pt x="692" y="106"/>
                  </a:moveTo>
                  <a:cubicBezTo>
                    <a:pt x="692" y="105"/>
                    <a:pt x="693" y="106"/>
                    <a:pt x="693" y="105"/>
                  </a:cubicBezTo>
                  <a:cubicBezTo>
                    <a:pt x="693" y="105"/>
                    <a:pt x="692" y="104"/>
                    <a:pt x="692" y="105"/>
                  </a:cubicBezTo>
                  <a:cubicBezTo>
                    <a:pt x="692" y="105"/>
                    <a:pt x="692" y="105"/>
                    <a:pt x="692" y="105"/>
                  </a:cubicBezTo>
                  <a:cubicBezTo>
                    <a:pt x="692" y="105"/>
                    <a:pt x="692" y="106"/>
                    <a:pt x="692" y="106"/>
                  </a:cubicBezTo>
                  <a:close/>
                  <a:moveTo>
                    <a:pt x="687" y="124"/>
                  </a:moveTo>
                  <a:cubicBezTo>
                    <a:pt x="687" y="123"/>
                    <a:pt x="686" y="123"/>
                    <a:pt x="686" y="122"/>
                  </a:cubicBezTo>
                  <a:cubicBezTo>
                    <a:pt x="686" y="122"/>
                    <a:pt x="687" y="121"/>
                    <a:pt x="686" y="121"/>
                  </a:cubicBezTo>
                  <a:cubicBezTo>
                    <a:pt x="686" y="122"/>
                    <a:pt x="686" y="122"/>
                    <a:pt x="686" y="123"/>
                  </a:cubicBezTo>
                  <a:cubicBezTo>
                    <a:pt x="686" y="123"/>
                    <a:pt x="686" y="123"/>
                    <a:pt x="686" y="124"/>
                  </a:cubicBezTo>
                  <a:cubicBezTo>
                    <a:pt x="687" y="124"/>
                    <a:pt x="687" y="124"/>
                    <a:pt x="687" y="124"/>
                  </a:cubicBezTo>
                  <a:cubicBezTo>
                    <a:pt x="687" y="124"/>
                    <a:pt x="688" y="124"/>
                    <a:pt x="688" y="124"/>
                  </a:cubicBezTo>
                  <a:cubicBezTo>
                    <a:pt x="687" y="124"/>
                    <a:pt x="687" y="124"/>
                    <a:pt x="687" y="124"/>
                  </a:cubicBezTo>
                  <a:close/>
                  <a:moveTo>
                    <a:pt x="690" y="103"/>
                  </a:moveTo>
                  <a:cubicBezTo>
                    <a:pt x="690" y="103"/>
                    <a:pt x="691" y="102"/>
                    <a:pt x="690" y="102"/>
                  </a:cubicBezTo>
                  <a:cubicBezTo>
                    <a:pt x="690" y="103"/>
                    <a:pt x="690" y="102"/>
                    <a:pt x="689" y="103"/>
                  </a:cubicBezTo>
                  <a:cubicBezTo>
                    <a:pt x="690" y="103"/>
                    <a:pt x="691" y="104"/>
                    <a:pt x="690" y="103"/>
                  </a:cubicBezTo>
                  <a:cubicBezTo>
                    <a:pt x="691" y="103"/>
                    <a:pt x="690" y="103"/>
                    <a:pt x="690" y="103"/>
                  </a:cubicBezTo>
                  <a:close/>
                  <a:moveTo>
                    <a:pt x="687" y="103"/>
                  </a:moveTo>
                  <a:cubicBezTo>
                    <a:pt x="687" y="102"/>
                    <a:pt x="688" y="103"/>
                    <a:pt x="689" y="102"/>
                  </a:cubicBezTo>
                  <a:cubicBezTo>
                    <a:pt x="688" y="102"/>
                    <a:pt x="687" y="102"/>
                    <a:pt x="687" y="103"/>
                  </a:cubicBezTo>
                  <a:close/>
                  <a:moveTo>
                    <a:pt x="685" y="116"/>
                  </a:moveTo>
                  <a:cubicBezTo>
                    <a:pt x="685" y="116"/>
                    <a:pt x="685" y="116"/>
                    <a:pt x="685" y="116"/>
                  </a:cubicBezTo>
                  <a:cubicBezTo>
                    <a:pt x="685" y="116"/>
                    <a:pt x="685" y="116"/>
                    <a:pt x="685" y="117"/>
                  </a:cubicBezTo>
                  <a:cubicBezTo>
                    <a:pt x="685" y="117"/>
                    <a:pt x="686" y="117"/>
                    <a:pt x="686" y="116"/>
                  </a:cubicBezTo>
                  <a:cubicBezTo>
                    <a:pt x="686" y="116"/>
                    <a:pt x="686" y="115"/>
                    <a:pt x="685" y="116"/>
                  </a:cubicBezTo>
                  <a:close/>
                  <a:moveTo>
                    <a:pt x="681" y="102"/>
                  </a:moveTo>
                  <a:cubicBezTo>
                    <a:pt x="681" y="102"/>
                    <a:pt x="683" y="102"/>
                    <a:pt x="683" y="102"/>
                  </a:cubicBezTo>
                  <a:cubicBezTo>
                    <a:pt x="682" y="102"/>
                    <a:pt x="681" y="101"/>
                    <a:pt x="681" y="102"/>
                  </a:cubicBezTo>
                  <a:close/>
                  <a:moveTo>
                    <a:pt x="670" y="106"/>
                  </a:moveTo>
                  <a:cubicBezTo>
                    <a:pt x="671" y="106"/>
                    <a:pt x="671" y="104"/>
                    <a:pt x="672" y="106"/>
                  </a:cubicBezTo>
                  <a:cubicBezTo>
                    <a:pt x="672" y="105"/>
                    <a:pt x="673" y="105"/>
                    <a:pt x="672" y="104"/>
                  </a:cubicBezTo>
                  <a:cubicBezTo>
                    <a:pt x="672" y="105"/>
                    <a:pt x="671" y="105"/>
                    <a:pt x="670" y="106"/>
                  </a:cubicBezTo>
                  <a:close/>
                  <a:moveTo>
                    <a:pt x="663" y="131"/>
                  </a:moveTo>
                  <a:cubicBezTo>
                    <a:pt x="663" y="130"/>
                    <a:pt x="663" y="130"/>
                    <a:pt x="663" y="130"/>
                  </a:cubicBezTo>
                  <a:cubicBezTo>
                    <a:pt x="662" y="130"/>
                    <a:pt x="663" y="129"/>
                    <a:pt x="662" y="128"/>
                  </a:cubicBezTo>
                  <a:cubicBezTo>
                    <a:pt x="662" y="129"/>
                    <a:pt x="663" y="129"/>
                    <a:pt x="662" y="130"/>
                  </a:cubicBezTo>
                  <a:cubicBezTo>
                    <a:pt x="662" y="130"/>
                    <a:pt x="662" y="131"/>
                    <a:pt x="661" y="131"/>
                  </a:cubicBezTo>
                  <a:cubicBezTo>
                    <a:pt x="662" y="130"/>
                    <a:pt x="660" y="130"/>
                    <a:pt x="660" y="130"/>
                  </a:cubicBezTo>
                  <a:cubicBezTo>
                    <a:pt x="661" y="131"/>
                    <a:pt x="661" y="132"/>
                    <a:pt x="662" y="132"/>
                  </a:cubicBezTo>
                  <a:cubicBezTo>
                    <a:pt x="662" y="130"/>
                    <a:pt x="662" y="132"/>
                    <a:pt x="663" y="131"/>
                  </a:cubicBezTo>
                  <a:close/>
                  <a:moveTo>
                    <a:pt x="660" y="130"/>
                  </a:moveTo>
                  <a:cubicBezTo>
                    <a:pt x="661" y="129"/>
                    <a:pt x="661" y="129"/>
                    <a:pt x="661" y="128"/>
                  </a:cubicBezTo>
                  <a:cubicBezTo>
                    <a:pt x="660" y="128"/>
                    <a:pt x="660" y="129"/>
                    <a:pt x="660" y="130"/>
                  </a:cubicBezTo>
                  <a:close/>
                  <a:moveTo>
                    <a:pt x="663" y="111"/>
                  </a:moveTo>
                  <a:cubicBezTo>
                    <a:pt x="663" y="112"/>
                    <a:pt x="663" y="112"/>
                    <a:pt x="662" y="112"/>
                  </a:cubicBezTo>
                  <a:cubicBezTo>
                    <a:pt x="663" y="113"/>
                    <a:pt x="663" y="112"/>
                    <a:pt x="664" y="111"/>
                  </a:cubicBezTo>
                  <a:cubicBezTo>
                    <a:pt x="664" y="111"/>
                    <a:pt x="663" y="111"/>
                    <a:pt x="663" y="111"/>
                  </a:cubicBezTo>
                  <a:close/>
                  <a:moveTo>
                    <a:pt x="657" y="132"/>
                  </a:moveTo>
                  <a:cubicBezTo>
                    <a:pt x="657" y="132"/>
                    <a:pt x="659" y="133"/>
                    <a:pt x="659" y="133"/>
                  </a:cubicBezTo>
                  <a:cubicBezTo>
                    <a:pt x="659" y="131"/>
                    <a:pt x="659" y="131"/>
                    <a:pt x="659" y="130"/>
                  </a:cubicBezTo>
                  <a:cubicBezTo>
                    <a:pt x="658" y="131"/>
                    <a:pt x="658" y="131"/>
                    <a:pt x="659" y="132"/>
                  </a:cubicBezTo>
                  <a:cubicBezTo>
                    <a:pt x="658" y="132"/>
                    <a:pt x="658" y="130"/>
                    <a:pt x="657" y="131"/>
                  </a:cubicBezTo>
                  <a:cubicBezTo>
                    <a:pt x="657" y="132"/>
                    <a:pt x="657" y="130"/>
                    <a:pt x="657" y="130"/>
                  </a:cubicBezTo>
                  <a:cubicBezTo>
                    <a:pt x="656" y="130"/>
                    <a:pt x="656" y="130"/>
                    <a:pt x="656" y="131"/>
                  </a:cubicBezTo>
                  <a:cubicBezTo>
                    <a:pt x="657" y="131"/>
                    <a:pt x="657" y="132"/>
                    <a:pt x="657" y="132"/>
                  </a:cubicBezTo>
                  <a:close/>
                  <a:moveTo>
                    <a:pt x="656" y="132"/>
                  </a:moveTo>
                  <a:cubicBezTo>
                    <a:pt x="655" y="132"/>
                    <a:pt x="656" y="131"/>
                    <a:pt x="655" y="131"/>
                  </a:cubicBezTo>
                  <a:cubicBezTo>
                    <a:pt x="655" y="133"/>
                    <a:pt x="655" y="133"/>
                    <a:pt x="655" y="134"/>
                  </a:cubicBezTo>
                  <a:cubicBezTo>
                    <a:pt x="655" y="132"/>
                    <a:pt x="657" y="133"/>
                    <a:pt x="657" y="132"/>
                  </a:cubicBezTo>
                  <a:cubicBezTo>
                    <a:pt x="657" y="132"/>
                    <a:pt x="656" y="133"/>
                    <a:pt x="656" y="132"/>
                  </a:cubicBezTo>
                  <a:close/>
                  <a:moveTo>
                    <a:pt x="657" y="114"/>
                  </a:moveTo>
                  <a:cubicBezTo>
                    <a:pt x="658" y="114"/>
                    <a:pt x="659" y="114"/>
                    <a:pt x="659" y="114"/>
                  </a:cubicBezTo>
                  <a:cubicBezTo>
                    <a:pt x="658" y="113"/>
                    <a:pt x="657" y="114"/>
                    <a:pt x="657" y="114"/>
                  </a:cubicBezTo>
                  <a:close/>
                  <a:moveTo>
                    <a:pt x="649" y="131"/>
                  </a:moveTo>
                  <a:cubicBezTo>
                    <a:pt x="649" y="131"/>
                    <a:pt x="650" y="132"/>
                    <a:pt x="651" y="132"/>
                  </a:cubicBezTo>
                  <a:cubicBezTo>
                    <a:pt x="651" y="132"/>
                    <a:pt x="651" y="131"/>
                    <a:pt x="651" y="131"/>
                  </a:cubicBezTo>
                  <a:cubicBezTo>
                    <a:pt x="651" y="132"/>
                    <a:pt x="648" y="130"/>
                    <a:pt x="649" y="131"/>
                  </a:cubicBezTo>
                  <a:close/>
                  <a:moveTo>
                    <a:pt x="637" y="122"/>
                  </a:moveTo>
                  <a:cubicBezTo>
                    <a:pt x="636" y="122"/>
                    <a:pt x="637" y="121"/>
                    <a:pt x="637" y="120"/>
                  </a:cubicBezTo>
                  <a:cubicBezTo>
                    <a:pt x="636" y="121"/>
                    <a:pt x="636" y="122"/>
                    <a:pt x="635" y="123"/>
                  </a:cubicBezTo>
                  <a:cubicBezTo>
                    <a:pt x="635" y="123"/>
                    <a:pt x="635" y="123"/>
                    <a:pt x="636" y="123"/>
                  </a:cubicBezTo>
                  <a:cubicBezTo>
                    <a:pt x="636" y="121"/>
                    <a:pt x="636" y="122"/>
                    <a:pt x="637" y="122"/>
                  </a:cubicBezTo>
                  <a:close/>
                  <a:moveTo>
                    <a:pt x="621" y="127"/>
                  </a:moveTo>
                  <a:cubicBezTo>
                    <a:pt x="621" y="127"/>
                    <a:pt x="621" y="128"/>
                    <a:pt x="622" y="128"/>
                  </a:cubicBezTo>
                  <a:cubicBezTo>
                    <a:pt x="624" y="127"/>
                    <a:pt x="621" y="127"/>
                    <a:pt x="621" y="127"/>
                  </a:cubicBezTo>
                  <a:close/>
                  <a:moveTo>
                    <a:pt x="619" y="128"/>
                  </a:moveTo>
                  <a:cubicBezTo>
                    <a:pt x="619" y="127"/>
                    <a:pt x="619" y="128"/>
                    <a:pt x="620" y="127"/>
                  </a:cubicBezTo>
                  <a:cubicBezTo>
                    <a:pt x="619" y="126"/>
                    <a:pt x="618" y="128"/>
                    <a:pt x="619" y="128"/>
                  </a:cubicBezTo>
                  <a:close/>
                  <a:moveTo>
                    <a:pt x="612" y="145"/>
                  </a:moveTo>
                  <a:cubicBezTo>
                    <a:pt x="612" y="145"/>
                    <a:pt x="612" y="145"/>
                    <a:pt x="612" y="144"/>
                  </a:cubicBezTo>
                  <a:cubicBezTo>
                    <a:pt x="611" y="144"/>
                    <a:pt x="611" y="145"/>
                    <a:pt x="611" y="145"/>
                  </a:cubicBezTo>
                  <a:cubicBezTo>
                    <a:pt x="611" y="145"/>
                    <a:pt x="611" y="145"/>
                    <a:pt x="611" y="145"/>
                  </a:cubicBezTo>
                  <a:cubicBezTo>
                    <a:pt x="611" y="146"/>
                    <a:pt x="612" y="145"/>
                    <a:pt x="612" y="146"/>
                  </a:cubicBezTo>
                  <a:cubicBezTo>
                    <a:pt x="612" y="145"/>
                    <a:pt x="613" y="146"/>
                    <a:pt x="614" y="145"/>
                  </a:cubicBezTo>
                  <a:cubicBezTo>
                    <a:pt x="613" y="144"/>
                    <a:pt x="613" y="145"/>
                    <a:pt x="612" y="145"/>
                  </a:cubicBezTo>
                  <a:close/>
                  <a:moveTo>
                    <a:pt x="613" y="130"/>
                  </a:moveTo>
                  <a:cubicBezTo>
                    <a:pt x="614" y="129"/>
                    <a:pt x="614" y="130"/>
                    <a:pt x="614" y="130"/>
                  </a:cubicBezTo>
                  <a:cubicBezTo>
                    <a:pt x="615" y="130"/>
                    <a:pt x="614" y="131"/>
                    <a:pt x="615" y="131"/>
                  </a:cubicBezTo>
                  <a:cubicBezTo>
                    <a:pt x="615" y="130"/>
                    <a:pt x="615" y="130"/>
                    <a:pt x="615" y="130"/>
                  </a:cubicBezTo>
                  <a:cubicBezTo>
                    <a:pt x="615" y="130"/>
                    <a:pt x="615" y="130"/>
                    <a:pt x="615" y="130"/>
                  </a:cubicBezTo>
                  <a:cubicBezTo>
                    <a:pt x="614" y="130"/>
                    <a:pt x="613" y="129"/>
                    <a:pt x="613" y="130"/>
                  </a:cubicBezTo>
                  <a:close/>
                  <a:moveTo>
                    <a:pt x="610" y="146"/>
                  </a:moveTo>
                  <a:cubicBezTo>
                    <a:pt x="609" y="147"/>
                    <a:pt x="610" y="147"/>
                    <a:pt x="610" y="147"/>
                  </a:cubicBezTo>
                  <a:cubicBezTo>
                    <a:pt x="610" y="148"/>
                    <a:pt x="610" y="148"/>
                    <a:pt x="610" y="148"/>
                  </a:cubicBezTo>
                  <a:cubicBezTo>
                    <a:pt x="610" y="147"/>
                    <a:pt x="610" y="147"/>
                    <a:pt x="611" y="147"/>
                  </a:cubicBezTo>
                  <a:cubicBezTo>
                    <a:pt x="610" y="147"/>
                    <a:pt x="611" y="146"/>
                    <a:pt x="610" y="146"/>
                  </a:cubicBezTo>
                  <a:close/>
                  <a:moveTo>
                    <a:pt x="607" y="151"/>
                  </a:moveTo>
                  <a:cubicBezTo>
                    <a:pt x="607" y="150"/>
                    <a:pt x="609" y="150"/>
                    <a:pt x="609" y="150"/>
                  </a:cubicBezTo>
                  <a:cubicBezTo>
                    <a:pt x="608" y="150"/>
                    <a:pt x="610" y="150"/>
                    <a:pt x="610" y="150"/>
                  </a:cubicBezTo>
                  <a:cubicBezTo>
                    <a:pt x="609" y="150"/>
                    <a:pt x="611" y="148"/>
                    <a:pt x="610" y="148"/>
                  </a:cubicBezTo>
                  <a:cubicBezTo>
                    <a:pt x="610" y="149"/>
                    <a:pt x="608" y="149"/>
                    <a:pt x="609" y="150"/>
                  </a:cubicBezTo>
                  <a:cubicBezTo>
                    <a:pt x="609" y="149"/>
                    <a:pt x="609" y="149"/>
                    <a:pt x="609" y="149"/>
                  </a:cubicBezTo>
                  <a:cubicBezTo>
                    <a:pt x="609" y="150"/>
                    <a:pt x="609" y="150"/>
                    <a:pt x="608" y="150"/>
                  </a:cubicBezTo>
                  <a:cubicBezTo>
                    <a:pt x="608" y="149"/>
                    <a:pt x="607" y="149"/>
                    <a:pt x="607" y="149"/>
                  </a:cubicBezTo>
                  <a:cubicBezTo>
                    <a:pt x="608" y="150"/>
                    <a:pt x="607" y="150"/>
                    <a:pt x="606" y="149"/>
                  </a:cubicBezTo>
                  <a:cubicBezTo>
                    <a:pt x="606" y="150"/>
                    <a:pt x="607" y="150"/>
                    <a:pt x="606" y="150"/>
                  </a:cubicBezTo>
                  <a:cubicBezTo>
                    <a:pt x="606" y="150"/>
                    <a:pt x="606" y="150"/>
                    <a:pt x="605" y="150"/>
                  </a:cubicBezTo>
                  <a:cubicBezTo>
                    <a:pt x="605" y="151"/>
                    <a:pt x="603" y="150"/>
                    <a:pt x="603" y="151"/>
                  </a:cubicBezTo>
                  <a:cubicBezTo>
                    <a:pt x="604" y="151"/>
                    <a:pt x="604" y="151"/>
                    <a:pt x="604" y="151"/>
                  </a:cubicBezTo>
                  <a:cubicBezTo>
                    <a:pt x="604" y="151"/>
                    <a:pt x="604" y="151"/>
                    <a:pt x="604" y="151"/>
                  </a:cubicBezTo>
                  <a:cubicBezTo>
                    <a:pt x="604" y="152"/>
                    <a:pt x="604" y="152"/>
                    <a:pt x="604" y="152"/>
                  </a:cubicBezTo>
                  <a:cubicBezTo>
                    <a:pt x="605" y="150"/>
                    <a:pt x="604" y="152"/>
                    <a:pt x="605" y="152"/>
                  </a:cubicBezTo>
                  <a:cubicBezTo>
                    <a:pt x="606" y="151"/>
                    <a:pt x="607" y="151"/>
                    <a:pt x="607" y="151"/>
                  </a:cubicBezTo>
                  <a:close/>
                  <a:moveTo>
                    <a:pt x="609" y="146"/>
                  </a:moveTo>
                  <a:cubicBezTo>
                    <a:pt x="610" y="146"/>
                    <a:pt x="609" y="145"/>
                    <a:pt x="610" y="144"/>
                  </a:cubicBezTo>
                  <a:cubicBezTo>
                    <a:pt x="609" y="144"/>
                    <a:pt x="609" y="144"/>
                    <a:pt x="608" y="144"/>
                  </a:cubicBezTo>
                  <a:cubicBezTo>
                    <a:pt x="609" y="144"/>
                    <a:pt x="608" y="145"/>
                    <a:pt x="609" y="145"/>
                  </a:cubicBezTo>
                  <a:cubicBezTo>
                    <a:pt x="609" y="144"/>
                    <a:pt x="609" y="145"/>
                    <a:pt x="609" y="146"/>
                  </a:cubicBezTo>
                  <a:close/>
                  <a:moveTo>
                    <a:pt x="608" y="146"/>
                  </a:moveTo>
                  <a:cubicBezTo>
                    <a:pt x="609" y="147"/>
                    <a:pt x="609" y="148"/>
                    <a:pt x="609" y="147"/>
                  </a:cubicBezTo>
                  <a:cubicBezTo>
                    <a:pt x="609" y="147"/>
                    <a:pt x="610" y="147"/>
                    <a:pt x="609" y="146"/>
                  </a:cubicBezTo>
                  <a:cubicBezTo>
                    <a:pt x="609" y="146"/>
                    <a:pt x="609" y="147"/>
                    <a:pt x="609" y="146"/>
                  </a:cubicBezTo>
                  <a:cubicBezTo>
                    <a:pt x="609" y="146"/>
                    <a:pt x="608" y="146"/>
                    <a:pt x="608" y="146"/>
                  </a:cubicBezTo>
                  <a:close/>
                  <a:moveTo>
                    <a:pt x="603" y="150"/>
                  </a:moveTo>
                  <a:cubicBezTo>
                    <a:pt x="603" y="149"/>
                    <a:pt x="603" y="150"/>
                    <a:pt x="604" y="149"/>
                  </a:cubicBezTo>
                  <a:cubicBezTo>
                    <a:pt x="604" y="149"/>
                    <a:pt x="604" y="149"/>
                    <a:pt x="604" y="148"/>
                  </a:cubicBezTo>
                  <a:cubicBezTo>
                    <a:pt x="603" y="149"/>
                    <a:pt x="603" y="149"/>
                    <a:pt x="603" y="148"/>
                  </a:cubicBezTo>
                  <a:cubicBezTo>
                    <a:pt x="603" y="148"/>
                    <a:pt x="602" y="148"/>
                    <a:pt x="602" y="148"/>
                  </a:cubicBezTo>
                  <a:cubicBezTo>
                    <a:pt x="602" y="148"/>
                    <a:pt x="602" y="149"/>
                    <a:pt x="601" y="149"/>
                  </a:cubicBezTo>
                  <a:cubicBezTo>
                    <a:pt x="603" y="149"/>
                    <a:pt x="603" y="149"/>
                    <a:pt x="603" y="150"/>
                  </a:cubicBezTo>
                  <a:close/>
                  <a:moveTo>
                    <a:pt x="601" y="154"/>
                  </a:moveTo>
                  <a:cubicBezTo>
                    <a:pt x="601" y="153"/>
                    <a:pt x="601" y="152"/>
                    <a:pt x="600" y="153"/>
                  </a:cubicBezTo>
                  <a:cubicBezTo>
                    <a:pt x="601" y="153"/>
                    <a:pt x="600" y="155"/>
                    <a:pt x="601" y="155"/>
                  </a:cubicBezTo>
                  <a:cubicBezTo>
                    <a:pt x="601" y="153"/>
                    <a:pt x="603" y="153"/>
                    <a:pt x="603" y="152"/>
                  </a:cubicBezTo>
                  <a:cubicBezTo>
                    <a:pt x="602" y="152"/>
                    <a:pt x="603" y="151"/>
                    <a:pt x="602" y="151"/>
                  </a:cubicBezTo>
                  <a:cubicBezTo>
                    <a:pt x="602" y="151"/>
                    <a:pt x="602" y="152"/>
                    <a:pt x="601" y="151"/>
                  </a:cubicBezTo>
                  <a:cubicBezTo>
                    <a:pt x="601" y="152"/>
                    <a:pt x="602" y="152"/>
                    <a:pt x="601" y="152"/>
                  </a:cubicBezTo>
                  <a:cubicBezTo>
                    <a:pt x="601" y="152"/>
                    <a:pt x="601" y="152"/>
                    <a:pt x="600" y="152"/>
                  </a:cubicBezTo>
                  <a:cubicBezTo>
                    <a:pt x="601" y="152"/>
                    <a:pt x="601" y="152"/>
                    <a:pt x="601" y="153"/>
                  </a:cubicBezTo>
                  <a:cubicBezTo>
                    <a:pt x="601" y="153"/>
                    <a:pt x="602" y="153"/>
                    <a:pt x="602" y="153"/>
                  </a:cubicBezTo>
                  <a:cubicBezTo>
                    <a:pt x="601" y="153"/>
                    <a:pt x="601" y="154"/>
                    <a:pt x="601" y="154"/>
                  </a:cubicBezTo>
                  <a:close/>
                  <a:moveTo>
                    <a:pt x="601" y="151"/>
                  </a:moveTo>
                  <a:cubicBezTo>
                    <a:pt x="601" y="150"/>
                    <a:pt x="602" y="150"/>
                    <a:pt x="602" y="149"/>
                  </a:cubicBezTo>
                  <a:cubicBezTo>
                    <a:pt x="601" y="149"/>
                    <a:pt x="601" y="149"/>
                    <a:pt x="600" y="150"/>
                  </a:cubicBezTo>
                  <a:cubicBezTo>
                    <a:pt x="601" y="150"/>
                    <a:pt x="601" y="151"/>
                    <a:pt x="601" y="151"/>
                  </a:cubicBezTo>
                  <a:close/>
                  <a:moveTo>
                    <a:pt x="598" y="150"/>
                  </a:moveTo>
                  <a:cubicBezTo>
                    <a:pt x="599" y="150"/>
                    <a:pt x="599" y="151"/>
                    <a:pt x="599" y="151"/>
                  </a:cubicBezTo>
                  <a:cubicBezTo>
                    <a:pt x="599" y="151"/>
                    <a:pt x="599" y="151"/>
                    <a:pt x="600" y="151"/>
                  </a:cubicBezTo>
                  <a:cubicBezTo>
                    <a:pt x="599" y="150"/>
                    <a:pt x="599" y="149"/>
                    <a:pt x="598" y="150"/>
                  </a:cubicBezTo>
                  <a:close/>
                  <a:moveTo>
                    <a:pt x="596" y="151"/>
                  </a:moveTo>
                  <a:cubicBezTo>
                    <a:pt x="596" y="151"/>
                    <a:pt x="596" y="152"/>
                    <a:pt x="596" y="152"/>
                  </a:cubicBezTo>
                  <a:cubicBezTo>
                    <a:pt x="597" y="152"/>
                    <a:pt x="596" y="152"/>
                    <a:pt x="597" y="153"/>
                  </a:cubicBezTo>
                  <a:cubicBezTo>
                    <a:pt x="597" y="152"/>
                    <a:pt x="598" y="152"/>
                    <a:pt x="598" y="152"/>
                  </a:cubicBezTo>
                  <a:cubicBezTo>
                    <a:pt x="597" y="152"/>
                    <a:pt x="597" y="152"/>
                    <a:pt x="596" y="151"/>
                  </a:cubicBezTo>
                  <a:close/>
                  <a:moveTo>
                    <a:pt x="594" y="153"/>
                  </a:moveTo>
                  <a:cubicBezTo>
                    <a:pt x="594" y="153"/>
                    <a:pt x="594" y="152"/>
                    <a:pt x="594" y="152"/>
                  </a:cubicBezTo>
                  <a:cubicBezTo>
                    <a:pt x="593" y="152"/>
                    <a:pt x="593" y="152"/>
                    <a:pt x="593" y="153"/>
                  </a:cubicBezTo>
                  <a:cubicBezTo>
                    <a:pt x="594" y="153"/>
                    <a:pt x="594" y="153"/>
                    <a:pt x="594" y="153"/>
                  </a:cubicBezTo>
                  <a:close/>
                  <a:moveTo>
                    <a:pt x="590" y="154"/>
                  </a:moveTo>
                  <a:cubicBezTo>
                    <a:pt x="591" y="154"/>
                    <a:pt x="591" y="155"/>
                    <a:pt x="592" y="155"/>
                  </a:cubicBezTo>
                  <a:cubicBezTo>
                    <a:pt x="592" y="155"/>
                    <a:pt x="592" y="154"/>
                    <a:pt x="592" y="154"/>
                  </a:cubicBezTo>
                  <a:cubicBezTo>
                    <a:pt x="591" y="155"/>
                    <a:pt x="591" y="153"/>
                    <a:pt x="590" y="154"/>
                  </a:cubicBezTo>
                  <a:close/>
                  <a:moveTo>
                    <a:pt x="587" y="155"/>
                  </a:moveTo>
                  <a:cubicBezTo>
                    <a:pt x="587" y="155"/>
                    <a:pt x="588" y="155"/>
                    <a:pt x="588" y="156"/>
                  </a:cubicBezTo>
                  <a:cubicBezTo>
                    <a:pt x="589" y="155"/>
                    <a:pt x="588" y="154"/>
                    <a:pt x="589" y="154"/>
                  </a:cubicBezTo>
                  <a:cubicBezTo>
                    <a:pt x="588" y="153"/>
                    <a:pt x="589" y="155"/>
                    <a:pt x="587" y="155"/>
                  </a:cubicBezTo>
                  <a:cubicBezTo>
                    <a:pt x="587" y="154"/>
                    <a:pt x="587" y="154"/>
                    <a:pt x="587" y="155"/>
                  </a:cubicBezTo>
                  <a:close/>
                  <a:moveTo>
                    <a:pt x="585" y="158"/>
                  </a:moveTo>
                  <a:cubicBezTo>
                    <a:pt x="585" y="158"/>
                    <a:pt x="585" y="158"/>
                    <a:pt x="586" y="158"/>
                  </a:cubicBezTo>
                  <a:cubicBezTo>
                    <a:pt x="585" y="157"/>
                    <a:pt x="586" y="156"/>
                    <a:pt x="585" y="156"/>
                  </a:cubicBezTo>
                  <a:cubicBezTo>
                    <a:pt x="585" y="157"/>
                    <a:pt x="584" y="158"/>
                    <a:pt x="585" y="158"/>
                  </a:cubicBezTo>
                  <a:close/>
                  <a:moveTo>
                    <a:pt x="584" y="158"/>
                  </a:moveTo>
                  <a:cubicBezTo>
                    <a:pt x="583" y="158"/>
                    <a:pt x="584" y="157"/>
                    <a:pt x="583" y="157"/>
                  </a:cubicBezTo>
                  <a:cubicBezTo>
                    <a:pt x="583" y="157"/>
                    <a:pt x="582" y="157"/>
                    <a:pt x="582" y="157"/>
                  </a:cubicBezTo>
                  <a:cubicBezTo>
                    <a:pt x="582" y="158"/>
                    <a:pt x="583" y="158"/>
                    <a:pt x="583" y="158"/>
                  </a:cubicBezTo>
                  <a:cubicBezTo>
                    <a:pt x="582" y="158"/>
                    <a:pt x="582" y="159"/>
                    <a:pt x="581" y="159"/>
                  </a:cubicBezTo>
                  <a:cubicBezTo>
                    <a:pt x="582" y="159"/>
                    <a:pt x="582" y="159"/>
                    <a:pt x="582" y="159"/>
                  </a:cubicBezTo>
                  <a:cubicBezTo>
                    <a:pt x="582" y="159"/>
                    <a:pt x="582" y="159"/>
                    <a:pt x="582" y="158"/>
                  </a:cubicBezTo>
                  <a:cubicBezTo>
                    <a:pt x="583" y="159"/>
                    <a:pt x="583" y="158"/>
                    <a:pt x="584" y="158"/>
                  </a:cubicBezTo>
                  <a:cubicBezTo>
                    <a:pt x="584" y="158"/>
                    <a:pt x="583" y="158"/>
                    <a:pt x="583" y="159"/>
                  </a:cubicBezTo>
                  <a:cubicBezTo>
                    <a:pt x="584" y="159"/>
                    <a:pt x="584" y="159"/>
                    <a:pt x="584" y="159"/>
                  </a:cubicBezTo>
                  <a:cubicBezTo>
                    <a:pt x="584" y="158"/>
                    <a:pt x="584" y="158"/>
                    <a:pt x="584" y="158"/>
                  </a:cubicBezTo>
                  <a:close/>
                  <a:moveTo>
                    <a:pt x="588" y="156"/>
                  </a:moveTo>
                  <a:cubicBezTo>
                    <a:pt x="587" y="155"/>
                    <a:pt x="587" y="155"/>
                    <a:pt x="585" y="155"/>
                  </a:cubicBezTo>
                  <a:cubicBezTo>
                    <a:pt x="585" y="157"/>
                    <a:pt x="587" y="156"/>
                    <a:pt x="588" y="156"/>
                  </a:cubicBezTo>
                  <a:close/>
                  <a:moveTo>
                    <a:pt x="586" y="156"/>
                  </a:moveTo>
                  <a:cubicBezTo>
                    <a:pt x="586" y="157"/>
                    <a:pt x="586" y="157"/>
                    <a:pt x="586" y="157"/>
                  </a:cubicBezTo>
                  <a:cubicBezTo>
                    <a:pt x="586" y="157"/>
                    <a:pt x="587" y="157"/>
                    <a:pt x="587" y="157"/>
                  </a:cubicBezTo>
                  <a:cubicBezTo>
                    <a:pt x="587" y="157"/>
                    <a:pt x="587" y="157"/>
                    <a:pt x="586" y="156"/>
                  </a:cubicBezTo>
                  <a:close/>
                  <a:moveTo>
                    <a:pt x="584" y="152"/>
                  </a:moveTo>
                  <a:cubicBezTo>
                    <a:pt x="583" y="152"/>
                    <a:pt x="583" y="153"/>
                    <a:pt x="583" y="153"/>
                  </a:cubicBezTo>
                  <a:cubicBezTo>
                    <a:pt x="583" y="154"/>
                    <a:pt x="584" y="154"/>
                    <a:pt x="584" y="154"/>
                  </a:cubicBezTo>
                  <a:cubicBezTo>
                    <a:pt x="583" y="153"/>
                    <a:pt x="585" y="153"/>
                    <a:pt x="586" y="153"/>
                  </a:cubicBezTo>
                  <a:cubicBezTo>
                    <a:pt x="585" y="153"/>
                    <a:pt x="587" y="151"/>
                    <a:pt x="586" y="152"/>
                  </a:cubicBezTo>
                  <a:cubicBezTo>
                    <a:pt x="585" y="153"/>
                    <a:pt x="584" y="153"/>
                    <a:pt x="584" y="152"/>
                  </a:cubicBezTo>
                  <a:close/>
                  <a:moveTo>
                    <a:pt x="585" y="150"/>
                  </a:moveTo>
                  <a:cubicBezTo>
                    <a:pt x="585" y="149"/>
                    <a:pt x="586" y="150"/>
                    <a:pt x="586" y="150"/>
                  </a:cubicBezTo>
                  <a:cubicBezTo>
                    <a:pt x="586" y="150"/>
                    <a:pt x="586" y="149"/>
                    <a:pt x="585" y="149"/>
                  </a:cubicBezTo>
                  <a:cubicBezTo>
                    <a:pt x="585" y="150"/>
                    <a:pt x="585" y="150"/>
                    <a:pt x="585" y="150"/>
                  </a:cubicBezTo>
                  <a:close/>
                  <a:moveTo>
                    <a:pt x="580" y="158"/>
                  </a:moveTo>
                  <a:cubicBezTo>
                    <a:pt x="581" y="158"/>
                    <a:pt x="582" y="158"/>
                    <a:pt x="582" y="158"/>
                  </a:cubicBezTo>
                  <a:cubicBezTo>
                    <a:pt x="581" y="157"/>
                    <a:pt x="581" y="157"/>
                    <a:pt x="580" y="158"/>
                  </a:cubicBezTo>
                  <a:close/>
                  <a:moveTo>
                    <a:pt x="580" y="154"/>
                  </a:moveTo>
                  <a:cubicBezTo>
                    <a:pt x="580" y="154"/>
                    <a:pt x="580" y="153"/>
                    <a:pt x="580" y="153"/>
                  </a:cubicBezTo>
                  <a:cubicBezTo>
                    <a:pt x="580" y="153"/>
                    <a:pt x="580" y="154"/>
                    <a:pt x="580" y="154"/>
                  </a:cubicBezTo>
                  <a:cubicBezTo>
                    <a:pt x="580" y="154"/>
                    <a:pt x="580" y="154"/>
                    <a:pt x="581" y="155"/>
                  </a:cubicBezTo>
                  <a:cubicBezTo>
                    <a:pt x="581" y="154"/>
                    <a:pt x="582" y="154"/>
                    <a:pt x="582" y="154"/>
                  </a:cubicBezTo>
                  <a:cubicBezTo>
                    <a:pt x="581" y="153"/>
                    <a:pt x="581" y="154"/>
                    <a:pt x="580" y="154"/>
                  </a:cubicBezTo>
                  <a:close/>
                  <a:moveTo>
                    <a:pt x="585" y="114"/>
                  </a:moveTo>
                  <a:cubicBezTo>
                    <a:pt x="586" y="114"/>
                    <a:pt x="587" y="115"/>
                    <a:pt x="588" y="113"/>
                  </a:cubicBezTo>
                  <a:cubicBezTo>
                    <a:pt x="586" y="113"/>
                    <a:pt x="585" y="113"/>
                    <a:pt x="585" y="114"/>
                  </a:cubicBezTo>
                  <a:close/>
                  <a:moveTo>
                    <a:pt x="578" y="159"/>
                  </a:moveTo>
                  <a:cubicBezTo>
                    <a:pt x="578" y="159"/>
                    <a:pt x="578" y="159"/>
                    <a:pt x="578" y="160"/>
                  </a:cubicBezTo>
                  <a:cubicBezTo>
                    <a:pt x="578" y="160"/>
                    <a:pt x="578" y="160"/>
                    <a:pt x="578" y="160"/>
                  </a:cubicBezTo>
                  <a:cubicBezTo>
                    <a:pt x="577" y="160"/>
                    <a:pt x="577" y="159"/>
                    <a:pt x="577" y="159"/>
                  </a:cubicBezTo>
                  <a:cubicBezTo>
                    <a:pt x="577" y="160"/>
                    <a:pt x="576" y="160"/>
                    <a:pt x="576" y="161"/>
                  </a:cubicBezTo>
                  <a:cubicBezTo>
                    <a:pt x="576" y="160"/>
                    <a:pt x="577" y="160"/>
                    <a:pt x="576" y="160"/>
                  </a:cubicBezTo>
                  <a:cubicBezTo>
                    <a:pt x="576" y="161"/>
                    <a:pt x="575" y="161"/>
                    <a:pt x="574" y="161"/>
                  </a:cubicBezTo>
                  <a:cubicBezTo>
                    <a:pt x="575" y="161"/>
                    <a:pt x="574" y="162"/>
                    <a:pt x="575" y="162"/>
                  </a:cubicBezTo>
                  <a:cubicBezTo>
                    <a:pt x="575" y="162"/>
                    <a:pt x="574" y="163"/>
                    <a:pt x="575" y="163"/>
                  </a:cubicBezTo>
                  <a:cubicBezTo>
                    <a:pt x="575" y="162"/>
                    <a:pt x="576" y="162"/>
                    <a:pt x="575" y="162"/>
                  </a:cubicBezTo>
                  <a:cubicBezTo>
                    <a:pt x="576" y="163"/>
                    <a:pt x="577" y="160"/>
                    <a:pt x="578" y="161"/>
                  </a:cubicBezTo>
                  <a:cubicBezTo>
                    <a:pt x="578" y="160"/>
                    <a:pt x="579" y="160"/>
                    <a:pt x="579" y="160"/>
                  </a:cubicBezTo>
                  <a:cubicBezTo>
                    <a:pt x="578" y="160"/>
                    <a:pt x="580" y="158"/>
                    <a:pt x="579" y="159"/>
                  </a:cubicBezTo>
                  <a:cubicBezTo>
                    <a:pt x="579" y="161"/>
                    <a:pt x="578" y="158"/>
                    <a:pt x="578" y="159"/>
                  </a:cubicBezTo>
                  <a:close/>
                  <a:moveTo>
                    <a:pt x="578" y="153"/>
                  </a:moveTo>
                  <a:cubicBezTo>
                    <a:pt x="578" y="153"/>
                    <a:pt x="578" y="153"/>
                    <a:pt x="578" y="153"/>
                  </a:cubicBezTo>
                  <a:cubicBezTo>
                    <a:pt x="578" y="153"/>
                    <a:pt x="578" y="154"/>
                    <a:pt x="578" y="154"/>
                  </a:cubicBezTo>
                  <a:cubicBezTo>
                    <a:pt x="578" y="154"/>
                    <a:pt x="579" y="154"/>
                    <a:pt x="579" y="155"/>
                  </a:cubicBezTo>
                  <a:cubicBezTo>
                    <a:pt x="579" y="154"/>
                    <a:pt x="580" y="153"/>
                    <a:pt x="579" y="153"/>
                  </a:cubicBezTo>
                  <a:cubicBezTo>
                    <a:pt x="579" y="154"/>
                    <a:pt x="578" y="154"/>
                    <a:pt x="578" y="153"/>
                  </a:cubicBezTo>
                  <a:close/>
                  <a:moveTo>
                    <a:pt x="584" y="114"/>
                  </a:moveTo>
                  <a:cubicBezTo>
                    <a:pt x="581" y="116"/>
                    <a:pt x="576" y="116"/>
                    <a:pt x="572" y="118"/>
                  </a:cubicBezTo>
                  <a:cubicBezTo>
                    <a:pt x="570" y="117"/>
                    <a:pt x="570" y="118"/>
                    <a:pt x="569" y="118"/>
                  </a:cubicBezTo>
                  <a:cubicBezTo>
                    <a:pt x="568" y="118"/>
                    <a:pt x="566" y="120"/>
                    <a:pt x="564" y="119"/>
                  </a:cubicBezTo>
                  <a:cubicBezTo>
                    <a:pt x="564" y="120"/>
                    <a:pt x="561" y="121"/>
                    <a:pt x="560" y="120"/>
                  </a:cubicBezTo>
                  <a:cubicBezTo>
                    <a:pt x="559" y="121"/>
                    <a:pt x="560" y="121"/>
                    <a:pt x="559" y="121"/>
                  </a:cubicBezTo>
                  <a:cubicBezTo>
                    <a:pt x="558" y="121"/>
                    <a:pt x="555" y="124"/>
                    <a:pt x="552" y="123"/>
                  </a:cubicBezTo>
                  <a:cubicBezTo>
                    <a:pt x="552" y="124"/>
                    <a:pt x="550" y="124"/>
                    <a:pt x="549" y="124"/>
                  </a:cubicBezTo>
                  <a:cubicBezTo>
                    <a:pt x="548" y="125"/>
                    <a:pt x="544" y="126"/>
                    <a:pt x="542" y="126"/>
                  </a:cubicBezTo>
                  <a:cubicBezTo>
                    <a:pt x="535" y="130"/>
                    <a:pt x="524" y="131"/>
                    <a:pt x="518" y="135"/>
                  </a:cubicBezTo>
                  <a:cubicBezTo>
                    <a:pt x="518" y="134"/>
                    <a:pt x="518" y="135"/>
                    <a:pt x="517" y="135"/>
                  </a:cubicBezTo>
                  <a:cubicBezTo>
                    <a:pt x="512" y="136"/>
                    <a:pt x="507" y="138"/>
                    <a:pt x="502" y="140"/>
                  </a:cubicBezTo>
                  <a:cubicBezTo>
                    <a:pt x="501" y="140"/>
                    <a:pt x="501" y="140"/>
                    <a:pt x="501" y="140"/>
                  </a:cubicBezTo>
                  <a:cubicBezTo>
                    <a:pt x="498" y="142"/>
                    <a:pt x="495" y="142"/>
                    <a:pt x="492" y="144"/>
                  </a:cubicBezTo>
                  <a:cubicBezTo>
                    <a:pt x="490" y="143"/>
                    <a:pt x="488" y="146"/>
                    <a:pt x="486" y="145"/>
                  </a:cubicBezTo>
                  <a:cubicBezTo>
                    <a:pt x="486" y="146"/>
                    <a:pt x="484" y="145"/>
                    <a:pt x="483" y="146"/>
                  </a:cubicBezTo>
                  <a:cubicBezTo>
                    <a:pt x="483" y="147"/>
                    <a:pt x="481" y="147"/>
                    <a:pt x="480" y="147"/>
                  </a:cubicBezTo>
                  <a:cubicBezTo>
                    <a:pt x="479" y="147"/>
                    <a:pt x="480" y="148"/>
                    <a:pt x="479" y="148"/>
                  </a:cubicBezTo>
                  <a:cubicBezTo>
                    <a:pt x="474" y="150"/>
                    <a:pt x="470" y="151"/>
                    <a:pt x="466" y="153"/>
                  </a:cubicBezTo>
                  <a:cubicBezTo>
                    <a:pt x="465" y="152"/>
                    <a:pt x="465" y="152"/>
                    <a:pt x="465" y="152"/>
                  </a:cubicBezTo>
                  <a:cubicBezTo>
                    <a:pt x="464" y="152"/>
                    <a:pt x="464" y="153"/>
                    <a:pt x="464" y="153"/>
                  </a:cubicBezTo>
                  <a:cubicBezTo>
                    <a:pt x="460" y="154"/>
                    <a:pt x="457" y="157"/>
                    <a:pt x="452" y="157"/>
                  </a:cubicBezTo>
                  <a:cubicBezTo>
                    <a:pt x="453" y="157"/>
                    <a:pt x="452" y="158"/>
                    <a:pt x="451" y="158"/>
                  </a:cubicBezTo>
                  <a:cubicBezTo>
                    <a:pt x="446" y="158"/>
                    <a:pt x="441" y="162"/>
                    <a:pt x="436" y="162"/>
                  </a:cubicBezTo>
                  <a:cubicBezTo>
                    <a:pt x="436" y="162"/>
                    <a:pt x="436" y="163"/>
                    <a:pt x="436" y="163"/>
                  </a:cubicBezTo>
                  <a:cubicBezTo>
                    <a:pt x="435" y="163"/>
                    <a:pt x="434" y="164"/>
                    <a:pt x="433" y="164"/>
                  </a:cubicBezTo>
                  <a:cubicBezTo>
                    <a:pt x="430" y="166"/>
                    <a:pt x="425" y="166"/>
                    <a:pt x="423" y="168"/>
                  </a:cubicBezTo>
                  <a:cubicBezTo>
                    <a:pt x="422" y="167"/>
                    <a:pt x="422" y="169"/>
                    <a:pt x="420" y="169"/>
                  </a:cubicBezTo>
                  <a:cubicBezTo>
                    <a:pt x="420" y="169"/>
                    <a:pt x="420" y="168"/>
                    <a:pt x="420" y="168"/>
                  </a:cubicBezTo>
                  <a:cubicBezTo>
                    <a:pt x="419" y="169"/>
                    <a:pt x="420" y="168"/>
                    <a:pt x="420" y="169"/>
                  </a:cubicBezTo>
                  <a:cubicBezTo>
                    <a:pt x="420" y="169"/>
                    <a:pt x="419" y="169"/>
                    <a:pt x="419" y="169"/>
                  </a:cubicBezTo>
                  <a:cubicBezTo>
                    <a:pt x="419" y="169"/>
                    <a:pt x="419" y="170"/>
                    <a:pt x="418" y="170"/>
                  </a:cubicBezTo>
                  <a:cubicBezTo>
                    <a:pt x="416" y="170"/>
                    <a:pt x="415" y="171"/>
                    <a:pt x="413" y="172"/>
                  </a:cubicBezTo>
                  <a:cubicBezTo>
                    <a:pt x="416" y="173"/>
                    <a:pt x="418" y="170"/>
                    <a:pt x="421" y="170"/>
                  </a:cubicBezTo>
                  <a:cubicBezTo>
                    <a:pt x="428" y="167"/>
                    <a:pt x="434" y="165"/>
                    <a:pt x="442" y="164"/>
                  </a:cubicBezTo>
                  <a:cubicBezTo>
                    <a:pt x="445" y="162"/>
                    <a:pt x="450" y="160"/>
                    <a:pt x="454" y="159"/>
                  </a:cubicBezTo>
                  <a:cubicBezTo>
                    <a:pt x="458" y="158"/>
                    <a:pt x="462" y="157"/>
                    <a:pt x="466" y="156"/>
                  </a:cubicBezTo>
                  <a:cubicBezTo>
                    <a:pt x="466" y="156"/>
                    <a:pt x="466" y="155"/>
                    <a:pt x="467" y="155"/>
                  </a:cubicBezTo>
                  <a:cubicBezTo>
                    <a:pt x="484" y="151"/>
                    <a:pt x="498" y="144"/>
                    <a:pt x="514" y="140"/>
                  </a:cubicBezTo>
                  <a:cubicBezTo>
                    <a:pt x="521" y="137"/>
                    <a:pt x="528" y="134"/>
                    <a:pt x="535" y="132"/>
                  </a:cubicBezTo>
                  <a:cubicBezTo>
                    <a:pt x="547" y="127"/>
                    <a:pt x="560" y="124"/>
                    <a:pt x="572" y="119"/>
                  </a:cubicBezTo>
                  <a:cubicBezTo>
                    <a:pt x="573" y="119"/>
                    <a:pt x="573" y="119"/>
                    <a:pt x="574" y="119"/>
                  </a:cubicBezTo>
                  <a:cubicBezTo>
                    <a:pt x="574" y="118"/>
                    <a:pt x="574" y="118"/>
                    <a:pt x="575" y="119"/>
                  </a:cubicBezTo>
                  <a:cubicBezTo>
                    <a:pt x="575" y="118"/>
                    <a:pt x="575" y="118"/>
                    <a:pt x="576" y="118"/>
                  </a:cubicBezTo>
                  <a:cubicBezTo>
                    <a:pt x="579" y="117"/>
                    <a:pt x="581" y="116"/>
                    <a:pt x="584" y="115"/>
                  </a:cubicBezTo>
                  <a:cubicBezTo>
                    <a:pt x="584" y="115"/>
                    <a:pt x="585" y="115"/>
                    <a:pt x="584" y="115"/>
                  </a:cubicBezTo>
                  <a:cubicBezTo>
                    <a:pt x="584" y="115"/>
                    <a:pt x="584" y="114"/>
                    <a:pt x="584" y="114"/>
                  </a:cubicBezTo>
                  <a:close/>
                  <a:moveTo>
                    <a:pt x="574" y="156"/>
                  </a:moveTo>
                  <a:cubicBezTo>
                    <a:pt x="574" y="156"/>
                    <a:pt x="574" y="156"/>
                    <a:pt x="574" y="156"/>
                  </a:cubicBezTo>
                  <a:cubicBezTo>
                    <a:pt x="574" y="156"/>
                    <a:pt x="574" y="157"/>
                    <a:pt x="575" y="157"/>
                  </a:cubicBezTo>
                  <a:cubicBezTo>
                    <a:pt x="575" y="156"/>
                    <a:pt x="574" y="156"/>
                    <a:pt x="575" y="156"/>
                  </a:cubicBezTo>
                  <a:cubicBezTo>
                    <a:pt x="575" y="156"/>
                    <a:pt x="575" y="156"/>
                    <a:pt x="575" y="156"/>
                  </a:cubicBezTo>
                  <a:cubicBezTo>
                    <a:pt x="574" y="156"/>
                    <a:pt x="574" y="155"/>
                    <a:pt x="574" y="156"/>
                  </a:cubicBezTo>
                  <a:close/>
                  <a:moveTo>
                    <a:pt x="573" y="162"/>
                  </a:moveTo>
                  <a:cubicBezTo>
                    <a:pt x="573" y="161"/>
                    <a:pt x="574" y="162"/>
                    <a:pt x="574" y="162"/>
                  </a:cubicBezTo>
                  <a:cubicBezTo>
                    <a:pt x="574" y="161"/>
                    <a:pt x="574" y="161"/>
                    <a:pt x="574" y="161"/>
                  </a:cubicBezTo>
                  <a:cubicBezTo>
                    <a:pt x="573" y="160"/>
                    <a:pt x="572" y="161"/>
                    <a:pt x="572" y="162"/>
                  </a:cubicBezTo>
                  <a:cubicBezTo>
                    <a:pt x="573" y="161"/>
                    <a:pt x="573" y="161"/>
                    <a:pt x="574" y="161"/>
                  </a:cubicBezTo>
                  <a:cubicBezTo>
                    <a:pt x="574" y="161"/>
                    <a:pt x="572" y="162"/>
                    <a:pt x="573" y="162"/>
                  </a:cubicBezTo>
                  <a:close/>
                  <a:moveTo>
                    <a:pt x="572" y="163"/>
                  </a:moveTo>
                  <a:cubicBezTo>
                    <a:pt x="572" y="163"/>
                    <a:pt x="571" y="164"/>
                    <a:pt x="571" y="164"/>
                  </a:cubicBezTo>
                  <a:cubicBezTo>
                    <a:pt x="572" y="164"/>
                    <a:pt x="574" y="163"/>
                    <a:pt x="573" y="162"/>
                  </a:cubicBezTo>
                  <a:cubicBezTo>
                    <a:pt x="573" y="163"/>
                    <a:pt x="573" y="163"/>
                    <a:pt x="572" y="163"/>
                  </a:cubicBezTo>
                  <a:close/>
                  <a:moveTo>
                    <a:pt x="572" y="157"/>
                  </a:moveTo>
                  <a:cubicBezTo>
                    <a:pt x="571" y="157"/>
                    <a:pt x="572" y="157"/>
                    <a:pt x="572" y="156"/>
                  </a:cubicBezTo>
                  <a:cubicBezTo>
                    <a:pt x="571" y="157"/>
                    <a:pt x="571" y="157"/>
                    <a:pt x="570" y="158"/>
                  </a:cubicBezTo>
                  <a:cubicBezTo>
                    <a:pt x="569" y="157"/>
                    <a:pt x="570" y="158"/>
                    <a:pt x="569" y="158"/>
                  </a:cubicBezTo>
                  <a:cubicBezTo>
                    <a:pt x="569" y="158"/>
                    <a:pt x="569" y="158"/>
                    <a:pt x="569" y="157"/>
                  </a:cubicBezTo>
                  <a:cubicBezTo>
                    <a:pt x="569" y="157"/>
                    <a:pt x="569" y="157"/>
                    <a:pt x="569" y="157"/>
                  </a:cubicBezTo>
                  <a:cubicBezTo>
                    <a:pt x="569" y="157"/>
                    <a:pt x="568" y="157"/>
                    <a:pt x="568" y="157"/>
                  </a:cubicBezTo>
                  <a:cubicBezTo>
                    <a:pt x="568" y="158"/>
                    <a:pt x="569" y="158"/>
                    <a:pt x="569" y="159"/>
                  </a:cubicBezTo>
                  <a:cubicBezTo>
                    <a:pt x="569" y="157"/>
                    <a:pt x="570" y="160"/>
                    <a:pt x="571" y="159"/>
                  </a:cubicBezTo>
                  <a:cubicBezTo>
                    <a:pt x="571" y="158"/>
                    <a:pt x="572" y="157"/>
                    <a:pt x="573" y="157"/>
                  </a:cubicBezTo>
                  <a:cubicBezTo>
                    <a:pt x="573" y="157"/>
                    <a:pt x="573" y="156"/>
                    <a:pt x="573" y="156"/>
                  </a:cubicBezTo>
                  <a:cubicBezTo>
                    <a:pt x="573" y="157"/>
                    <a:pt x="572" y="157"/>
                    <a:pt x="572" y="157"/>
                  </a:cubicBezTo>
                  <a:close/>
                  <a:moveTo>
                    <a:pt x="573" y="144"/>
                  </a:moveTo>
                  <a:cubicBezTo>
                    <a:pt x="573" y="144"/>
                    <a:pt x="573" y="145"/>
                    <a:pt x="574" y="145"/>
                  </a:cubicBezTo>
                  <a:cubicBezTo>
                    <a:pt x="574" y="145"/>
                    <a:pt x="574" y="145"/>
                    <a:pt x="575" y="145"/>
                  </a:cubicBezTo>
                  <a:cubicBezTo>
                    <a:pt x="573" y="145"/>
                    <a:pt x="574" y="144"/>
                    <a:pt x="573" y="144"/>
                  </a:cubicBezTo>
                  <a:close/>
                  <a:moveTo>
                    <a:pt x="569" y="161"/>
                  </a:moveTo>
                  <a:cubicBezTo>
                    <a:pt x="570" y="161"/>
                    <a:pt x="570" y="161"/>
                    <a:pt x="570" y="162"/>
                  </a:cubicBezTo>
                  <a:cubicBezTo>
                    <a:pt x="571" y="161"/>
                    <a:pt x="570" y="161"/>
                    <a:pt x="570" y="160"/>
                  </a:cubicBezTo>
                  <a:cubicBezTo>
                    <a:pt x="571" y="161"/>
                    <a:pt x="571" y="160"/>
                    <a:pt x="571" y="160"/>
                  </a:cubicBezTo>
                  <a:cubicBezTo>
                    <a:pt x="570" y="160"/>
                    <a:pt x="570" y="160"/>
                    <a:pt x="569" y="161"/>
                  </a:cubicBezTo>
                  <a:close/>
                  <a:moveTo>
                    <a:pt x="569" y="162"/>
                  </a:moveTo>
                  <a:cubicBezTo>
                    <a:pt x="568" y="162"/>
                    <a:pt x="568" y="164"/>
                    <a:pt x="569" y="164"/>
                  </a:cubicBezTo>
                  <a:cubicBezTo>
                    <a:pt x="568" y="163"/>
                    <a:pt x="569" y="163"/>
                    <a:pt x="569" y="162"/>
                  </a:cubicBezTo>
                  <a:close/>
                  <a:moveTo>
                    <a:pt x="566" y="158"/>
                  </a:moveTo>
                  <a:cubicBezTo>
                    <a:pt x="568" y="158"/>
                    <a:pt x="567" y="160"/>
                    <a:pt x="568" y="160"/>
                  </a:cubicBezTo>
                  <a:cubicBezTo>
                    <a:pt x="569" y="159"/>
                    <a:pt x="568" y="159"/>
                    <a:pt x="568" y="159"/>
                  </a:cubicBezTo>
                  <a:cubicBezTo>
                    <a:pt x="568" y="159"/>
                    <a:pt x="566" y="157"/>
                    <a:pt x="566" y="158"/>
                  </a:cubicBezTo>
                  <a:close/>
                  <a:moveTo>
                    <a:pt x="568" y="161"/>
                  </a:moveTo>
                  <a:cubicBezTo>
                    <a:pt x="568" y="161"/>
                    <a:pt x="567" y="161"/>
                    <a:pt x="567" y="161"/>
                  </a:cubicBezTo>
                  <a:cubicBezTo>
                    <a:pt x="566" y="161"/>
                    <a:pt x="567" y="160"/>
                    <a:pt x="566" y="160"/>
                  </a:cubicBezTo>
                  <a:cubicBezTo>
                    <a:pt x="566" y="161"/>
                    <a:pt x="566" y="162"/>
                    <a:pt x="565" y="163"/>
                  </a:cubicBezTo>
                  <a:cubicBezTo>
                    <a:pt x="564" y="162"/>
                    <a:pt x="566" y="162"/>
                    <a:pt x="565" y="162"/>
                  </a:cubicBezTo>
                  <a:cubicBezTo>
                    <a:pt x="565" y="163"/>
                    <a:pt x="564" y="162"/>
                    <a:pt x="564" y="163"/>
                  </a:cubicBezTo>
                  <a:cubicBezTo>
                    <a:pt x="564" y="163"/>
                    <a:pt x="565" y="163"/>
                    <a:pt x="565" y="163"/>
                  </a:cubicBezTo>
                  <a:cubicBezTo>
                    <a:pt x="564" y="164"/>
                    <a:pt x="563" y="163"/>
                    <a:pt x="563" y="163"/>
                  </a:cubicBezTo>
                  <a:cubicBezTo>
                    <a:pt x="563" y="162"/>
                    <a:pt x="565" y="162"/>
                    <a:pt x="565" y="161"/>
                  </a:cubicBezTo>
                  <a:cubicBezTo>
                    <a:pt x="564" y="161"/>
                    <a:pt x="564" y="161"/>
                    <a:pt x="564" y="161"/>
                  </a:cubicBezTo>
                  <a:cubicBezTo>
                    <a:pt x="564" y="161"/>
                    <a:pt x="564" y="162"/>
                    <a:pt x="563" y="162"/>
                  </a:cubicBezTo>
                  <a:cubicBezTo>
                    <a:pt x="564" y="161"/>
                    <a:pt x="563" y="162"/>
                    <a:pt x="563" y="162"/>
                  </a:cubicBezTo>
                  <a:cubicBezTo>
                    <a:pt x="563" y="161"/>
                    <a:pt x="562" y="161"/>
                    <a:pt x="563" y="161"/>
                  </a:cubicBezTo>
                  <a:cubicBezTo>
                    <a:pt x="561" y="161"/>
                    <a:pt x="561" y="161"/>
                    <a:pt x="560" y="161"/>
                  </a:cubicBezTo>
                  <a:cubicBezTo>
                    <a:pt x="560" y="161"/>
                    <a:pt x="559" y="161"/>
                    <a:pt x="559" y="162"/>
                  </a:cubicBezTo>
                  <a:cubicBezTo>
                    <a:pt x="559" y="162"/>
                    <a:pt x="559" y="162"/>
                    <a:pt x="560" y="163"/>
                  </a:cubicBezTo>
                  <a:cubicBezTo>
                    <a:pt x="560" y="162"/>
                    <a:pt x="562" y="161"/>
                    <a:pt x="562" y="162"/>
                  </a:cubicBezTo>
                  <a:cubicBezTo>
                    <a:pt x="562" y="162"/>
                    <a:pt x="561" y="162"/>
                    <a:pt x="561" y="163"/>
                  </a:cubicBezTo>
                  <a:cubicBezTo>
                    <a:pt x="561" y="163"/>
                    <a:pt x="561" y="164"/>
                    <a:pt x="562" y="164"/>
                  </a:cubicBezTo>
                  <a:cubicBezTo>
                    <a:pt x="562" y="164"/>
                    <a:pt x="562" y="164"/>
                    <a:pt x="563" y="164"/>
                  </a:cubicBezTo>
                  <a:cubicBezTo>
                    <a:pt x="563" y="164"/>
                    <a:pt x="562" y="165"/>
                    <a:pt x="563" y="165"/>
                  </a:cubicBezTo>
                  <a:cubicBezTo>
                    <a:pt x="563" y="165"/>
                    <a:pt x="564" y="165"/>
                    <a:pt x="564" y="165"/>
                  </a:cubicBezTo>
                  <a:cubicBezTo>
                    <a:pt x="564" y="164"/>
                    <a:pt x="564" y="164"/>
                    <a:pt x="564" y="164"/>
                  </a:cubicBezTo>
                  <a:cubicBezTo>
                    <a:pt x="565" y="164"/>
                    <a:pt x="565" y="164"/>
                    <a:pt x="565" y="164"/>
                  </a:cubicBezTo>
                  <a:cubicBezTo>
                    <a:pt x="567" y="164"/>
                    <a:pt x="568" y="162"/>
                    <a:pt x="568" y="161"/>
                  </a:cubicBezTo>
                  <a:close/>
                  <a:moveTo>
                    <a:pt x="568" y="147"/>
                  </a:moveTo>
                  <a:cubicBezTo>
                    <a:pt x="568" y="147"/>
                    <a:pt x="568" y="147"/>
                    <a:pt x="568" y="146"/>
                  </a:cubicBezTo>
                  <a:cubicBezTo>
                    <a:pt x="568" y="146"/>
                    <a:pt x="568" y="147"/>
                    <a:pt x="567" y="147"/>
                  </a:cubicBezTo>
                  <a:cubicBezTo>
                    <a:pt x="568" y="147"/>
                    <a:pt x="568" y="147"/>
                    <a:pt x="568" y="148"/>
                  </a:cubicBezTo>
                  <a:cubicBezTo>
                    <a:pt x="568" y="147"/>
                    <a:pt x="568" y="147"/>
                    <a:pt x="569" y="147"/>
                  </a:cubicBezTo>
                  <a:cubicBezTo>
                    <a:pt x="568" y="147"/>
                    <a:pt x="568" y="147"/>
                    <a:pt x="568" y="147"/>
                  </a:cubicBezTo>
                  <a:close/>
                  <a:moveTo>
                    <a:pt x="565" y="158"/>
                  </a:moveTo>
                  <a:cubicBezTo>
                    <a:pt x="565" y="159"/>
                    <a:pt x="564" y="159"/>
                    <a:pt x="563" y="159"/>
                  </a:cubicBezTo>
                  <a:cubicBezTo>
                    <a:pt x="564" y="159"/>
                    <a:pt x="563" y="160"/>
                    <a:pt x="564" y="161"/>
                  </a:cubicBezTo>
                  <a:cubicBezTo>
                    <a:pt x="564" y="160"/>
                    <a:pt x="565" y="161"/>
                    <a:pt x="565" y="161"/>
                  </a:cubicBezTo>
                  <a:cubicBezTo>
                    <a:pt x="565" y="160"/>
                    <a:pt x="566" y="160"/>
                    <a:pt x="566" y="159"/>
                  </a:cubicBezTo>
                  <a:cubicBezTo>
                    <a:pt x="565" y="159"/>
                    <a:pt x="565" y="158"/>
                    <a:pt x="565" y="158"/>
                  </a:cubicBezTo>
                  <a:close/>
                  <a:moveTo>
                    <a:pt x="560" y="166"/>
                  </a:moveTo>
                  <a:cubicBezTo>
                    <a:pt x="560" y="165"/>
                    <a:pt x="560" y="164"/>
                    <a:pt x="560" y="165"/>
                  </a:cubicBezTo>
                  <a:cubicBezTo>
                    <a:pt x="560" y="165"/>
                    <a:pt x="559" y="165"/>
                    <a:pt x="558" y="165"/>
                  </a:cubicBezTo>
                  <a:cubicBezTo>
                    <a:pt x="558" y="166"/>
                    <a:pt x="559" y="166"/>
                    <a:pt x="559" y="167"/>
                  </a:cubicBezTo>
                  <a:cubicBezTo>
                    <a:pt x="560" y="166"/>
                    <a:pt x="559" y="166"/>
                    <a:pt x="559" y="166"/>
                  </a:cubicBezTo>
                  <a:cubicBezTo>
                    <a:pt x="560" y="166"/>
                    <a:pt x="560" y="167"/>
                    <a:pt x="561" y="166"/>
                  </a:cubicBezTo>
                  <a:cubicBezTo>
                    <a:pt x="560" y="166"/>
                    <a:pt x="561" y="165"/>
                    <a:pt x="560" y="165"/>
                  </a:cubicBezTo>
                  <a:cubicBezTo>
                    <a:pt x="560" y="166"/>
                    <a:pt x="560" y="165"/>
                    <a:pt x="560" y="166"/>
                  </a:cubicBezTo>
                  <a:close/>
                  <a:moveTo>
                    <a:pt x="558" y="163"/>
                  </a:moveTo>
                  <a:cubicBezTo>
                    <a:pt x="558" y="162"/>
                    <a:pt x="559" y="162"/>
                    <a:pt x="559" y="162"/>
                  </a:cubicBezTo>
                  <a:cubicBezTo>
                    <a:pt x="558" y="161"/>
                    <a:pt x="558" y="162"/>
                    <a:pt x="557" y="161"/>
                  </a:cubicBezTo>
                  <a:cubicBezTo>
                    <a:pt x="557" y="163"/>
                    <a:pt x="558" y="163"/>
                    <a:pt x="558" y="164"/>
                  </a:cubicBezTo>
                  <a:cubicBezTo>
                    <a:pt x="558" y="163"/>
                    <a:pt x="559" y="164"/>
                    <a:pt x="559" y="163"/>
                  </a:cubicBezTo>
                  <a:cubicBezTo>
                    <a:pt x="559" y="162"/>
                    <a:pt x="559" y="162"/>
                    <a:pt x="558" y="163"/>
                  </a:cubicBezTo>
                  <a:close/>
                  <a:moveTo>
                    <a:pt x="556" y="165"/>
                  </a:moveTo>
                  <a:cubicBezTo>
                    <a:pt x="556" y="164"/>
                    <a:pt x="555" y="164"/>
                    <a:pt x="556" y="164"/>
                  </a:cubicBezTo>
                  <a:cubicBezTo>
                    <a:pt x="555" y="163"/>
                    <a:pt x="555" y="164"/>
                    <a:pt x="555" y="164"/>
                  </a:cubicBezTo>
                  <a:cubicBezTo>
                    <a:pt x="555" y="163"/>
                    <a:pt x="555" y="163"/>
                    <a:pt x="555" y="162"/>
                  </a:cubicBezTo>
                  <a:cubicBezTo>
                    <a:pt x="554" y="163"/>
                    <a:pt x="555" y="161"/>
                    <a:pt x="554" y="162"/>
                  </a:cubicBezTo>
                  <a:cubicBezTo>
                    <a:pt x="555" y="162"/>
                    <a:pt x="554" y="163"/>
                    <a:pt x="554" y="164"/>
                  </a:cubicBezTo>
                  <a:cubicBezTo>
                    <a:pt x="554" y="164"/>
                    <a:pt x="555" y="164"/>
                    <a:pt x="555" y="164"/>
                  </a:cubicBezTo>
                  <a:cubicBezTo>
                    <a:pt x="555" y="166"/>
                    <a:pt x="554" y="165"/>
                    <a:pt x="554" y="165"/>
                  </a:cubicBezTo>
                  <a:cubicBezTo>
                    <a:pt x="554" y="166"/>
                    <a:pt x="554" y="165"/>
                    <a:pt x="555" y="165"/>
                  </a:cubicBezTo>
                  <a:cubicBezTo>
                    <a:pt x="555" y="166"/>
                    <a:pt x="556" y="165"/>
                    <a:pt x="556" y="166"/>
                  </a:cubicBezTo>
                  <a:cubicBezTo>
                    <a:pt x="554" y="166"/>
                    <a:pt x="555" y="168"/>
                    <a:pt x="554" y="168"/>
                  </a:cubicBezTo>
                  <a:cubicBezTo>
                    <a:pt x="554" y="168"/>
                    <a:pt x="555" y="168"/>
                    <a:pt x="555" y="167"/>
                  </a:cubicBezTo>
                  <a:cubicBezTo>
                    <a:pt x="555" y="168"/>
                    <a:pt x="555" y="168"/>
                    <a:pt x="555" y="169"/>
                  </a:cubicBezTo>
                  <a:cubicBezTo>
                    <a:pt x="557" y="169"/>
                    <a:pt x="556" y="167"/>
                    <a:pt x="557" y="167"/>
                  </a:cubicBezTo>
                  <a:cubicBezTo>
                    <a:pt x="557" y="167"/>
                    <a:pt x="557" y="167"/>
                    <a:pt x="557" y="167"/>
                  </a:cubicBezTo>
                  <a:cubicBezTo>
                    <a:pt x="557" y="167"/>
                    <a:pt x="558" y="167"/>
                    <a:pt x="558" y="168"/>
                  </a:cubicBezTo>
                  <a:cubicBezTo>
                    <a:pt x="558" y="167"/>
                    <a:pt x="558" y="167"/>
                    <a:pt x="558" y="166"/>
                  </a:cubicBezTo>
                  <a:cubicBezTo>
                    <a:pt x="558" y="166"/>
                    <a:pt x="557" y="166"/>
                    <a:pt x="557" y="165"/>
                  </a:cubicBezTo>
                  <a:cubicBezTo>
                    <a:pt x="557" y="166"/>
                    <a:pt x="557" y="167"/>
                    <a:pt x="556" y="167"/>
                  </a:cubicBezTo>
                  <a:cubicBezTo>
                    <a:pt x="557" y="166"/>
                    <a:pt x="555" y="167"/>
                    <a:pt x="555" y="166"/>
                  </a:cubicBezTo>
                  <a:cubicBezTo>
                    <a:pt x="556" y="166"/>
                    <a:pt x="556" y="165"/>
                    <a:pt x="557" y="164"/>
                  </a:cubicBezTo>
                  <a:cubicBezTo>
                    <a:pt x="556" y="163"/>
                    <a:pt x="556" y="165"/>
                    <a:pt x="556" y="165"/>
                  </a:cubicBezTo>
                  <a:close/>
                  <a:moveTo>
                    <a:pt x="554" y="164"/>
                  </a:moveTo>
                  <a:cubicBezTo>
                    <a:pt x="554" y="164"/>
                    <a:pt x="554" y="164"/>
                    <a:pt x="554" y="164"/>
                  </a:cubicBezTo>
                  <a:cubicBezTo>
                    <a:pt x="553" y="165"/>
                    <a:pt x="552" y="163"/>
                    <a:pt x="552" y="164"/>
                  </a:cubicBezTo>
                  <a:cubicBezTo>
                    <a:pt x="552" y="165"/>
                    <a:pt x="550" y="164"/>
                    <a:pt x="551" y="165"/>
                  </a:cubicBezTo>
                  <a:cubicBezTo>
                    <a:pt x="551" y="165"/>
                    <a:pt x="550" y="165"/>
                    <a:pt x="550" y="165"/>
                  </a:cubicBezTo>
                  <a:cubicBezTo>
                    <a:pt x="549" y="166"/>
                    <a:pt x="550" y="166"/>
                    <a:pt x="550" y="166"/>
                  </a:cubicBezTo>
                  <a:cubicBezTo>
                    <a:pt x="549" y="166"/>
                    <a:pt x="549" y="166"/>
                    <a:pt x="549" y="166"/>
                  </a:cubicBezTo>
                  <a:cubicBezTo>
                    <a:pt x="549" y="166"/>
                    <a:pt x="549" y="166"/>
                    <a:pt x="549" y="167"/>
                  </a:cubicBezTo>
                  <a:cubicBezTo>
                    <a:pt x="550" y="167"/>
                    <a:pt x="550" y="167"/>
                    <a:pt x="550" y="168"/>
                  </a:cubicBezTo>
                  <a:cubicBezTo>
                    <a:pt x="550" y="168"/>
                    <a:pt x="550" y="167"/>
                    <a:pt x="549" y="168"/>
                  </a:cubicBezTo>
                  <a:cubicBezTo>
                    <a:pt x="549" y="168"/>
                    <a:pt x="549" y="169"/>
                    <a:pt x="550" y="169"/>
                  </a:cubicBezTo>
                  <a:cubicBezTo>
                    <a:pt x="549" y="169"/>
                    <a:pt x="549" y="169"/>
                    <a:pt x="549" y="169"/>
                  </a:cubicBezTo>
                  <a:cubicBezTo>
                    <a:pt x="549" y="169"/>
                    <a:pt x="547" y="169"/>
                    <a:pt x="548" y="170"/>
                  </a:cubicBezTo>
                  <a:cubicBezTo>
                    <a:pt x="548" y="169"/>
                    <a:pt x="549" y="169"/>
                    <a:pt x="549" y="170"/>
                  </a:cubicBezTo>
                  <a:cubicBezTo>
                    <a:pt x="549" y="170"/>
                    <a:pt x="549" y="170"/>
                    <a:pt x="548" y="170"/>
                  </a:cubicBezTo>
                  <a:cubicBezTo>
                    <a:pt x="550" y="171"/>
                    <a:pt x="552" y="169"/>
                    <a:pt x="552" y="170"/>
                  </a:cubicBezTo>
                  <a:cubicBezTo>
                    <a:pt x="553" y="170"/>
                    <a:pt x="553" y="170"/>
                    <a:pt x="553" y="169"/>
                  </a:cubicBezTo>
                  <a:cubicBezTo>
                    <a:pt x="553" y="169"/>
                    <a:pt x="553" y="170"/>
                    <a:pt x="552" y="169"/>
                  </a:cubicBezTo>
                  <a:cubicBezTo>
                    <a:pt x="552" y="168"/>
                    <a:pt x="552" y="168"/>
                    <a:pt x="551" y="168"/>
                  </a:cubicBezTo>
                  <a:cubicBezTo>
                    <a:pt x="551" y="168"/>
                    <a:pt x="552" y="169"/>
                    <a:pt x="551" y="169"/>
                  </a:cubicBezTo>
                  <a:cubicBezTo>
                    <a:pt x="552" y="168"/>
                    <a:pt x="550" y="169"/>
                    <a:pt x="551" y="168"/>
                  </a:cubicBezTo>
                  <a:cubicBezTo>
                    <a:pt x="551" y="168"/>
                    <a:pt x="551" y="168"/>
                    <a:pt x="552" y="167"/>
                  </a:cubicBezTo>
                  <a:cubicBezTo>
                    <a:pt x="551" y="167"/>
                    <a:pt x="551" y="167"/>
                    <a:pt x="551" y="167"/>
                  </a:cubicBezTo>
                  <a:cubicBezTo>
                    <a:pt x="552" y="167"/>
                    <a:pt x="552" y="166"/>
                    <a:pt x="553" y="166"/>
                  </a:cubicBezTo>
                  <a:cubicBezTo>
                    <a:pt x="553" y="166"/>
                    <a:pt x="553" y="166"/>
                    <a:pt x="553" y="165"/>
                  </a:cubicBezTo>
                  <a:cubicBezTo>
                    <a:pt x="552" y="165"/>
                    <a:pt x="552" y="166"/>
                    <a:pt x="552" y="166"/>
                  </a:cubicBezTo>
                  <a:cubicBezTo>
                    <a:pt x="552" y="165"/>
                    <a:pt x="553" y="165"/>
                    <a:pt x="552" y="164"/>
                  </a:cubicBezTo>
                  <a:cubicBezTo>
                    <a:pt x="553" y="164"/>
                    <a:pt x="553" y="164"/>
                    <a:pt x="554" y="164"/>
                  </a:cubicBezTo>
                  <a:cubicBezTo>
                    <a:pt x="554" y="165"/>
                    <a:pt x="554" y="165"/>
                    <a:pt x="554" y="164"/>
                  </a:cubicBezTo>
                  <a:close/>
                  <a:moveTo>
                    <a:pt x="548" y="168"/>
                  </a:moveTo>
                  <a:cubicBezTo>
                    <a:pt x="548" y="168"/>
                    <a:pt x="549" y="166"/>
                    <a:pt x="548" y="166"/>
                  </a:cubicBezTo>
                  <a:cubicBezTo>
                    <a:pt x="548" y="166"/>
                    <a:pt x="548" y="167"/>
                    <a:pt x="548" y="167"/>
                  </a:cubicBezTo>
                  <a:cubicBezTo>
                    <a:pt x="548" y="167"/>
                    <a:pt x="547" y="167"/>
                    <a:pt x="547" y="167"/>
                  </a:cubicBezTo>
                  <a:cubicBezTo>
                    <a:pt x="547" y="166"/>
                    <a:pt x="547" y="166"/>
                    <a:pt x="547" y="165"/>
                  </a:cubicBezTo>
                  <a:cubicBezTo>
                    <a:pt x="547" y="166"/>
                    <a:pt x="546" y="165"/>
                    <a:pt x="546" y="166"/>
                  </a:cubicBezTo>
                  <a:cubicBezTo>
                    <a:pt x="546" y="166"/>
                    <a:pt x="546" y="166"/>
                    <a:pt x="547" y="166"/>
                  </a:cubicBezTo>
                  <a:cubicBezTo>
                    <a:pt x="546" y="166"/>
                    <a:pt x="547" y="167"/>
                    <a:pt x="546" y="167"/>
                  </a:cubicBezTo>
                  <a:cubicBezTo>
                    <a:pt x="546" y="166"/>
                    <a:pt x="546" y="165"/>
                    <a:pt x="545" y="166"/>
                  </a:cubicBezTo>
                  <a:cubicBezTo>
                    <a:pt x="546" y="166"/>
                    <a:pt x="546" y="166"/>
                    <a:pt x="546" y="167"/>
                  </a:cubicBezTo>
                  <a:cubicBezTo>
                    <a:pt x="546" y="167"/>
                    <a:pt x="546" y="167"/>
                    <a:pt x="546" y="168"/>
                  </a:cubicBezTo>
                  <a:cubicBezTo>
                    <a:pt x="546" y="168"/>
                    <a:pt x="546" y="168"/>
                    <a:pt x="545" y="168"/>
                  </a:cubicBezTo>
                  <a:cubicBezTo>
                    <a:pt x="545" y="168"/>
                    <a:pt x="545" y="167"/>
                    <a:pt x="545" y="167"/>
                  </a:cubicBezTo>
                  <a:cubicBezTo>
                    <a:pt x="544" y="167"/>
                    <a:pt x="544" y="167"/>
                    <a:pt x="543" y="168"/>
                  </a:cubicBezTo>
                  <a:cubicBezTo>
                    <a:pt x="543" y="167"/>
                    <a:pt x="544" y="167"/>
                    <a:pt x="544" y="167"/>
                  </a:cubicBezTo>
                  <a:cubicBezTo>
                    <a:pt x="542" y="168"/>
                    <a:pt x="542" y="170"/>
                    <a:pt x="539" y="168"/>
                  </a:cubicBezTo>
                  <a:cubicBezTo>
                    <a:pt x="539" y="169"/>
                    <a:pt x="540" y="169"/>
                    <a:pt x="540" y="169"/>
                  </a:cubicBezTo>
                  <a:cubicBezTo>
                    <a:pt x="540" y="169"/>
                    <a:pt x="539" y="170"/>
                    <a:pt x="539" y="170"/>
                  </a:cubicBezTo>
                  <a:cubicBezTo>
                    <a:pt x="540" y="170"/>
                    <a:pt x="540" y="170"/>
                    <a:pt x="540" y="170"/>
                  </a:cubicBezTo>
                  <a:cubicBezTo>
                    <a:pt x="540" y="170"/>
                    <a:pt x="540" y="170"/>
                    <a:pt x="540" y="171"/>
                  </a:cubicBezTo>
                  <a:cubicBezTo>
                    <a:pt x="540" y="171"/>
                    <a:pt x="540" y="170"/>
                    <a:pt x="539" y="170"/>
                  </a:cubicBezTo>
                  <a:cubicBezTo>
                    <a:pt x="539" y="172"/>
                    <a:pt x="540" y="171"/>
                    <a:pt x="540" y="171"/>
                  </a:cubicBezTo>
                  <a:cubicBezTo>
                    <a:pt x="540" y="171"/>
                    <a:pt x="540" y="171"/>
                    <a:pt x="541" y="171"/>
                  </a:cubicBezTo>
                  <a:cubicBezTo>
                    <a:pt x="541" y="170"/>
                    <a:pt x="541" y="172"/>
                    <a:pt x="542" y="171"/>
                  </a:cubicBezTo>
                  <a:cubicBezTo>
                    <a:pt x="542" y="171"/>
                    <a:pt x="541" y="171"/>
                    <a:pt x="541" y="170"/>
                  </a:cubicBezTo>
                  <a:cubicBezTo>
                    <a:pt x="542" y="170"/>
                    <a:pt x="544" y="171"/>
                    <a:pt x="543" y="169"/>
                  </a:cubicBezTo>
                  <a:cubicBezTo>
                    <a:pt x="544" y="169"/>
                    <a:pt x="545" y="170"/>
                    <a:pt x="545" y="170"/>
                  </a:cubicBezTo>
                  <a:cubicBezTo>
                    <a:pt x="545" y="168"/>
                    <a:pt x="547" y="169"/>
                    <a:pt x="548" y="167"/>
                  </a:cubicBezTo>
                  <a:cubicBezTo>
                    <a:pt x="548" y="169"/>
                    <a:pt x="545" y="170"/>
                    <a:pt x="548" y="171"/>
                  </a:cubicBezTo>
                  <a:cubicBezTo>
                    <a:pt x="548" y="171"/>
                    <a:pt x="549" y="171"/>
                    <a:pt x="549" y="170"/>
                  </a:cubicBezTo>
                  <a:cubicBezTo>
                    <a:pt x="548" y="170"/>
                    <a:pt x="547" y="170"/>
                    <a:pt x="547" y="169"/>
                  </a:cubicBezTo>
                  <a:cubicBezTo>
                    <a:pt x="548" y="169"/>
                    <a:pt x="548" y="169"/>
                    <a:pt x="548" y="168"/>
                  </a:cubicBezTo>
                  <a:close/>
                  <a:moveTo>
                    <a:pt x="538" y="170"/>
                  </a:moveTo>
                  <a:cubicBezTo>
                    <a:pt x="538" y="171"/>
                    <a:pt x="538" y="172"/>
                    <a:pt x="537" y="171"/>
                  </a:cubicBezTo>
                  <a:cubicBezTo>
                    <a:pt x="537" y="172"/>
                    <a:pt x="539" y="172"/>
                    <a:pt x="539" y="171"/>
                  </a:cubicBezTo>
                  <a:cubicBezTo>
                    <a:pt x="538" y="171"/>
                    <a:pt x="538" y="169"/>
                    <a:pt x="538" y="170"/>
                  </a:cubicBezTo>
                  <a:close/>
                  <a:moveTo>
                    <a:pt x="552" y="168"/>
                  </a:moveTo>
                  <a:cubicBezTo>
                    <a:pt x="553" y="168"/>
                    <a:pt x="553" y="169"/>
                    <a:pt x="553" y="168"/>
                  </a:cubicBezTo>
                  <a:cubicBezTo>
                    <a:pt x="553" y="168"/>
                    <a:pt x="552" y="168"/>
                    <a:pt x="552" y="167"/>
                  </a:cubicBezTo>
                  <a:cubicBezTo>
                    <a:pt x="554" y="167"/>
                    <a:pt x="553" y="166"/>
                    <a:pt x="554" y="165"/>
                  </a:cubicBezTo>
                  <a:cubicBezTo>
                    <a:pt x="553" y="166"/>
                    <a:pt x="553" y="167"/>
                    <a:pt x="552" y="168"/>
                  </a:cubicBezTo>
                  <a:close/>
                  <a:moveTo>
                    <a:pt x="547" y="171"/>
                  </a:moveTo>
                  <a:cubicBezTo>
                    <a:pt x="546" y="171"/>
                    <a:pt x="547" y="170"/>
                    <a:pt x="546" y="170"/>
                  </a:cubicBezTo>
                  <a:cubicBezTo>
                    <a:pt x="545" y="171"/>
                    <a:pt x="546" y="171"/>
                    <a:pt x="546" y="172"/>
                  </a:cubicBezTo>
                  <a:cubicBezTo>
                    <a:pt x="545" y="171"/>
                    <a:pt x="544" y="171"/>
                    <a:pt x="543" y="172"/>
                  </a:cubicBezTo>
                  <a:cubicBezTo>
                    <a:pt x="545" y="172"/>
                    <a:pt x="546" y="172"/>
                    <a:pt x="547" y="172"/>
                  </a:cubicBezTo>
                  <a:cubicBezTo>
                    <a:pt x="547" y="171"/>
                    <a:pt x="547" y="171"/>
                    <a:pt x="547" y="171"/>
                  </a:cubicBezTo>
                  <a:close/>
                  <a:moveTo>
                    <a:pt x="540" y="174"/>
                  </a:moveTo>
                  <a:cubicBezTo>
                    <a:pt x="540" y="173"/>
                    <a:pt x="540" y="173"/>
                    <a:pt x="540" y="173"/>
                  </a:cubicBezTo>
                  <a:cubicBezTo>
                    <a:pt x="540" y="172"/>
                    <a:pt x="539" y="174"/>
                    <a:pt x="540" y="174"/>
                  </a:cubicBezTo>
                  <a:cubicBezTo>
                    <a:pt x="540" y="173"/>
                    <a:pt x="541" y="175"/>
                    <a:pt x="541" y="174"/>
                  </a:cubicBezTo>
                  <a:cubicBezTo>
                    <a:pt x="540" y="174"/>
                    <a:pt x="540" y="174"/>
                    <a:pt x="540" y="174"/>
                  </a:cubicBezTo>
                  <a:close/>
                  <a:moveTo>
                    <a:pt x="539" y="175"/>
                  </a:moveTo>
                  <a:cubicBezTo>
                    <a:pt x="537" y="175"/>
                    <a:pt x="538" y="174"/>
                    <a:pt x="537" y="173"/>
                  </a:cubicBezTo>
                  <a:cubicBezTo>
                    <a:pt x="537" y="174"/>
                    <a:pt x="537" y="174"/>
                    <a:pt x="537" y="174"/>
                  </a:cubicBezTo>
                  <a:cubicBezTo>
                    <a:pt x="537" y="174"/>
                    <a:pt x="537" y="175"/>
                    <a:pt x="537" y="175"/>
                  </a:cubicBezTo>
                  <a:cubicBezTo>
                    <a:pt x="537" y="174"/>
                    <a:pt x="536" y="174"/>
                    <a:pt x="536" y="174"/>
                  </a:cubicBezTo>
                  <a:cubicBezTo>
                    <a:pt x="536" y="174"/>
                    <a:pt x="536" y="174"/>
                    <a:pt x="536" y="174"/>
                  </a:cubicBezTo>
                  <a:cubicBezTo>
                    <a:pt x="536" y="175"/>
                    <a:pt x="537" y="176"/>
                    <a:pt x="539" y="175"/>
                  </a:cubicBezTo>
                  <a:close/>
                  <a:moveTo>
                    <a:pt x="539" y="175"/>
                  </a:moveTo>
                  <a:cubicBezTo>
                    <a:pt x="539" y="175"/>
                    <a:pt x="539" y="174"/>
                    <a:pt x="539" y="174"/>
                  </a:cubicBezTo>
                  <a:cubicBezTo>
                    <a:pt x="539" y="175"/>
                    <a:pt x="538" y="174"/>
                    <a:pt x="538" y="174"/>
                  </a:cubicBezTo>
                  <a:cubicBezTo>
                    <a:pt x="538" y="175"/>
                    <a:pt x="539" y="175"/>
                    <a:pt x="539" y="175"/>
                  </a:cubicBezTo>
                  <a:close/>
                  <a:moveTo>
                    <a:pt x="536" y="173"/>
                  </a:moveTo>
                  <a:cubicBezTo>
                    <a:pt x="536" y="173"/>
                    <a:pt x="536" y="173"/>
                    <a:pt x="536" y="172"/>
                  </a:cubicBezTo>
                  <a:cubicBezTo>
                    <a:pt x="536" y="173"/>
                    <a:pt x="537" y="173"/>
                    <a:pt x="537" y="173"/>
                  </a:cubicBezTo>
                  <a:cubicBezTo>
                    <a:pt x="538" y="172"/>
                    <a:pt x="535" y="171"/>
                    <a:pt x="535" y="172"/>
                  </a:cubicBezTo>
                  <a:cubicBezTo>
                    <a:pt x="535" y="172"/>
                    <a:pt x="536" y="171"/>
                    <a:pt x="535" y="171"/>
                  </a:cubicBezTo>
                  <a:cubicBezTo>
                    <a:pt x="535" y="171"/>
                    <a:pt x="535" y="171"/>
                    <a:pt x="534" y="171"/>
                  </a:cubicBezTo>
                  <a:cubicBezTo>
                    <a:pt x="535" y="172"/>
                    <a:pt x="534" y="172"/>
                    <a:pt x="534" y="172"/>
                  </a:cubicBezTo>
                  <a:cubicBezTo>
                    <a:pt x="535" y="172"/>
                    <a:pt x="534" y="173"/>
                    <a:pt x="535" y="174"/>
                  </a:cubicBezTo>
                  <a:cubicBezTo>
                    <a:pt x="535" y="172"/>
                    <a:pt x="537" y="174"/>
                    <a:pt x="536" y="173"/>
                  </a:cubicBezTo>
                  <a:close/>
                  <a:moveTo>
                    <a:pt x="536" y="169"/>
                  </a:moveTo>
                  <a:cubicBezTo>
                    <a:pt x="536" y="169"/>
                    <a:pt x="536" y="170"/>
                    <a:pt x="536" y="170"/>
                  </a:cubicBezTo>
                  <a:cubicBezTo>
                    <a:pt x="537" y="169"/>
                    <a:pt x="538" y="169"/>
                    <a:pt x="537" y="169"/>
                  </a:cubicBezTo>
                  <a:cubicBezTo>
                    <a:pt x="537" y="170"/>
                    <a:pt x="536" y="169"/>
                    <a:pt x="536" y="169"/>
                  </a:cubicBezTo>
                  <a:close/>
                  <a:moveTo>
                    <a:pt x="543" y="120"/>
                  </a:moveTo>
                  <a:cubicBezTo>
                    <a:pt x="543" y="121"/>
                    <a:pt x="543" y="122"/>
                    <a:pt x="542" y="122"/>
                  </a:cubicBezTo>
                  <a:cubicBezTo>
                    <a:pt x="543" y="122"/>
                    <a:pt x="542" y="123"/>
                    <a:pt x="543" y="123"/>
                  </a:cubicBezTo>
                  <a:cubicBezTo>
                    <a:pt x="543" y="122"/>
                    <a:pt x="544" y="122"/>
                    <a:pt x="544" y="121"/>
                  </a:cubicBezTo>
                  <a:cubicBezTo>
                    <a:pt x="543" y="122"/>
                    <a:pt x="544" y="120"/>
                    <a:pt x="543" y="120"/>
                  </a:cubicBezTo>
                  <a:close/>
                  <a:moveTo>
                    <a:pt x="534" y="174"/>
                  </a:moveTo>
                  <a:cubicBezTo>
                    <a:pt x="534" y="173"/>
                    <a:pt x="534" y="173"/>
                    <a:pt x="534" y="172"/>
                  </a:cubicBezTo>
                  <a:cubicBezTo>
                    <a:pt x="533" y="171"/>
                    <a:pt x="532" y="173"/>
                    <a:pt x="533" y="171"/>
                  </a:cubicBezTo>
                  <a:cubicBezTo>
                    <a:pt x="532" y="171"/>
                    <a:pt x="532" y="172"/>
                    <a:pt x="532" y="173"/>
                  </a:cubicBezTo>
                  <a:cubicBezTo>
                    <a:pt x="531" y="173"/>
                    <a:pt x="531" y="175"/>
                    <a:pt x="530" y="174"/>
                  </a:cubicBezTo>
                  <a:cubicBezTo>
                    <a:pt x="530" y="174"/>
                    <a:pt x="530" y="175"/>
                    <a:pt x="530" y="175"/>
                  </a:cubicBezTo>
                  <a:cubicBezTo>
                    <a:pt x="531" y="175"/>
                    <a:pt x="531" y="174"/>
                    <a:pt x="531" y="175"/>
                  </a:cubicBezTo>
                  <a:cubicBezTo>
                    <a:pt x="532" y="174"/>
                    <a:pt x="532" y="175"/>
                    <a:pt x="532" y="175"/>
                  </a:cubicBezTo>
                  <a:cubicBezTo>
                    <a:pt x="531" y="174"/>
                    <a:pt x="533" y="173"/>
                    <a:pt x="534" y="174"/>
                  </a:cubicBezTo>
                  <a:close/>
                  <a:moveTo>
                    <a:pt x="529" y="163"/>
                  </a:moveTo>
                  <a:cubicBezTo>
                    <a:pt x="528" y="162"/>
                    <a:pt x="529" y="163"/>
                    <a:pt x="529" y="164"/>
                  </a:cubicBezTo>
                  <a:cubicBezTo>
                    <a:pt x="529" y="164"/>
                    <a:pt x="529" y="164"/>
                    <a:pt x="528" y="164"/>
                  </a:cubicBezTo>
                  <a:cubicBezTo>
                    <a:pt x="530" y="164"/>
                    <a:pt x="530" y="164"/>
                    <a:pt x="532" y="163"/>
                  </a:cubicBezTo>
                  <a:cubicBezTo>
                    <a:pt x="531" y="163"/>
                    <a:pt x="531" y="162"/>
                    <a:pt x="530" y="162"/>
                  </a:cubicBezTo>
                  <a:cubicBezTo>
                    <a:pt x="530" y="162"/>
                    <a:pt x="530" y="162"/>
                    <a:pt x="530" y="163"/>
                  </a:cubicBezTo>
                  <a:cubicBezTo>
                    <a:pt x="530" y="163"/>
                    <a:pt x="529" y="163"/>
                    <a:pt x="529" y="163"/>
                  </a:cubicBezTo>
                  <a:cubicBezTo>
                    <a:pt x="529" y="163"/>
                    <a:pt x="529" y="163"/>
                    <a:pt x="529" y="163"/>
                  </a:cubicBezTo>
                  <a:close/>
                  <a:moveTo>
                    <a:pt x="525" y="165"/>
                  </a:moveTo>
                  <a:cubicBezTo>
                    <a:pt x="526" y="166"/>
                    <a:pt x="526" y="165"/>
                    <a:pt x="526" y="165"/>
                  </a:cubicBezTo>
                  <a:cubicBezTo>
                    <a:pt x="526" y="165"/>
                    <a:pt x="527" y="165"/>
                    <a:pt x="527" y="165"/>
                  </a:cubicBezTo>
                  <a:cubicBezTo>
                    <a:pt x="526" y="164"/>
                    <a:pt x="525" y="165"/>
                    <a:pt x="525" y="165"/>
                  </a:cubicBezTo>
                  <a:close/>
                  <a:moveTo>
                    <a:pt x="479" y="182"/>
                  </a:moveTo>
                  <a:cubicBezTo>
                    <a:pt x="480" y="182"/>
                    <a:pt x="481" y="183"/>
                    <a:pt x="481" y="182"/>
                  </a:cubicBezTo>
                  <a:cubicBezTo>
                    <a:pt x="480" y="182"/>
                    <a:pt x="479" y="181"/>
                    <a:pt x="479" y="182"/>
                  </a:cubicBezTo>
                  <a:close/>
                  <a:moveTo>
                    <a:pt x="473" y="186"/>
                  </a:moveTo>
                  <a:cubicBezTo>
                    <a:pt x="474" y="185"/>
                    <a:pt x="476" y="185"/>
                    <a:pt x="476" y="184"/>
                  </a:cubicBezTo>
                  <a:cubicBezTo>
                    <a:pt x="475" y="185"/>
                    <a:pt x="473" y="185"/>
                    <a:pt x="473" y="186"/>
                  </a:cubicBezTo>
                  <a:close/>
                  <a:moveTo>
                    <a:pt x="472" y="200"/>
                  </a:moveTo>
                  <a:cubicBezTo>
                    <a:pt x="473" y="199"/>
                    <a:pt x="472" y="198"/>
                    <a:pt x="473" y="198"/>
                  </a:cubicBezTo>
                  <a:cubicBezTo>
                    <a:pt x="471" y="198"/>
                    <a:pt x="472" y="200"/>
                    <a:pt x="472" y="200"/>
                  </a:cubicBezTo>
                  <a:close/>
                  <a:moveTo>
                    <a:pt x="469" y="143"/>
                  </a:moveTo>
                  <a:cubicBezTo>
                    <a:pt x="468" y="143"/>
                    <a:pt x="468" y="144"/>
                    <a:pt x="467" y="143"/>
                  </a:cubicBezTo>
                  <a:cubicBezTo>
                    <a:pt x="467" y="144"/>
                    <a:pt x="468" y="146"/>
                    <a:pt x="468" y="145"/>
                  </a:cubicBezTo>
                  <a:cubicBezTo>
                    <a:pt x="468" y="145"/>
                    <a:pt x="468" y="145"/>
                    <a:pt x="468" y="145"/>
                  </a:cubicBezTo>
                  <a:cubicBezTo>
                    <a:pt x="469" y="145"/>
                    <a:pt x="469" y="144"/>
                    <a:pt x="469" y="144"/>
                  </a:cubicBezTo>
                  <a:cubicBezTo>
                    <a:pt x="469" y="144"/>
                    <a:pt x="469" y="144"/>
                    <a:pt x="469" y="143"/>
                  </a:cubicBezTo>
                  <a:close/>
                  <a:moveTo>
                    <a:pt x="468" y="143"/>
                  </a:moveTo>
                  <a:cubicBezTo>
                    <a:pt x="468" y="143"/>
                    <a:pt x="469" y="143"/>
                    <a:pt x="469" y="142"/>
                  </a:cubicBezTo>
                  <a:cubicBezTo>
                    <a:pt x="468" y="142"/>
                    <a:pt x="468" y="142"/>
                    <a:pt x="468" y="143"/>
                  </a:cubicBezTo>
                  <a:close/>
                  <a:moveTo>
                    <a:pt x="466" y="146"/>
                  </a:moveTo>
                  <a:cubicBezTo>
                    <a:pt x="466" y="146"/>
                    <a:pt x="466" y="147"/>
                    <a:pt x="466" y="146"/>
                  </a:cubicBezTo>
                  <a:cubicBezTo>
                    <a:pt x="466" y="146"/>
                    <a:pt x="467" y="145"/>
                    <a:pt x="467" y="145"/>
                  </a:cubicBezTo>
                  <a:cubicBezTo>
                    <a:pt x="466" y="145"/>
                    <a:pt x="466" y="146"/>
                    <a:pt x="466" y="146"/>
                  </a:cubicBezTo>
                  <a:close/>
                  <a:moveTo>
                    <a:pt x="466" y="145"/>
                  </a:moveTo>
                  <a:cubicBezTo>
                    <a:pt x="465" y="145"/>
                    <a:pt x="465" y="146"/>
                    <a:pt x="464" y="145"/>
                  </a:cubicBezTo>
                  <a:cubicBezTo>
                    <a:pt x="464" y="146"/>
                    <a:pt x="464" y="146"/>
                    <a:pt x="465" y="146"/>
                  </a:cubicBezTo>
                  <a:cubicBezTo>
                    <a:pt x="465" y="146"/>
                    <a:pt x="465" y="146"/>
                    <a:pt x="465" y="146"/>
                  </a:cubicBezTo>
                  <a:cubicBezTo>
                    <a:pt x="465" y="146"/>
                    <a:pt x="465" y="147"/>
                    <a:pt x="465" y="147"/>
                  </a:cubicBezTo>
                  <a:cubicBezTo>
                    <a:pt x="466" y="146"/>
                    <a:pt x="465" y="146"/>
                    <a:pt x="466" y="145"/>
                  </a:cubicBezTo>
                  <a:close/>
                  <a:moveTo>
                    <a:pt x="468" y="118"/>
                  </a:moveTo>
                  <a:cubicBezTo>
                    <a:pt x="468" y="119"/>
                    <a:pt x="468" y="119"/>
                    <a:pt x="468" y="119"/>
                  </a:cubicBezTo>
                  <a:cubicBezTo>
                    <a:pt x="468" y="119"/>
                    <a:pt x="468" y="119"/>
                    <a:pt x="469" y="120"/>
                  </a:cubicBezTo>
                  <a:cubicBezTo>
                    <a:pt x="468" y="119"/>
                    <a:pt x="469" y="119"/>
                    <a:pt x="469" y="119"/>
                  </a:cubicBezTo>
                  <a:cubicBezTo>
                    <a:pt x="469" y="118"/>
                    <a:pt x="469" y="119"/>
                    <a:pt x="468" y="118"/>
                  </a:cubicBezTo>
                  <a:close/>
                  <a:moveTo>
                    <a:pt x="462" y="147"/>
                  </a:moveTo>
                  <a:cubicBezTo>
                    <a:pt x="462" y="148"/>
                    <a:pt x="461" y="147"/>
                    <a:pt x="462" y="148"/>
                  </a:cubicBezTo>
                  <a:cubicBezTo>
                    <a:pt x="462" y="148"/>
                    <a:pt x="462" y="147"/>
                    <a:pt x="462" y="147"/>
                  </a:cubicBezTo>
                  <a:cubicBezTo>
                    <a:pt x="462" y="148"/>
                    <a:pt x="462" y="149"/>
                    <a:pt x="463" y="149"/>
                  </a:cubicBezTo>
                  <a:cubicBezTo>
                    <a:pt x="463" y="149"/>
                    <a:pt x="463" y="149"/>
                    <a:pt x="463" y="148"/>
                  </a:cubicBezTo>
                  <a:cubicBezTo>
                    <a:pt x="462" y="148"/>
                    <a:pt x="463" y="147"/>
                    <a:pt x="462" y="147"/>
                  </a:cubicBezTo>
                  <a:close/>
                  <a:moveTo>
                    <a:pt x="449" y="212"/>
                  </a:moveTo>
                  <a:cubicBezTo>
                    <a:pt x="449" y="212"/>
                    <a:pt x="450" y="211"/>
                    <a:pt x="450" y="211"/>
                  </a:cubicBezTo>
                  <a:cubicBezTo>
                    <a:pt x="449" y="210"/>
                    <a:pt x="447" y="212"/>
                    <a:pt x="448" y="212"/>
                  </a:cubicBezTo>
                  <a:cubicBezTo>
                    <a:pt x="448" y="211"/>
                    <a:pt x="449" y="212"/>
                    <a:pt x="449" y="213"/>
                  </a:cubicBezTo>
                  <a:cubicBezTo>
                    <a:pt x="449" y="212"/>
                    <a:pt x="450" y="212"/>
                    <a:pt x="450" y="212"/>
                  </a:cubicBezTo>
                  <a:cubicBezTo>
                    <a:pt x="450" y="213"/>
                    <a:pt x="449" y="212"/>
                    <a:pt x="449" y="212"/>
                  </a:cubicBezTo>
                  <a:close/>
                  <a:moveTo>
                    <a:pt x="460" y="146"/>
                  </a:moveTo>
                  <a:cubicBezTo>
                    <a:pt x="460" y="146"/>
                    <a:pt x="460" y="148"/>
                    <a:pt x="461" y="147"/>
                  </a:cubicBezTo>
                  <a:cubicBezTo>
                    <a:pt x="461" y="147"/>
                    <a:pt x="461" y="146"/>
                    <a:pt x="460" y="146"/>
                  </a:cubicBezTo>
                  <a:close/>
                  <a:moveTo>
                    <a:pt x="460" y="148"/>
                  </a:moveTo>
                  <a:cubicBezTo>
                    <a:pt x="460" y="148"/>
                    <a:pt x="460" y="146"/>
                    <a:pt x="459" y="146"/>
                  </a:cubicBezTo>
                  <a:cubicBezTo>
                    <a:pt x="459" y="148"/>
                    <a:pt x="458" y="147"/>
                    <a:pt x="457" y="146"/>
                  </a:cubicBezTo>
                  <a:cubicBezTo>
                    <a:pt x="457" y="147"/>
                    <a:pt x="457" y="148"/>
                    <a:pt x="456" y="148"/>
                  </a:cubicBezTo>
                  <a:cubicBezTo>
                    <a:pt x="456" y="147"/>
                    <a:pt x="456" y="147"/>
                    <a:pt x="456" y="146"/>
                  </a:cubicBezTo>
                  <a:cubicBezTo>
                    <a:pt x="456" y="147"/>
                    <a:pt x="455" y="146"/>
                    <a:pt x="455" y="146"/>
                  </a:cubicBezTo>
                  <a:cubicBezTo>
                    <a:pt x="455" y="147"/>
                    <a:pt x="455" y="147"/>
                    <a:pt x="455" y="148"/>
                  </a:cubicBezTo>
                  <a:cubicBezTo>
                    <a:pt x="455" y="148"/>
                    <a:pt x="456" y="147"/>
                    <a:pt x="456" y="147"/>
                  </a:cubicBezTo>
                  <a:cubicBezTo>
                    <a:pt x="456" y="149"/>
                    <a:pt x="457" y="147"/>
                    <a:pt x="458" y="148"/>
                  </a:cubicBezTo>
                  <a:cubicBezTo>
                    <a:pt x="457" y="148"/>
                    <a:pt x="458" y="148"/>
                    <a:pt x="457" y="149"/>
                  </a:cubicBezTo>
                  <a:cubicBezTo>
                    <a:pt x="458" y="149"/>
                    <a:pt x="457" y="148"/>
                    <a:pt x="458" y="148"/>
                  </a:cubicBezTo>
                  <a:cubicBezTo>
                    <a:pt x="459" y="148"/>
                    <a:pt x="458" y="147"/>
                    <a:pt x="459" y="147"/>
                  </a:cubicBezTo>
                  <a:cubicBezTo>
                    <a:pt x="459" y="148"/>
                    <a:pt x="459" y="149"/>
                    <a:pt x="460" y="148"/>
                  </a:cubicBezTo>
                  <a:close/>
                  <a:moveTo>
                    <a:pt x="448" y="209"/>
                  </a:moveTo>
                  <a:cubicBezTo>
                    <a:pt x="448" y="211"/>
                    <a:pt x="447" y="209"/>
                    <a:pt x="447" y="210"/>
                  </a:cubicBezTo>
                  <a:cubicBezTo>
                    <a:pt x="446" y="210"/>
                    <a:pt x="447" y="210"/>
                    <a:pt x="447" y="211"/>
                  </a:cubicBezTo>
                  <a:cubicBezTo>
                    <a:pt x="448" y="209"/>
                    <a:pt x="447" y="211"/>
                    <a:pt x="448" y="211"/>
                  </a:cubicBezTo>
                  <a:cubicBezTo>
                    <a:pt x="448" y="210"/>
                    <a:pt x="449" y="210"/>
                    <a:pt x="449" y="210"/>
                  </a:cubicBezTo>
                  <a:cubicBezTo>
                    <a:pt x="449" y="209"/>
                    <a:pt x="449" y="209"/>
                    <a:pt x="448" y="209"/>
                  </a:cubicBezTo>
                  <a:close/>
                  <a:moveTo>
                    <a:pt x="452" y="149"/>
                  </a:moveTo>
                  <a:cubicBezTo>
                    <a:pt x="452" y="148"/>
                    <a:pt x="451" y="148"/>
                    <a:pt x="451" y="148"/>
                  </a:cubicBezTo>
                  <a:cubicBezTo>
                    <a:pt x="451" y="149"/>
                    <a:pt x="452" y="149"/>
                    <a:pt x="451" y="149"/>
                  </a:cubicBezTo>
                  <a:cubicBezTo>
                    <a:pt x="452" y="150"/>
                    <a:pt x="453" y="150"/>
                    <a:pt x="454" y="149"/>
                  </a:cubicBezTo>
                  <a:cubicBezTo>
                    <a:pt x="454" y="148"/>
                    <a:pt x="452" y="149"/>
                    <a:pt x="452" y="149"/>
                  </a:cubicBezTo>
                  <a:close/>
                  <a:moveTo>
                    <a:pt x="442" y="209"/>
                  </a:moveTo>
                  <a:cubicBezTo>
                    <a:pt x="442" y="210"/>
                    <a:pt x="441" y="209"/>
                    <a:pt x="441" y="210"/>
                  </a:cubicBezTo>
                  <a:cubicBezTo>
                    <a:pt x="442" y="210"/>
                    <a:pt x="443" y="209"/>
                    <a:pt x="442" y="209"/>
                  </a:cubicBezTo>
                  <a:close/>
                  <a:moveTo>
                    <a:pt x="438" y="212"/>
                  </a:moveTo>
                  <a:cubicBezTo>
                    <a:pt x="438" y="211"/>
                    <a:pt x="439" y="211"/>
                    <a:pt x="439" y="211"/>
                  </a:cubicBezTo>
                  <a:cubicBezTo>
                    <a:pt x="439" y="211"/>
                    <a:pt x="439" y="211"/>
                    <a:pt x="438" y="211"/>
                  </a:cubicBezTo>
                  <a:cubicBezTo>
                    <a:pt x="438" y="210"/>
                    <a:pt x="439" y="210"/>
                    <a:pt x="438" y="210"/>
                  </a:cubicBezTo>
                  <a:cubicBezTo>
                    <a:pt x="438" y="211"/>
                    <a:pt x="438" y="211"/>
                    <a:pt x="438" y="212"/>
                  </a:cubicBezTo>
                  <a:close/>
                  <a:moveTo>
                    <a:pt x="409" y="173"/>
                  </a:moveTo>
                  <a:cubicBezTo>
                    <a:pt x="409" y="173"/>
                    <a:pt x="409" y="174"/>
                    <a:pt x="410" y="174"/>
                  </a:cubicBezTo>
                  <a:cubicBezTo>
                    <a:pt x="409" y="173"/>
                    <a:pt x="411" y="173"/>
                    <a:pt x="411" y="173"/>
                  </a:cubicBezTo>
                  <a:cubicBezTo>
                    <a:pt x="412" y="173"/>
                    <a:pt x="412" y="173"/>
                    <a:pt x="412" y="172"/>
                  </a:cubicBezTo>
                  <a:cubicBezTo>
                    <a:pt x="411" y="171"/>
                    <a:pt x="410" y="173"/>
                    <a:pt x="409" y="173"/>
                  </a:cubicBezTo>
                  <a:close/>
                  <a:moveTo>
                    <a:pt x="398" y="229"/>
                  </a:moveTo>
                  <a:cubicBezTo>
                    <a:pt x="400" y="229"/>
                    <a:pt x="399" y="228"/>
                    <a:pt x="400" y="227"/>
                  </a:cubicBezTo>
                  <a:cubicBezTo>
                    <a:pt x="399" y="227"/>
                    <a:pt x="399" y="228"/>
                    <a:pt x="398" y="229"/>
                  </a:cubicBezTo>
                  <a:close/>
                  <a:moveTo>
                    <a:pt x="393" y="230"/>
                  </a:moveTo>
                  <a:cubicBezTo>
                    <a:pt x="393" y="231"/>
                    <a:pt x="394" y="231"/>
                    <a:pt x="394" y="231"/>
                  </a:cubicBezTo>
                  <a:cubicBezTo>
                    <a:pt x="394" y="231"/>
                    <a:pt x="395" y="231"/>
                    <a:pt x="396" y="231"/>
                  </a:cubicBezTo>
                  <a:cubicBezTo>
                    <a:pt x="396" y="231"/>
                    <a:pt x="396" y="230"/>
                    <a:pt x="396" y="230"/>
                  </a:cubicBezTo>
                  <a:cubicBezTo>
                    <a:pt x="395" y="230"/>
                    <a:pt x="395" y="231"/>
                    <a:pt x="393" y="230"/>
                  </a:cubicBezTo>
                  <a:close/>
                  <a:moveTo>
                    <a:pt x="390" y="232"/>
                  </a:moveTo>
                  <a:cubicBezTo>
                    <a:pt x="392" y="232"/>
                    <a:pt x="392" y="231"/>
                    <a:pt x="392" y="231"/>
                  </a:cubicBezTo>
                  <a:cubicBezTo>
                    <a:pt x="391" y="231"/>
                    <a:pt x="391" y="231"/>
                    <a:pt x="390" y="232"/>
                  </a:cubicBezTo>
                  <a:close/>
                  <a:moveTo>
                    <a:pt x="393" y="179"/>
                  </a:moveTo>
                  <a:cubicBezTo>
                    <a:pt x="394" y="179"/>
                    <a:pt x="395" y="179"/>
                    <a:pt x="395" y="178"/>
                  </a:cubicBezTo>
                  <a:cubicBezTo>
                    <a:pt x="394" y="178"/>
                    <a:pt x="394" y="179"/>
                    <a:pt x="393" y="179"/>
                  </a:cubicBezTo>
                  <a:close/>
                  <a:moveTo>
                    <a:pt x="129" y="269"/>
                  </a:moveTo>
                  <a:cubicBezTo>
                    <a:pt x="133" y="268"/>
                    <a:pt x="137" y="265"/>
                    <a:pt x="142" y="264"/>
                  </a:cubicBezTo>
                  <a:cubicBezTo>
                    <a:pt x="144" y="263"/>
                    <a:pt x="147" y="262"/>
                    <a:pt x="151" y="261"/>
                  </a:cubicBezTo>
                  <a:cubicBezTo>
                    <a:pt x="151" y="260"/>
                    <a:pt x="153" y="260"/>
                    <a:pt x="154" y="259"/>
                  </a:cubicBezTo>
                  <a:cubicBezTo>
                    <a:pt x="154" y="259"/>
                    <a:pt x="154" y="259"/>
                    <a:pt x="155" y="259"/>
                  </a:cubicBezTo>
                  <a:cubicBezTo>
                    <a:pt x="158" y="258"/>
                    <a:pt x="161" y="256"/>
                    <a:pt x="164" y="256"/>
                  </a:cubicBezTo>
                  <a:cubicBezTo>
                    <a:pt x="165" y="254"/>
                    <a:pt x="168" y="254"/>
                    <a:pt x="169" y="253"/>
                  </a:cubicBezTo>
                  <a:cubicBezTo>
                    <a:pt x="178" y="250"/>
                    <a:pt x="186" y="245"/>
                    <a:pt x="195" y="243"/>
                  </a:cubicBezTo>
                  <a:cubicBezTo>
                    <a:pt x="205" y="238"/>
                    <a:pt x="215" y="234"/>
                    <a:pt x="225" y="230"/>
                  </a:cubicBezTo>
                  <a:cubicBezTo>
                    <a:pt x="227" y="229"/>
                    <a:pt x="230" y="228"/>
                    <a:pt x="233" y="227"/>
                  </a:cubicBezTo>
                  <a:cubicBezTo>
                    <a:pt x="239" y="224"/>
                    <a:pt x="246" y="221"/>
                    <a:pt x="252" y="218"/>
                  </a:cubicBezTo>
                  <a:cubicBezTo>
                    <a:pt x="256" y="217"/>
                    <a:pt x="259" y="215"/>
                    <a:pt x="261" y="215"/>
                  </a:cubicBezTo>
                  <a:cubicBezTo>
                    <a:pt x="264" y="214"/>
                    <a:pt x="266" y="212"/>
                    <a:pt x="269" y="212"/>
                  </a:cubicBezTo>
                  <a:cubicBezTo>
                    <a:pt x="286" y="204"/>
                    <a:pt x="304" y="196"/>
                    <a:pt x="322" y="189"/>
                  </a:cubicBezTo>
                  <a:cubicBezTo>
                    <a:pt x="322" y="189"/>
                    <a:pt x="322" y="190"/>
                    <a:pt x="323" y="189"/>
                  </a:cubicBezTo>
                  <a:cubicBezTo>
                    <a:pt x="322" y="189"/>
                    <a:pt x="322" y="189"/>
                    <a:pt x="322" y="189"/>
                  </a:cubicBezTo>
                  <a:cubicBezTo>
                    <a:pt x="335" y="184"/>
                    <a:pt x="347" y="178"/>
                    <a:pt x="359" y="174"/>
                  </a:cubicBezTo>
                  <a:cubicBezTo>
                    <a:pt x="359" y="173"/>
                    <a:pt x="360" y="173"/>
                    <a:pt x="360" y="173"/>
                  </a:cubicBezTo>
                  <a:cubicBezTo>
                    <a:pt x="366" y="171"/>
                    <a:pt x="374" y="168"/>
                    <a:pt x="379" y="166"/>
                  </a:cubicBezTo>
                  <a:cubicBezTo>
                    <a:pt x="379" y="165"/>
                    <a:pt x="381" y="166"/>
                    <a:pt x="380" y="164"/>
                  </a:cubicBezTo>
                  <a:cubicBezTo>
                    <a:pt x="379" y="166"/>
                    <a:pt x="377" y="166"/>
                    <a:pt x="377" y="165"/>
                  </a:cubicBezTo>
                  <a:cubicBezTo>
                    <a:pt x="377" y="165"/>
                    <a:pt x="377" y="166"/>
                    <a:pt x="376" y="166"/>
                  </a:cubicBezTo>
                  <a:cubicBezTo>
                    <a:pt x="373" y="166"/>
                    <a:pt x="370" y="168"/>
                    <a:pt x="368" y="167"/>
                  </a:cubicBezTo>
                  <a:cubicBezTo>
                    <a:pt x="367" y="168"/>
                    <a:pt x="367" y="168"/>
                    <a:pt x="366" y="168"/>
                  </a:cubicBezTo>
                  <a:cubicBezTo>
                    <a:pt x="366" y="168"/>
                    <a:pt x="366" y="168"/>
                    <a:pt x="365" y="168"/>
                  </a:cubicBezTo>
                  <a:cubicBezTo>
                    <a:pt x="364" y="168"/>
                    <a:pt x="364" y="169"/>
                    <a:pt x="364" y="170"/>
                  </a:cubicBezTo>
                  <a:cubicBezTo>
                    <a:pt x="362" y="169"/>
                    <a:pt x="362" y="170"/>
                    <a:pt x="361" y="170"/>
                  </a:cubicBezTo>
                  <a:cubicBezTo>
                    <a:pt x="361" y="170"/>
                    <a:pt x="360" y="169"/>
                    <a:pt x="360" y="170"/>
                  </a:cubicBezTo>
                  <a:cubicBezTo>
                    <a:pt x="360" y="170"/>
                    <a:pt x="360" y="170"/>
                    <a:pt x="360" y="170"/>
                  </a:cubicBezTo>
                  <a:cubicBezTo>
                    <a:pt x="358" y="171"/>
                    <a:pt x="356" y="170"/>
                    <a:pt x="356" y="171"/>
                  </a:cubicBezTo>
                  <a:cubicBezTo>
                    <a:pt x="355" y="171"/>
                    <a:pt x="355" y="171"/>
                    <a:pt x="355" y="171"/>
                  </a:cubicBezTo>
                  <a:cubicBezTo>
                    <a:pt x="354" y="171"/>
                    <a:pt x="354" y="172"/>
                    <a:pt x="352" y="171"/>
                  </a:cubicBezTo>
                  <a:cubicBezTo>
                    <a:pt x="352" y="173"/>
                    <a:pt x="350" y="172"/>
                    <a:pt x="349" y="172"/>
                  </a:cubicBezTo>
                  <a:cubicBezTo>
                    <a:pt x="349" y="173"/>
                    <a:pt x="349" y="172"/>
                    <a:pt x="348" y="173"/>
                  </a:cubicBezTo>
                  <a:cubicBezTo>
                    <a:pt x="348" y="172"/>
                    <a:pt x="347" y="173"/>
                    <a:pt x="347" y="174"/>
                  </a:cubicBezTo>
                  <a:cubicBezTo>
                    <a:pt x="347" y="173"/>
                    <a:pt x="347" y="173"/>
                    <a:pt x="346" y="172"/>
                  </a:cubicBezTo>
                  <a:cubicBezTo>
                    <a:pt x="346" y="173"/>
                    <a:pt x="344" y="172"/>
                    <a:pt x="344" y="173"/>
                  </a:cubicBezTo>
                  <a:cubicBezTo>
                    <a:pt x="345" y="173"/>
                    <a:pt x="344" y="173"/>
                    <a:pt x="344" y="173"/>
                  </a:cubicBezTo>
                  <a:cubicBezTo>
                    <a:pt x="344" y="174"/>
                    <a:pt x="345" y="174"/>
                    <a:pt x="345" y="174"/>
                  </a:cubicBezTo>
                  <a:cubicBezTo>
                    <a:pt x="343" y="175"/>
                    <a:pt x="342" y="173"/>
                    <a:pt x="341" y="174"/>
                  </a:cubicBezTo>
                  <a:cubicBezTo>
                    <a:pt x="342" y="174"/>
                    <a:pt x="342" y="175"/>
                    <a:pt x="342" y="175"/>
                  </a:cubicBezTo>
                  <a:cubicBezTo>
                    <a:pt x="341" y="175"/>
                    <a:pt x="340" y="176"/>
                    <a:pt x="340" y="176"/>
                  </a:cubicBezTo>
                  <a:cubicBezTo>
                    <a:pt x="340" y="175"/>
                    <a:pt x="340" y="175"/>
                    <a:pt x="341" y="175"/>
                  </a:cubicBezTo>
                  <a:cubicBezTo>
                    <a:pt x="339" y="175"/>
                    <a:pt x="337" y="176"/>
                    <a:pt x="336" y="176"/>
                  </a:cubicBezTo>
                  <a:cubicBezTo>
                    <a:pt x="337" y="176"/>
                    <a:pt x="338" y="176"/>
                    <a:pt x="338" y="177"/>
                  </a:cubicBezTo>
                  <a:cubicBezTo>
                    <a:pt x="337" y="177"/>
                    <a:pt x="336" y="177"/>
                    <a:pt x="335" y="177"/>
                  </a:cubicBezTo>
                  <a:cubicBezTo>
                    <a:pt x="336" y="178"/>
                    <a:pt x="333" y="178"/>
                    <a:pt x="334" y="179"/>
                  </a:cubicBezTo>
                  <a:cubicBezTo>
                    <a:pt x="334" y="179"/>
                    <a:pt x="334" y="178"/>
                    <a:pt x="333" y="178"/>
                  </a:cubicBezTo>
                  <a:cubicBezTo>
                    <a:pt x="333" y="178"/>
                    <a:pt x="332" y="179"/>
                    <a:pt x="331" y="179"/>
                  </a:cubicBezTo>
                  <a:cubicBezTo>
                    <a:pt x="331" y="178"/>
                    <a:pt x="332" y="179"/>
                    <a:pt x="332" y="178"/>
                  </a:cubicBezTo>
                  <a:cubicBezTo>
                    <a:pt x="331" y="177"/>
                    <a:pt x="331" y="178"/>
                    <a:pt x="330" y="179"/>
                  </a:cubicBezTo>
                  <a:cubicBezTo>
                    <a:pt x="330" y="178"/>
                    <a:pt x="329" y="178"/>
                    <a:pt x="329" y="179"/>
                  </a:cubicBezTo>
                  <a:cubicBezTo>
                    <a:pt x="329" y="179"/>
                    <a:pt x="329" y="179"/>
                    <a:pt x="329" y="180"/>
                  </a:cubicBezTo>
                  <a:cubicBezTo>
                    <a:pt x="328" y="180"/>
                    <a:pt x="328" y="179"/>
                    <a:pt x="327" y="178"/>
                  </a:cubicBezTo>
                  <a:cubicBezTo>
                    <a:pt x="327" y="180"/>
                    <a:pt x="325" y="180"/>
                    <a:pt x="325" y="180"/>
                  </a:cubicBezTo>
                  <a:cubicBezTo>
                    <a:pt x="326" y="180"/>
                    <a:pt x="327" y="179"/>
                    <a:pt x="327" y="180"/>
                  </a:cubicBezTo>
                  <a:cubicBezTo>
                    <a:pt x="326" y="180"/>
                    <a:pt x="324" y="182"/>
                    <a:pt x="323" y="181"/>
                  </a:cubicBezTo>
                  <a:cubicBezTo>
                    <a:pt x="324" y="182"/>
                    <a:pt x="323" y="180"/>
                    <a:pt x="324" y="181"/>
                  </a:cubicBezTo>
                  <a:cubicBezTo>
                    <a:pt x="324" y="180"/>
                    <a:pt x="324" y="180"/>
                    <a:pt x="323" y="180"/>
                  </a:cubicBezTo>
                  <a:cubicBezTo>
                    <a:pt x="323" y="181"/>
                    <a:pt x="322" y="181"/>
                    <a:pt x="321" y="180"/>
                  </a:cubicBezTo>
                  <a:cubicBezTo>
                    <a:pt x="321" y="182"/>
                    <a:pt x="322" y="180"/>
                    <a:pt x="322" y="181"/>
                  </a:cubicBezTo>
                  <a:cubicBezTo>
                    <a:pt x="322" y="181"/>
                    <a:pt x="322" y="182"/>
                    <a:pt x="322" y="182"/>
                  </a:cubicBezTo>
                  <a:cubicBezTo>
                    <a:pt x="321" y="181"/>
                    <a:pt x="320" y="181"/>
                    <a:pt x="321" y="182"/>
                  </a:cubicBezTo>
                  <a:cubicBezTo>
                    <a:pt x="320" y="183"/>
                    <a:pt x="318" y="181"/>
                    <a:pt x="318" y="183"/>
                  </a:cubicBezTo>
                  <a:cubicBezTo>
                    <a:pt x="318" y="182"/>
                    <a:pt x="319" y="183"/>
                    <a:pt x="319" y="183"/>
                  </a:cubicBezTo>
                  <a:cubicBezTo>
                    <a:pt x="318" y="183"/>
                    <a:pt x="318" y="184"/>
                    <a:pt x="317" y="183"/>
                  </a:cubicBezTo>
                  <a:cubicBezTo>
                    <a:pt x="316" y="184"/>
                    <a:pt x="318" y="183"/>
                    <a:pt x="318" y="184"/>
                  </a:cubicBezTo>
                  <a:cubicBezTo>
                    <a:pt x="317" y="184"/>
                    <a:pt x="316" y="183"/>
                    <a:pt x="315" y="183"/>
                  </a:cubicBezTo>
                  <a:cubicBezTo>
                    <a:pt x="315" y="185"/>
                    <a:pt x="312" y="184"/>
                    <a:pt x="311" y="186"/>
                  </a:cubicBezTo>
                  <a:cubicBezTo>
                    <a:pt x="311" y="185"/>
                    <a:pt x="311" y="185"/>
                    <a:pt x="310" y="185"/>
                  </a:cubicBezTo>
                  <a:cubicBezTo>
                    <a:pt x="310" y="186"/>
                    <a:pt x="310" y="186"/>
                    <a:pt x="309" y="187"/>
                  </a:cubicBezTo>
                  <a:cubicBezTo>
                    <a:pt x="310" y="185"/>
                    <a:pt x="308" y="187"/>
                    <a:pt x="307" y="187"/>
                  </a:cubicBezTo>
                  <a:cubicBezTo>
                    <a:pt x="308" y="187"/>
                    <a:pt x="307" y="187"/>
                    <a:pt x="307" y="186"/>
                  </a:cubicBezTo>
                  <a:cubicBezTo>
                    <a:pt x="306" y="187"/>
                    <a:pt x="305" y="187"/>
                    <a:pt x="305" y="187"/>
                  </a:cubicBezTo>
                  <a:cubicBezTo>
                    <a:pt x="305" y="188"/>
                    <a:pt x="305" y="188"/>
                    <a:pt x="305" y="188"/>
                  </a:cubicBezTo>
                  <a:cubicBezTo>
                    <a:pt x="304" y="187"/>
                    <a:pt x="302" y="189"/>
                    <a:pt x="299" y="189"/>
                  </a:cubicBezTo>
                  <a:cubicBezTo>
                    <a:pt x="299" y="189"/>
                    <a:pt x="300" y="188"/>
                    <a:pt x="299" y="188"/>
                  </a:cubicBezTo>
                  <a:cubicBezTo>
                    <a:pt x="299" y="189"/>
                    <a:pt x="298" y="189"/>
                    <a:pt x="298" y="189"/>
                  </a:cubicBezTo>
                  <a:cubicBezTo>
                    <a:pt x="298" y="189"/>
                    <a:pt x="298" y="190"/>
                    <a:pt x="298" y="190"/>
                  </a:cubicBezTo>
                  <a:cubicBezTo>
                    <a:pt x="297" y="190"/>
                    <a:pt x="297" y="191"/>
                    <a:pt x="296" y="190"/>
                  </a:cubicBezTo>
                  <a:cubicBezTo>
                    <a:pt x="296" y="190"/>
                    <a:pt x="296" y="190"/>
                    <a:pt x="296" y="190"/>
                  </a:cubicBezTo>
                  <a:cubicBezTo>
                    <a:pt x="296" y="191"/>
                    <a:pt x="296" y="191"/>
                    <a:pt x="296" y="192"/>
                  </a:cubicBezTo>
                  <a:cubicBezTo>
                    <a:pt x="296" y="191"/>
                    <a:pt x="295" y="191"/>
                    <a:pt x="295" y="191"/>
                  </a:cubicBezTo>
                  <a:cubicBezTo>
                    <a:pt x="295" y="191"/>
                    <a:pt x="295" y="191"/>
                    <a:pt x="295" y="190"/>
                  </a:cubicBezTo>
                  <a:cubicBezTo>
                    <a:pt x="294" y="192"/>
                    <a:pt x="293" y="192"/>
                    <a:pt x="292" y="192"/>
                  </a:cubicBezTo>
                  <a:cubicBezTo>
                    <a:pt x="293" y="194"/>
                    <a:pt x="289" y="193"/>
                    <a:pt x="288" y="193"/>
                  </a:cubicBezTo>
                  <a:cubicBezTo>
                    <a:pt x="289" y="195"/>
                    <a:pt x="286" y="194"/>
                    <a:pt x="286" y="195"/>
                  </a:cubicBezTo>
                  <a:cubicBezTo>
                    <a:pt x="286" y="195"/>
                    <a:pt x="285" y="194"/>
                    <a:pt x="285" y="194"/>
                  </a:cubicBezTo>
                  <a:cubicBezTo>
                    <a:pt x="284" y="195"/>
                    <a:pt x="284" y="196"/>
                    <a:pt x="283" y="195"/>
                  </a:cubicBezTo>
                  <a:cubicBezTo>
                    <a:pt x="283" y="196"/>
                    <a:pt x="283" y="196"/>
                    <a:pt x="282" y="196"/>
                  </a:cubicBezTo>
                  <a:cubicBezTo>
                    <a:pt x="282" y="196"/>
                    <a:pt x="282" y="196"/>
                    <a:pt x="282" y="195"/>
                  </a:cubicBezTo>
                  <a:cubicBezTo>
                    <a:pt x="281" y="196"/>
                    <a:pt x="281" y="196"/>
                    <a:pt x="280" y="196"/>
                  </a:cubicBezTo>
                  <a:cubicBezTo>
                    <a:pt x="280" y="196"/>
                    <a:pt x="280" y="196"/>
                    <a:pt x="279" y="196"/>
                  </a:cubicBezTo>
                  <a:cubicBezTo>
                    <a:pt x="279" y="197"/>
                    <a:pt x="279" y="198"/>
                    <a:pt x="279" y="197"/>
                  </a:cubicBezTo>
                  <a:cubicBezTo>
                    <a:pt x="278" y="197"/>
                    <a:pt x="279" y="197"/>
                    <a:pt x="279" y="198"/>
                  </a:cubicBezTo>
                  <a:cubicBezTo>
                    <a:pt x="278" y="198"/>
                    <a:pt x="277" y="199"/>
                    <a:pt x="276" y="198"/>
                  </a:cubicBezTo>
                  <a:cubicBezTo>
                    <a:pt x="276" y="200"/>
                    <a:pt x="275" y="199"/>
                    <a:pt x="274" y="200"/>
                  </a:cubicBezTo>
                  <a:cubicBezTo>
                    <a:pt x="274" y="199"/>
                    <a:pt x="275" y="199"/>
                    <a:pt x="274" y="198"/>
                  </a:cubicBezTo>
                  <a:cubicBezTo>
                    <a:pt x="274" y="199"/>
                    <a:pt x="274" y="198"/>
                    <a:pt x="273" y="198"/>
                  </a:cubicBezTo>
                  <a:cubicBezTo>
                    <a:pt x="273" y="200"/>
                    <a:pt x="272" y="199"/>
                    <a:pt x="272" y="200"/>
                  </a:cubicBezTo>
                  <a:cubicBezTo>
                    <a:pt x="272" y="200"/>
                    <a:pt x="273" y="200"/>
                    <a:pt x="273" y="200"/>
                  </a:cubicBezTo>
                  <a:cubicBezTo>
                    <a:pt x="272" y="200"/>
                    <a:pt x="272" y="201"/>
                    <a:pt x="271" y="201"/>
                  </a:cubicBezTo>
                  <a:cubicBezTo>
                    <a:pt x="271" y="200"/>
                    <a:pt x="271" y="200"/>
                    <a:pt x="271" y="199"/>
                  </a:cubicBezTo>
                  <a:cubicBezTo>
                    <a:pt x="271" y="200"/>
                    <a:pt x="270" y="200"/>
                    <a:pt x="270" y="200"/>
                  </a:cubicBezTo>
                  <a:cubicBezTo>
                    <a:pt x="270" y="200"/>
                    <a:pt x="270" y="201"/>
                    <a:pt x="270" y="201"/>
                  </a:cubicBezTo>
                  <a:cubicBezTo>
                    <a:pt x="269" y="201"/>
                    <a:pt x="270" y="200"/>
                    <a:pt x="269" y="200"/>
                  </a:cubicBezTo>
                  <a:cubicBezTo>
                    <a:pt x="269" y="201"/>
                    <a:pt x="268" y="202"/>
                    <a:pt x="268" y="202"/>
                  </a:cubicBezTo>
                  <a:cubicBezTo>
                    <a:pt x="268" y="202"/>
                    <a:pt x="269" y="201"/>
                    <a:pt x="268" y="201"/>
                  </a:cubicBezTo>
                  <a:cubicBezTo>
                    <a:pt x="268" y="201"/>
                    <a:pt x="267" y="201"/>
                    <a:pt x="267" y="201"/>
                  </a:cubicBezTo>
                  <a:cubicBezTo>
                    <a:pt x="268" y="201"/>
                    <a:pt x="268" y="202"/>
                    <a:pt x="267" y="202"/>
                  </a:cubicBezTo>
                  <a:cubicBezTo>
                    <a:pt x="266" y="201"/>
                    <a:pt x="266" y="203"/>
                    <a:pt x="265" y="202"/>
                  </a:cubicBezTo>
                  <a:cubicBezTo>
                    <a:pt x="264" y="203"/>
                    <a:pt x="264" y="203"/>
                    <a:pt x="264" y="204"/>
                  </a:cubicBezTo>
                  <a:cubicBezTo>
                    <a:pt x="264" y="203"/>
                    <a:pt x="263" y="205"/>
                    <a:pt x="262" y="204"/>
                  </a:cubicBezTo>
                  <a:cubicBezTo>
                    <a:pt x="263" y="204"/>
                    <a:pt x="263" y="203"/>
                    <a:pt x="264" y="203"/>
                  </a:cubicBezTo>
                  <a:cubicBezTo>
                    <a:pt x="261" y="203"/>
                    <a:pt x="259" y="205"/>
                    <a:pt x="256" y="205"/>
                  </a:cubicBezTo>
                  <a:cubicBezTo>
                    <a:pt x="256" y="206"/>
                    <a:pt x="255" y="206"/>
                    <a:pt x="256" y="206"/>
                  </a:cubicBezTo>
                  <a:cubicBezTo>
                    <a:pt x="256" y="207"/>
                    <a:pt x="257" y="206"/>
                    <a:pt x="257" y="207"/>
                  </a:cubicBezTo>
                  <a:cubicBezTo>
                    <a:pt x="256" y="206"/>
                    <a:pt x="256" y="207"/>
                    <a:pt x="255" y="207"/>
                  </a:cubicBezTo>
                  <a:cubicBezTo>
                    <a:pt x="255" y="207"/>
                    <a:pt x="255" y="206"/>
                    <a:pt x="255" y="206"/>
                  </a:cubicBezTo>
                  <a:cubicBezTo>
                    <a:pt x="254" y="208"/>
                    <a:pt x="252" y="207"/>
                    <a:pt x="251" y="209"/>
                  </a:cubicBezTo>
                  <a:cubicBezTo>
                    <a:pt x="251" y="208"/>
                    <a:pt x="252" y="208"/>
                    <a:pt x="251" y="207"/>
                  </a:cubicBezTo>
                  <a:cubicBezTo>
                    <a:pt x="251" y="208"/>
                    <a:pt x="251" y="208"/>
                    <a:pt x="250" y="208"/>
                  </a:cubicBezTo>
                  <a:cubicBezTo>
                    <a:pt x="250" y="208"/>
                    <a:pt x="250" y="208"/>
                    <a:pt x="250" y="208"/>
                  </a:cubicBezTo>
                  <a:cubicBezTo>
                    <a:pt x="250" y="208"/>
                    <a:pt x="250" y="208"/>
                    <a:pt x="249" y="208"/>
                  </a:cubicBezTo>
                  <a:cubicBezTo>
                    <a:pt x="249" y="209"/>
                    <a:pt x="246" y="209"/>
                    <a:pt x="246" y="210"/>
                  </a:cubicBezTo>
                  <a:cubicBezTo>
                    <a:pt x="243" y="210"/>
                    <a:pt x="240" y="214"/>
                    <a:pt x="237" y="213"/>
                  </a:cubicBezTo>
                  <a:cubicBezTo>
                    <a:pt x="236" y="215"/>
                    <a:pt x="236" y="214"/>
                    <a:pt x="236" y="215"/>
                  </a:cubicBezTo>
                  <a:cubicBezTo>
                    <a:pt x="235" y="215"/>
                    <a:pt x="235" y="215"/>
                    <a:pt x="235" y="215"/>
                  </a:cubicBezTo>
                  <a:cubicBezTo>
                    <a:pt x="235" y="216"/>
                    <a:pt x="232" y="216"/>
                    <a:pt x="232" y="216"/>
                  </a:cubicBezTo>
                  <a:cubicBezTo>
                    <a:pt x="232" y="216"/>
                    <a:pt x="233" y="218"/>
                    <a:pt x="231" y="217"/>
                  </a:cubicBezTo>
                  <a:cubicBezTo>
                    <a:pt x="231" y="217"/>
                    <a:pt x="232" y="217"/>
                    <a:pt x="232" y="217"/>
                  </a:cubicBezTo>
                  <a:cubicBezTo>
                    <a:pt x="228" y="218"/>
                    <a:pt x="224" y="220"/>
                    <a:pt x="220" y="222"/>
                  </a:cubicBezTo>
                  <a:cubicBezTo>
                    <a:pt x="220" y="221"/>
                    <a:pt x="220" y="221"/>
                    <a:pt x="220" y="221"/>
                  </a:cubicBezTo>
                  <a:cubicBezTo>
                    <a:pt x="219" y="222"/>
                    <a:pt x="219" y="220"/>
                    <a:pt x="219" y="222"/>
                  </a:cubicBezTo>
                  <a:cubicBezTo>
                    <a:pt x="217" y="222"/>
                    <a:pt x="216" y="224"/>
                    <a:pt x="214" y="224"/>
                  </a:cubicBezTo>
                  <a:cubicBezTo>
                    <a:pt x="214" y="225"/>
                    <a:pt x="211" y="226"/>
                    <a:pt x="210" y="225"/>
                  </a:cubicBezTo>
                  <a:cubicBezTo>
                    <a:pt x="208" y="228"/>
                    <a:pt x="205" y="229"/>
                    <a:pt x="202" y="229"/>
                  </a:cubicBezTo>
                  <a:cubicBezTo>
                    <a:pt x="202" y="230"/>
                    <a:pt x="200" y="230"/>
                    <a:pt x="200" y="231"/>
                  </a:cubicBezTo>
                  <a:cubicBezTo>
                    <a:pt x="200" y="230"/>
                    <a:pt x="199" y="231"/>
                    <a:pt x="199" y="231"/>
                  </a:cubicBezTo>
                  <a:cubicBezTo>
                    <a:pt x="197" y="232"/>
                    <a:pt x="197" y="232"/>
                    <a:pt x="195" y="233"/>
                  </a:cubicBezTo>
                  <a:cubicBezTo>
                    <a:pt x="194" y="233"/>
                    <a:pt x="193" y="235"/>
                    <a:pt x="191" y="234"/>
                  </a:cubicBezTo>
                  <a:cubicBezTo>
                    <a:pt x="191" y="235"/>
                    <a:pt x="189" y="236"/>
                    <a:pt x="189" y="235"/>
                  </a:cubicBezTo>
                  <a:cubicBezTo>
                    <a:pt x="189" y="237"/>
                    <a:pt x="188" y="236"/>
                    <a:pt x="187" y="237"/>
                  </a:cubicBezTo>
                  <a:cubicBezTo>
                    <a:pt x="187" y="237"/>
                    <a:pt x="187" y="237"/>
                    <a:pt x="187" y="237"/>
                  </a:cubicBezTo>
                  <a:cubicBezTo>
                    <a:pt x="187" y="237"/>
                    <a:pt x="187" y="237"/>
                    <a:pt x="187" y="237"/>
                  </a:cubicBezTo>
                  <a:cubicBezTo>
                    <a:pt x="186" y="237"/>
                    <a:pt x="187" y="238"/>
                    <a:pt x="187" y="238"/>
                  </a:cubicBezTo>
                  <a:cubicBezTo>
                    <a:pt x="186" y="237"/>
                    <a:pt x="185" y="239"/>
                    <a:pt x="184" y="239"/>
                  </a:cubicBezTo>
                  <a:cubicBezTo>
                    <a:pt x="184" y="239"/>
                    <a:pt x="183" y="238"/>
                    <a:pt x="183" y="239"/>
                  </a:cubicBezTo>
                  <a:cubicBezTo>
                    <a:pt x="183" y="239"/>
                    <a:pt x="184" y="240"/>
                    <a:pt x="183" y="239"/>
                  </a:cubicBezTo>
                  <a:cubicBezTo>
                    <a:pt x="182" y="239"/>
                    <a:pt x="181" y="241"/>
                    <a:pt x="180" y="240"/>
                  </a:cubicBezTo>
                  <a:cubicBezTo>
                    <a:pt x="180" y="241"/>
                    <a:pt x="178" y="242"/>
                    <a:pt x="176" y="242"/>
                  </a:cubicBezTo>
                  <a:cubicBezTo>
                    <a:pt x="176" y="242"/>
                    <a:pt x="176" y="242"/>
                    <a:pt x="176" y="243"/>
                  </a:cubicBezTo>
                  <a:cubicBezTo>
                    <a:pt x="175" y="242"/>
                    <a:pt x="175" y="244"/>
                    <a:pt x="175" y="244"/>
                  </a:cubicBezTo>
                  <a:cubicBezTo>
                    <a:pt x="174" y="243"/>
                    <a:pt x="174" y="243"/>
                    <a:pt x="173" y="243"/>
                  </a:cubicBezTo>
                  <a:cubicBezTo>
                    <a:pt x="173" y="244"/>
                    <a:pt x="171" y="244"/>
                    <a:pt x="171" y="245"/>
                  </a:cubicBezTo>
                  <a:cubicBezTo>
                    <a:pt x="171" y="245"/>
                    <a:pt x="171" y="244"/>
                    <a:pt x="170" y="245"/>
                  </a:cubicBezTo>
                  <a:cubicBezTo>
                    <a:pt x="169" y="247"/>
                    <a:pt x="167" y="247"/>
                    <a:pt x="165" y="248"/>
                  </a:cubicBezTo>
                  <a:cubicBezTo>
                    <a:pt x="166" y="248"/>
                    <a:pt x="165" y="249"/>
                    <a:pt x="164" y="249"/>
                  </a:cubicBezTo>
                  <a:cubicBezTo>
                    <a:pt x="164" y="248"/>
                    <a:pt x="165" y="248"/>
                    <a:pt x="165" y="248"/>
                  </a:cubicBezTo>
                  <a:cubicBezTo>
                    <a:pt x="162" y="251"/>
                    <a:pt x="154" y="252"/>
                    <a:pt x="153" y="255"/>
                  </a:cubicBezTo>
                  <a:cubicBezTo>
                    <a:pt x="152" y="255"/>
                    <a:pt x="151" y="256"/>
                    <a:pt x="151" y="256"/>
                  </a:cubicBezTo>
                  <a:cubicBezTo>
                    <a:pt x="151" y="256"/>
                    <a:pt x="152" y="256"/>
                    <a:pt x="151" y="257"/>
                  </a:cubicBezTo>
                  <a:cubicBezTo>
                    <a:pt x="151" y="257"/>
                    <a:pt x="151" y="256"/>
                    <a:pt x="150" y="256"/>
                  </a:cubicBezTo>
                  <a:cubicBezTo>
                    <a:pt x="150" y="257"/>
                    <a:pt x="150" y="257"/>
                    <a:pt x="149" y="257"/>
                  </a:cubicBezTo>
                  <a:cubicBezTo>
                    <a:pt x="149" y="257"/>
                    <a:pt x="149" y="256"/>
                    <a:pt x="148" y="257"/>
                  </a:cubicBezTo>
                  <a:cubicBezTo>
                    <a:pt x="147" y="258"/>
                    <a:pt x="146" y="257"/>
                    <a:pt x="144" y="259"/>
                  </a:cubicBezTo>
                  <a:cubicBezTo>
                    <a:pt x="140" y="260"/>
                    <a:pt x="135" y="265"/>
                    <a:pt x="130" y="266"/>
                  </a:cubicBezTo>
                  <a:cubicBezTo>
                    <a:pt x="129" y="266"/>
                    <a:pt x="130" y="267"/>
                    <a:pt x="129" y="267"/>
                  </a:cubicBezTo>
                  <a:cubicBezTo>
                    <a:pt x="129" y="266"/>
                    <a:pt x="127" y="269"/>
                    <a:pt x="127" y="268"/>
                  </a:cubicBezTo>
                  <a:cubicBezTo>
                    <a:pt x="126" y="268"/>
                    <a:pt x="126" y="269"/>
                    <a:pt x="125" y="269"/>
                  </a:cubicBezTo>
                  <a:cubicBezTo>
                    <a:pt x="126" y="270"/>
                    <a:pt x="128" y="269"/>
                    <a:pt x="129" y="269"/>
                  </a:cubicBezTo>
                  <a:close/>
                  <a:moveTo>
                    <a:pt x="297" y="189"/>
                  </a:moveTo>
                  <a:cubicBezTo>
                    <a:pt x="297" y="189"/>
                    <a:pt x="298" y="189"/>
                    <a:pt x="298" y="189"/>
                  </a:cubicBezTo>
                  <a:cubicBezTo>
                    <a:pt x="297" y="188"/>
                    <a:pt x="297" y="189"/>
                    <a:pt x="297" y="189"/>
                  </a:cubicBezTo>
                  <a:cubicBezTo>
                    <a:pt x="297" y="189"/>
                    <a:pt x="297" y="190"/>
                    <a:pt x="297" y="190"/>
                  </a:cubicBezTo>
                  <a:cubicBezTo>
                    <a:pt x="297" y="190"/>
                    <a:pt x="297" y="190"/>
                    <a:pt x="297" y="189"/>
                  </a:cubicBezTo>
                  <a:close/>
                  <a:moveTo>
                    <a:pt x="326" y="256"/>
                  </a:moveTo>
                  <a:cubicBezTo>
                    <a:pt x="325" y="257"/>
                    <a:pt x="325" y="256"/>
                    <a:pt x="324" y="256"/>
                  </a:cubicBezTo>
                  <a:cubicBezTo>
                    <a:pt x="324" y="257"/>
                    <a:pt x="324" y="258"/>
                    <a:pt x="325" y="258"/>
                  </a:cubicBezTo>
                  <a:cubicBezTo>
                    <a:pt x="325" y="257"/>
                    <a:pt x="326" y="258"/>
                    <a:pt x="326" y="257"/>
                  </a:cubicBezTo>
                  <a:cubicBezTo>
                    <a:pt x="325" y="257"/>
                    <a:pt x="325" y="257"/>
                    <a:pt x="326" y="256"/>
                  </a:cubicBezTo>
                  <a:close/>
                  <a:moveTo>
                    <a:pt x="324" y="258"/>
                  </a:moveTo>
                  <a:cubicBezTo>
                    <a:pt x="324" y="258"/>
                    <a:pt x="322" y="258"/>
                    <a:pt x="323" y="258"/>
                  </a:cubicBezTo>
                  <a:cubicBezTo>
                    <a:pt x="323" y="258"/>
                    <a:pt x="324" y="259"/>
                    <a:pt x="324" y="258"/>
                  </a:cubicBezTo>
                  <a:cubicBezTo>
                    <a:pt x="324" y="258"/>
                    <a:pt x="324" y="258"/>
                    <a:pt x="324" y="258"/>
                  </a:cubicBezTo>
                  <a:close/>
                  <a:moveTo>
                    <a:pt x="308" y="264"/>
                  </a:moveTo>
                  <a:cubicBezTo>
                    <a:pt x="307" y="264"/>
                    <a:pt x="307" y="264"/>
                    <a:pt x="307" y="264"/>
                  </a:cubicBezTo>
                  <a:cubicBezTo>
                    <a:pt x="306" y="265"/>
                    <a:pt x="307" y="265"/>
                    <a:pt x="308" y="265"/>
                  </a:cubicBezTo>
                  <a:cubicBezTo>
                    <a:pt x="307" y="265"/>
                    <a:pt x="308" y="264"/>
                    <a:pt x="308" y="264"/>
                  </a:cubicBezTo>
                  <a:close/>
                  <a:moveTo>
                    <a:pt x="300" y="269"/>
                  </a:moveTo>
                  <a:cubicBezTo>
                    <a:pt x="301" y="268"/>
                    <a:pt x="302" y="268"/>
                    <a:pt x="303" y="268"/>
                  </a:cubicBezTo>
                  <a:cubicBezTo>
                    <a:pt x="302" y="267"/>
                    <a:pt x="300" y="268"/>
                    <a:pt x="300" y="269"/>
                  </a:cubicBezTo>
                  <a:close/>
                  <a:moveTo>
                    <a:pt x="291" y="276"/>
                  </a:moveTo>
                  <a:cubicBezTo>
                    <a:pt x="291" y="277"/>
                    <a:pt x="290" y="279"/>
                    <a:pt x="291" y="278"/>
                  </a:cubicBezTo>
                  <a:cubicBezTo>
                    <a:pt x="291" y="278"/>
                    <a:pt x="291" y="276"/>
                    <a:pt x="291" y="276"/>
                  </a:cubicBezTo>
                  <a:close/>
                  <a:moveTo>
                    <a:pt x="266" y="290"/>
                  </a:moveTo>
                  <a:cubicBezTo>
                    <a:pt x="265" y="290"/>
                    <a:pt x="265" y="292"/>
                    <a:pt x="265" y="292"/>
                  </a:cubicBezTo>
                  <a:cubicBezTo>
                    <a:pt x="265" y="291"/>
                    <a:pt x="266" y="291"/>
                    <a:pt x="266" y="290"/>
                  </a:cubicBezTo>
                  <a:close/>
                  <a:moveTo>
                    <a:pt x="243" y="306"/>
                  </a:moveTo>
                  <a:cubicBezTo>
                    <a:pt x="243" y="306"/>
                    <a:pt x="242" y="306"/>
                    <a:pt x="242" y="307"/>
                  </a:cubicBezTo>
                  <a:cubicBezTo>
                    <a:pt x="243" y="306"/>
                    <a:pt x="243" y="308"/>
                    <a:pt x="244" y="307"/>
                  </a:cubicBezTo>
                  <a:cubicBezTo>
                    <a:pt x="243" y="307"/>
                    <a:pt x="243" y="306"/>
                    <a:pt x="243" y="306"/>
                  </a:cubicBezTo>
                  <a:close/>
                  <a:moveTo>
                    <a:pt x="240" y="306"/>
                  </a:moveTo>
                  <a:cubicBezTo>
                    <a:pt x="239" y="306"/>
                    <a:pt x="239" y="306"/>
                    <a:pt x="239" y="306"/>
                  </a:cubicBezTo>
                  <a:cubicBezTo>
                    <a:pt x="239" y="306"/>
                    <a:pt x="239" y="307"/>
                    <a:pt x="239" y="307"/>
                  </a:cubicBezTo>
                  <a:cubicBezTo>
                    <a:pt x="239" y="306"/>
                    <a:pt x="240" y="307"/>
                    <a:pt x="240" y="307"/>
                  </a:cubicBezTo>
                  <a:cubicBezTo>
                    <a:pt x="241" y="306"/>
                    <a:pt x="239" y="307"/>
                    <a:pt x="239" y="306"/>
                  </a:cubicBezTo>
                  <a:cubicBezTo>
                    <a:pt x="239" y="306"/>
                    <a:pt x="240" y="306"/>
                    <a:pt x="240" y="306"/>
                  </a:cubicBezTo>
                  <a:close/>
                  <a:moveTo>
                    <a:pt x="231" y="309"/>
                  </a:moveTo>
                  <a:cubicBezTo>
                    <a:pt x="230" y="310"/>
                    <a:pt x="231" y="311"/>
                    <a:pt x="232" y="310"/>
                  </a:cubicBezTo>
                  <a:cubicBezTo>
                    <a:pt x="231" y="311"/>
                    <a:pt x="231" y="309"/>
                    <a:pt x="232" y="309"/>
                  </a:cubicBezTo>
                  <a:cubicBezTo>
                    <a:pt x="232" y="309"/>
                    <a:pt x="232" y="309"/>
                    <a:pt x="232" y="309"/>
                  </a:cubicBezTo>
                  <a:cubicBezTo>
                    <a:pt x="231" y="309"/>
                    <a:pt x="232" y="309"/>
                    <a:pt x="231" y="309"/>
                  </a:cubicBezTo>
                  <a:close/>
                  <a:moveTo>
                    <a:pt x="226" y="312"/>
                  </a:moveTo>
                  <a:cubicBezTo>
                    <a:pt x="226" y="314"/>
                    <a:pt x="225" y="311"/>
                    <a:pt x="225" y="312"/>
                  </a:cubicBezTo>
                  <a:cubicBezTo>
                    <a:pt x="225" y="312"/>
                    <a:pt x="225" y="313"/>
                    <a:pt x="226" y="313"/>
                  </a:cubicBezTo>
                  <a:cubicBezTo>
                    <a:pt x="226" y="312"/>
                    <a:pt x="227" y="314"/>
                    <a:pt x="227" y="313"/>
                  </a:cubicBezTo>
                  <a:cubicBezTo>
                    <a:pt x="226" y="313"/>
                    <a:pt x="227" y="312"/>
                    <a:pt x="226" y="312"/>
                  </a:cubicBezTo>
                  <a:close/>
                  <a:moveTo>
                    <a:pt x="225" y="315"/>
                  </a:moveTo>
                  <a:cubicBezTo>
                    <a:pt x="225" y="316"/>
                    <a:pt x="224" y="317"/>
                    <a:pt x="225" y="317"/>
                  </a:cubicBezTo>
                  <a:cubicBezTo>
                    <a:pt x="225" y="317"/>
                    <a:pt x="225" y="317"/>
                    <a:pt x="225" y="316"/>
                  </a:cubicBezTo>
                  <a:cubicBezTo>
                    <a:pt x="225" y="317"/>
                    <a:pt x="225" y="317"/>
                    <a:pt x="225" y="317"/>
                  </a:cubicBezTo>
                  <a:cubicBezTo>
                    <a:pt x="225" y="316"/>
                    <a:pt x="225" y="316"/>
                    <a:pt x="225" y="315"/>
                  </a:cubicBezTo>
                  <a:close/>
                  <a:moveTo>
                    <a:pt x="220" y="312"/>
                  </a:moveTo>
                  <a:cubicBezTo>
                    <a:pt x="220" y="312"/>
                    <a:pt x="220" y="313"/>
                    <a:pt x="220" y="313"/>
                  </a:cubicBezTo>
                  <a:cubicBezTo>
                    <a:pt x="221" y="313"/>
                    <a:pt x="220" y="314"/>
                    <a:pt x="220" y="314"/>
                  </a:cubicBezTo>
                  <a:cubicBezTo>
                    <a:pt x="220" y="314"/>
                    <a:pt x="221" y="315"/>
                    <a:pt x="221" y="314"/>
                  </a:cubicBezTo>
                  <a:cubicBezTo>
                    <a:pt x="220" y="314"/>
                    <a:pt x="221" y="313"/>
                    <a:pt x="220" y="312"/>
                  </a:cubicBezTo>
                  <a:close/>
                  <a:moveTo>
                    <a:pt x="216" y="316"/>
                  </a:moveTo>
                  <a:cubicBezTo>
                    <a:pt x="217" y="315"/>
                    <a:pt x="216" y="315"/>
                    <a:pt x="217" y="314"/>
                  </a:cubicBezTo>
                  <a:cubicBezTo>
                    <a:pt x="216" y="314"/>
                    <a:pt x="217" y="317"/>
                    <a:pt x="215" y="315"/>
                  </a:cubicBezTo>
                  <a:cubicBezTo>
                    <a:pt x="215" y="316"/>
                    <a:pt x="215" y="317"/>
                    <a:pt x="215" y="317"/>
                  </a:cubicBezTo>
                  <a:cubicBezTo>
                    <a:pt x="216" y="317"/>
                    <a:pt x="216" y="319"/>
                    <a:pt x="217" y="318"/>
                  </a:cubicBezTo>
                  <a:cubicBezTo>
                    <a:pt x="216" y="318"/>
                    <a:pt x="216" y="317"/>
                    <a:pt x="216" y="317"/>
                  </a:cubicBezTo>
                  <a:cubicBezTo>
                    <a:pt x="216" y="316"/>
                    <a:pt x="217" y="316"/>
                    <a:pt x="217" y="316"/>
                  </a:cubicBezTo>
                  <a:cubicBezTo>
                    <a:pt x="218" y="316"/>
                    <a:pt x="218" y="317"/>
                    <a:pt x="219" y="317"/>
                  </a:cubicBezTo>
                  <a:cubicBezTo>
                    <a:pt x="219" y="316"/>
                    <a:pt x="219" y="316"/>
                    <a:pt x="219" y="316"/>
                  </a:cubicBezTo>
                  <a:cubicBezTo>
                    <a:pt x="218" y="316"/>
                    <a:pt x="218" y="315"/>
                    <a:pt x="216" y="316"/>
                  </a:cubicBezTo>
                  <a:close/>
                  <a:moveTo>
                    <a:pt x="217" y="320"/>
                  </a:moveTo>
                  <a:cubicBezTo>
                    <a:pt x="216" y="320"/>
                    <a:pt x="216" y="322"/>
                    <a:pt x="217" y="322"/>
                  </a:cubicBezTo>
                  <a:cubicBezTo>
                    <a:pt x="217" y="322"/>
                    <a:pt x="217" y="320"/>
                    <a:pt x="216" y="321"/>
                  </a:cubicBezTo>
                  <a:cubicBezTo>
                    <a:pt x="216" y="320"/>
                    <a:pt x="217" y="320"/>
                    <a:pt x="217" y="320"/>
                  </a:cubicBezTo>
                  <a:close/>
                  <a:moveTo>
                    <a:pt x="206" y="328"/>
                  </a:moveTo>
                  <a:cubicBezTo>
                    <a:pt x="206" y="328"/>
                    <a:pt x="207" y="328"/>
                    <a:pt x="207" y="328"/>
                  </a:cubicBezTo>
                  <a:cubicBezTo>
                    <a:pt x="206" y="327"/>
                    <a:pt x="206" y="327"/>
                    <a:pt x="206" y="327"/>
                  </a:cubicBezTo>
                  <a:cubicBezTo>
                    <a:pt x="205" y="328"/>
                    <a:pt x="206" y="329"/>
                    <a:pt x="206" y="328"/>
                  </a:cubicBezTo>
                  <a:cubicBezTo>
                    <a:pt x="206" y="328"/>
                    <a:pt x="206" y="328"/>
                    <a:pt x="206" y="328"/>
                  </a:cubicBezTo>
                  <a:close/>
                  <a:moveTo>
                    <a:pt x="192" y="329"/>
                  </a:moveTo>
                  <a:cubicBezTo>
                    <a:pt x="192" y="329"/>
                    <a:pt x="192" y="330"/>
                    <a:pt x="191" y="330"/>
                  </a:cubicBezTo>
                  <a:cubicBezTo>
                    <a:pt x="191" y="330"/>
                    <a:pt x="191" y="331"/>
                    <a:pt x="192" y="331"/>
                  </a:cubicBezTo>
                  <a:cubicBezTo>
                    <a:pt x="192" y="330"/>
                    <a:pt x="192" y="330"/>
                    <a:pt x="192" y="330"/>
                  </a:cubicBezTo>
                  <a:cubicBezTo>
                    <a:pt x="192" y="330"/>
                    <a:pt x="192" y="329"/>
                    <a:pt x="192" y="329"/>
                  </a:cubicBezTo>
                  <a:close/>
                  <a:moveTo>
                    <a:pt x="191" y="332"/>
                  </a:moveTo>
                  <a:cubicBezTo>
                    <a:pt x="190" y="332"/>
                    <a:pt x="190" y="332"/>
                    <a:pt x="190" y="332"/>
                  </a:cubicBezTo>
                  <a:cubicBezTo>
                    <a:pt x="190" y="332"/>
                    <a:pt x="189" y="332"/>
                    <a:pt x="189" y="333"/>
                  </a:cubicBezTo>
                  <a:cubicBezTo>
                    <a:pt x="190" y="333"/>
                    <a:pt x="190" y="333"/>
                    <a:pt x="190" y="334"/>
                  </a:cubicBezTo>
                  <a:cubicBezTo>
                    <a:pt x="190" y="333"/>
                    <a:pt x="191" y="333"/>
                    <a:pt x="191" y="333"/>
                  </a:cubicBezTo>
                  <a:cubicBezTo>
                    <a:pt x="191" y="332"/>
                    <a:pt x="190" y="333"/>
                    <a:pt x="190" y="333"/>
                  </a:cubicBezTo>
                  <a:cubicBezTo>
                    <a:pt x="190" y="333"/>
                    <a:pt x="190" y="332"/>
                    <a:pt x="191" y="332"/>
                  </a:cubicBezTo>
                  <a:close/>
                  <a:moveTo>
                    <a:pt x="188" y="335"/>
                  </a:moveTo>
                  <a:cubicBezTo>
                    <a:pt x="187" y="335"/>
                    <a:pt x="187" y="335"/>
                    <a:pt x="187" y="336"/>
                  </a:cubicBezTo>
                  <a:cubicBezTo>
                    <a:pt x="187" y="336"/>
                    <a:pt x="188" y="336"/>
                    <a:pt x="188" y="336"/>
                  </a:cubicBezTo>
                  <a:cubicBezTo>
                    <a:pt x="187" y="336"/>
                    <a:pt x="186" y="337"/>
                    <a:pt x="187" y="337"/>
                  </a:cubicBezTo>
                  <a:cubicBezTo>
                    <a:pt x="187" y="337"/>
                    <a:pt x="188" y="337"/>
                    <a:pt x="188" y="337"/>
                  </a:cubicBezTo>
                  <a:cubicBezTo>
                    <a:pt x="188" y="336"/>
                    <a:pt x="188" y="336"/>
                    <a:pt x="188" y="335"/>
                  </a:cubicBezTo>
                  <a:close/>
                  <a:moveTo>
                    <a:pt x="185" y="333"/>
                  </a:moveTo>
                  <a:cubicBezTo>
                    <a:pt x="185" y="334"/>
                    <a:pt x="185" y="334"/>
                    <a:pt x="185" y="335"/>
                  </a:cubicBezTo>
                  <a:cubicBezTo>
                    <a:pt x="186" y="336"/>
                    <a:pt x="185" y="334"/>
                    <a:pt x="186" y="334"/>
                  </a:cubicBezTo>
                  <a:cubicBezTo>
                    <a:pt x="185" y="334"/>
                    <a:pt x="186" y="335"/>
                    <a:pt x="186" y="334"/>
                  </a:cubicBezTo>
                  <a:cubicBezTo>
                    <a:pt x="185" y="334"/>
                    <a:pt x="186" y="334"/>
                    <a:pt x="185" y="333"/>
                  </a:cubicBezTo>
                  <a:close/>
                  <a:moveTo>
                    <a:pt x="181" y="341"/>
                  </a:moveTo>
                  <a:cubicBezTo>
                    <a:pt x="181" y="341"/>
                    <a:pt x="182" y="342"/>
                    <a:pt x="182" y="341"/>
                  </a:cubicBezTo>
                  <a:cubicBezTo>
                    <a:pt x="181" y="341"/>
                    <a:pt x="182" y="340"/>
                    <a:pt x="182" y="340"/>
                  </a:cubicBezTo>
                  <a:cubicBezTo>
                    <a:pt x="182" y="340"/>
                    <a:pt x="182" y="340"/>
                    <a:pt x="182" y="340"/>
                  </a:cubicBezTo>
                  <a:cubicBezTo>
                    <a:pt x="182" y="340"/>
                    <a:pt x="182" y="340"/>
                    <a:pt x="182" y="340"/>
                  </a:cubicBezTo>
                  <a:cubicBezTo>
                    <a:pt x="182" y="340"/>
                    <a:pt x="181" y="340"/>
                    <a:pt x="181" y="341"/>
                  </a:cubicBezTo>
                  <a:close/>
                  <a:moveTo>
                    <a:pt x="180" y="340"/>
                  </a:moveTo>
                  <a:cubicBezTo>
                    <a:pt x="181" y="340"/>
                    <a:pt x="182" y="340"/>
                    <a:pt x="182" y="339"/>
                  </a:cubicBezTo>
                  <a:cubicBezTo>
                    <a:pt x="181" y="339"/>
                    <a:pt x="181" y="340"/>
                    <a:pt x="180" y="340"/>
                  </a:cubicBezTo>
                  <a:close/>
                  <a:moveTo>
                    <a:pt x="176" y="338"/>
                  </a:moveTo>
                  <a:cubicBezTo>
                    <a:pt x="177" y="338"/>
                    <a:pt x="177" y="338"/>
                    <a:pt x="178" y="337"/>
                  </a:cubicBezTo>
                  <a:cubicBezTo>
                    <a:pt x="177" y="336"/>
                    <a:pt x="176" y="337"/>
                    <a:pt x="176" y="338"/>
                  </a:cubicBezTo>
                  <a:close/>
                  <a:moveTo>
                    <a:pt x="144" y="365"/>
                  </a:moveTo>
                  <a:cubicBezTo>
                    <a:pt x="144" y="365"/>
                    <a:pt x="144" y="365"/>
                    <a:pt x="143" y="365"/>
                  </a:cubicBezTo>
                  <a:cubicBezTo>
                    <a:pt x="143" y="366"/>
                    <a:pt x="143" y="366"/>
                    <a:pt x="143" y="367"/>
                  </a:cubicBezTo>
                  <a:cubicBezTo>
                    <a:pt x="144" y="367"/>
                    <a:pt x="144" y="366"/>
                    <a:pt x="144" y="366"/>
                  </a:cubicBezTo>
                  <a:cubicBezTo>
                    <a:pt x="144" y="366"/>
                    <a:pt x="144" y="365"/>
                    <a:pt x="144" y="365"/>
                  </a:cubicBezTo>
                  <a:close/>
                  <a:moveTo>
                    <a:pt x="132" y="359"/>
                  </a:moveTo>
                  <a:cubicBezTo>
                    <a:pt x="133" y="359"/>
                    <a:pt x="134" y="360"/>
                    <a:pt x="134" y="359"/>
                  </a:cubicBezTo>
                  <a:cubicBezTo>
                    <a:pt x="134" y="359"/>
                    <a:pt x="133" y="358"/>
                    <a:pt x="132" y="359"/>
                  </a:cubicBezTo>
                  <a:close/>
                  <a:moveTo>
                    <a:pt x="120" y="377"/>
                  </a:moveTo>
                  <a:cubicBezTo>
                    <a:pt x="121" y="378"/>
                    <a:pt x="119" y="378"/>
                    <a:pt x="119" y="379"/>
                  </a:cubicBezTo>
                  <a:cubicBezTo>
                    <a:pt x="119" y="379"/>
                    <a:pt x="120" y="379"/>
                    <a:pt x="120" y="379"/>
                  </a:cubicBezTo>
                  <a:cubicBezTo>
                    <a:pt x="120" y="378"/>
                    <a:pt x="120" y="378"/>
                    <a:pt x="121" y="379"/>
                  </a:cubicBezTo>
                  <a:cubicBezTo>
                    <a:pt x="121" y="378"/>
                    <a:pt x="120" y="376"/>
                    <a:pt x="120" y="377"/>
                  </a:cubicBezTo>
                  <a:close/>
                  <a:moveTo>
                    <a:pt x="115" y="381"/>
                  </a:moveTo>
                  <a:cubicBezTo>
                    <a:pt x="114" y="380"/>
                    <a:pt x="114" y="381"/>
                    <a:pt x="114" y="380"/>
                  </a:cubicBezTo>
                  <a:cubicBezTo>
                    <a:pt x="114" y="381"/>
                    <a:pt x="114" y="382"/>
                    <a:pt x="114" y="382"/>
                  </a:cubicBezTo>
                  <a:cubicBezTo>
                    <a:pt x="114" y="382"/>
                    <a:pt x="115" y="382"/>
                    <a:pt x="115" y="382"/>
                  </a:cubicBezTo>
                  <a:cubicBezTo>
                    <a:pt x="115" y="381"/>
                    <a:pt x="115" y="381"/>
                    <a:pt x="115" y="381"/>
                  </a:cubicBezTo>
                  <a:close/>
                  <a:moveTo>
                    <a:pt x="109" y="383"/>
                  </a:moveTo>
                  <a:cubicBezTo>
                    <a:pt x="109" y="384"/>
                    <a:pt x="109" y="384"/>
                    <a:pt x="108" y="384"/>
                  </a:cubicBezTo>
                  <a:cubicBezTo>
                    <a:pt x="109" y="384"/>
                    <a:pt x="109" y="384"/>
                    <a:pt x="109" y="385"/>
                  </a:cubicBezTo>
                  <a:cubicBezTo>
                    <a:pt x="109" y="384"/>
                    <a:pt x="109" y="384"/>
                    <a:pt x="110" y="384"/>
                  </a:cubicBezTo>
                  <a:cubicBezTo>
                    <a:pt x="109" y="384"/>
                    <a:pt x="109" y="383"/>
                    <a:pt x="109" y="383"/>
                  </a:cubicBezTo>
                  <a:close/>
                  <a:moveTo>
                    <a:pt x="110" y="380"/>
                  </a:moveTo>
                  <a:cubicBezTo>
                    <a:pt x="110" y="379"/>
                    <a:pt x="110" y="379"/>
                    <a:pt x="110" y="378"/>
                  </a:cubicBezTo>
                  <a:cubicBezTo>
                    <a:pt x="109" y="378"/>
                    <a:pt x="109" y="379"/>
                    <a:pt x="110" y="380"/>
                  </a:cubicBezTo>
                  <a:close/>
                  <a:moveTo>
                    <a:pt x="116" y="323"/>
                  </a:moveTo>
                  <a:cubicBezTo>
                    <a:pt x="116" y="323"/>
                    <a:pt x="117" y="322"/>
                    <a:pt x="117" y="322"/>
                  </a:cubicBezTo>
                  <a:cubicBezTo>
                    <a:pt x="117" y="322"/>
                    <a:pt x="116" y="322"/>
                    <a:pt x="116" y="323"/>
                  </a:cubicBezTo>
                  <a:close/>
                  <a:moveTo>
                    <a:pt x="124" y="269"/>
                  </a:moveTo>
                  <a:cubicBezTo>
                    <a:pt x="124" y="269"/>
                    <a:pt x="124" y="270"/>
                    <a:pt x="124" y="270"/>
                  </a:cubicBezTo>
                  <a:cubicBezTo>
                    <a:pt x="124" y="270"/>
                    <a:pt x="125" y="270"/>
                    <a:pt x="125" y="270"/>
                  </a:cubicBezTo>
                  <a:cubicBezTo>
                    <a:pt x="125" y="269"/>
                    <a:pt x="125" y="269"/>
                    <a:pt x="124" y="269"/>
                  </a:cubicBezTo>
                  <a:close/>
                  <a:moveTo>
                    <a:pt x="115" y="323"/>
                  </a:moveTo>
                  <a:cubicBezTo>
                    <a:pt x="114" y="323"/>
                    <a:pt x="113" y="324"/>
                    <a:pt x="114" y="324"/>
                  </a:cubicBezTo>
                  <a:cubicBezTo>
                    <a:pt x="114" y="324"/>
                    <a:pt x="114" y="324"/>
                    <a:pt x="114" y="324"/>
                  </a:cubicBezTo>
                  <a:cubicBezTo>
                    <a:pt x="114" y="324"/>
                    <a:pt x="114" y="324"/>
                    <a:pt x="115" y="324"/>
                  </a:cubicBezTo>
                  <a:cubicBezTo>
                    <a:pt x="115" y="324"/>
                    <a:pt x="116" y="324"/>
                    <a:pt x="115" y="324"/>
                  </a:cubicBezTo>
                  <a:cubicBezTo>
                    <a:pt x="115" y="324"/>
                    <a:pt x="115" y="324"/>
                    <a:pt x="115" y="323"/>
                  </a:cubicBezTo>
                  <a:close/>
                  <a:moveTo>
                    <a:pt x="111" y="319"/>
                  </a:moveTo>
                  <a:cubicBezTo>
                    <a:pt x="111" y="319"/>
                    <a:pt x="111" y="319"/>
                    <a:pt x="111" y="319"/>
                  </a:cubicBezTo>
                  <a:cubicBezTo>
                    <a:pt x="111" y="319"/>
                    <a:pt x="111" y="320"/>
                    <a:pt x="111" y="320"/>
                  </a:cubicBezTo>
                  <a:cubicBezTo>
                    <a:pt x="111" y="319"/>
                    <a:pt x="111" y="320"/>
                    <a:pt x="111" y="320"/>
                  </a:cubicBezTo>
                  <a:cubicBezTo>
                    <a:pt x="112" y="320"/>
                    <a:pt x="112" y="320"/>
                    <a:pt x="112" y="319"/>
                  </a:cubicBezTo>
                  <a:cubicBezTo>
                    <a:pt x="112" y="319"/>
                    <a:pt x="112" y="319"/>
                    <a:pt x="112" y="319"/>
                  </a:cubicBezTo>
                  <a:cubicBezTo>
                    <a:pt x="112" y="319"/>
                    <a:pt x="112" y="319"/>
                    <a:pt x="111" y="319"/>
                  </a:cubicBezTo>
                  <a:close/>
                  <a:moveTo>
                    <a:pt x="90" y="398"/>
                  </a:moveTo>
                  <a:cubicBezTo>
                    <a:pt x="91" y="399"/>
                    <a:pt x="91" y="398"/>
                    <a:pt x="92" y="398"/>
                  </a:cubicBezTo>
                  <a:cubicBezTo>
                    <a:pt x="91" y="398"/>
                    <a:pt x="90" y="397"/>
                    <a:pt x="90" y="398"/>
                  </a:cubicBezTo>
                  <a:close/>
                  <a:moveTo>
                    <a:pt x="90" y="381"/>
                  </a:moveTo>
                  <a:cubicBezTo>
                    <a:pt x="91" y="381"/>
                    <a:pt x="92" y="381"/>
                    <a:pt x="92" y="380"/>
                  </a:cubicBezTo>
                  <a:cubicBezTo>
                    <a:pt x="91" y="380"/>
                    <a:pt x="90" y="380"/>
                    <a:pt x="90" y="381"/>
                  </a:cubicBezTo>
                  <a:close/>
                  <a:moveTo>
                    <a:pt x="81" y="401"/>
                  </a:moveTo>
                  <a:cubicBezTo>
                    <a:pt x="81" y="400"/>
                    <a:pt x="82" y="400"/>
                    <a:pt x="81" y="399"/>
                  </a:cubicBezTo>
                  <a:cubicBezTo>
                    <a:pt x="81" y="400"/>
                    <a:pt x="80" y="400"/>
                    <a:pt x="81" y="401"/>
                  </a:cubicBezTo>
                  <a:close/>
                  <a:moveTo>
                    <a:pt x="82" y="386"/>
                  </a:moveTo>
                  <a:cubicBezTo>
                    <a:pt x="81" y="385"/>
                    <a:pt x="83" y="385"/>
                    <a:pt x="82" y="384"/>
                  </a:cubicBezTo>
                  <a:cubicBezTo>
                    <a:pt x="82" y="385"/>
                    <a:pt x="81" y="385"/>
                    <a:pt x="82" y="386"/>
                  </a:cubicBezTo>
                  <a:close/>
                  <a:moveTo>
                    <a:pt x="78" y="405"/>
                  </a:moveTo>
                  <a:cubicBezTo>
                    <a:pt x="78" y="405"/>
                    <a:pt x="78" y="405"/>
                    <a:pt x="78" y="405"/>
                  </a:cubicBezTo>
                  <a:cubicBezTo>
                    <a:pt x="78" y="405"/>
                    <a:pt x="78" y="405"/>
                    <a:pt x="79" y="405"/>
                  </a:cubicBezTo>
                  <a:cubicBezTo>
                    <a:pt x="78" y="405"/>
                    <a:pt x="79" y="404"/>
                    <a:pt x="79" y="404"/>
                  </a:cubicBezTo>
                  <a:cubicBezTo>
                    <a:pt x="78" y="405"/>
                    <a:pt x="78" y="404"/>
                    <a:pt x="78" y="405"/>
                  </a:cubicBezTo>
                  <a:close/>
                  <a:moveTo>
                    <a:pt x="77" y="402"/>
                  </a:moveTo>
                  <a:cubicBezTo>
                    <a:pt x="77" y="402"/>
                    <a:pt x="77" y="403"/>
                    <a:pt x="77" y="403"/>
                  </a:cubicBezTo>
                  <a:cubicBezTo>
                    <a:pt x="77" y="403"/>
                    <a:pt x="77" y="402"/>
                    <a:pt x="77" y="402"/>
                  </a:cubicBezTo>
                  <a:cubicBezTo>
                    <a:pt x="77" y="402"/>
                    <a:pt x="78" y="402"/>
                    <a:pt x="78" y="402"/>
                  </a:cubicBezTo>
                  <a:cubicBezTo>
                    <a:pt x="78" y="402"/>
                    <a:pt x="77" y="401"/>
                    <a:pt x="77" y="402"/>
                  </a:cubicBezTo>
                  <a:close/>
                  <a:moveTo>
                    <a:pt x="76" y="402"/>
                  </a:moveTo>
                  <a:cubicBezTo>
                    <a:pt x="76" y="403"/>
                    <a:pt x="75" y="402"/>
                    <a:pt x="75" y="403"/>
                  </a:cubicBezTo>
                  <a:cubicBezTo>
                    <a:pt x="76" y="403"/>
                    <a:pt x="76" y="404"/>
                    <a:pt x="77" y="403"/>
                  </a:cubicBezTo>
                  <a:cubicBezTo>
                    <a:pt x="76" y="403"/>
                    <a:pt x="77" y="402"/>
                    <a:pt x="76" y="402"/>
                  </a:cubicBezTo>
                  <a:close/>
                  <a:moveTo>
                    <a:pt x="74" y="403"/>
                  </a:moveTo>
                  <a:cubicBezTo>
                    <a:pt x="74" y="404"/>
                    <a:pt x="73" y="403"/>
                    <a:pt x="72" y="404"/>
                  </a:cubicBezTo>
                  <a:cubicBezTo>
                    <a:pt x="73" y="404"/>
                    <a:pt x="73" y="404"/>
                    <a:pt x="74" y="404"/>
                  </a:cubicBezTo>
                  <a:cubicBezTo>
                    <a:pt x="74" y="404"/>
                    <a:pt x="75" y="404"/>
                    <a:pt x="74" y="403"/>
                  </a:cubicBezTo>
                  <a:close/>
                  <a:moveTo>
                    <a:pt x="68" y="408"/>
                  </a:moveTo>
                  <a:cubicBezTo>
                    <a:pt x="69" y="408"/>
                    <a:pt x="69" y="408"/>
                    <a:pt x="69" y="409"/>
                  </a:cubicBezTo>
                  <a:cubicBezTo>
                    <a:pt x="69" y="409"/>
                    <a:pt x="68" y="409"/>
                    <a:pt x="68" y="409"/>
                  </a:cubicBezTo>
                  <a:cubicBezTo>
                    <a:pt x="68" y="410"/>
                    <a:pt x="69" y="410"/>
                    <a:pt x="70" y="410"/>
                  </a:cubicBezTo>
                  <a:cubicBezTo>
                    <a:pt x="69" y="409"/>
                    <a:pt x="71" y="409"/>
                    <a:pt x="71" y="409"/>
                  </a:cubicBezTo>
                  <a:cubicBezTo>
                    <a:pt x="71" y="409"/>
                    <a:pt x="71" y="409"/>
                    <a:pt x="71" y="408"/>
                  </a:cubicBezTo>
                  <a:cubicBezTo>
                    <a:pt x="71" y="408"/>
                    <a:pt x="71" y="408"/>
                    <a:pt x="71" y="408"/>
                  </a:cubicBezTo>
                  <a:cubicBezTo>
                    <a:pt x="71" y="408"/>
                    <a:pt x="71" y="408"/>
                    <a:pt x="70" y="408"/>
                  </a:cubicBezTo>
                  <a:cubicBezTo>
                    <a:pt x="70" y="408"/>
                    <a:pt x="70" y="409"/>
                    <a:pt x="70" y="409"/>
                  </a:cubicBezTo>
                  <a:cubicBezTo>
                    <a:pt x="70" y="408"/>
                    <a:pt x="70" y="408"/>
                    <a:pt x="70" y="408"/>
                  </a:cubicBezTo>
                  <a:cubicBezTo>
                    <a:pt x="70" y="408"/>
                    <a:pt x="69" y="408"/>
                    <a:pt x="69" y="407"/>
                  </a:cubicBezTo>
                  <a:cubicBezTo>
                    <a:pt x="69" y="407"/>
                    <a:pt x="69" y="408"/>
                    <a:pt x="68" y="408"/>
                  </a:cubicBezTo>
                  <a:cubicBezTo>
                    <a:pt x="68" y="408"/>
                    <a:pt x="68" y="407"/>
                    <a:pt x="68" y="408"/>
                  </a:cubicBezTo>
                  <a:close/>
                  <a:moveTo>
                    <a:pt x="66" y="383"/>
                  </a:moveTo>
                  <a:cubicBezTo>
                    <a:pt x="66" y="382"/>
                    <a:pt x="66" y="382"/>
                    <a:pt x="66" y="382"/>
                  </a:cubicBezTo>
                  <a:cubicBezTo>
                    <a:pt x="65" y="381"/>
                    <a:pt x="64" y="383"/>
                    <a:pt x="64" y="382"/>
                  </a:cubicBezTo>
                  <a:cubicBezTo>
                    <a:pt x="65" y="383"/>
                    <a:pt x="63" y="383"/>
                    <a:pt x="63" y="384"/>
                  </a:cubicBezTo>
                  <a:cubicBezTo>
                    <a:pt x="64" y="384"/>
                    <a:pt x="64" y="383"/>
                    <a:pt x="66" y="383"/>
                  </a:cubicBezTo>
                  <a:cubicBezTo>
                    <a:pt x="66" y="383"/>
                    <a:pt x="66" y="383"/>
                    <a:pt x="66" y="384"/>
                  </a:cubicBezTo>
                  <a:cubicBezTo>
                    <a:pt x="67" y="383"/>
                    <a:pt x="66" y="383"/>
                    <a:pt x="67" y="382"/>
                  </a:cubicBezTo>
                  <a:cubicBezTo>
                    <a:pt x="67" y="382"/>
                    <a:pt x="67" y="383"/>
                    <a:pt x="66" y="383"/>
                  </a:cubicBezTo>
                  <a:close/>
                  <a:moveTo>
                    <a:pt x="59" y="388"/>
                  </a:moveTo>
                  <a:cubicBezTo>
                    <a:pt x="60" y="388"/>
                    <a:pt x="61" y="388"/>
                    <a:pt x="61" y="387"/>
                  </a:cubicBezTo>
                  <a:cubicBezTo>
                    <a:pt x="60" y="387"/>
                    <a:pt x="59" y="387"/>
                    <a:pt x="59" y="388"/>
                  </a:cubicBezTo>
                  <a:close/>
                  <a:moveTo>
                    <a:pt x="54" y="393"/>
                  </a:moveTo>
                  <a:cubicBezTo>
                    <a:pt x="54" y="393"/>
                    <a:pt x="54" y="393"/>
                    <a:pt x="54" y="393"/>
                  </a:cubicBezTo>
                  <a:cubicBezTo>
                    <a:pt x="54" y="392"/>
                    <a:pt x="54" y="392"/>
                    <a:pt x="54" y="391"/>
                  </a:cubicBezTo>
                  <a:cubicBezTo>
                    <a:pt x="54" y="391"/>
                    <a:pt x="55" y="391"/>
                    <a:pt x="55" y="391"/>
                  </a:cubicBezTo>
                  <a:cubicBezTo>
                    <a:pt x="55" y="390"/>
                    <a:pt x="56" y="390"/>
                    <a:pt x="55" y="390"/>
                  </a:cubicBezTo>
                  <a:cubicBezTo>
                    <a:pt x="53" y="391"/>
                    <a:pt x="50" y="390"/>
                    <a:pt x="49" y="393"/>
                  </a:cubicBezTo>
                  <a:cubicBezTo>
                    <a:pt x="51" y="394"/>
                    <a:pt x="54" y="392"/>
                    <a:pt x="54" y="393"/>
                  </a:cubicBezTo>
                  <a:close/>
                  <a:moveTo>
                    <a:pt x="44" y="396"/>
                  </a:moveTo>
                  <a:cubicBezTo>
                    <a:pt x="44" y="396"/>
                    <a:pt x="45" y="396"/>
                    <a:pt x="46" y="396"/>
                  </a:cubicBezTo>
                  <a:cubicBezTo>
                    <a:pt x="45" y="395"/>
                    <a:pt x="46" y="395"/>
                    <a:pt x="45" y="394"/>
                  </a:cubicBezTo>
                  <a:cubicBezTo>
                    <a:pt x="46" y="394"/>
                    <a:pt x="46" y="394"/>
                    <a:pt x="47" y="395"/>
                  </a:cubicBezTo>
                  <a:cubicBezTo>
                    <a:pt x="47" y="394"/>
                    <a:pt x="47" y="394"/>
                    <a:pt x="47" y="393"/>
                  </a:cubicBezTo>
                  <a:cubicBezTo>
                    <a:pt x="47" y="394"/>
                    <a:pt x="47" y="394"/>
                    <a:pt x="47" y="394"/>
                  </a:cubicBezTo>
                  <a:cubicBezTo>
                    <a:pt x="46" y="393"/>
                    <a:pt x="46" y="395"/>
                    <a:pt x="45" y="394"/>
                  </a:cubicBezTo>
                  <a:cubicBezTo>
                    <a:pt x="45" y="394"/>
                    <a:pt x="45" y="395"/>
                    <a:pt x="45" y="395"/>
                  </a:cubicBezTo>
                  <a:cubicBezTo>
                    <a:pt x="45" y="394"/>
                    <a:pt x="43" y="396"/>
                    <a:pt x="44" y="396"/>
                  </a:cubicBezTo>
                  <a:close/>
                  <a:moveTo>
                    <a:pt x="36" y="377"/>
                  </a:moveTo>
                  <a:cubicBezTo>
                    <a:pt x="36" y="377"/>
                    <a:pt x="37" y="377"/>
                    <a:pt x="37" y="377"/>
                  </a:cubicBezTo>
                  <a:cubicBezTo>
                    <a:pt x="37" y="376"/>
                    <a:pt x="37" y="375"/>
                    <a:pt x="36" y="375"/>
                  </a:cubicBezTo>
                  <a:cubicBezTo>
                    <a:pt x="36" y="377"/>
                    <a:pt x="36" y="377"/>
                    <a:pt x="36" y="377"/>
                  </a:cubicBezTo>
                  <a:close/>
                  <a:moveTo>
                    <a:pt x="34" y="379"/>
                  </a:moveTo>
                  <a:cubicBezTo>
                    <a:pt x="33" y="380"/>
                    <a:pt x="34" y="380"/>
                    <a:pt x="34" y="381"/>
                  </a:cubicBezTo>
                  <a:cubicBezTo>
                    <a:pt x="34" y="381"/>
                    <a:pt x="34" y="381"/>
                    <a:pt x="34" y="381"/>
                  </a:cubicBezTo>
                  <a:cubicBezTo>
                    <a:pt x="34" y="381"/>
                    <a:pt x="34" y="382"/>
                    <a:pt x="34" y="381"/>
                  </a:cubicBezTo>
                  <a:cubicBezTo>
                    <a:pt x="33" y="380"/>
                    <a:pt x="35" y="382"/>
                    <a:pt x="35" y="381"/>
                  </a:cubicBezTo>
                  <a:cubicBezTo>
                    <a:pt x="34" y="380"/>
                    <a:pt x="34" y="380"/>
                    <a:pt x="34" y="379"/>
                  </a:cubicBezTo>
                  <a:close/>
                  <a:moveTo>
                    <a:pt x="15" y="392"/>
                  </a:moveTo>
                  <a:cubicBezTo>
                    <a:pt x="15" y="392"/>
                    <a:pt x="15" y="392"/>
                    <a:pt x="15" y="392"/>
                  </a:cubicBezTo>
                  <a:cubicBezTo>
                    <a:pt x="15" y="392"/>
                    <a:pt x="15" y="393"/>
                    <a:pt x="16" y="392"/>
                  </a:cubicBezTo>
                  <a:cubicBezTo>
                    <a:pt x="16" y="392"/>
                    <a:pt x="16" y="392"/>
                    <a:pt x="16" y="392"/>
                  </a:cubicBezTo>
                  <a:cubicBezTo>
                    <a:pt x="15" y="391"/>
                    <a:pt x="15" y="392"/>
                    <a:pt x="15" y="392"/>
                  </a:cubicBezTo>
                  <a:close/>
                  <a:moveTo>
                    <a:pt x="8" y="423"/>
                  </a:moveTo>
                  <a:cubicBezTo>
                    <a:pt x="8" y="422"/>
                    <a:pt x="7" y="422"/>
                    <a:pt x="7" y="421"/>
                  </a:cubicBezTo>
                  <a:cubicBezTo>
                    <a:pt x="6" y="423"/>
                    <a:pt x="7" y="424"/>
                    <a:pt x="9" y="424"/>
                  </a:cubicBezTo>
                  <a:cubicBezTo>
                    <a:pt x="9" y="423"/>
                    <a:pt x="8" y="423"/>
                    <a:pt x="8" y="423"/>
                  </a:cubicBezTo>
                  <a:close/>
                  <a:moveTo>
                    <a:pt x="6" y="425"/>
                  </a:moveTo>
                  <a:cubicBezTo>
                    <a:pt x="6" y="426"/>
                    <a:pt x="7" y="427"/>
                    <a:pt x="8" y="426"/>
                  </a:cubicBezTo>
                  <a:cubicBezTo>
                    <a:pt x="7" y="426"/>
                    <a:pt x="7" y="426"/>
                    <a:pt x="7" y="425"/>
                  </a:cubicBezTo>
                  <a:cubicBezTo>
                    <a:pt x="7" y="425"/>
                    <a:pt x="7" y="425"/>
                    <a:pt x="7" y="425"/>
                  </a:cubicBezTo>
                  <a:cubicBezTo>
                    <a:pt x="7" y="426"/>
                    <a:pt x="6" y="425"/>
                    <a:pt x="6" y="4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淘宝网Chenying0907出品 134"/>
            <p:cNvSpPr/>
            <p:nvPr/>
          </p:nvSpPr>
          <p:spPr bwMode="auto">
            <a:xfrm>
              <a:off x="7388" y="3550"/>
              <a:ext cx="9" cy="2"/>
            </a:xfrm>
            <a:custGeom>
              <a:avLst/>
              <a:gdLst>
                <a:gd name="T0" fmla="*/ 3 w 4"/>
                <a:gd name="T1" fmla="*/ 0 h 1"/>
                <a:gd name="T2" fmla="*/ 3 w 4"/>
                <a:gd name="T3" fmla="*/ 1 h 1"/>
                <a:gd name="T4" fmla="*/ 3 w 4"/>
                <a:gd name="T5" fmla="*/ 0 h 1"/>
                <a:gd name="T6" fmla="*/ 1 w 4"/>
                <a:gd name="T7" fmla="*/ 1 h 1"/>
                <a:gd name="T8" fmla="*/ 3 w 4"/>
                <a:gd name="T9" fmla="*/ 0 h 1"/>
              </a:gdLst>
              <a:ahLst/>
              <a:cxnLst>
                <a:cxn ang="0">
                  <a:pos x="T0" y="T1"/>
                </a:cxn>
                <a:cxn ang="0">
                  <a:pos x="T2" y="T3"/>
                </a:cxn>
                <a:cxn ang="0">
                  <a:pos x="T4" y="T5"/>
                </a:cxn>
                <a:cxn ang="0">
                  <a:pos x="T6" y="T7"/>
                </a:cxn>
                <a:cxn ang="0">
                  <a:pos x="T8" y="T9"/>
                </a:cxn>
              </a:cxnLst>
              <a:rect l="0" t="0" r="r" b="b"/>
              <a:pathLst>
                <a:path w="4" h="1">
                  <a:moveTo>
                    <a:pt x="3" y="0"/>
                  </a:moveTo>
                  <a:cubicBezTo>
                    <a:pt x="4" y="0"/>
                    <a:pt x="4" y="1"/>
                    <a:pt x="3" y="1"/>
                  </a:cubicBezTo>
                  <a:cubicBezTo>
                    <a:pt x="3" y="1"/>
                    <a:pt x="3" y="1"/>
                    <a:pt x="3" y="0"/>
                  </a:cubicBezTo>
                  <a:cubicBezTo>
                    <a:pt x="2" y="1"/>
                    <a:pt x="2" y="0"/>
                    <a:pt x="1" y="1"/>
                  </a:cubicBezTo>
                  <a:cubicBezTo>
                    <a:pt x="0" y="0"/>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淘宝网Chenying0907出品 135"/>
            <p:cNvSpPr/>
            <p:nvPr/>
          </p:nvSpPr>
          <p:spPr bwMode="auto">
            <a:xfrm>
              <a:off x="8383" y="3107"/>
              <a:ext cx="14" cy="7"/>
            </a:xfrm>
            <a:custGeom>
              <a:avLst/>
              <a:gdLst>
                <a:gd name="T0" fmla="*/ 1 w 6"/>
                <a:gd name="T1" fmla="*/ 2 h 3"/>
                <a:gd name="T2" fmla="*/ 1 w 6"/>
                <a:gd name="T3" fmla="*/ 1 h 3"/>
                <a:gd name="T4" fmla="*/ 3 w 6"/>
                <a:gd name="T5" fmla="*/ 0 h 3"/>
                <a:gd name="T6" fmla="*/ 5 w 6"/>
                <a:gd name="T7" fmla="*/ 1 h 3"/>
                <a:gd name="T8" fmla="*/ 4 w 6"/>
                <a:gd name="T9" fmla="*/ 3 h 3"/>
                <a:gd name="T10" fmla="*/ 2 w 6"/>
                <a:gd name="T11" fmla="*/ 3 h 3"/>
                <a:gd name="T12" fmla="*/ 3 w 6"/>
                <a:gd name="T13" fmla="*/ 3 h 3"/>
                <a:gd name="T14" fmla="*/ 2 w 6"/>
                <a:gd name="T15" fmla="*/ 1 h 3"/>
                <a:gd name="T16" fmla="*/ 0 w 6"/>
                <a:gd name="T17" fmla="*/ 3 h 3"/>
                <a:gd name="T18" fmla="*/ 1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1" y="2"/>
                  </a:moveTo>
                  <a:cubicBezTo>
                    <a:pt x="1" y="2"/>
                    <a:pt x="1" y="1"/>
                    <a:pt x="1" y="1"/>
                  </a:cubicBezTo>
                  <a:cubicBezTo>
                    <a:pt x="2" y="1"/>
                    <a:pt x="2" y="1"/>
                    <a:pt x="3" y="0"/>
                  </a:cubicBezTo>
                  <a:cubicBezTo>
                    <a:pt x="3" y="1"/>
                    <a:pt x="4" y="2"/>
                    <a:pt x="5" y="1"/>
                  </a:cubicBezTo>
                  <a:cubicBezTo>
                    <a:pt x="6" y="2"/>
                    <a:pt x="4" y="1"/>
                    <a:pt x="4" y="3"/>
                  </a:cubicBezTo>
                  <a:cubicBezTo>
                    <a:pt x="4" y="2"/>
                    <a:pt x="3" y="3"/>
                    <a:pt x="2" y="3"/>
                  </a:cubicBezTo>
                  <a:cubicBezTo>
                    <a:pt x="3" y="3"/>
                    <a:pt x="3" y="3"/>
                    <a:pt x="3" y="3"/>
                  </a:cubicBezTo>
                  <a:cubicBezTo>
                    <a:pt x="2" y="3"/>
                    <a:pt x="2" y="3"/>
                    <a:pt x="2" y="1"/>
                  </a:cubicBezTo>
                  <a:cubicBezTo>
                    <a:pt x="1" y="2"/>
                    <a:pt x="1" y="2"/>
                    <a:pt x="0" y="3"/>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淘宝网Chenying0907出品 136"/>
            <p:cNvSpPr/>
            <p:nvPr/>
          </p:nvSpPr>
          <p:spPr bwMode="auto">
            <a:xfrm>
              <a:off x="8940" y="2967"/>
              <a:ext cx="4" cy="8"/>
            </a:xfrm>
            <a:custGeom>
              <a:avLst/>
              <a:gdLst>
                <a:gd name="T0" fmla="*/ 2 w 2"/>
                <a:gd name="T1" fmla="*/ 2 h 3"/>
                <a:gd name="T2" fmla="*/ 1 w 2"/>
                <a:gd name="T3" fmla="*/ 3 h 3"/>
                <a:gd name="T4" fmla="*/ 0 w 2"/>
                <a:gd name="T5" fmla="*/ 1 h 3"/>
                <a:gd name="T6" fmla="*/ 1 w 2"/>
                <a:gd name="T7" fmla="*/ 1 h 3"/>
                <a:gd name="T8" fmla="*/ 2 w 2"/>
                <a:gd name="T9" fmla="*/ 2 h 3"/>
              </a:gdLst>
              <a:ahLst/>
              <a:cxnLst>
                <a:cxn ang="0">
                  <a:pos x="T0" y="T1"/>
                </a:cxn>
                <a:cxn ang="0">
                  <a:pos x="T2" y="T3"/>
                </a:cxn>
                <a:cxn ang="0">
                  <a:pos x="T4" y="T5"/>
                </a:cxn>
                <a:cxn ang="0">
                  <a:pos x="T6" y="T7"/>
                </a:cxn>
                <a:cxn ang="0">
                  <a:pos x="T8" y="T9"/>
                </a:cxn>
              </a:cxnLst>
              <a:rect l="0" t="0" r="r" b="b"/>
              <a:pathLst>
                <a:path w="2" h="3">
                  <a:moveTo>
                    <a:pt x="2" y="2"/>
                  </a:moveTo>
                  <a:cubicBezTo>
                    <a:pt x="2" y="2"/>
                    <a:pt x="2" y="3"/>
                    <a:pt x="1" y="3"/>
                  </a:cubicBezTo>
                  <a:cubicBezTo>
                    <a:pt x="1" y="1"/>
                    <a:pt x="0" y="2"/>
                    <a:pt x="0" y="1"/>
                  </a:cubicBezTo>
                  <a:cubicBezTo>
                    <a:pt x="0" y="0"/>
                    <a:pt x="1" y="1"/>
                    <a:pt x="1" y="1"/>
                  </a:cubicBezTo>
                  <a:cubicBezTo>
                    <a:pt x="1" y="1"/>
                    <a:pt x="1"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淘宝网Chenying0907出品 137"/>
            <p:cNvSpPr/>
            <p:nvPr/>
          </p:nvSpPr>
          <p:spPr bwMode="auto">
            <a:xfrm>
              <a:off x="9056" y="2923"/>
              <a:ext cx="7" cy="4"/>
            </a:xfrm>
            <a:custGeom>
              <a:avLst/>
              <a:gdLst>
                <a:gd name="T0" fmla="*/ 3 w 3"/>
                <a:gd name="T1" fmla="*/ 1 h 2"/>
                <a:gd name="T2" fmla="*/ 3 w 3"/>
                <a:gd name="T3" fmla="*/ 1 h 2"/>
                <a:gd name="T4" fmla="*/ 2 w 3"/>
                <a:gd name="T5" fmla="*/ 2 h 2"/>
                <a:gd name="T6" fmla="*/ 1 w 3"/>
                <a:gd name="T7" fmla="*/ 1 h 2"/>
                <a:gd name="T8" fmla="*/ 3 w 3"/>
                <a:gd name="T9" fmla="*/ 0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cubicBezTo>
                    <a:pt x="3" y="1"/>
                    <a:pt x="3" y="1"/>
                    <a:pt x="3" y="1"/>
                  </a:cubicBezTo>
                  <a:cubicBezTo>
                    <a:pt x="2" y="1"/>
                    <a:pt x="2" y="2"/>
                    <a:pt x="2" y="2"/>
                  </a:cubicBezTo>
                  <a:cubicBezTo>
                    <a:pt x="2" y="1"/>
                    <a:pt x="1" y="1"/>
                    <a:pt x="1" y="1"/>
                  </a:cubicBezTo>
                  <a:cubicBezTo>
                    <a:pt x="0" y="0"/>
                    <a:pt x="2" y="1"/>
                    <a:pt x="3" y="0"/>
                  </a:cubicBezTo>
                  <a:cubicBezTo>
                    <a:pt x="3" y="0"/>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淘宝网Chenying0907出品 138"/>
            <p:cNvSpPr/>
            <p:nvPr/>
          </p:nvSpPr>
          <p:spPr bwMode="auto">
            <a:xfrm>
              <a:off x="9008" y="2951"/>
              <a:ext cx="10" cy="2"/>
            </a:xfrm>
            <a:custGeom>
              <a:avLst/>
              <a:gdLst>
                <a:gd name="T0" fmla="*/ 1 w 4"/>
                <a:gd name="T1" fmla="*/ 1 h 1"/>
                <a:gd name="T2" fmla="*/ 2 w 4"/>
                <a:gd name="T3" fmla="*/ 0 h 1"/>
                <a:gd name="T4" fmla="*/ 1 w 4"/>
                <a:gd name="T5" fmla="*/ 0 h 1"/>
                <a:gd name="T6" fmla="*/ 4 w 4"/>
                <a:gd name="T7" fmla="*/ 0 h 1"/>
                <a:gd name="T8" fmla="*/ 1 w 4"/>
                <a:gd name="T9" fmla="*/ 1 h 1"/>
              </a:gdLst>
              <a:ahLst/>
              <a:cxnLst>
                <a:cxn ang="0">
                  <a:pos x="T0" y="T1"/>
                </a:cxn>
                <a:cxn ang="0">
                  <a:pos x="T2" y="T3"/>
                </a:cxn>
                <a:cxn ang="0">
                  <a:pos x="T4" y="T5"/>
                </a:cxn>
                <a:cxn ang="0">
                  <a:pos x="T6" y="T7"/>
                </a:cxn>
                <a:cxn ang="0">
                  <a:pos x="T8" y="T9"/>
                </a:cxn>
              </a:cxnLst>
              <a:rect l="0" t="0" r="r" b="b"/>
              <a:pathLst>
                <a:path w="4" h="1">
                  <a:moveTo>
                    <a:pt x="1" y="1"/>
                  </a:moveTo>
                  <a:cubicBezTo>
                    <a:pt x="0" y="0"/>
                    <a:pt x="2" y="1"/>
                    <a:pt x="2" y="0"/>
                  </a:cubicBezTo>
                  <a:cubicBezTo>
                    <a:pt x="2" y="0"/>
                    <a:pt x="2" y="0"/>
                    <a:pt x="1" y="0"/>
                  </a:cubicBezTo>
                  <a:cubicBezTo>
                    <a:pt x="1" y="0"/>
                    <a:pt x="3" y="0"/>
                    <a:pt x="4" y="0"/>
                  </a:cubicBezTo>
                  <a:cubicBezTo>
                    <a:pt x="1" y="1"/>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淘宝网Chenying0907出品 139"/>
            <p:cNvSpPr/>
            <p:nvPr/>
          </p:nvSpPr>
          <p:spPr bwMode="auto">
            <a:xfrm>
              <a:off x="8996" y="2953"/>
              <a:ext cx="3" cy="5"/>
            </a:xfrm>
            <a:custGeom>
              <a:avLst/>
              <a:gdLst>
                <a:gd name="T0" fmla="*/ 1 w 1"/>
                <a:gd name="T1" fmla="*/ 1 h 2"/>
                <a:gd name="T2" fmla="*/ 1 w 1"/>
                <a:gd name="T3" fmla="*/ 2 h 2"/>
                <a:gd name="T4" fmla="*/ 0 w 1"/>
                <a:gd name="T5" fmla="*/ 1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2"/>
                  </a:cubicBezTo>
                  <a:cubicBezTo>
                    <a:pt x="1" y="2"/>
                    <a:pt x="0" y="1"/>
                    <a:pt x="0" y="1"/>
                  </a:cubicBezTo>
                  <a:cubicBezTo>
                    <a:pt x="0" y="1"/>
                    <a:pt x="0" y="1"/>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淘宝网Chenying0907出品 140"/>
            <p:cNvSpPr/>
            <p:nvPr/>
          </p:nvSpPr>
          <p:spPr bwMode="auto">
            <a:xfrm>
              <a:off x="8982" y="2953"/>
              <a:ext cx="5" cy="5"/>
            </a:xfrm>
            <a:custGeom>
              <a:avLst/>
              <a:gdLst>
                <a:gd name="T0" fmla="*/ 1 w 2"/>
                <a:gd name="T1" fmla="*/ 0 h 2"/>
                <a:gd name="T2" fmla="*/ 2 w 2"/>
                <a:gd name="T3" fmla="*/ 0 h 2"/>
                <a:gd name="T4" fmla="*/ 2 w 2"/>
                <a:gd name="T5" fmla="*/ 1 h 2"/>
                <a:gd name="T6" fmla="*/ 1 w 2"/>
                <a:gd name="T7" fmla="*/ 2 h 2"/>
                <a:gd name="T8" fmla="*/ 1 w 2"/>
                <a:gd name="T9" fmla="*/ 1 h 2"/>
                <a:gd name="T10" fmla="*/ 0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2" y="0"/>
                  </a:cubicBezTo>
                  <a:cubicBezTo>
                    <a:pt x="1" y="1"/>
                    <a:pt x="2" y="1"/>
                    <a:pt x="2" y="1"/>
                  </a:cubicBezTo>
                  <a:cubicBezTo>
                    <a:pt x="1" y="1"/>
                    <a:pt x="1" y="1"/>
                    <a:pt x="1" y="2"/>
                  </a:cubicBezTo>
                  <a:cubicBezTo>
                    <a:pt x="0" y="1"/>
                    <a:pt x="1" y="1"/>
                    <a:pt x="1" y="1"/>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淘宝网Chenying0907出品 141"/>
            <p:cNvSpPr/>
            <p:nvPr/>
          </p:nvSpPr>
          <p:spPr bwMode="auto">
            <a:xfrm>
              <a:off x="8959" y="2960"/>
              <a:ext cx="14" cy="7"/>
            </a:xfrm>
            <a:custGeom>
              <a:avLst/>
              <a:gdLst>
                <a:gd name="T0" fmla="*/ 4 w 6"/>
                <a:gd name="T1" fmla="*/ 2 h 3"/>
                <a:gd name="T2" fmla="*/ 4 w 6"/>
                <a:gd name="T3" fmla="*/ 3 h 3"/>
                <a:gd name="T4" fmla="*/ 2 w 6"/>
                <a:gd name="T5" fmla="*/ 3 h 3"/>
                <a:gd name="T6" fmla="*/ 2 w 6"/>
                <a:gd name="T7" fmla="*/ 2 h 3"/>
                <a:gd name="T8" fmla="*/ 0 w 6"/>
                <a:gd name="T9" fmla="*/ 1 h 3"/>
                <a:gd name="T10" fmla="*/ 2 w 6"/>
                <a:gd name="T11" fmla="*/ 1 h 3"/>
                <a:gd name="T12" fmla="*/ 2 w 6"/>
                <a:gd name="T13" fmla="*/ 0 h 3"/>
                <a:gd name="T14" fmla="*/ 4 w 6"/>
                <a:gd name="T15" fmla="*/ 1 h 3"/>
                <a:gd name="T16" fmla="*/ 3 w 6"/>
                <a:gd name="T17" fmla="*/ 1 h 3"/>
                <a:gd name="T18" fmla="*/ 4 w 6"/>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4" y="2"/>
                  </a:moveTo>
                  <a:cubicBezTo>
                    <a:pt x="6" y="2"/>
                    <a:pt x="3" y="2"/>
                    <a:pt x="4" y="3"/>
                  </a:cubicBezTo>
                  <a:cubicBezTo>
                    <a:pt x="3" y="3"/>
                    <a:pt x="2" y="3"/>
                    <a:pt x="2" y="3"/>
                  </a:cubicBezTo>
                  <a:cubicBezTo>
                    <a:pt x="1" y="3"/>
                    <a:pt x="2" y="2"/>
                    <a:pt x="2" y="2"/>
                  </a:cubicBezTo>
                  <a:cubicBezTo>
                    <a:pt x="2" y="2"/>
                    <a:pt x="1" y="1"/>
                    <a:pt x="0" y="1"/>
                  </a:cubicBezTo>
                  <a:cubicBezTo>
                    <a:pt x="0" y="0"/>
                    <a:pt x="2" y="0"/>
                    <a:pt x="2" y="1"/>
                  </a:cubicBezTo>
                  <a:cubicBezTo>
                    <a:pt x="2" y="1"/>
                    <a:pt x="2" y="1"/>
                    <a:pt x="2" y="0"/>
                  </a:cubicBezTo>
                  <a:cubicBezTo>
                    <a:pt x="3" y="0"/>
                    <a:pt x="3" y="1"/>
                    <a:pt x="4" y="1"/>
                  </a:cubicBezTo>
                  <a:cubicBezTo>
                    <a:pt x="3" y="2"/>
                    <a:pt x="3" y="1"/>
                    <a:pt x="3" y="1"/>
                  </a:cubicBezTo>
                  <a:cubicBezTo>
                    <a:pt x="3" y="1"/>
                    <a:pt x="4" y="3"/>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淘宝网Chenying0907出品 142"/>
            <p:cNvSpPr/>
            <p:nvPr/>
          </p:nvSpPr>
          <p:spPr bwMode="auto">
            <a:xfrm>
              <a:off x="8949" y="2967"/>
              <a:ext cx="7" cy="5"/>
            </a:xfrm>
            <a:custGeom>
              <a:avLst/>
              <a:gdLst>
                <a:gd name="T0" fmla="*/ 3 w 3"/>
                <a:gd name="T1" fmla="*/ 0 h 2"/>
                <a:gd name="T2" fmla="*/ 3 w 3"/>
                <a:gd name="T3" fmla="*/ 1 h 2"/>
                <a:gd name="T4" fmla="*/ 3 w 3"/>
                <a:gd name="T5" fmla="*/ 0 h 2"/>
                <a:gd name="T6" fmla="*/ 2 w 3"/>
                <a:gd name="T7" fmla="*/ 2 h 2"/>
                <a:gd name="T8" fmla="*/ 0 w 3"/>
                <a:gd name="T9" fmla="*/ 1 h 2"/>
                <a:gd name="T10" fmla="*/ 0 w 3"/>
                <a:gd name="T11" fmla="*/ 0 h 2"/>
                <a:gd name="T12" fmla="*/ 1 w 3"/>
                <a:gd name="T13" fmla="*/ 0 h 2"/>
                <a:gd name="T14" fmla="*/ 3 w 3"/>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3" y="0"/>
                  </a:moveTo>
                  <a:cubicBezTo>
                    <a:pt x="3" y="1"/>
                    <a:pt x="3" y="1"/>
                    <a:pt x="3" y="1"/>
                  </a:cubicBezTo>
                  <a:cubicBezTo>
                    <a:pt x="3" y="1"/>
                    <a:pt x="3" y="1"/>
                    <a:pt x="3" y="0"/>
                  </a:cubicBezTo>
                  <a:cubicBezTo>
                    <a:pt x="2" y="0"/>
                    <a:pt x="2" y="1"/>
                    <a:pt x="2" y="2"/>
                  </a:cubicBezTo>
                  <a:cubicBezTo>
                    <a:pt x="1" y="2"/>
                    <a:pt x="1" y="0"/>
                    <a:pt x="0" y="1"/>
                  </a:cubicBezTo>
                  <a:cubicBezTo>
                    <a:pt x="0" y="1"/>
                    <a:pt x="0" y="1"/>
                    <a:pt x="0" y="0"/>
                  </a:cubicBezTo>
                  <a:cubicBezTo>
                    <a:pt x="0" y="0"/>
                    <a:pt x="1" y="0"/>
                    <a:pt x="1" y="0"/>
                  </a:cubicBezTo>
                  <a:cubicBezTo>
                    <a:pt x="3"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淘宝网Chenying0907出品 143"/>
            <p:cNvSpPr/>
            <p:nvPr/>
          </p:nvSpPr>
          <p:spPr bwMode="auto">
            <a:xfrm>
              <a:off x="8954" y="2953"/>
              <a:ext cx="5" cy="5"/>
            </a:xfrm>
            <a:custGeom>
              <a:avLst/>
              <a:gdLst>
                <a:gd name="T0" fmla="*/ 1 w 2"/>
                <a:gd name="T1" fmla="*/ 0 h 2"/>
                <a:gd name="T2" fmla="*/ 2 w 2"/>
                <a:gd name="T3" fmla="*/ 0 h 2"/>
                <a:gd name="T4" fmla="*/ 1 w 2"/>
                <a:gd name="T5" fmla="*/ 1 h 2"/>
                <a:gd name="T6" fmla="*/ 2 w 2"/>
                <a:gd name="T7" fmla="*/ 2 h 2"/>
                <a:gd name="T8" fmla="*/ 1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1" y="1"/>
                    <a:pt x="1" y="0"/>
                    <a:pt x="2" y="0"/>
                  </a:cubicBezTo>
                  <a:cubicBezTo>
                    <a:pt x="2" y="1"/>
                    <a:pt x="2" y="1"/>
                    <a:pt x="1" y="1"/>
                  </a:cubicBezTo>
                  <a:cubicBezTo>
                    <a:pt x="1" y="1"/>
                    <a:pt x="2" y="1"/>
                    <a:pt x="2" y="2"/>
                  </a:cubicBezTo>
                  <a:cubicBezTo>
                    <a:pt x="1" y="2"/>
                    <a:pt x="1" y="1"/>
                    <a:pt x="1"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144"/>
            <p:cNvSpPr/>
            <p:nvPr/>
          </p:nvSpPr>
          <p:spPr bwMode="auto">
            <a:xfrm>
              <a:off x="8951" y="2960"/>
              <a:ext cx="8" cy="5"/>
            </a:xfrm>
            <a:custGeom>
              <a:avLst/>
              <a:gdLst>
                <a:gd name="T0" fmla="*/ 2 w 3"/>
                <a:gd name="T1" fmla="*/ 1 h 2"/>
                <a:gd name="T2" fmla="*/ 2 w 3"/>
                <a:gd name="T3" fmla="*/ 2 h 2"/>
                <a:gd name="T4" fmla="*/ 1 w 3"/>
                <a:gd name="T5" fmla="*/ 2 h 2"/>
                <a:gd name="T6" fmla="*/ 0 w 3"/>
                <a:gd name="T7" fmla="*/ 2 h 2"/>
                <a:gd name="T8" fmla="*/ 1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3" y="1"/>
                    <a:pt x="1" y="2"/>
                    <a:pt x="2" y="2"/>
                  </a:cubicBezTo>
                  <a:cubicBezTo>
                    <a:pt x="1" y="2"/>
                    <a:pt x="1" y="2"/>
                    <a:pt x="1" y="2"/>
                  </a:cubicBezTo>
                  <a:cubicBezTo>
                    <a:pt x="1" y="2"/>
                    <a:pt x="1" y="2"/>
                    <a:pt x="0" y="2"/>
                  </a:cubicBezTo>
                  <a:cubicBezTo>
                    <a:pt x="0" y="1"/>
                    <a:pt x="1" y="1"/>
                    <a:pt x="1" y="1"/>
                  </a:cubicBezTo>
                  <a:cubicBezTo>
                    <a:pt x="2" y="0"/>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145"/>
            <p:cNvSpPr/>
            <p:nvPr/>
          </p:nvSpPr>
          <p:spPr bwMode="auto">
            <a:xfrm>
              <a:off x="8696" y="3031"/>
              <a:ext cx="4" cy="5"/>
            </a:xfrm>
            <a:custGeom>
              <a:avLst/>
              <a:gdLst>
                <a:gd name="T0" fmla="*/ 1 w 2"/>
                <a:gd name="T1" fmla="*/ 0 h 2"/>
                <a:gd name="T2" fmla="*/ 0 w 2"/>
                <a:gd name="T3" fmla="*/ 1 h 2"/>
                <a:gd name="T4" fmla="*/ 0 w 2"/>
                <a:gd name="T5" fmla="*/ 0 h 2"/>
                <a:gd name="T6" fmla="*/ 0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2" y="0"/>
                    <a:pt x="1" y="2"/>
                    <a:pt x="0" y="1"/>
                  </a:cubicBezTo>
                  <a:cubicBezTo>
                    <a:pt x="1" y="1"/>
                    <a:pt x="0" y="1"/>
                    <a:pt x="0" y="0"/>
                  </a:cubicBezTo>
                  <a:cubicBezTo>
                    <a:pt x="1" y="0"/>
                    <a:pt x="1" y="0"/>
                    <a:pt x="0"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146"/>
            <p:cNvSpPr/>
            <p:nvPr/>
          </p:nvSpPr>
          <p:spPr bwMode="auto">
            <a:xfrm>
              <a:off x="8693" y="3031"/>
              <a:ext cx="3" cy="8"/>
            </a:xfrm>
            <a:custGeom>
              <a:avLst/>
              <a:gdLst>
                <a:gd name="T0" fmla="*/ 1 w 1"/>
                <a:gd name="T1" fmla="*/ 2 h 3"/>
                <a:gd name="T2" fmla="*/ 1 w 1"/>
                <a:gd name="T3" fmla="*/ 3 h 3"/>
                <a:gd name="T4" fmla="*/ 1 w 1"/>
                <a:gd name="T5" fmla="*/ 3 h 3"/>
                <a:gd name="T6" fmla="*/ 0 w 1"/>
                <a:gd name="T7" fmla="*/ 2 h 3"/>
                <a:gd name="T8" fmla="*/ 0 w 1"/>
                <a:gd name="T9" fmla="*/ 2 h 3"/>
                <a:gd name="T10" fmla="*/ 1 w 1"/>
                <a:gd name="T11" fmla="*/ 1 h 3"/>
                <a:gd name="T12" fmla="*/ 0 w 1"/>
                <a:gd name="T13" fmla="*/ 1 h 3"/>
                <a:gd name="T14" fmla="*/ 1 w 1"/>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1" y="2"/>
                  </a:moveTo>
                  <a:cubicBezTo>
                    <a:pt x="1" y="2"/>
                    <a:pt x="1" y="2"/>
                    <a:pt x="1" y="3"/>
                  </a:cubicBezTo>
                  <a:cubicBezTo>
                    <a:pt x="1" y="2"/>
                    <a:pt x="1" y="3"/>
                    <a:pt x="1" y="3"/>
                  </a:cubicBezTo>
                  <a:cubicBezTo>
                    <a:pt x="0" y="3"/>
                    <a:pt x="1" y="1"/>
                    <a:pt x="0" y="2"/>
                  </a:cubicBezTo>
                  <a:cubicBezTo>
                    <a:pt x="0" y="2"/>
                    <a:pt x="0" y="2"/>
                    <a:pt x="0" y="2"/>
                  </a:cubicBezTo>
                  <a:cubicBezTo>
                    <a:pt x="0" y="2"/>
                    <a:pt x="0" y="0"/>
                    <a:pt x="1" y="1"/>
                  </a:cubicBezTo>
                  <a:cubicBezTo>
                    <a:pt x="1" y="1"/>
                    <a:pt x="1" y="1"/>
                    <a:pt x="0" y="1"/>
                  </a:cubicBezTo>
                  <a:cubicBezTo>
                    <a:pt x="1"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147"/>
            <p:cNvSpPr/>
            <p:nvPr/>
          </p:nvSpPr>
          <p:spPr bwMode="auto">
            <a:xfrm>
              <a:off x="8670" y="3039"/>
              <a:ext cx="4" cy="7"/>
            </a:xfrm>
            <a:custGeom>
              <a:avLst/>
              <a:gdLst>
                <a:gd name="T0" fmla="*/ 2 w 2"/>
                <a:gd name="T1" fmla="*/ 2 h 3"/>
                <a:gd name="T2" fmla="*/ 1 w 2"/>
                <a:gd name="T3" fmla="*/ 3 h 3"/>
                <a:gd name="T4" fmla="*/ 0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3"/>
                  </a:cubicBezTo>
                  <a:cubicBezTo>
                    <a:pt x="1" y="2"/>
                    <a:pt x="1" y="1"/>
                    <a:pt x="0" y="1"/>
                  </a:cubicBezTo>
                  <a:cubicBezTo>
                    <a:pt x="1" y="0"/>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148"/>
            <p:cNvSpPr/>
            <p:nvPr/>
          </p:nvSpPr>
          <p:spPr bwMode="auto">
            <a:xfrm>
              <a:off x="8636" y="3050"/>
              <a:ext cx="7" cy="7"/>
            </a:xfrm>
            <a:custGeom>
              <a:avLst/>
              <a:gdLst>
                <a:gd name="T0" fmla="*/ 2 w 3"/>
                <a:gd name="T1" fmla="*/ 0 h 3"/>
                <a:gd name="T2" fmla="*/ 3 w 3"/>
                <a:gd name="T3" fmla="*/ 1 h 3"/>
                <a:gd name="T4" fmla="*/ 1 w 3"/>
                <a:gd name="T5" fmla="*/ 1 h 3"/>
                <a:gd name="T6" fmla="*/ 0 w 3"/>
                <a:gd name="T7" fmla="*/ 1 h 3"/>
                <a:gd name="T8" fmla="*/ 1 w 3"/>
                <a:gd name="T9" fmla="*/ 0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cubicBezTo>
                    <a:pt x="2" y="1"/>
                    <a:pt x="2" y="1"/>
                    <a:pt x="3" y="1"/>
                  </a:cubicBezTo>
                  <a:cubicBezTo>
                    <a:pt x="3" y="3"/>
                    <a:pt x="1" y="1"/>
                    <a:pt x="1" y="1"/>
                  </a:cubicBezTo>
                  <a:cubicBezTo>
                    <a:pt x="1" y="1"/>
                    <a:pt x="1" y="1"/>
                    <a:pt x="0" y="1"/>
                  </a:cubicBezTo>
                  <a:cubicBezTo>
                    <a:pt x="1" y="0"/>
                    <a:pt x="2" y="1"/>
                    <a:pt x="1" y="0"/>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149"/>
            <p:cNvSpPr/>
            <p:nvPr/>
          </p:nvSpPr>
          <p:spPr bwMode="auto">
            <a:xfrm>
              <a:off x="8622" y="3048"/>
              <a:ext cx="10" cy="7"/>
            </a:xfrm>
            <a:custGeom>
              <a:avLst/>
              <a:gdLst>
                <a:gd name="T0" fmla="*/ 4 w 4"/>
                <a:gd name="T1" fmla="*/ 1 h 3"/>
                <a:gd name="T2" fmla="*/ 4 w 4"/>
                <a:gd name="T3" fmla="*/ 2 h 3"/>
                <a:gd name="T4" fmla="*/ 3 w 4"/>
                <a:gd name="T5" fmla="*/ 1 h 3"/>
                <a:gd name="T6" fmla="*/ 3 w 4"/>
                <a:gd name="T7" fmla="*/ 3 h 3"/>
                <a:gd name="T8" fmla="*/ 0 w 4"/>
                <a:gd name="T9" fmla="*/ 1 h 3"/>
                <a:gd name="T10" fmla="*/ 0 w 4"/>
                <a:gd name="T11" fmla="*/ 0 h 3"/>
                <a:gd name="T12" fmla="*/ 1 w 4"/>
                <a:gd name="T13" fmla="*/ 0 h 3"/>
                <a:gd name="T14" fmla="*/ 3 w 4"/>
                <a:gd name="T15" fmla="*/ 0 h 3"/>
                <a:gd name="T16" fmla="*/ 4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4" y="1"/>
                  </a:moveTo>
                  <a:cubicBezTo>
                    <a:pt x="4" y="1"/>
                    <a:pt x="4" y="1"/>
                    <a:pt x="4" y="2"/>
                  </a:cubicBezTo>
                  <a:cubicBezTo>
                    <a:pt x="3" y="2"/>
                    <a:pt x="3" y="1"/>
                    <a:pt x="3" y="1"/>
                  </a:cubicBezTo>
                  <a:cubicBezTo>
                    <a:pt x="2" y="1"/>
                    <a:pt x="3" y="2"/>
                    <a:pt x="3" y="3"/>
                  </a:cubicBezTo>
                  <a:cubicBezTo>
                    <a:pt x="1" y="2"/>
                    <a:pt x="1" y="2"/>
                    <a:pt x="0" y="1"/>
                  </a:cubicBezTo>
                  <a:cubicBezTo>
                    <a:pt x="0" y="1"/>
                    <a:pt x="0" y="0"/>
                    <a:pt x="0" y="0"/>
                  </a:cubicBezTo>
                  <a:cubicBezTo>
                    <a:pt x="1" y="0"/>
                    <a:pt x="1" y="0"/>
                    <a:pt x="1" y="0"/>
                  </a:cubicBezTo>
                  <a:cubicBezTo>
                    <a:pt x="1" y="0"/>
                    <a:pt x="1" y="1"/>
                    <a:pt x="3" y="0"/>
                  </a:cubicBezTo>
                  <a:cubicBezTo>
                    <a:pt x="2" y="2"/>
                    <a:pt x="3"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150"/>
            <p:cNvSpPr/>
            <p:nvPr/>
          </p:nvSpPr>
          <p:spPr bwMode="auto">
            <a:xfrm>
              <a:off x="8622" y="3053"/>
              <a:ext cx="3" cy="7"/>
            </a:xfrm>
            <a:custGeom>
              <a:avLst/>
              <a:gdLst>
                <a:gd name="T0" fmla="*/ 0 w 1"/>
                <a:gd name="T1" fmla="*/ 1 h 3"/>
                <a:gd name="T2" fmla="*/ 1 w 1"/>
                <a:gd name="T3" fmla="*/ 1 h 3"/>
                <a:gd name="T4" fmla="*/ 0 w 1"/>
                <a:gd name="T5" fmla="*/ 3 h 3"/>
                <a:gd name="T6" fmla="*/ 0 w 1"/>
                <a:gd name="T7" fmla="*/ 1 h 3"/>
                <a:gd name="T8" fmla="*/ 0 w 1"/>
                <a:gd name="T9" fmla="*/ 1 h 3"/>
              </a:gdLst>
              <a:ahLst/>
              <a:cxnLst>
                <a:cxn ang="0">
                  <a:pos x="T0" y="T1"/>
                </a:cxn>
                <a:cxn ang="0">
                  <a:pos x="T2" y="T3"/>
                </a:cxn>
                <a:cxn ang="0">
                  <a:pos x="T4" y="T5"/>
                </a:cxn>
                <a:cxn ang="0">
                  <a:pos x="T6" y="T7"/>
                </a:cxn>
                <a:cxn ang="0">
                  <a:pos x="T8" y="T9"/>
                </a:cxn>
              </a:cxnLst>
              <a:rect l="0" t="0" r="r" b="b"/>
              <a:pathLst>
                <a:path w="1" h="3">
                  <a:moveTo>
                    <a:pt x="0" y="1"/>
                  </a:moveTo>
                  <a:cubicBezTo>
                    <a:pt x="1" y="2"/>
                    <a:pt x="0" y="0"/>
                    <a:pt x="1" y="1"/>
                  </a:cubicBezTo>
                  <a:cubicBezTo>
                    <a:pt x="1" y="2"/>
                    <a:pt x="0" y="2"/>
                    <a:pt x="0" y="3"/>
                  </a:cubicBezTo>
                  <a:cubicBezTo>
                    <a:pt x="0" y="1"/>
                    <a:pt x="0" y="3"/>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151"/>
            <p:cNvSpPr>
              <a:spLocks noEditPoints="1"/>
            </p:cNvSpPr>
            <p:nvPr/>
          </p:nvSpPr>
          <p:spPr bwMode="auto">
            <a:xfrm>
              <a:off x="6895" y="3351"/>
              <a:ext cx="1675" cy="1433"/>
            </a:xfrm>
            <a:custGeom>
              <a:avLst/>
              <a:gdLst>
                <a:gd name="T0" fmla="*/ 463 w 707"/>
                <a:gd name="T1" fmla="*/ 175 h 605"/>
                <a:gd name="T2" fmla="*/ 216 w 707"/>
                <a:gd name="T3" fmla="*/ 333 h 605"/>
                <a:gd name="T4" fmla="*/ 41 w 707"/>
                <a:gd name="T5" fmla="*/ 483 h 605"/>
                <a:gd name="T6" fmla="*/ 539 w 707"/>
                <a:gd name="T7" fmla="*/ 159 h 605"/>
                <a:gd name="T8" fmla="*/ 638 w 707"/>
                <a:gd name="T9" fmla="*/ 138 h 605"/>
                <a:gd name="T10" fmla="*/ 455 w 707"/>
                <a:gd name="T11" fmla="*/ 240 h 605"/>
                <a:gd name="T12" fmla="*/ 318 w 707"/>
                <a:gd name="T13" fmla="*/ 325 h 605"/>
                <a:gd name="T14" fmla="*/ 232 w 707"/>
                <a:gd name="T15" fmla="*/ 385 h 605"/>
                <a:gd name="T16" fmla="*/ 157 w 707"/>
                <a:gd name="T17" fmla="*/ 441 h 605"/>
                <a:gd name="T18" fmla="*/ 322 w 707"/>
                <a:gd name="T19" fmla="*/ 331 h 605"/>
                <a:gd name="T20" fmla="*/ 506 w 707"/>
                <a:gd name="T21" fmla="*/ 225 h 605"/>
                <a:gd name="T22" fmla="*/ 670 w 707"/>
                <a:gd name="T23" fmla="*/ 159 h 605"/>
                <a:gd name="T24" fmla="*/ 656 w 707"/>
                <a:gd name="T25" fmla="*/ 175 h 605"/>
                <a:gd name="T26" fmla="*/ 649 w 707"/>
                <a:gd name="T27" fmla="*/ 183 h 605"/>
                <a:gd name="T28" fmla="*/ 540 w 707"/>
                <a:gd name="T29" fmla="*/ 254 h 605"/>
                <a:gd name="T30" fmla="*/ 502 w 707"/>
                <a:gd name="T31" fmla="*/ 361 h 605"/>
                <a:gd name="T32" fmla="*/ 508 w 707"/>
                <a:gd name="T33" fmla="*/ 393 h 605"/>
                <a:gd name="T34" fmla="*/ 572 w 707"/>
                <a:gd name="T35" fmla="*/ 403 h 605"/>
                <a:gd name="T36" fmla="*/ 576 w 707"/>
                <a:gd name="T37" fmla="*/ 427 h 605"/>
                <a:gd name="T38" fmla="*/ 582 w 707"/>
                <a:gd name="T39" fmla="*/ 434 h 605"/>
                <a:gd name="T40" fmla="*/ 568 w 707"/>
                <a:gd name="T41" fmla="*/ 457 h 605"/>
                <a:gd name="T42" fmla="*/ 523 w 707"/>
                <a:gd name="T43" fmla="*/ 469 h 605"/>
                <a:gd name="T44" fmla="*/ 498 w 707"/>
                <a:gd name="T45" fmla="*/ 478 h 605"/>
                <a:gd name="T46" fmla="*/ 531 w 707"/>
                <a:gd name="T47" fmla="*/ 462 h 605"/>
                <a:gd name="T48" fmla="*/ 515 w 707"/>
                <a:gd name="T49" fmla="*/ 461 h 605"/>
                <a:gd name="T50" fmla="*/ 528 w 707"/>
                <a:gd name="T51" fmla="*/ 448 h 605"/>
                <a:gd name="T52" fmla="*/ 440 w 707"/>
                <a:gd name="T53" fmla="*/ 501 h 605"/>
                <a:gd name="T54" fmla="*/ 436 w 707"/>
                <a:gd name="T55" fmla="*/ 514 h 605"/>
                <a:gd name="T56" fmla="*/ 393 w 707"/>
                <a:gd name="T57" fmla="*/ 541 h 605"/>
                <a:gd name="T58" fmla="*/ 342 w 707"/>
                <a:gd name="T59" fmla="*/ 537 h 605"/>
                <a:gd name="T60" fmla="*/ 346 w 707"/>
                <a:gd name="T61" fmla="*/ 422 h 605"/>
                <a:gd name="T62" fmla="*/ 258 w 707"/>
                <a:gd name="T63" fmla="*/ 421 h 605"/>
                <a:gd name="T64" fmla="*/ 264 w 707"/>
                <a:gd name="T65" fmla="*/ 411 h 605"/>
                <a:gd name="T66" fmla="*/ 248 w 707"/>
                <a:gd name="T67" fmla="*/ 404 h 605"/>
                <a:gd name="T68" fmla="*/ 195 w 707"/>
                <a:gd name="T69" fmla="*/ 444 h 605"/>
                <a:gd name="T70" fmla="*/ 153 w 707"/>
                <a:gd name="T71" fmla="*/ 475 h 605"/>
                <a:gd name="T72" fmla="*/ 127 w 707"/>
                <a:gd name="T73" fmla="*/ 492 h 605"/>
                <a:gd name="T74" fmla="*/ 113 w 707"/>
                <a:gd name="T75" fmla="*/ 506 h 605"/>
                <a:gd name="T76" fmla="*/ 98 w 707"/>
                <a:gd name="T77" fmla="*/ 516 h 605"/>
                <a:gd name="T78" fmla="*/ 92 w 707"/>
                <a:gd name="T79" fmla="*/ 520 h 605"/>
                <a:gd name="T80" fmla="*/ 75 w 707"/>
                <a:gd name="T81" fmla="*/ 533 h 605"/>
                <a:gd name="T82" fmla="*/ 51 w 707"/>
                <a:gd name="T83" fmla="*/ 553 h 605"/>
                <a:gd name="T84" fmla="*/ 28 w 707"/>
                <a:gd name="T85" fmla="*/ 573 h 605"/>
                <a:gd name="T86" fmla="*/ 5 w 707"/>
                <a:gd name="T87" fmla="*/ 582 h 605"/>
                <a:gd name="T88" fmla="*/ 492 w 707"/>
                <a:gd name="T89" fmla="*/ 141 h 605"/>
                <a:gd name="T90" fmla="*/ 437 w 707"/>
                <a:gd name="T91" fmla="*/ 98 h 605"/>
                <a:gd name="T92" fmla="*/ 222 w 707"/>
                <a:gd name="T93" fmla="*/ 228 h 605"/>
                <a:gd name="T94" fmla="*/ 666 w 707"/>
                <a:gd name="T95" fmla="*/ 163 h 605"/>
                <a:gd name="T96" fmla="*/ 100 w 707"/>
                <a:gd name="T97" fmla="*/ 511 h 605"/>
                <a:gd name="T98" fmla="*/ 645 w 707"/>
                <a:gd name="T99" fmla="*/ 170 h 605"/>
                <a:gd name="T100" fmla="*/ 635 w 707"/>
                <a:gd name="T101" fmla="*/ 186 h 605"/>
                <a:gd name="T102" fmla="*/ 578 w 707"/>
                <a:gd name="T103" fmla="*/ 443 h 605"/>
                <a:gd name="T104" fmla="*/ 578 w 707"/>
                <a:gd name="T105" fmla="*/ 438 h 605"/>
                <a:gd name="T106" fmla="*/ 551 w 707"/>
                <a:gd name="T107" fmla="*/ 456 h 605"/>
                <a:gd name="T108" fmla="*/ 548 w 707"/>
                <a:gd name="T109" fmla="*/ 456 h 605"/>
                <a:gd name="T110" fmla="*/ 529 w 707"/>
                <a:gd name="T111" fmla="*/ 468 h 605"/>
                <a:gd name="T112" fmla="*/ 506 w 707"/>
                <a:gd name="T113" fmla="*/ 336 h 605"/>
                <a:gd name="T114" fmla="*/ 382 w 707"/>
                <a:gd name="T115" fmla="*/ 541 h 605"/>
                <a:gd name="T116" fmla="*/ 251 w 707"/>
                <a:gd name="T117" fmla="*/ 397 h 605"/>
                <a:gd name="T118" fmla="*/ 242 w 707"/>
                <a:gd name="T119" fmla="*/ 406 h 605"/>
                <a:gd name="T120" fmla="*/ 139 w 707"/>
                <a:gd name="T121" fmla="*/ 484 h 605"/>
                <a:gd name="T122" fmla="*/ 115 w 707"/>
                <a:gd name="T123" fmla="*/ 476 h 605"/>
                <a:gd name="T124" fmla="*/ 95 w 707"/>
                <a:gd name="T1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7" h="605">
                  <a:moveTo>
                    <a:pt x="691" y="30"/>
                  </a:moveTo>
                  <a:cubicBezTo>
                    <a:pt x="691" y="30"/>
                    <a:pt x="692" y="30"/>
                    <a:pt x="691" y="31"/>
                  </a:cubicBezTo>
                  <a:cubicBezTo>
                    <a:pt x="686" y="34"/>
                    <a:pt x="682" y="38"/>
                    <a:pt x="677" y="41"/>
                  </a:cubicBezTo>
                  <a:cubicBezTo>
                    <a:pt x="676" y="43"/>
                    <a:pt x="674" y="43"/>
                    <a:pt x="673" y="45"/>
                  </a:cubicBezTo>
                  <a:cubicBezTo>
                    <a:pt x="668" y="48"/>
                    <a:pt x="662" y="51"/>
                    <a:pt x="657" y="55"/>
                  </a:cubicBezTo>
                  <a:cubicBezTo>
                    <a:pt x="657" y="55"/>
                    <a:pt x="657" y="55"/>
                    <a:pt x="656" y="55"/>
                  </a:cubicBezTo>
                  <a:cubicBezTo>
                    <a:pt x="653" y="59"/>
                    <a:pt x="647" y="61"/>
                    <a:pt x="644" y="65"/>
                  </a:cubicBezTo>
                  <a:cubicBezTo>
                    <a:pt x="644" y="65"/>
                    <a:pt x="643" y="65"/>
                    <a:pt x="643" y="65"/>
                  </a:cubicBezTo>
                  <a:cubicBezTo>
                    <a:pt x="642" y="65"/>
                    <a:pt x="642" y="65"/>
                    <a:pt x="642" y="66"/>
                  </a:cubicBezTo>
                  <a:cubicBezTo>
                    <a:pt x="641" y="66"/>
                    <a:pt x="640" y="66"/>
                    <a:pt x="639" y="67"/>
                  </a:cubicBezTo>
                  <a:cubicBezTo>
                    <a:pt x="637" y="69"/>
                    <a:pt x="634" y="70"/>
                    <a:pt x="631" y="72"/>
                  </a:cubicBezTo>
                  <a:cubicBezTo>
                    <a:pt x="631" y="72"/>
                    <a:pt x="630" y="72"/>
                    <a:pt x="629" y="73"/>
                  </a:cubicBezTo>
                  <a:cubicBezTo>
                    <a:pt x="627" y="75"/>
                    <a:pt x="624" y="77"/>
                    <a:pt x="622" y="79"/>
                  </a:cubicBezTo>
                  <a:cubicBezTo>
                    <a:pt x="619" y="79"/>
                    <a:pt x="618" y="81"/>
                    <a:pt x="616" y="82"/>
                  </a:cubicBezTo>
                  <a:cubicBezTo>
                    <a:pt x="614" y="85"/>
                    <a:pt x="609" y="86"/>
                    <a:pt x="606" y="89"/>
                  </a:cubicBezTo>
                  <a:cubicBezTo>
                    <a:pt x="602" y="89"/>
                    <a:pt x="600" y="94"/>
                    <a:pt x="595" y="95"/>
                  </a:cubicBezTo>
                  <a:cubicBezTo>
                    <a:pt x="589" y="99"/>
                    <a:pt x="582" y="104"/>
                    <a:pt x="576" y="107"/>
                  </a:cubicBezTo>
                  <a:cubicBezTo>
                    <a:pt x="575" y="108"/>
                    <a:pt x="573" y="108"/>
                    <a:pt x="573" y="109"/>
                  </a:cubicBezTo>
                  <a:cubicBezTo>
                    <a:pt x="571" y="109"/>
                    <a:pt x="571" y="110"/>
                    <a:pt x="570" y="110"/>
                  </a:cubicBezTo>
                  <a:cubicBezTo>
                    <a:pt x="562" y="115"/>
                    <a:pt x="555" y="120"/>
                    <a:pt x="547" y="124"/>
                  </a:cubicBezTo>
                  <a:cubicBezTo>
                    <a:pt x="547" y="124"/>
                    <a:pt x="547" y="125"/>
                    <a:pt x="547" y="125"/>
                  </a:cubicBezTo>
                  <a:cubicBezTo>
                    <a:pt x="541" y="127"/>
                    <a:pt x="537" y="131"/>
                    <a:pt x="532" y="133"/>
                  </a:cubicBezTo>
                  <a:cubicBezTo>
                    <a:pt x="529" y="135"/>
                    <a:pt x="526" y="137"/>
                    <a:pt x="523" y="138"/>
                  </a:cubicBezTo>
                  <a:cubicBezTo>
                    <a:pt x="522" y="139"/>
                    <a:pt x="522" y="140"/>
                    <a:pt x="521" y="140"/>
                  </a:cubicBezTo>
                  <a:cubicBezTo>
                    <a:pt x="519" y="142"/>
                    <a:pt x="516" y="143"/>
                    <a:pt x="513" y="144"/>
                  </a:cubicBezTo>
                  <a:cubicBezTo>
                    <a:pt x="511" y="147"/>
                    <a:pt x="507" y="147"/>
                    <a:pt x="505" y="150"/>
                  </a:cubicBezTo>
                  <a:cubicBezTo>
                    <a:pt x="496" y="154"/>
                    <a:pt x="488" y="160"/>
                    <a:pt x="480" y="165"/>
                  </a:cubicBezTo>
                  <a:cubicBezTo>
                    <a:pt x="476" y="166"/>
                    <a:pt x="474" y="169"/>
                    <a:pt x="470" y="170"/>
                  </a:cubicBezTo>
                  <a:cubicBezTo>
                    <a:pt x="469" y="171"/>
                    <a:pt x="468" y="171"/>
                    <a:pt x="467" y="171"/>
                  </a:cubicBezTo>
                  <a:cubicBezTo>
                    <a:pt x="467" y="172"/>
                    <a:pt x="466" y="173"/>
                    <a:pt x="466" y="173"/>
                  </a:cubicBezTo>
                  <a:cubicBezTo>
                    <a:pt x="465" y="173"/>
                    <a:pt x="464" y="173"/>
                    <a:pt x="463" y="175"/>
                  </a:cubicBezTo>
                  <a:cubicBezTo>
                    <a:pt x="461" y="175"/>
                    <a:pt x="461" y="177"/>
                    <a:pt x="459" y="177"/>
                  </a:cubicBezTo>
                  <a:cubicBezTo>
                    <a:pt x="458" y="177"/>
                    <a:pt x="457" y="177"/>
                    <a:pt x="457" y="179"/>
                  </a:cubicBezTo>
                  <a:cubicBezTo>
                    <a:pt x="453" y="179"/>
                    <a:pt x="451" y="183"/>
                    <a:pt x="446" y="184"/>
                  </a:cubicBezTo>
                  <a:cubicBezTo>
                    <a:pt x="446" y="184"/>
                    <a:pt x="445" y="186"/>
                    <a:pt x="444" y="185"/>
                  </a:cubicBezTo>
                  <a:cubicBezTo>
                    <a:pt x="444" y="185"/>
                    <a:pt x="444" y="186"/>
                    <a:pt x="444" y="186"/>
                  </a:cubicBezTo>
                  <a:cubicBezTo>
                    <a:pt x="427" y="196"/>
                    <a:pt x="410" y="206"/>
                    <a:pt x="393" y="217"/>
                  </a:cubicBezTo>
                  <a:cubicBezTo>
                    <a:pt x="393" y="217"/>
                    <a:pt x="392" y="217"/>
                    <a:pt x="392" y="217"/>
                  </a:cubicBezTo>
                  <a:cubicBezTo>
                    <a:pt x="385" y="221"/>
                    <a:pt x="378" y="225"/>
                    <a:pt x="371" y="230"/>
                  </a:cubicBezTo>
                  <a:cubicBezTo>
                    <a:pt x="369" y="231"/>
                    <a:pt x="367" y="231"/>
                    <a:pt x="366" y="233"/>
                  </a:cubicBezTo>
                  <a:cubicBezTo>
                    <a:pt x="362" y="235"/>
                    <a:pt x="358" y="239"/>
                    <a:pt x="353" y="240"/>
                  </a:cubicBezTo>
                  <a:cubicBezTo>
                    <a:pt x="353" y="241"/>
                    <a:pt x="353" y="241"/>
                    <a:pt x="353" y="241"/>
                  </a:cubicBezTo>
                  <a:cubicBezTo>
                    <a:pt x="350" y="242"/>
                    <a:pt x="348" y="245"/>
                    <a:pt x="345" y="246"/>
                  </a:cubicBezTo>
                  <a:cubicBezTo>
                    <a:pt x="344" y="246"/>
                    <a:pt x="344" y="247"/>
                    <a:pt x="344" y="247"/>
                  </a:cubicBezTo>
                  <a:cubicBezTo>
                    <a:pt x="343" y="247"/>
                    <a:pt x="342" y="248"/>
                    <a:pt x="341" y="249"/>
                  </a:cubicBezTo>
                  <a:cubicBezTo>
                    <a:pt x="335" y="252"/>
                    <a:pt x="331" y="257"/>
                    <a:pt x="325" y="259"/>
                  </a:cubicBezTo>
                  <a:cubicBezTo>
                    <a:pt x="324" y="259"/>
                    <a:pt x="325" y="260"/>
                    <a:pt x="324" y="260"/>
                  </a:cubicBezTo>
                  <a:cubicBezTo>
                    <a:pt x="315" y="265"/>
                    <a:pt x="306" y="273"/>
                    <a:pt x="297" y="278"/>
                  </a:cubicBezTo>
                  <a:cubicBezTo>
                    <a:pt x="297" y="279"/>
                    <a:pt x="296" y="279"/>
                    <a:pt x="296" y="280"/>
                  </a:cubicBezTo>
                  <a:cubicBezTo>
                    <a:pt x="295" y="279"/>
                    <a:pt x="295" y="280"/>
                    <a:pt x="295" y="280"/>
                  </a:cubicBezTo>
                  <a:cubicBezTo>
                    <a:pt x="293" y="282"/>
                    <a:pt x="290" y="282"/>
                    <a:pt x="289" y="284"/>
                  </a:cubicBezTo>
                  <a:cubicBezTo>
                    <a:pt x="288" y="284"/>
                    <a:pt x="288" y="284"/>
                    <a:pt x="288" y="284"/>
                  </a:cubicBezTo>
                  <a:cubicBezTo>
                    <a:pt x="284" y="287"/>
                    <a:pt x="280" y="288"/>
                    <a:pt x="277" y="291"/>
                  </a:cubicBezTo>
                  <a:cubicBezTo>
                    <a:pt x="275" y="291"/>
                    <a:pt x="274" y="294"/>
                    <a:pt x="272" y="293"/>
                  </a:cubicBezTo>
                  <a:cubicBezTo>
                    <a:pt x="272" y="296"/>
                    <a:pt x="268" y="296"/>
                    <a:pt x="267" y="298"/>
                  </a:cubicBezTo>
                  <a:cubicBezTo>
                    <a:pt x="265" y="298"/>
                    <a:pt x="265" y="300"/>
                    <a:pt x="263" y="299"/>
                  </a:cubicBezTo>
                  <a:cubicBezTo>
                    <a:pt x="263" y="303"/>
                    <a:pt x="260" y="301"/>
                    <a:pt x="259" y="303"/>
                  </a:cubicBezTo>
                  <a:cubicBezTo>
                    <a:pt x="256" y="303"/>
                    <a:pt x="254" y="308"/>
                    <a:pt x="251" y="309"/>
                  </a:cubicBezTo>
                  <a:cubicBezTo>
                    <a:pt x="249" y="310"/>
                    <a:pt x="247" y="312"/>
                    <a:pt x="244" y="313"/>
                  </a:cubicBezTo>
                  <a:cubicBezTo>
                    <a:pt x="241" y="318"/>
                    <a:pt x="235" y="318"/>
                    <a:pt x="233" y="322"/>
                  </a:cubicBezTo>
                  <a:cubicBezTo>
                    <a:pt x="232" y="322"/>
                    <a:pt x="232" y="322"/>
                    <a:pt x="232" y="322"/>
                  </a:cubicBezTo>
                  <a:cubicBezTo>
                    <a:pt x="226" y="325"/>
                    <a:pt x="222" y="331"/>
                    <a:pt x="216" y="333"/>
                  </a:cubicBezTo>
                  <a:cubicBezTo>
                    <a:pt x="216" y="334"/>
                    <a:pt x="214" y="334"/>
                    <a:pt x="214" y="335"/>
                  </a:cubicBezTo>
                  <a:cubicBezTo>
                    <a:pt x="213" y="335"/>
                    <a:pt x="212" y="336"/>
                    <a:pt x="211" y="338"/>
                  </a:cubicBezTo>
                  <a:cubicBezTo>
                    <a:pt x="208" y="339"/>
                    <a:pt x="204" y="343"/>
                    <a:pt x="201" y="345"/>
                  </a:cubicBezTo>
                  <a:cubicBezTo>
                    <a:pt x="200" y="345"/>
                    <a:pt x="199" y="345"/>
                    <a:pt x="198" y="347"/>
                  </a:cubicBezTo>
                  <a:cubicBezTo>
                    <a:pt x="195" y="348"/>
                    <a:pt x="193" y="351"/>
                    <a:pt x="190" y="352"/>
                  </a:cubicBezTo>
                  <a:cubicBezTo>
                    <a:pt x="187" y="356"/>
                    <a:pt x="180" y="358"/>
                    <a:pt x="177" y="363"/>
                  </a:cubicBezTo>
                  <a:cubicBezTo>
                    <a:pt x="177" y="362"/>
                    <a:pt x="176" y="362"/>
                    <a:pt x="176" y="362"/>
                  </a:cubicBezTo>
                  <a:cubicBezTo>
                    <a:pt x="176" y="365"/>
                    <a:pt x="172" y="364"/>
                    <a:pt x="171" y="367"/>
                  </a:cubicBezTo>
                  <a:cubicBezTo>
                    <a:pt x="171" y="367"/>
                    <a:pt x="170" y="367"/>
                    <a:pt x="170" y="367"/>
                  </a:cubicBezTo>
                  <a:cubicBezTo>
                    <a:pt x="170" y="368"/>
                    <a:pt x="169" y="368"/>
                    <a:pt x="168" y="370"/>
                  </a:cubicBezTo>
                  <a:cubicBezTo>
                    <a:pt x="165" y="371"/>
                    <a:pt x="162" y="373"/>
                    <a:pt x="159" y="376"/>
                  </a:cubicBezTo>
                  <a:cubicBezTo>
                    <a:pt x="158" y="377"/>
                    <a:pt x="155" y="378"/>
                    <a:pt x="154" y="381"/>
                  </a:cubicBezTo>
                  <a:cubicBezTo>
                    <a:pt x="152" y="382"/>
                    <a:pt x="150" y="384"/>
                    <a:pt x="147" y="385"/>
                  </a:cubicBezTo>
                  <a:cubicBezTo>
                    <a:pt x="148" y="386"/>
                    <a:pt x="146" y="385"/>
                    <a:pt x="146" y="387"/>
                  </a:cubicBezTo>
                  <a:cubicBezTo>
                    <a:pt x="143" y="388"/>
                    <a:pt x="141" y="391"/>
                    <a:pt x="138" y="393"/>
                  </a:cubicBezTo>
                  <a:cubicBezTo>
                    <a:pt x="138" y="393"/>
                    <a:pt x="138" y="393"/>
                    <a:pt x="138" y="394"/>
                  </a:cubicBezTo>
                  <a:cubicBezTo>
                    <a:pt x="134" y="395"/>
                    <a:pt x="133" y="399"/>
                    <a:pt x="129" y="400"/>
                  </a:cubicBezTo>
                  <a:cubicBezTo>
                    <a:pt x="129" y="402"/>
                    <a:pt x="127" y="401"/>
                    <a:pt x="126" y="403"/>
                  </a:cubicBezTo>
                  <a:cubicBezTo>
                    <a:pt x="126" y="403"/>
                    <a:pt x="125" y="404"/>
                    <a:pt x="124" y="404"/>
                  </a:cubicBezTo>
                  <a:cubicBezTo>
                    <a:pt x="121" y="408"/>
                    <a:pt x="117" y="410"/>
                    <a:pt x="114" y="414"/>
                  </a:cubicBezTo>
                  <a:cubicBezTo>
                    <a:pt x="113" y="413"/>
                    <a:pt x="113" y="415"/>
                    <a:pt x="112" y="414"/>
                  </a:cubicBezTo>
                  <a:cubicBezTo>
                    <a:pt x="112" y="415"/>
                    <a:pt x="112" y="415"/>
                    <a:pt x="112" y="416"/>
                  </a:cubicBezTo>
                  <a:cubicBezTo>
                    <a:pt x="111" y="416"/>
                    <a:pt x="111" y="417"/>
                    <a:pt x="110" y="416"/>
                  </a:cubicBezTo>
                  <a:cubicBezTo>
                    <a:pt x="103" y="423"/>
                    <a:pt x="96" y="429"/>
                    <a:pt x="89" y="436"/>
                  </a:cubicBezTo>
                  <a:cubicBezTo>
                    <a:pt x="88" y="436"/>
                    <a:pt x="87" y="437"/>
                    <a:pt x="87" y="438"/>
                  </a:cubicBezTo>
                  <a:cubicBezTo>
                    <a:pt x="84" y="439"/>
                    <a:pt x="83" y="443"/>
                    <a:pt x="80" y="443"/>
                  </a:cubicBezTo>
                  <a:cubicBezTo>
                    <a:pt x="80" y="444"/>
                    <a:pt x="79" y="445"/>
                    <a:pt x="78" y="445"/>
                  </a:cubicBezTo>
                  <a:cubicBezTo>
                    <a:pt x="68" y="456"/>
                    <a:pt x="57" y="464"/>
                    <a:pt x="48" y="476"/>
                  </a:cubicBezTo>
                  <a:cubicBezTo>
                    <a:pt x="48" y="476"/>
                    <a:pt x="48" y="477"/>
                    <a:pt x="47" y="476"/>
                  </a:cubicBezTo>
                  <a:cubicBezTo>
                    <a:pt x="47" y="478"/>
                    <a:pt x="45" y="479"/>
                    <a:pt x="44" y="480"/>
                  </a:cubicBezTo>
                  <a:cubicBezTo>
                    <a:pt x="43" y="481"/>
                    <a:pt x="43" y="483"/>
                    <a:pt x="41" y="483"/>
                  </a:cubicBezTo>
                  <a:cubicBezTo>
                    <a:pt x="41" y="484"/>
                    <a:pt x="40" y="485"/>
                    <a:pt x="39" y="486"/>
                  </a:cubicBezTo>
                  <a:cubicBezTo>
                    <a:pt x="39" y="488"/>
                    <a:pt x="37" y="490"/>
                    <a:pt x="36" y="490"/>
                  </a:cubicBezTo>
                  <a:cubicBezTo>
                    <a:pt x="33" y="496"/>
                    <a:pt x="30" y="501"/>
                    <a:pt x="37" y="502"/>
                  </a:cubicBezTo>
                  <a:cubicBezTo>
                    <a:pt x="39" y="502"/>
                    <a:pt x="42" y="501"/>
                    <a:pt x="44" y="499"/>
                  </a:cubicBezTo>
                  <a:cubicBezTo>
                    <a:pt x="48" y="498"/>
                    <a:pt x="51" y="494"/>
                    <a:pt x="55" y="492"/>
                  </a:cubicBezTo>
                  <a:cubicBezTo>
                    <a:pt x="55" y="492"/>
                    <a:pt x="56" y="491"/>
                    <a:pt x="57" y="490"/>
                  </a:cubicBezTo>
                  <a:cubicBezTo>
                    <a:pt x="68" y="482"/>
                    <a:pt x="78" y="473"/>
                    <a:pt x="88" y="466"/>
                  </a:cubicBezTo>
                  <a:cubicBezTo>
                    <a:pt x="89" y="465"/>
                    <a:pt x="90" y="465"/>
                    <a:pt x="90" y="464"/>
                  </a:cubicBezTo>
                  <a:cubicBezTo>
                    <a:pt x="96" y="460"/>
                    <a:pt x="101" y="454"/>
                    <a:pt x="107" y="451"/>
                  </a:cubicBezTo>
                  <a:cubicBezTo>
                    <a:pt x="118" y="440"/>
                    <a:pt x="130" y="431"/>
                    <a:pt x="142" y="422"/>
                  </a:cubicBezTo>
                  <a:cubicBezTo>
                    <a:pt x="149" y="416"/>
                    <a:pt x="156" y="411"/>
                    <a:pt x="163" y="405"/>
                  </a:cubicBezTo>
                  <a:cubicBezTo>
                    <a:pt x="164" y="405"/>
                    <a:pt x="164" y="404"/>
                    <a:pt x="165" y="404"/>
                  </a:cubicBezTo>
                  <a:cubicBezTo>
                    <a:pt x="168" y="400"/>
                    <a:pt x="172" y="399"/>
                    <a:pt x="175" y="395"/>
                  </a:cubicBezTo>
                  <a:cubicBezTo>
                    <a:pt x="176" y="395"/>
                    <a:pt x="176" y="395"/>
                    <a:pt x="176" y="395"/>
                  </a:cubicBezTo>
                  <a:cubicBezTo>
                    <a:pt x="195" y="379"/>
                    <a:pt x="216" y="365"/>
                    <a:pt x="235" y="350"/>
                  </a:cubicBezTo>
                  <a:cubicBezTo>
                    <a:pt x="262" y="330"/>
                    <a:pt x="288" y="310"/>
                    <a:pt x="316" y="292"/>
                  </a:cubicBezTo>
                  <a:cubicBezTo>
                    <a:pt x="321" y="289"/>
                    <a:pt x="325" y="286"/>
                    <a:pt x="329" y="283"/>
                  </a:cubicBezTo>
                  <a:cubicBezTo>
                    <a:pt x="334" y="279"/>
                    <a:pt x="340" y="275"/>
                    <a:pt x="346" y="272"/>
                  </a:cubicBezTo>
                  <a:cubicBezTo>
                    <a:pt x="346" y="272"/>
                    <a:pt x="346" y="271"/>
                    <a:pt x="346" y="271"/>
                  </a:cubicBezTo>
                  <a:cubicBezTo>
                    <a:pt x="355" y="266"/>
                    <a:pt x="363" y="259"/>
                    <a:pt x="372" y="254"/>
                  </a:cubicBezTo>
                  <a:cubicBezTo>
                    <a:pt x="375" y="252"/>
                    <a:pt x="380" y="250"/>
                    <a:pt x="383" y="248"/>
                  </a:cubicBezTo>
                  <a:cubicBezTo>
                    <a:pt x="385" y="246"/>
                    <a:pt x="388" y="245"/>
                    <a:pt x="390" y="243"/>
                  </a:cubicBezTo>
                  <a:cubicBezTo>
                    <a:pt x="399" y="238"/>
                    <a:pt x="407" y="232"/>
                    <a:pt x="416" y="227"/>
                  </a:cubicBezTo>
                  <a:cubicBezTo>
                    <a:pt x="416" y="227"/>
                    <a:pt x="416" y="227"/>
                    <a:pt x="416" y="226"/>
                  </a:cubicBezTo>
                  <a:cubicBezTo>
                    <a:pt x="421" y="224"/>
                    <a:pt x="425" y="222"/>
                    <a:pt x="429" y="220"/>
                  </a:cubicBezTo>
                  <a:cubicBezTo>
                    <a:pt x="430" y="220"/>
                    <a:pt x="429" y="219"/>
                    <a:pt x="430" y="219"/>
                  </a:cubicBezTo>
                  <a:cubicBezTo>
                    <a:pt x="446" y="211"/>
                    <a:pt x="460" y="201"/>
                    <a:pt x="477" y="193"/>
                  </a:cubicBezTo>
                  <a:cubicBezTo>
                    <a:pt x="487" y="187"/>
                    <a:pt x="497" y="181"/>
                    <a:pt x="508" y="176"/>
                  </a:cubicBezTo>
                  <a:cubicBezTo>
                    <a:pt x="516" y="171"/>
                    <a:pt x="524" y="168"/>
                    <a:pt x="532" y="164"/>
                  </a:cubicBezTo>
                  <a:cubicBezTo>
                    <a:pt x="533" y="163"/>
                    <a:pt x="533" y="163"/>
                    <a:pt x="533" y="162"/>
                  </a:cubicBezTo>
                  <a:cubicBezTo>
                    <a:pt x="536" y="162"/>
                    <a:pt x="538" y="161"/>
                    <a:pt x="539" y="159"/>
                  </a:cubicBezTo>
                  <a:cubicBezTo>
                    <a:pt x="539" y="159"/>
                    <a:pt x="539" y="160"/>
                    <a:pt x="539" y="160"/>
                  </a:cubicBezTo>
                  <a:cubicBezTo>
                    <a:pt x="546" y="156"/>
                    <a:pt x="552" y="153"/>
                    <a:pt x="559" y="150"/>
                  </a:cubicBezTo>
                  <a:cubicBezTo>
                    <a:pt x="568" y="145"/>
                    <a:pt x="576" y="141"/>
                    <a:pt x="585" y="137"/>
                  </a:cubicBezTo>
                  <a:cubicBezTo>
                    <a:pt x="603" y="128"/>
                    <a:pt x="625" y="118"/>
                    <a:pt x="646" y="111"/>
                  </a:cubicBezTo>
                  <a:cubicBezTo>
                    <a:pt x="649" y="110"/>
                    <a:pt x="652" y="109"/>
                    <a:pt x="655" y="108"/>
                  </a:cubicBezTo>
                  <a:cubicBezTo>
                    <a:pt x="658" y="107"/>
                    <a:pt x="664" y="105"/>
                    <a:pt x="669" y="105"/>
                  </a:cubicBezTo>
                  <a:cubicBezTo>
                    <a:pt x="670" y="105"/>
                    <a:pt x="671" y="106"/>
                    <a:pt x="672" y="105"/>
                  </a:cubicBezTo>
                  <a:cubicBezTo>
                    <a:pt x="674" y="105"/>
                    <a:pt x="674" y="105"/>
                    <a:pt x="676" y="105"/>
                  </a:cubicBezTo>
                  <a:cubicBezTo>
                    <a:pt x="676" y="106"/>
                    <a:pt x="675" y="106"/>
                    <a:pt x="675" y="106"/>
                  </a:cubicBezTo>
                  <a:cubicBezTo>
                    <a:pt x="675" y="106"/>
                    <a:pt x="676" y="106"/>
                    <a:pt x="676" y="106"/>
                  </a:cubicBezTo>
                  <a:cubicBezTo>
                    <a:pt x="676" y="106"/>
                    <a:pt x="676" y="108"/>
                    <a:pt x="676" y="107"/>
                  </a:cubicBezTo>
                  <a:cubicBezTo>
                    <a:pt x="676" y="108"/>
                    <a:pt x="677" y="107"/>
                    <a:pt x="678" y="109"/>
                  </a:cubicBezTo>
                  <a:cubicBezTo>
                    <a:pt x="677" y="109"/>
                    <a:pt x="677" y="110"/>
                    <a:pt x="677" y="110"/>
                  </a:cubicBezTo>
                  <a:cubicBezTo>
                    <a:pt x="678" y="110"/>
                    <a:pt x="678" y="111"/>
                    <a:pt x="679" y="111"/>
                  </a:cubicBezTo>
                  <a:cubicBezTo>
                    <a:pt x="678" y="112"/>
                    <a:pt x="678" y="112"/>
                    <a:pt x="677" y="114"/>
                  </a:cubicBezTo>
                  <a:cubicBezTo>
                    <a:pt x="675" y="114"/>
                    <a:pt x="673" y="115"/>
                    <a:pt x="672" y="116"/>
                  </a:cubicBezTo>
                  <a:cubicBezTo>
                    <a:pt x="672" y="116"/>
                    <a:pt x="671" y="117"/>
                    <a:pt x="670" y="116"/>
                  </a:cubicBezTo>
                  <a:cubicBezTo>
                    <a:pt x="670" y="118"/>
                    <a:pt x="669" y="118"/>
                    <a:pt x="668" y="118"/>
                  </a:cubicBezTo>
                  <a:cubicBezTo>
                    <a:pt x="669" y="119"/>
                    <a:pt x="667" y="119"/>
                    <a:pt x="666" y="119"/>
                  </a:cubicBezTo>
                  <a:cubicBezTo>
                    <a:pt x="666" y="120"/>
                    <a:pt x="667" y="119"/>
                    <a:pt x="667" y="120"/>
                  </a:cubicBezTo>
                  <a:cubicBezTo>
                    <a:pt x="667" y="120"/>
                    <a:pt x="666" y="120"/>
                    <a:pt x="666" y="119"/>
                  </a:cubicBezTo>
                  <a:cubicBezTo>
                    <a:pt x="666" y="119"/>
                    <a:pt x="666" y="121"/>
                    <a:pt x="665" y="120"/>
                  </a:cubicBezTo>
                  <a:cubicBezTo>
                    <a:pt x="665" y="120"/>
                    <a:pt x="665" y="121"/>
                    <a:pt x="665" y="121"/>
                  </a:cubicBezTo>
                  <a:cubicBezTo>
                    <a:pt x="664" y="121"/>
                    <a:pt x="665" y="121"/>
                    <a:pt x="665" y="120"/>
                  </a:cubicBezTo>
                  <a:cubicBezTo>
                    <a:pt x="663" y="123"/>
                    <a:pt x="660" y="125"/>
                    <a:pt x="658" y="125"/>
                  </a:cubicBezTo>
                  <a:cubicBezTo>
                    <a:pt x="657" y="126"/>
                    <a:pt x="657" y="126"/>
                    <a:pt x="657" y="127"/>
                  </a:cubicBezTo>
                  <a:cubicBezTo>
                    <a:pt x="654" y="127"/>
                    <a:pt x="653" y="130"/>
                    <a:pt x="650" y="130"/>
                  </a:cubicBezTo>
                  <a:cubicBezTo>
                    <a:pt x="649" y="131"/>
                    <a:pt x="648" y="132"/>
                    <a:pt x="647" y="132"/>
                  </a:cubicBezTo>
                  <a:cubicBezTo>
                    <a:pt x="645" y="135"/>
                    <a:pt x="642" y="136"/>
                    <a:pt x="640" y="137"/>
                  </a:cubicBezTo>
                  <a:cubicBezTo>
                    <a:pt x="639" y="137"/>
                    <a:pt x="639" y="138"/>
                    <a:pt x="639" y="138"/>
                  </a:cubicBezTo>
                  <a:cubicBezTo>
                    <a:pt x="638" y="138"/>
                    <a:pt x="638" y="138"/>
                    <a:pt x="638" y="138"/>
                  </a:cubicBezTo>
                  <a:cubicBezTo>
                    <a:pt x="632" y="142"/>
                    <a:pt x="626" y="145"/>
                    <a:pt x="620" y="148"/>
                  </a:cubicBezTo>
                  <a:cubicBezTo>
                    <a:pt x="619" y="148"/>
                    <a:pt x="620" y="148"/>
                    <a:pt x="619" y="149"/>
                  </a:cubicBezTo>
                  <a:cubicBezTo>
                    <a:pt x="617" y="149"/>
                    <a:pt x="616" y="151"/>
                    <a:pt x="614" y="152"/>
                  </a:cubicBezTo>
                  <a:cubicBezTo>
                    <a:pt x="612" y="153"/>
                    <a:pt x="611" y="153"/>
                    <a:pt x="609" y="154"/>
                  </a:cubicBezTo>
                  <a:cubicBezTo>
                    <a:pt x="605" y="156"/>
                    <a:pt x="602" y="159"/>
                    <a:pt x="596" y="160"/>
                  </a:cubicBezTo>
                  <a:cubicBezTo>
                    <a:pt x="596" y="161"/>
                    <a:pt x="594" y="163"/>
                    <a:pt x="593" y="163"/>
                  </a:cubicBezTo>
                  <a:cubicBezTo>
                    <a:pt x="589" y="165"/>
                    <a:pt x="586" y="167"/>
                    <a:pt x="581" y="168"/>
                  </a:cubicBezTo>
                  <a:cubicBezTo>
                    <a:pt x="581" y="168"/>
                    <a:pt x="581" y="169"/>
                    <a:pt x="580" y="170"/>
                  </a:cubicBezTo>
                  <a:cubicBezTo>
                    <a:pt x="578" y="170"/>
                    <a:pt x="576" y="172"/>
                    <a:pt x="574" y="173"/>
                  </a:cubicBezTo>
                  <a:cubicBezTo>
                    <a:pt x="571" y="176"/>
                    <a:pt x="567" y="175"/>
                    <a:pt x="565" y="178"/>
                  </a:cubicBezTo>
                  <a:cubicBezTo>
                    <a:pt x="564" y="178"/>
                    <a:pt x="564" y="178"/>
                    <a:pt x="563" y="178"/>
                  </a:cubicBezTo>
                  <a:cubicBezTo>
                    <a:pt x="563" y="178"/>
                    <a:pt x="563" y="179"/>
                    <a:pt x="563" y="179"/>
                  </a:cubicBezTo>
                  <a:cubicBezTo>
                    <a:pt x="557" y="181"/>
                    <a:pt x="555" y="185"/>
                    <a:pt x="549" y="186"/>
                  </a:cubicBezTo>
                  <a:cubicBezTo>
                    <a:pt x="547" y="188"/>
                    <a:pt x="543" y="188"/>
                    <a:pt x="543" y="190"/>
                  </a:cubicBezTo>
                  <a:cubicBezTo>
                    <a:pt x="538" y="193"/>
                    <a:pt x="531" y="195"/>
                    <a:pt x="526" y="200"/>
                  </a:cubicBezTo>
                  <a:cubicBezTo>
                    <a:pt x="525" y="198"/>
                    <a:pt x="524" y="202"/>
                    <a:pt x="522" y="201"/>
                  </a:cubicBezTo>
                  <a:cubicBezTo>
                    <a:pt x="522" y="202"/>
                    <a:pt x="522" y="201"/>
                    <a:pt x="521" y="202"/>
                  </a:cubicBezTo>
                  <a:cubicBezTo>
                    <a:pt x="520" y="202"/>
                    <a:pt x="520" y="203"/>
                    <a:pt x="519" y="204"/>
                  </a:cubicBezTo>
                  <a:cubicBezTo>
                    <a:pt x="519" y="204"/>
                    <a:pt x="517" y="204"/>
                    <a:pt x="516" y="205"/>
                  </a:cubicBezTo>
                  <a:cubicBezTo>
                    <a:pt x="516" y="205"/>
                    <a:pt x="515" y="206"/>
                    <a:pt x="514" y="206"/>
                  </a:cubicBezTo>
                  <a:cubicBezTo>
                    <a:pt x="513" y="207"/>
                    <a:pt x="513" y="208"/>
                    <a:pt x="511" y="207"/>
                  </a:cubicBezTo>
                  <a:cubicBezTo>
                    <a:pt x="509" y="209"/>
                    <a:pt x="507" y="211"/>
                    <a:pt x="504" y="211"/>
                  </a:cubicBezTo>
                  <a:cubicBezTo>
                    <a:pt x="502" y="213"/>
                    <a:pt x="499" y="215"/>
                    <a:pt x="496" y="215"/>
                  </a:cubicBezTo>
                  <a:cubicBezTo>
                    <a:pt x="495" y="217"/>
                    <a:pt x="493" y="218"/>
                    <a:pt x="492" y="218"/>
                  </a:cubicBezTo>
                  <a:cubicBezTo>
                    <a:pt x="491" y="219"/>
                    <a:pt x="489" y="220"/>
                    <a:pt x="488" y="220"/>
                  </a:cubicBezTo>
                  <a:cubicBezTo>
                    <a:pt x="487" y="221"/>
                    <a:pt x="486" y="223"/>
                    <a:pt x="484" y="222"/>
                  </a:cubicBezTo>
                  <a:cubicBezTo>
                    <a:pt x="483" y="224"/>
                    <a:pt x="481" y="224"/>
                    <a:pt x="480" y="225"/>
                  </a:cubicBezTo>
                  <a:cubicBezTo>
                    <a:pt x="480" y="225"/>
                    <a:pt x="479" y="225"/>
                    <a:pt x="479" y="225"/>
                  </a:cubicBezTo>
                  <a:cubicBezTo>
                    <a:pt x="477" y="227"/>
                    <a:pt x="474" y="229"/>
                    <a:pt x="472" y="230"/>
                  </a:cubicBezTo>
                  <a:cubicBezTo>
                    <a:pt x="470" y="230"/>
                    <a:pt x="470" y="231"/>
                    <a:pt x="469" y="232"/>
                  </a:cubicBezTo>
                  <a:cubicBezTo>
                    <a:pt x="465" y="236"/>
                    <a:pt x="459" y="236"/>
                    <a:pt x="455" y="240"/>
                  </a:cubicBezTo>
                  <a:cubicBezTo>
                    <a:pt x="452" y="240"/>
                    <a:pt x="451" y="243"/>
                    <a:pt x="449" y="242"/>
                  </a:cubicBezTo>
                  <a:cubicBezTo>
                    <a:pt x="449" y="243"/>
                    <a:pt x="449" y="244"/>
                    <a:pt x="448" y="244"/>
                  </a:cubicBezTo>
                  <a:cubicBezTo>
                    <a:pt x="449" y="245"/>
                    <a:pt x="443" y="246"/>
                    <a:pt x="441" y="248"/>
                  </a:cubicBezTo>
                  <a:cubicBezTo>
                    <a:pt x="439" y="249"/>
                    <a:pt x="438" y="250"/>
                    <a:pt x="437" y="251"/>
                  </a:cubicBezTo>
                  <a:cubicBezTo>
                    <a:pt x="436" y="251"/>
                    <a:pt x="435" y="252"/>
                    <a:pt x="434" y="252"/>
                  </a:cubicBezTo>
                  <a:cubicBezTo>
                    <a:pt x="432" y="253"/>
                    <a:pt x="428" y="255"/>
                    <a:pt x="425" y="256"/>
                  </a:cubicBezTo>
                  <a:cubicBezTo>
                    <a:pt x="425" y="257"/>
                    <a:pt x="424" y="258"/>
                    <a:pt x="423" y="259"/>
                  </a:cubicBezTo>
                  <a:cubicBezTo>
                    <a:pt x="423" y="259"/>
                    <a:pt x="422" y="258"/>
                    <a:pt x="422" y="259"/>
                  </a:cubicBezTo>
                  <a:cubicBezTo>
                    <a:pt x="421" y="259"/>
                    <a:pt x="419" y="260"/>
                    <a:pt x="419" y="261"/>
                  </a:cubicBezTo>
                  <a:cubicBezTo>
                    <a:pt x="416" y="261"/>
                    <a:pt x="415" y="264"/>
                    <a:pt x="412" y="265"/>
                  </a:cubicBezTo>
                  <a:cubicBezTo>
                    <a:pt x="410" y="266"/>
                    <a:pt x="406" y="269"/>
                    <a:pt x="403" y="271"/>
                  </a:cubicBezTo>
                  <a:cubicBezTo>
                    <a:pt x="399" y="274"/>
                    <a:pt x="396" y="274"/>
                    <a:pt x="393" y="277"/>
                  </a:cubicBezTo>
                  <a:cubicBezTo>
                    <a:pt x="391" y="279"/>
                    <a:pt x="389" y="279"/>
                    <a:pt x="387" y="280"/>
                  </a:cubicBezTo>
                  <a:cubicBezTo>
                    <a:pt x="385" y="283"/>
                    <a:pt x="383" y="284"/>
                    <a:pt x="379" y="285"/>
                  </a:cubicBezTo>
                  <a:cubicBezTo>
                    <a:pt x="380" y="288"/>
                    <a:pt x="375" y="287"/>
                    <a:pt x="373" y="290"/>
                  </a:cubicBezTo>
                  <a:cubicBezTo>
                    <a:pt x="373" y="290"/>
                    <a:pt x="372" y="290"/>
                    <a:pt x="372" y="290"/>
                  </a:cubicBezTo>
                  <a:cubicBezTo>
                    <a:pt x="371" y="291"/>
                    <a:pt x="369" y="291"/>
                    <a:pt x="369" y="293"/>
                  </a:cubicBezTo>
                  <a:cubicBezTo>
                    <a:pt x="366" y="293"/>
                    <a:pt x="365" y="297"/>
                    <a:pt x="362" y="296"/>
                  </a:cubicBezTo>
                  <a:cubicBezTo>
                    <a:pt x="361" y="297"/>
                    <a:pt x="359" y="298"/>
                    <a:pt x="359" y="298"/>
                  </a:cubicBezTo>
                  <a:cubicBezTo>
                    <a:pt x="357" y="299"/>
                    <a:pt x="358" y="300"/>
                    <a:pt x="356" y="300"/>
                  </a:cubicBezTo>
                  <a:cubicBezTo>
                    <a:pt x="355" y="300"/>
                    <a:pt x="356" y="301"/>
                    <a:pt x="356" y="301"/>
                  </a:cubicBezTo>
                  <a:cubicBezTo>
                    <a:pt x="354" y="303"/>
                    <a:pt x="349" y="304"/>
                    <a:pt x="347" y="306"/>
                  </a:cubicBezTo>
                  <a:cubicBezTo>
                    <a:pt x="347" y="306"/>
                    <a:pt x="347" y="306"/>
                    <a:pt x="347" y="306"/>
                  </a:cubicBezTo>
                  <a:cubicBezTo>
                    <a:pt x="347" y="307"/>
                    <a:pt x="345" y="307"/>
                    <a:pt x="344" y="307"/>
                  </a:cubicBezTo>
                  <a:cubicBezTo>
                    <a:pt x="343" y="311"/>
                    <a:pt x="339" y="310"/>
                    <a:pt x="338" y="313"/>
                  </a:cubicBezTo>
                  <a:cubicBezTo>
                    <a:pt x="337" y="313"/>
                    <a:pt x="336" y="313"/>
                    <a:pt x="336" y="313"/>
                  </a:cubicBezTo>
                  <a:cubicBezTo>
                    <a:pt x="336" y="315"/>
                    <a:pt x="333" y="314"/>
                    <a:pt x="333" y="316"/>
                  </a:cubicBezTo>
                  <a:cubicBezTo>
                    <a:pt x="330" y="316"/>
                    <a:pt x="329" y="319"/>
                    <a:pt x="326" y="320"/>
                  </a:cubicBezTo>
                  <a:cubicBezTo>
                    <a:pt x="324" y="322"/>
                    <a:pt x="321" y="322"/>
                    <a:pt x="319" y="325"/>
                  </a:cubicBezTo>
                  <a:cubicBezTo>
                    <a:pt x="318" y="324"/>
                    <a:pt x="318" y="325"/>
                    <a:pt x="317" y="325"/>
                  </a:cubicBezTo>
                  <a:cubicBezTo>
                    <a:pt x="317" y="325"/>
                    <a:pt x="317" y="325"/>
                    <a:pt x="318" y="325"/>
                  </a:cubicBezTo>
                  <a:cubicBezTo>
                    <a:pt x="315" y="326"/>
                    <a:pt x="314" y="329"/>
                    <a:pt x="311" y="329"/>
                  </a:cubicBezTo>
                  <a:cubicBezTo>
                    <a:pt x="311" y="331"/>
                    <a:pt x="309" y="330"/>
                    <a:pt x="308" y="332"/>
                  </a:cubicBezTo>
                  <a:cubicBezTo>
                    <a:pt x="308" y="331"/>
                    <a:pt x="306" y="333"/>
                    <a:pt x="305" y="334"/>
                  </a:cubicBezTo>
                  <a:cubicBezTo>
                    <a:pt x="306" y="333"/>
                    <a:pt x="306" y="333"/>
                    <a:pt x="306" y="334"/>
                  </a:cubicBezTo>
                  <a:cubicBezTo>
                    <a:pt x="305" y="334"/>
                    <a:pt x="305" y="333"/>
                    <a:pt x="305" y="333"/>
                  </a:cubicBezTo>
                  <a:cubicBezTo>
                    <a:pt x="304" y="333"/>
                    <a:pt x="304" y="334"/>
                    <a:pt x="304" y="335"/>
                  </a:cubicBezTo>
                  <a:cubicBezTo>
                    <a:pt x="302" y="335"/>
                    <a:pt x="301" y="336"/>
                    <a:pt x="300" y="337"/>
                  </a:cubicBezTo>
                  <a:cubicBezTo>
                    <a:pt x="299" y="337"/>
                    <a:pt x="299" y="337"/>
                    <a:pt x="300" y="336"/>
                  </a:cubicBezTo>
                  <a:cubicBezTo>
                    <a:pt x="299" y="336"/>
                    <a:pt x="299" y="338"/>
                    <a:pt x="299" y="337"/>
                  </a:cubicBezTo>
                  <a:cubicBezTo>
                    <a:pt x="299" y="338"/>
                    <a:pt x="296" y="339"/>
                    <a:pt x="296" y="340"/>
                  </a:cubicBezTo>
                  <a:cubicBezTo>
                    <a:pt x="295" y="341"/>
                    <a:pt x="293" y="340"/>
                    <a:pt x="293" y="342"/>
                  </a:cubicBezTo>
                  <a:cubicBezTo>
                    <a:pt x="291" y="342"/>
                    <a:pt x="291" y="344"/>
                    <a:pt x="290" y="343"/>
                  </a:cubicBezTo>
                  <a:cubicBezTo>
                    <a:pt x="291" y="344"/>
                    <a:pt x="289" y="344"/>
                    <a:pt x="289" y="345"/>
                  </a:cubicBezTo>
                  <a:cubicBezTo>
                    <a:pt x="286" y="345"/>
                    <a:pt x="286" y="348"/>
                    <a:pt x="283" y="348"/>
                  </a:cubicBezTo>
                  <a:cubicBezTo>
                    <a:pt x="282" y="350"/>
                    <a:pt x="280" y="350"/>
                    <a:pt x="280" y="352"/>
                  </a:cubicBezTo>
                  <a:cubicBezTo>
                    <a:pt x="277" y="351"/>
                    <a:pt x="278" y="355"/>
                    <a:pt x="276" y="354"/>
                  </a:cubicBezTo>
                  <a:cubicBezTo>
                    <a:pt x="276" y="354"/>
                    <a:pt x="275" y="354"/>
                    <a:pt x="275" y="355"/>
                  </a:cubicBezTo>
                  <a:cubicBezTo>
                    <a:pt x="273" y="355"/>
                    <a:pt x="272" y="357"/>
                    <a:pt x="270" y="359"/>
                  </a:cubicBezTo>
                  <a:cubicBezTo>
                    <a:pt x="268" y="360"/>
                    <a:pt x="265" y="360"/>
                    <a:pt x="265" y="362"/>
                  </a:cubicBezTo>
                  <a:cubicBezTo>
                    <a:pt x="263" y="362"/>
                    <a:pt x="261" y="363"/>
                    <a:pt x="261" y="365"/>
                  </a:cubicBezTo>
                  <a:cubicBezTo>
                    <a:pt x="260" y="364"/>
                    <a:pt x="260" y="364"/>
                    <a:pt x="260" y="364"/>
                  </a:cubicBezTo>
                  <a:cubicBezTo>
                    <a:pt x="259" y="366"/>
                    <a:pt x="257" y="366"/>
                    <a:pt x="256" y="368"/>
                  </a:cubicBezTo>
                  <a:cubicBezTo>
                    <a:pt x="252" y="369"/>
                    <a:pt x="251" y="372"/>
                    <a:pt x="248" y="374"/>
                  </a:cubicBezTo>
                  <a:cubicBezTo>
                    <a:pt x="246" y="374"/>
                    <a:pt x="246" y="375"/>
                    <a:pt x="246" y="376"/>
                  </a:cubicBezTo>
                  <a:cubicBezTo>
                    <a:pt x="244" y="375"/>
                    <a:pt x="244" y="376"/>
                    <a:pt x="244" y="376"/>
                  </a:cubicBezTo>
                  <a:cubicBezTo>
                    <a:pt x="243" y="376"/>
                    <a:pt x="243" y="377"/>
                    <a:pt x="242" y="378"/>
                  </a:cubicBezTo>
                  <a:cubicBezTo>
                    <a:pt x="242" y="378"/>
                    <a:pt x="242" y="378"/>
                    <a:pt x="241" y="377"/>
                  </a:cubicBezTo>
                  <a:cubicBezTo>
                    <a:pt x="240" y="380"/>
                    <a:pt x="238" y="380"/>
                    <a:pt x="236" y="382"/>
                  </a:cubicBezTo>
                  <a:cubicBezTo>
                    <a:pt x="235" y="382"/>
                    <a:pt x="235" y="381"/>
                    <a:pt x="235" y="381"/>
                  </a:cubicBezTo>
                  <a:cubicBezTo>
                    <a:pt x="234" y="382"/>
                    <a:pt x="236" y="382"/>
                    <a:pt x="235" y="383"/>
                  </a:cubicBezTo>
                  <a:cubicBezTo>
                    <a:pt x="234" y="383"/>
                    <a:pt x="232" y="382"/>
                    <a:pt x="232" y="385"/>
                  </a:cubicBezTo>
                  <a:cubicBezTo>
                    <a:pt x="231" y="384"/>
                    <a:pt x="231" y="385"/>
                    <a:pt x="231" y="386"/>
                  </a:cubicBezTo>
                  <a:cubicBezTo>
                    <a:pt x="230" y="384"/>
                    <a:pt x="228" y="389"/>
                    <a:pt x="226" y="388"/>
                  </a:cubicBezTo>
                  <a:cubicBezTo>
                    <a:pt x="226" y="388"/>
                    <a:pt x="225" y="389"/>
                    <a:pt x="225" y="390"/>
                  </a:cubicBezTo>
                  <a:cubicBezTo>
                    <a:pt x="225" y="390"/>
                    <a:pt x="225" y="390"/>
                    <a:pt x="224" y="390"/>
                  </a:cubicBezTo>
                  <a:cubicBezTo>
                    <a:pt x="223" y="390"/>
                    <a:pt x="224" y="390"/>
                    <a:pt x="224" y="391"/>
                  </a:cubicBezTo>
                  <a:cubicBezTo>
                    <a:pt x="222" y="390"/>
                    <a:pt x="223" y="391"/>
                    <a:pt x="222" y="391"/>
                  </a:cubicBezTo>
                  <a:cubicBezTo>
                    <a:pt x="222" y="391"/>
                    <a:pt x="221" y="392"/>
                    <a:pt x="222" y="392"/>
                  </a:cubicBezTo>
                  <a:cubicBezTo>
                    <a:pt x="221" y="393"/>
                    <a:pt x="219" y="393"/>
                    <a:pt x="219" y="395"/>
                  </a:cubicBezTo>
                  <a:cubicBezTo>
                    <a:pt x="218" y="395"/>
                    <a:pt x="218" y="394"/>
                    <a:pt x="218" y="394"/>
                  </a:cubicBezTo>
                  <a:cubicBezTo>
                    <a:pt x="218" y="396"/>
                    <a:pt x="216" y="396"/>
                    <a:pt x="214" y="398"/>
                  </a:cubicBezTo>
                  <a:cubicBezTo>
                    <a:pt x="214" y="397"/>
                    <a:pt x="213" y="397"/>
                    <a:pt x="214" y="397"/>
                  </a:cubicBezTo>
                  <a:cubicBezTo>
                    <a:pt x="214" y="398"/>
                    <a:pt x="212" y="398"/>
                    <a:pt x="212" y="400"/>
                  </a:cubicBezTo>
                  <a:cubicBezTo>
                    <a:pt x="209" y="400"/>
                    <a:pt x="209" y="403"/>
                    <a:pt x="206" y="403"/>
                  </a:cubicBezTo>
                  <a:cubicBezTo>
                    <a:pt x="206" y="403"/>
                    <a:pt x="205" y="404"/>
                    <a:pt x="204" y="404"/>
                  </a:cubicBezTo>
                  <a:cubicBezTo>
                    <a:pt x="204" y="405"/>
                    <a:pt x="204" y="405"/>
                    <a:pt x="203" y="405"/>
                  </a:cubicBezTo>
                  <a:cubicBezTo>
                    <a:pt x="204" y="406"/>
                    <a:pt x="203" y="405"/>
                    <a:pt x="204" y="406"/>
                  </a:cubicBezTo>
                  <a:cubicBezTo>
                    <a:pt x="200" y="407"/>
                    <a:pt x="199" y="411"/>
                    <a:pt x="194" y="412"/>
                  </a:cubicBezTo>
                  <a:cubicBezTo>
                    <a:pt x="193" y="414"/>
                    <a:pt x="189" y="416"/>
                    <a:pt x="188" y="418"/>
                  </a:cubicBezTo>
                  <a:cubicBezTo>
                    <a:pt x="188" y="418"/>
                    <a:pt x="187" y="418"/>
                    <a:pt x="187" y="418"/>
                  </a:cubicBezTo>
                  <a:cubicBezTo>
                    <a:pt x="187" y="420"/>
                    <a:pt x="184" y="419"/>
                    <a:pt x="182" y="422"/>
                  </a:cubicBezTo>
                  <a:cubicBezTo>
                    <a:pt x="182" y="422"/>
                    <a:pt x="181" y="422"/>
                    <a:pt x="181" y="422"/>
                  </a:cubicBezTo>
                  <a:cubicBezTo>
                    <a:pt x="181" y="422"/>
                    <a:pt x="181" y="423"/>
                    <a:pt x="180" y="422"/>
                  </a:cubicBezTo>
                  <a:cubicBezTo>
                    <a:pt x="179" y="424"/>
                    <a:pt x="178" y="425"/>
                    <a:pt x="176" y="425"/>
                  </a:cubicBezTo>
                  <a:cubicBezTo>
                    <a:pt x="176" y="427"/>
                    <a:pt x="174" y="427"/>
                    <a:pt x="173" y="429"/>
                  </a:cubicBezTo>
                  <a:cubicBezTo>
                    <a:pt x="173" y="429"/>
                    <a:pt x="172" y="429"/>
                    <a:pt x="172" y="430"/>
                  </a:cubicBezTo>
                  <a:cubicBezTo>
                    <a:pt x="172" y="429"/>
                    <a:pt x="172" y="429"/>
                    <a:pt x="172" y="429"/>
                  </a:cubicBezTo>
                  <a:cubicBezTo>
                    <a:pt x="171" y="429"/>
                    <a:pt x="170" y="430"/>
                    <a:pt x="170" y="431"/>
                  </a:cubicBezTo>
                  <a:cubicBezTo>
                    <a:pt x="168" y="433"/>
                    <a:pt x="166" y="435"/>
                    <a:pt x="164" y="436"/>
                  </a:cubicBezTo>
                  <a:cubicBezTo>
                    <a:pt x="164" y="437"/>
                    <a:pt x="164" y="437"/>
                    <a:pt x="164" y="437"/>
                  </a:cubicBezTo>
                  <a:cubicBezTo>
                    <a:pt x="162" y="438"/>
                    <a:pt x="160" y="437"/>
                    <a:pt x="159" y="440"/>
                  </a:cubicBezTo>
                  <a:cubicBezTo>
                    <a:pt x="158" y="439"/>
                    <a:pt x="157" y="440"/>
                    <a:pt x="157" y="441"/>
                  </a:cubicBezTo>
                  <a:cubicBezTo>
                    <a:pt x="156" y="441"/>
                    <a:pt x="156" y="441"/>
                    <a:pt x="156" y="440"/>
                  </a:cubicBezTo>
                  <a:cubicBezTo>
                    <a:pt x="155" y="441"/>
                    <a:pt x="157" y="442"/>
                    <a:pt x="156" y="442"/>
                  </a:cubicBezTo>
                  <a:cubicBezTo>
                    <a:pt x="155" y="444"/>
                    <a:pt x="153" y="445"/>
                    <a:pt x="151" y="447"/>
                  </a:cubicBezTo>
                  <a:cubicBezTo>
                    <a:pt x="151" y="447"/>
                    <a:pt x="151" y="446"/>
                    <a:pt x="150" y="446"/>
                  </a:cubicBezTo>
                  <a:cubicBezTo>
                    <a:pt x="151" y="448"/>
                    <a:pt x="149" y="448"/>
                    <a:pt x="148" y="448"/>
                  </a:cubicBezTo>
                  <a:cubicBezTo>
                    <a:pt x="148" y="448"/>
                    <a:pt x="146" y="449"/>
                    <a:pt x="147" y="449"/>
                  </a:cubicBezTo>
                  <a:cubicBezTo>
                    <a:pt x="147" y="450"/>
                    <a:pt x="146" y="450"/>
                    <a:pt x="146" y="449"/>
                  </a:cubicBezTo>
                  <a:cubicBezTo>
                    <a:pt x="145" y="449"/>
                    <a:pt x="146" y="450"/>
                    <a:pt x="145" y="450"/>
                  </a:cubicBezTo>
                  <a:cubicBezTo>
                    <a:pt x="145" y="450"/>
                    <a:pt x="145" y="450"/>
                    <a:pt x="145" y="450"/>
                  </a:cubicBezTo>
                  <a:cubicBezTo>
                    <a:pt x="145" y="450"/>
                    <a:pt x="145" y="452"/>
                    <a:pt x="144" y="451"/>
                  </a:cubicBezTo>
                  <a:cubicBezTo>
                    <a:pt x="144" y="452"/>
                    <a:pt x="144" y="451"/>
                    <a:pt x="143" y="453"/>
                  </a:cubicBezTo>
                  <a:cubicBezTo>
                    <a:pt x="143" y="454"/>
                    <a:pt x="143" y="453"/>
                    <a:pt x="142" y="453"/>
                  </a:cubicBezTo>
                  <a:cubicBezTo>
                    <a:pt x="142" y="453"/>
                    <a:pt x="142" y="453"/>
                    <a:pt x="142" y="453"/>
                  </a:cubicBezTo>
                  <a:cubicBezTo>
                    <a:pt x="140" y="453"/>
                    <a:pt x="140" y="457"/>
                    <a:pt x="138" y="457"/>
                  </a:cubicBezTo>
                  <a:cubicBezTo>
                    <a:pt x="137" y="458"/>
                    <a:pt x="138" y="458"/>
                    <a:pt x="138" y="458"/>
                  </a:cubicBezTo>
                  <a:cubicBezTo>
                    <a:pt x="142" y="457"/>
                    <a:pt x="144" y="453"/>
                    <a:pt x="148" y="452"/>
                  </a:cubicBezTo>
                  <a:cubicBezTo>
                    <a:pt x="170" y="434"/>
                    <a:pt x="194" y="417"/>
                    <a:pt x="216" y="400"/>
                  </a:cubicBezTo>
                  <a:cubicBezTo>
                    <a:pt x="217" y="400"/>
                    <a:pt x="217" y="400"/>
                    <a:pt x="217" y="400"/>
                  </a:cubicBezTo>
                  <a:cubicBezTo>
                    <a:pt x="218" y="400"/>
                    <a:pt x="217" y="400"/>
                    <a:pt x="218" y="399"/>
                  </a:cubicBezTo>
                  <a:cubicBezTo>
                    <a:pt x="218" y="399"/>
                    <a:pt x="218" y="398"/>
                    <a:pt x="219" y="399"/>
                  </a:cubicBezTo>
                  <a:cubicBezTo>
                    <a:pt x="220" y="397"/>
                    <a:pt x="222" y="396"/>
                    <a:pt x="224" y="395"/>
                  </a:cubicBezTo>
                  <a:cubicBezTo>
                    <a:pt x="228" y="391"/>
                    <a:pt x="233" y="389"/>
                    <a:pt x="236" y="386"/>
                  </a:cubicBezTo>
                  <a:cubicBezTo>
                    <a:pt x="241" y="384"/>
                    <a:pt x="244" y="379"/>
                    <a:pt x="249" y="377"/>
                  </a:cubicBezTo>
                  <a:cubicBezTo>
                    <a:pt x="250" y="377"/>
                    <a:pt x="250" y="377"/>
                    <a:pt x="250" y="376"/>
                  </a:cubicBezTo>
                  <a:cubicBezTo>
                    <a:pt x="267" y="366"/>
                    <a:pt x="284" y="355"/>
                    <a:pt x="300" y="344"/>
                  </a:cubicBezTo>
                  <a:cubicBezTo>
                    <a:pt x="301" y="344"/>
                    <a:pt x="302" y="344"/>
                    <a:pt x="302" y="342"/>
                  </a:cubicBezTo>
                  <a:cubicBezTo>
                    <a:pt x="306" y="341"/>
                    <a:pt x="309" y="338"/>
                    <a:pt x="313" y="336"/>
                  </a:cubicBezTo>
                  <a:cubicBezTo>
                    <a:pt x="313" y="336"/>
                    <a:pt x="313" y="336"/>
                    <a:pt x="313" y="335"/>
                  </a:cubicBezTo>
                  <a:cubicBezTo>
                    <a:pt x="314" y="335"/>
                    <a:pt x="315" y="335"/>
                    <a:pt x="315" y="334"/>
                  </a:cubicBezTo>
                  <a:cubicBezTo>
                    <a:pt x="317" y="333"/>
                    <a:pt x="319" y="332"/>
                    <a:pt x="320" y="330"/>
                  </a:cubicBezTo>
                  <a:cubicBezTo>
                    <a:pt x="321" y="331"/>
                    <a:pt x="322" y="330"/>
                    <a:pt x="322" y="331"/>
                  </a:cubicBezTo>
                  <a:cubicBezTo>
                    <a:pt x="323" y="330"/>
                    <a:pt x="324" y="329"/>
                    <a:pt x="325" y="329"/>
                  </a:cubicBezTo>
                  <a:cubicBezTo>
                    <a:pt x="327" y="325"/>
                    <a:pt x="331" y="325"/>
                    <a:pt x="334" y="323"/>
                  </a:cubicBezTo>
                  <a:cubicBezTo>
                    <a:pt x="334" y="322"/>
                    <a:pt x="335" y="321"/>
                    <a:pt x="336" y="322"/>
                  </a:cubicBezTo>
                  <a:cubicBezTo>
                    <a:pt x="340" y="319"/>
                    <a:pt x="343" y="317"/>
                    <a:pt x="347" y="314"/>
                  </a:cubicBezTo>
                  <a:cubicBezTo>
                    <a:pt x="349" y="314"/>
                    <a:pt x="352" y="312"/>
                    <a:pt x="353" y="310"/>
                  </a:cubicBezTo>
                  <a:cubicBezTo>
                    <a:pt x="356" y="309"/>
                    <a:pt x="360" y="308"/>
                    <a:pt x="362" y="305"/>
                  </a:cubicBezTo>
                  <a:cubicBezTo>
                    <a:pt x="365" y="305"/>
                    <a:pt x="368" y="302"/>
                    <a:pt x="370" y="300"/>
                  </a:cubicBezTo>
                  <a:cubicBezTo>
                    <a:pt x="372" y="299"/>
                    <a:pt x="375" y="298"/>
                    <a:pt x="377" y="297"/>
                  </a:cubicBezTo>
                  <a:cubicBezTo>
                    <a:pt x="378" y="296"/>
                    <a:pt x="380" y="294"/>
                    <a:pt x="382" y="294"/>
                  </a:cubicBezTo>
                  <a:cubicBezTo>
                    <a:pt x="383" y="293"/>
                    <a:pt x="384" y="292"/>
                    <a:pt x="385" y="292"/>
                  </a:cubicBezTo>
                  <a:cubicBezTo>
                    <a:pt x="385" y="292"/>
                    <a:pt x="384" y="291"/>
                    <a:pt x="385" y="291"/>
                  </a:cubicBezTo>
                  <a:cubicBezTo>
                    <a:pt x="387" y="289"/>
                    <a:pt x="392" y="289"/>
                    <a:pt x="394" y="285"/>
                  </a:cubicBezTo>
                  <a:cubicBezTo>
                    <a:pt x="398" y="283"/>
                    <a:pt x="403" y="281"/>
                    <a:pt x="406" y="278"/>
                  </a:cubicBezTo>
                  <a:cubicBezTo>
                    <a:pt x="409" y="278"/>
                    <a:pt x="411" y="276"/>
                    <a:pt x="413" y="274"/>
                  </a:cubicBezTo>
                  <a:cubicBezTo>
                    <a:pt x="417" y="274"/>
                    <a:pt x="418" y="271"/>
                    <a:pt x="422" y="270"/>
                  </a:cubicBezTo>
                  <a:cubicBezTo>
                    <a:pt x="424" y="268"/>
                    <a:pt x="427" y="267"/>
                    <a:pt x="428" y="265"/>
                  </a:cubicBezTo>
                  <a:cubicBezTo>
                    <a:pt x="430" y="266"/>
                    <a:pt x="429" y="265"/>
                    <a:pt x="430" y="265"/>
                  </a:cubicBezTo>
                  <a:cubicBezTo>
                    <a:pt x="437" y="261"/>
                    <a:pt x="445" y="258"/>
                    <a:pt x="450" y="253"/>
                  </a:cubicBezTo>
                  <a:cubicBezTo>
                    <a:pt x="452" y="254"/>
                    <a:pt x="453" y="251"/>
                    <a:pt x="455" y="253"/>
                  </a:cubicBezTo>
                  <a:cubicBezTo>
                    <a:pt x="455" y="252"/>
                    <a:pt x="455" y="252"/>
                    <a:pt x="455" y="251"/>
                  </a:cubicBezTo>
                  <a:cubicBezTo>
                    <a:pt x="457" y="251"/>
                    <a:pt x="458" y="250"/>
                    <a:pt x="460" y="248"/>
                  </a:cubicBezTo>
                  <a:cubicBezTo>
                    <a:pt x="462" y="249"/>
                    <a:pt x="465" y="245"/>
                    <a:pt x="468" y="245"/>
                  </a:cubicBezTo>
                  <a:cubicBezTo>
                    <a:pt x="468" y="245"/>
                    <a:pt x="468" y="244"/>
                    <a:pt x="468" y="244"/>
                  </a:cubicBezTo>
                  <a:cubicBezTo>
                    <a:pt x="472" y="242"/>
                    <a:pt x="477" y="240"/>
                    <a:pt x="480" y="237"/>
                  </a:cubicBezTo>
                  <a:cubicBezTo>
                    <a:pt x="480" y="237"/>
                    <a:pt x="481" y="237"/>
                    <a:pt x="481" y="238"/>
                  </a:cubicBezTo>
                  <a:cubicBezTo>
                    <a:pt x="482" y="236"/>
                    <a:pt x="484" y="237"/>
                    <a:pt x="485" y="235"/>
                  </a:cubicBezTo>
                  <a:cubicBezTo>
                    <a:pt x="487" y="235"/>
                    <a:pt x="487" y="235"/>
                    <a:pt x="488" y="233"/>
                  </a:cubicBezTo>
                  <a:cubicBezTo>
                    <a:pt x="488" y="233"/>
                    <a:pt x="489" y="233"/>
                    <a:pt x="489" y="233"/>
                  </a:cubicBezTo>
                  <a:cubicBezTo>
                    <a:pt x="490" y="233"/>
                    <a:pt x="491" y="231"/>
                    <a:pt x="492" y="232"/>
                  </a:cubicBezTo>
                  <a:cubicBezTo>
                    <a:pt x="493" y="232"/>
                    <a:pt x="494" y="231"/>
                    <a:pt x="495" y="231"/>
                  </a:cubicBezTo>
                  <a:cubicBezTo>
                    <a:pt x="498" y="228"/>
                    <a:pt x="502" y="227"/>
                    <a:pt x="506" y="225"/>
                  </a:cubicBezTo>
                  <a:cubicBezTo>
                    <a:pt x="506" y="225"/>
                    <a:pt x="506" y="225"/>
                    <a:pt x="506" y="225"/>
                  </a:cubicBezTo>
                  <a:cubicBezTo>
                    <a:pt x="509" y="224"/>
                    <a:pt x="510" y="222"/>
                    <a:pt x="513" y="222"/>
                  </a:cubicBezTo>
                  <a:cubicBezTo>
                    <a:pt x="515" y="219"/>
                    <a:pt x="519" y="219"/>
                    <a:pt x="521" y="217"/>
                  </a:cubicBezTo>
                  <a:cubicBezTo>
                    <a:pt x="523" y="216"/>
                    <a:pt x="526" y="216"/>
                    <a:pt x="527" y="214"/>
                  </a:cubicBezTo>
                  <a:cubicBezTo>
                    <a:pt x="531" y="214"/>
                    <a:pt x="533" y="211"/>
                    <a:pt x="536" y="211"/>
                  </a:cubicBezTo>
                  <a:cubicBezTo>
                    <a:pt x="536" y="209"/>
                    <a:pt x="538" y="210"/>
                    <a:pt x="539" y="208"/>
                  </a:cubicBezTo>
                  <a:cubicBezTo>
                    <a:pt x="540" y="208"/>
                    <a:pt x="540" y="207"/>
                    <a:pt x="540" y="208"/>
                  </a:cubicBezTo>
                  <a:cubicBezTo>
                    <a:pt x="550" y="203"/>
                    <a:pt x="559" y="199"/>
                    <a:pt x="569" y="195"/>
                  </a:cubicBezTo>
                  <a:cubicBezTo>
                    <a:pt x="569" y="195"/>
                    <a:pt x="569" y="195"/>
                    <a:pt x="569" y="194"/>
                  </a:cubicBezTo>
                  <a:cubicBezTo>
                    <a:pt x="571" y="194"/>
                    <a:pt x="572" y="193"/>
                    <a:pt x="573" y="194"/>
                  </a:cubicBezTo>
                  <a:cubicBezTo>
                    <a:pt x="573" y="194"/>
                    <a:pt x="574" y="193"/>
                    <a:pt x="573" y="193"/>
                  </a:cubicBezTo>
                  <a:cubicBezTo>
                    <a:pt x="578" y="192"/>
                    <a:pt x="583" y="188"/>
                    <a:pt x="587" y="187"/>
                  </a:cubicBezTo>
                  <a:cubicBezTo>
                    <a:pt x="590" y="186"/>
                    <a:pt x="593" y="184"/>
                    <a:pt x="597" y="183"/>
                  </a:cubicBezTo>
                  <a:cubicBezTo>
                    <a:pt x="597" y="183"/>
                    <a:pt x="598" y="182"/>
                    <a:pt x="599" y="183"/>
                  </a:cubicBezTo>
                  <a:cubicBezTo>
                    <a:pt x="599" y="182"/>
                    <a:pt x="606" y="178"/>
                    <a:pt x="606" y="179"/>
                  </a:cubicBezTo>
                  <a:cubicBezTo>
                    <a:pt x="608" y="178"/>
                    <a:pt x="610" y="178"/>
                    <a:pt x="611" y="176"/>
                  </a:cubicBezTo>
                  <a:cubicBezTo>
                    <a:pt x="611" y="176"/>
                    <a:pt x="611" y="177"/>
                    <a:pt x="611" y="177"/>
                  </a:cubicBezTo>
                  <a:cubicBezTo>
                    <a:pt x="612" y="177"/>
                    <a:pt x="612" y="176"/>
                    <a:pt x="612" y="176"/>
                  </a:cubicBezTo>
                  <a:cubicBezTo>
                    <a:pt x="616" y="175"/>
                    <a:pt x="619" y="172"/>
                    <a:pt x="623" y="173"/>
                  </a:cubicBezTo>
                  <a:cubicBezTo>
                    <a:pt x="623" y="173"/>
                    <a:pt x="623" y="172"/>
                    <a:pt x="623" y="172"/>
                  </a:cubicBezTo>
                  <a:cubicBezTo>
                    <a:pt x="626" y="172"/>
                    <a:pt x="631" y="168"/>
                    <a:pt x="634" y="169"/>
                  </a:cubicBezTo>
                  <a:cubicBezTo>
                    <a:pt x="634" y="169"/>
                    <a:pt x="634" y="169"/>
                    <a:pt x="634" y="168"/>
                  </a:cubicBezTo>
                  <a:cubicBezTo>
                    <a:pt x="639" y="167"/>
                    <a:pt x="643" y="164"/>
                    <a:pt x="648" y="165"/>
                  </a:cubicBezTo>
                  <a:cubicBezTo>
                    <a:pt x="651" y="163"/>
                    <a:pt x="656" y="161"/>
                    <a:pt x="659" y="161"/>
                  </a:cubicBezTo>
                  <a:cubicBezTo>
                    <a:pt x="659" y="161"/>
                    <a:pt x="660" y="161"/>
                    <a:pt x="660" y="161"/>
                  </a:cubicBezTo>
                  <a:cubicBezTo>
                    <a:pt x="660" y="161"/>
                    <a:pt x="661" y="162"/>
                    <a:pt x="661" y="162"/>
                  </a:cubicBezTo>
                  <a:cubicBezTo>
                    <a:pt x="662" y="161"/>
                    <a:pt x="663" y="160"/>
                    <a:pt x="664" y="160"/>
                  </a:cubicBezTo>
                  <a:cubicBezTo>
                    <a:pt x="665" y="160"/>
                    <a:pt x="666" y="161"/>
                    <a:pt x="666" y="159"/>
                  </a:cubicBezTo>
                  <a:cubicBezTo>
                    <a:pt x="667" y="159"/>
                    <a:pt x="667" y="160"/>
                    <a:pt x="667" y="160"/>
                  </a:cubicBezTo>
                  <a:cubicBezTo>
                    <a:pt x="667" y="159"/>
                    <a:pt x="668" y="159"/>
                    <a:pt x="668" y="159"/>
                  </a:cubicBezTo>
                  <a:cubicBezTo>
                    <a:pt x="668" y="159"/>
                    <a:pt x="669" y="159"/>
                    <a:pt x="670" y="159"/>
                  </a:cubicBezTo>
                  <a:cubicBezTo>
                    <a:pt x="670" y="160"/>
                    <a:pt x="669" y="160"/>
                    <a:pt x="669" y="160"/>
                  </a:cubicBezTo>
                  <a:cubicBezTo>
                    <a:pt x="669" y="161"/>
                    <a:pt x="670" y="159"/>
                    <a:pt x="670" y="160"/>
                  </a:cubicBezTo>
                  <a:cubicBezTo>
                    <a:pt x="670" y="161"/>
                    <a:pt x="669" y="161"/>
                    <a:pt x="669" y="163"/>
                  </a:cubicBezTo>
                  <a:cubicBezTo>
                    <a:pt x="668" y="162"/>
                    <a:pt x="668" y="163"/>
                    <a:pt x="668" y="164"/>
                  </a:cubicBezTo>
                  <a:cubicBezTo>
                    <a:pt x="667" y="164"/>
                    <a:pt x="667" y="163"/>
                    <a:pt x="666" y="163"/>
                  </a:cubicBezTo>
                  <a:cubicBezTo>
                    <a:pt x="666" y="164"/>
                    <a:pt x="667" y="164"/>
                    <a:pt x="668" y="164"/>
                  </a:cubicBezTo>
                  <a:cubicBezTo>
                    <a:pt x="667" y="165"/>
                    <a:pt x="668" y="165"/>
                    <a:pt x="668" y="166"/>
                  </a:cubicBezTo>
                  <a:cubicBezTo>
                    <a:pt x="667" y="166"/>
                    <a:pt x="667" y="167"/>
                    <a:pt x="666" y="166"/>
                  </a:cubicBezTo>
                  <a:cubicBezTo>
                    <a:pt x="666" y="166"/>
                    <a:pt x="666" y="167"/>
                    <a:pt x="665" y="167"/>
                  </a:cubicBezTo>
                  <a:cubicBezTo>
                    <a:pt x="665" y="167"/>
                    <a:pt x="666" y="167"/>
                    <a:pt x="666" y="167"/>
                  </a:cubicBezTo>
                  <a:cubicBezTo>
                    <a:pt x="665" y="168"/>
                    <a:pt x="664" y="167"/>
                    <a:pt x="666" y="166"/>
                  </a:cubicBezTo>
                  <a:cubicBezTo>
                    <a:pt x="665" y="166"/>
                    <a:pt x="665" y="166"/>
                    <a:pt x="665" y="165"/>
                  </a:cubicBezTo>
                  <a:cubicBezTo>
                    <a:pt x="665" y="165"/>
                    <a:pt x="665" y="166"/>
                    <a:pt x="664" y="166"/>
                  </a:cubicBezTo>
                  <a:cubicBezTo>
                    <a:pt x="664" y="167"/>
                    <a:pt x="664" y="166"/>
                    <a:pt x="665" y="166"/>
                  </a:cubicBezTo>
                  <a:cubicBezTo>
                    <a:pt x="665" y="167"/>
                    <a:pt x="664" y="167"/>
                    <a:pt x="663" y="167"/>
                  </a:cubicBezTo>
                  <a:cubicBezTo>
                    <a:pt x="663" y="168"/>
                    <a:pt x="664" y="168"/>
                    <a:pt x="665" y="168"/>
                  </a:cubicBezTo>
                  <a:cubicBezTo>
                    <a:pt x="664" y="168"/>
                    <a:pt x="663" y="169"/>
                    <a:pt x="662" y="169"/>
                  </a:cubicBezTo>
                  <a:cubicBezTo>
                    <a:pt x="663" y="169"/>
                    <a:pt x="663" y="169"/>
                    <a:pt x="663" y="170"/>
                  </a:cubicBezTo>
                  <a:cubicBezTo>
                    <a:pt x="663" y="170"/>
                    <a:pt x="662" y="169"/>
                    <a:pt x="662" y="169"/>
                  </a:cubicBezTo>
                  <a:cubicBezTo>
                    <a:pt x="661" y="169"/>
                    <a:pt x="662" y="168"/>
                    <a:pt x="662" y="168"/>
                  </a:cubicBezTo>
                  <a:cubicBezTo>
                    <a:pt x="662" y="168"/>
                    <a:pt x="662" y="167"/>
                    <a:pt x="662" y="167"/>
                  </a:cubicBezTo>
                  <a:cubicBezTo>
                    <a:pt x="662" y="168"/>
                    <a:pt x="662" y="168"/>
                    <a:pt x="662" y="168"/>
                  </a:cubicBezTo>
                  <a:cubicBezTo>
                    <a:pt x="662" y="169"/>
                    <a:pt x="661" y="169"/>
                    <a:pt x="661" y="169"/>
                  </a:cubicBezTo>
                  <a:cubicBezTo>
                    <a:pt x="661" y="169"/>
                    <a:pt x="661" y="170"/>
                    <a:pt x="661" y="171"/>
                  </a:cubicBezTo>
                  <a:cubicBezTo>
                    <a:pt x="661" y="171"/>
                    <a:pt x="661" y="170"/>
                    <a:pt x="661" y="170"/>
                  </a:cubicBezTo>
                  <a:cubicBezTo>
                    <a:pt x="660" y="171"/>
                    <a:pt x="661" y="171"/>
                    <a:pt x="661" y="171"/>
                  </a:cubicBezTo>
                  <a:cubicBezTo>
                    <a:pt x="661" y="172"/>
                    <a:pt x="660" y="171"/>
                    <a:pt x="659" y="172"/>
                  </a:cubicBezTo>
                  <a:cubicBezTo>
                    <a:pt x="659" y="171"/>
                    <a:pt x="660" y="171"/>
                    <a:pt x="660" y="171"/>
                  </a:cubicBezTo>
                  <a:cubicBezTo>
                    <a:pt x="658" y="171"/>
                    <a:pt x="656" y="172"/>
                    <a:pt x="657" y="174"/>
                  </a:cubicBezTo>
                  <a:cubicBezTo>
                    <a:pt x="657" y="174"/>
                    <a:pt x="657" y="173"/>
                    <a:pt x="656" y="173"/>
                  </a:cubicBezTo>
                  <a:cubicBezTo>
                    <a:pt x="656" y="174"/>
                    <a:pt x="656" y="174"/>
                    <a:pt x="656" y="175"/>
                  </a:cubicBezTo>
                  <a:cubicBezTo>
                    <a:pt x="656" y="175"/>
                    <a:pt x="656" y="174"/>
                    <a:pt x="656" y="174"/>
                  </a:cubicBezTo>
                  <a:cubicBezTo>
                    <a:pt x="655" y="174"/>
                    <a:pt x="655" y="175"/>
                    <a:pt x="654" y="175"/>
                  </a:cubicBezTo>
                  <a:cubicBezTo>
                    <a:pt x="654" y="176"/>
                    <a:pt x="654" y="175"/>
                    <a:pt x="655" y="175"/>
                  </a:cubicBezTo>
                  <a:cubicBezTo>
                    <a:pt x="655" y="176"/>
                    <a:pt x="654" y="176"/>
                    <a:pt x="653" y="175"/>
                  </a:cubicBezTo>
                  <a:cubicBezTo>
                    <a:pt x="653" y="175"/>
                    <a:pt x="655" y="175"/>
                    <a:pt x="654" y="174"/>
                  </a:cubicBezTo>
                  <a:cubicBezTo>
                    <a:pt x="654" y="174"/>
                    <a:pt x="654" y="174"/>
                    <a:pt x="655" y="175"/>
                  </a:cubicBezTo>
                  <a:cubicBezTo>
                    <a:pt x="654" y="174"/>
                    <a:pt x="655" y="174"/>
                    <a:pt x="655" y="174"/>
                  </a:cubicBezTo>
                  <a:cubicBezTo>
                    <a:pt x="654" y="173"/>
                    <a:pt x="653" y="173"/>
                    <a:pt x="653" y="173"/>
                  </a:cubicBezTo>
                  <a:cubicBezTo>
                    <a:pt x="653" y="173"/>
                    <a:pt x="654" y="174"/>
                    <a:pt x="653" y="173"/>
                  </a:cubicBezTo>
                  <a:cubicBezTo>
                    <a:pt x="653" y="174"/>
                    <a:pt x="654" y="174"/>
                    <a:pt x="654" y="174"/>
                  </a:cubicBezTo>
                  <a:cubicBezTo>
                    <a:pt x="654" y="175"/>
                    <a:pt x="653" y="175"/>
                    <a:pt x="652" y="175"/>
                  </a:cubicBezTo>
                  <a:cubicBezTo>
                    <a:pt x="652" y="175"/>
                    <a:pt x="653" y="175"/>
                    <a:pt x="653" y="175"/>
                  </a:cubicBezTo>
                  <a:cubicBezTo>
                    <a:pt x="653" y="176"/>
                    <a:pt x="652" y="175"/>
                    <a:pt x="651" y="175"/>
                  </a:cubicBezTo>
                  <a:cubicBezTo>
                    <a:pt x="651" y="176"/>
                    <a:pt x="652" y="177"/>
                    <a:pt x="651" y="178"/>
                  </a:cubicBezTo>
                  <a:cubicBezTo>
                    <a:pt x="651" y="178"/>
                    <a:pt x="651" y="177"/>
                    <a:pt x="652" y="178"/>
                  </a:cubicBezTo>
                  <a:cubicBezTo>
                    <a:pt x="651" y="178"/>
                    <a:pt x="651" y="179"/>
                    <a:pt x="651" y="179"/>
                  </a:cubicBezTo>
                  <a:cubicBezTo>
                    <a:pt x="650" y="179"/>
                    <a:pt x="650" y="179"/>
                    <a:pt x="650" y="179"/>
                  </a:cubicBezTo>
                  <a:cubicBezTo>
                    <a:pt x="650" y="179"/>
                    <a:pt x="650" y="179"/>
                    <a:pt x="650" y="179"/>
                  </a:cubicBezTo>
                  <a:cubicBezTo>
                    <a:pt x="650" y="178"/>
                    <a:pt x="651" y="178"/>
                    <a:pt x="650" y="177"/>
                  </a:cubicBezTo>
                  <a:cubicBezTo>
                    <a:pt x="650" y="177"/>
                    <a:pt x="650" y="178"/>
                    <a:pt x="650" y="178"/>
                  </a:cubicBezTo>
                  <a:cubicBezTo>
                    <a:pt x="649" y="179"/>
                    <a:pt x="650" y="177"/>
                    <a:pt x="650" y="177"/>
                  </a:cubicBezTo>
                  <a:cubicBezTo>
                    <a:pt x="649" y="177"/>
                    <a:pt x="649" y="178"/>
                    <a:pt x="648" y="178"/>
                  </a:cubicBezTo>
                  <a:cubicBezTo>
                    <a:pt x="649" y="178"/>
                    <a:pt x="649" y="180"/>
                    <a:pt x="650" y="179"/>
                  </a:cubicBezTo>
                  <a:cubicBezTo>
                    <a:pt x="650" y="180"/>
                    <a:pt x="649" y="179"/>
                    <a:pt x="649" y="180"/>
                  </a:cubicBezTo>
                  <a:cubicBezTo>
                    <a:pt x="648" y="180"/>
                    <a:pt x="649" y="179"/>
                    <a:pt x="648" y="178"/>
                  </a:cubicBezTo>
                  <a:cubicBezTo>
                    <a:pt x="647" y="178"/>
                    <a:pt x="647" y="179"/>
                    <a:pt x="647" y="179"/>
                  </a:cubicBezTo>
                  <a:cubicBezTo>
                    <a:pt x="647" y="179"/>
                    <a:pt x="648" y="179"/>
                    <a:pt x="648" y="178"/>
                  </a:cubicBezTo>
                  <a:cubicBezTo>
                    <a:pt x="648" y="180"/>
                    <a:pt x="649" y="181"/>
                    <a:pt x="650" y="181"/>
                  </a:cubicBezTo>
                  <a:cubicBezTo>
                    <a:pt x="650" y="181"/>
                    <a:pt x="648" y="182"/>
                    <a:pt x="650" y="182"/>
                  </a:cubicBezTo>
                  <a:cubicBezTo>
                    <a:pt x="649" y="183"/>
                    <a:pt x="648" y="182"/>
                    <a:pt x="648" y="182"/>
                  </a:cubicBezTo>
                  <a:cubicBezTo>
                    <a:pt x="648" y="183"/>
                    <a:pt x="649" y="182"/>
                    <a:pt x="649" y="183"/>
                  </a:cubicBezTo>
                  <a:cubicBezTo>
                    <a:pt x="650" y="182"/>
                    <a:pt x="651" y="183"/>
                    <a:pt x="652" y="184"/>
                  </a:cubicBezTo>
                  <a:cubicBezTo>
                    <a:pt x="652" y="183"/>
                    <a:pt x="652" y="183"/>
                    <a:pt x="652" y="182"/>
                  </a:cubicBezTo>
                  <a:cubicBezTo>
                    <a:pt x="653" y="183"/>
                    <a:pt x="653" y="183"/>
                    <a:pt x="653" y="184"/>
                  </a:cubicBezTo>
                  <a:cubicBezTo>
                    <a:pt x="653" y="183"/>
                    <a:pt x="654" y="184"/>
                    <a:pt x="654" y="185"/>
                  </a:cubicBezTo>
                  <a:cubicBezTo>
                    <a:pt x="653" y="183"/>
                    <a:pt x="653" y="185"/>
                    <a:pt x="653" y="186"/>
                  </a:cubicBezTo>
                  <a:cubicBezTo>
                    <a:pt x="652" y="187"/>
                    <a:pt x="653" y="185"/>
                    <a:pt x="652" y="185"/>
                  </a:cubicBezTo>
                  <a:cubicBezTo>
                    <a:pt x="651" y="186"/>
                    <a:pt x="651" y="186"/>
                    <a:pt x="651" y="186"/>
                  </a:cubicBezTo>
                  <a:cubicBezTo>
                    <a:pt x="651" y="187"/>
                    <a:pt x="651" y="186"/>
                    <a:pt x="652" y="186"/>
                  </a:cubicBezTo>
                  <a:cubicBezTo>
                    <a:pt x="651" y="187"/>
                    <a:pt x="649" y="187"/>
                    <a:pt x="650" y="188"/>
                  </a:cubicBezTo>
                  <a:cubicBezTo>
                    <a:pt x="645" y="190"/>
                    <a:pt x="642" y="195"/>
                    <a:pt x="637" y="196"/>
                  </a:cubicBezTo>
                  <a:cubicBezTo>
                    <a:pt x="634" y="199"/>
                    <a:pt x="630" y="201"/>
                    <a:pt x="626" y="203"/>
                  </a:cubicBezTo>
                  <a:cubicBezTo>
                    <a:pt x="625" y="206"/>
                    <a:pt x="622" y="205"/>
                    <a:pt x="621" y="208"/>
                  </a:cubicBezTo>
                  <a:cubicBezTo>
                    <a:pt x="619" y="207"/>
                    <a:pt x="619" y="209"/>
                    <a:pt x="617" y="209"/>
                  </a:cubicBezTo>
                  <a:cubicBezTo>
                    <a:pt x="617" y="212"/>
                    <a:pt x="611" y="210"/>
                    <a:pt x="610" y="213"/>
                  </a:cubicBezTo>
                  <a:cubicBezTo>
                    <a:pt x="610" y="213"/>
                    <a:pt x="610" y="213"/>
                    <a:pt x="609" y="213"/>
                  </a:cubicBezTo>
                  <a:cubicBezTo>
                    <a:pt x="608" y="215"/>
                    <a:pt x="605" y="214"/>
                    <a:pt x="604" y="216"/>
                  </a:cubicBezTo>
                  <a:cubicBezTo>
                    <a:pt x="603" y="216"/>
                    <a:pt x="603" y="217"/>
                    <a:pt x="603" y="216"/>
                  </a:cubicBezTo>
                  <a:cubicBezTo>
                    <a:pt x="601" y="218"/>
                    <a:pt x="599" y="220"/>
                    <a:pt x="597" y="221"/>
                  </a:cubicBezTo>
                  <a:cubicBezTo>
                    <a:pt x="593" y="224"/>
                    <a:pt x="588" y="226"/>
                    <a:pt x="584" y="229"/>
                  </a:cubicBezTo>
                  <a:cubicBezTo>
                    <a:pt x="581" y="231"/>
                    <a:pt x="578" y="233"/>
                    <a:pt x="575" y="234"/>
                  </a:cubicBezTo>
                  <a:cubicBezTo>
                    <a:pt x="573" y="235"/>
                    <a:pt x="571" y="237"/>
                    <a:pt x="569" y="237"/>
                  </a:cubicBezTo>
                  <a:cubicBezTo>
                    <a:pt x="567" y="239"/>
                    <a:pt x="563" y="239"/>
                    <a:pt x="562" y="242"/>
                  </a:cubicBezTo>
                  <a:cubicBezTo>
                    <a:pt x="561" y="242"/>
                    <a:pt x="559" y="243"/>
                    <a:pt x="558" y="244"/>
                  </a:cubicBezTo>
                  <a:cubicBezTo>
                    <a:pt x="556" y="245"/>
                    <a:pt x="553" y="246"/>
                    <a:pt x="552" y="248"/>
                  </a:cubicBezTo>
                  <a:cubicBezTo>
                    <a:pt x="549" y="248"/>
                    <a:pt x="548" y="251"/>
                    <a:pt x="544" y="251"/>
                  </a:cubicBezTo>
                  <a:cubicBezTo>
                    <a:pt x="544" y="252"/>
                    <a:pt x="546" y="251"/>
                    <a:pt x="546" y="252"/>
                  </a:cubicBezTo>
                  <a:cubicBezTo>
                    <a:pt x="545" y="252"/>
                    <a:pt x="543" y="253"/>
                    <a:pt x="541" y="253"/>
                  </a:cubicBezTo>
                  <a:cubicBezTo>
                    <a:pt x="541" y="253"/>
                    <a:pt x="541" y="253"/>
                    <a:pt x="541" y="253"/>
                  </a:cubicBezTo>
                  <a:cubicBezTo>
                    <a:pt x="541" y="255"/>
                    <a:pt x="543" y="254"/>
                    <a:pt x="544" y="254"/>
                  </a:cubicBezTo>
                  <a:cubicBezTo>
                    <a:pt x="543" y="255"/>
                    <a:pt x="541" y="254"/>
                    <a:pt x="541" y="255"/>
                  </a:cubicBezTo>
                  <a:cubicBezTo>
                    <a:pt x="541" y="255"/>
                    <a:pt x="541" y="254"/>
                    <a:pt x="540" y="254"/>
                  </a:cubicBezTo>
                  <a:cubicBezTo>
                    <a:pt x="541" y="255"/>
                    <a:pt x="540" y="255"/>
                    <a:pt x="540" y="255"/>
                  </a:cubicBezTo>
                  <a:cubicBezTo>
                    <a:pt x="539" y="255"/>
                    <a:pt x="540" y="256"/>
                    <a:pt x="538" y="256"/>
                  </a:cubicBezTo>
                  <a:cubicBezTo>
                    <a:pt x="539" y="260"/>
                    <a:pt x="541" y="263"/>
                    <a:pt x="543" y="266"/>
                  </a:cubicBezTo>
                  <a:cubicBezTo>
                    <a:pt x="543" y="266"/>
                    <a:pt x="543" y="266"/>
                    <a:pt x="544" y="266"/>
                  </a:cubicBezTo>
                  <a:cubicBezTo>
                    <a:pt x="545" y="269"/>
                    <a:pt x="548" y="269"/>
                    <a:pt x="547" y="273"/>
                  </a:cubicBezTo>
                  <a:cubicBezTo>
                    <a:pt x="548" y="274"/>
                    <a:pt x="549" y="275"/>
                    <a:pt x="549" y="277"/>
                  </a:cubicBezTo>
                  <a:cubicBezTo>
                    <a:pt x="552" y="280"/>
                    <a:pt x="551" y="284"/>
                    <a:pt x="551" y="288"/>
                  </a:cubicBezTo>
                  <a:cubicBezTo>
                    <a:pt x="550" y="288"/>
                    <a:pt x="550" y="288"/>
                    <a:pt x="550" y="288"/>
                  </a:cubicBezTo>
                  <a:cubicBezTo>
                    <a:pt x="550" y="289"/>
                    <a:pt x="550" y="289"/>
                    <a:pt x="550" y="290"/>
                  </a:cubicBezTo>
                  <a:cubicBezTo>
                    <a:pt x="549" y="291"/>
                    <a:pt x="549" y="292"/>
                    <a:pt x="547" y="293"/>
                  </a:cubicBezTo>
                  <a:cubicBezTo>
                    <a:pt x="544" y="300"/>
                    <a:pt x="535" y="301"/>
                    <a:pt x="529" y="305"/>
                  </a:cubicBezTo>
                  <a:cubicBezTo>
                    <a:pt x="529" y="308"/>
                    <a:pt x="529" y="311"/>
                    <a:pt x="531" y="313"/>
                  </a:cubicBezTo>
                  <a:cubicBezTo>
                    <a:pt x="531" y="313"/>
                    <a:pt x="532" y="313"/>
                    <a:pt x="532" y="313"/>
                  </a:cubicBezTo>
                  <a:cubicBezTo>
                    <a:pt x="534" y="316"/>
                    <a:pt x="537" y="317"/>
                    <a:pt x="538" y="321"/>
                  </a:cubicBezTo>
                  <a:cubicBezTo>
                    <a:pt x="540" y="322"/>
                    <a:pt x="541" y="328"/>
                    <a:pt x="538" y="329"/>
                  </a:cubicBezTo>
                  <a:cubicBezTo>
                    <a:pt x="538" y="329"/>
                    <a:pt x="538" y="330"/>
                    <a:pt x="538" y="331"/>
                  </a:cubicBezTo>
                  <a:cubicBezTo>
                    <a:pt x="537" y="331"/>
                    <a:pt x="537" y="331"/>
                    <a:pt x="536" y="331"/>
                  </a:cubicBezTo>
                  <a:cubicBezTo>
                    <a:pt x="536" y="331"/>
                    <a:pt x="537" y="331"/>
                    <a:pt x="536" y="333"/>
                  </a:cubicBezTo>
                  <a:cubicBezTo>
                    <a:pt x="535" y="333"/>
                    <a:pt x="532" y="335"/>
                    <a:pt x="533" y="336"/>
                  </a:cubicBezTo>
                  <a:cubicBezTo>
                    <a:pt x="531" y="335"/>
                    <a:pt x="531" y="336"/>
                    <a:pt x="530" y="336"/>
                  </a:cubicBezTo>
                  <a:cubicBezTo>
                    <a:pt x="530" y="336"/>
                    <a:pt x="531" y="337"/>
                    <a:pt x="530" y="337"/>
                  </a:cubicBezTo>
                  <a:cubicBezTo>
                    <a:pt x="528" y="337"/>
                    <a:pt x="527" y="337"/>
                    <a:pt x="526" y="339"/>
                  </a:cubicBezTo>
                  <a:cubicBezTo>
                    <a:pt x="526" y="339"/>
                    <a:pt x="527" y="340"/>
                    <a:pt x="527" y="340"/>
                  </a:cubicBezTo>
                  <a:cubicBezTo>
                    <a:pt x="528" y="340"/>
                    <a:pt x="528" y="339"/>
                    <a:pt x="529" y="340"/>
                  </a:cubicBezTo>
                  <a:cubicBezTo>
                    <a:pt x="529" y="339"/>
                    <a:pt x="530" y="339"/>
                    <a:pt x="531" y="339"/>
                  </a:cubicBezTo>
                  <a:cubicBezTo>
                    <a:pt x="528" y="340"/>
                    <a:pt x="526" y="341"/>
                    <a:pt x="528" y="344"/>
                  </a:cubicBezTo>
                  <a:cubicBezTo>
                    <a:pt x="528" y="344"/>
                    <a:pt x="529" y="344"/>
                    <a:pt x="530" y="344"/>
                  </a:cubicBezTo>
                  <a:cubicBezTo>
                    <a:pt x="527" y="347"/>
                    <a:pt x="523" y="349"/>
                    <a:pt x="520" y="350"/>
                  </a:cubicBezTo>
                  <a:cubicBezTo>
                    <a:pt x="516" y="353"/>
                    <a:pt x="510" y="354"/>
                    <a:pt x="506" y="358"/>
                  </a:cubicBezTo>
                  <a:cubicBezTo>
                    <a:pt x="506" y="357"/>
                    <a:pt x="506" y="358"/>
                    <a:pt x="505" y="358"/>
                  </a:cubicBezTo>
                  <a:cubicBezTo>
                    <a:pt x="504" y="359"/>
                    <a:pt x="503" y="359"/>
                    <a:pt x="502" y="361"/>
                  </a:cubicBezTo>
                  <a:cubicBezTo>
                    <a:pt x="501" y="361"/>
                    <a:pt x="501" y="360"/>
                    <a:pt x="501" y="360"/>
                  </a:cubicBezTo>
                  <a:cubicBezTo>
                    <a:pt x="493" y="362"/>
                    <a:pt x="485" y="367"/>
                    <a:pt x="477" y="370"/>
                  </a:cubicBezTo>
                  <a:cubicBezTo>
                    <a:pt x="470" y="375"/>
                    <a:pt x="461" y="377"/>
                    <a:pt x="454" y="381"/>
                  </a:cubicBezTo>
                  <a:cubicBezTo>
                    <a:pt x="454" y="381"/>
                    <a:pt x="454" y="381"/>
                    <a:pt x="454" y="380"/>
                  </a:cubicBezTo>
                  <a:cubicBezTo>
                    <a:pt x="441" y="387"/>
                    <a:pt x="429" y="391"/>
                    <a:pt x="418" y="399"/>
                  </a:cubicBezTo>
                  <a:cubicBezTo>
                    <a:pt x="416" y="398"/>
                    <a:pt x="416" y="401"/>
                    <a:pt x="413" y="401"/>
                  </a:cubicBezTo>
                  <a:cubicBezTo>
                    <a:pt x="411" y="402"/>
                    <a:pt x="408" y="404"/>
                    <a:pt x="405" y="406"/>
                  </a:cubicBezTo>
                  <a:cubicBezTo>
                    <a:pt x="404" y="406"/>
                    <a:pt x="404" y="407"/>
                    <a:pt x="404" y="407"/>
                  </a:cubicBezTo>
                  <a:cubicBezTo>
                    <a:pt x="404" y="407"/>
                    <a:pt x="403" y="407"/>
                    <a:pt x="403" y="407"/>
                  </a:cubicBezTo>
                  <a:cubicBezTo>
                    <a:pt x="399" y="410"/>
                    <a:pt x="395" y="412"/>
                    <a:pt x="390" y="415"/>
                  </a:cubicBezTo>
                  <a:cubicBezTo>
                    <a:pt x="383" y="420"/>
                    <a:pt x="373" y="424"/>
                    <a:pt x="366" y="430"/>
                  </a:cubicBezTo>
                  <a:cubicBezTo>
                    <a:pt x="362" y="431"/>
                    <a:pt x="362" y="434"/>
                    <a:pt x="358" y="434"/>
                  </a:cubicBezTo>
                  <a:cubicBezTo>
                    <a:pt x="353" y="439"/>
                    <a:pt x="347" y="443"/>
                    <a:pt x="341" y="446"/>
                  </a:cubicBezTo>
                  <a:cubicBezTo>
                    <a:pt x="339" y="448"/>
                    <a:pt x="336" y="449"/>
                    <a:pt x="334" y="451"/>
                  </a:cubicBezTo>
                  <a:cubicBezTo>
                    <a:pt x="326" y="456"/>
                    <a:pt x="320" y="463"/>
                    <a:pt x="311" y="468"/>
                  </a:cubicBezTo>
                  <a:cubicBezTo>
                    <a:pt x="310" y="470"/>
                    <a:pt x="308" y="471"/>
                    <a:pt x="306" y="472"/>
                  </a:cubicBezTo>
                  <a:cubicBezTo>
                    <a:pt x="309" y="473"/>
                    <a:pt x="311" y="471"/>
                    <a:pt x="313" y="470"/>
                  </a:cubicBezTo>
                  <a:cubicBezTo>
                    <a:pt x="317" y="468"/>
                    <a:pt x="322" y="465"/>
                    <a:pt x="326" y="463"/>
                  </a:cubicBezTo>
                  <a:cubicBezTo>
                    <a:pt x="329" y="461"/>
                    <a:pt x="332" y="460"/>
                    <a:pt x="336" y="458"/>
                  </a:cubicBezTo>
                  <a:cubicBezTo>
                    <a:pt x="351" y="451"/>
                    <a:pt x="365" y="443"/>
                    <a:pt x="380" y="437"/>
                  </a:cubicBezTo>
                  <a:cubicBezTo>
                    <a:pt x="381" y="437"/>
                    <a:pt x="381" y="436"/>
                    <a:pt x="381" y="436"/>
                  </a:cubicBezTo>
                  <a:cubicBezTo>
                    <a:pt x="409" y="423"/>
                    <a:pt x="436" y="409"/>
                    <a:pt x="468" y="402"/>
                  </a:cubicBezTo>
                  <a:cubicBezTo>
                    <a:pt x="472" y="400"/>
                    <a:pt x="476" y="400"/>
                    <a:pt x="481" y="399"/>
                  </a:cubicBezTo>
                  <a:cubicBezTo>
                    <a:pt x="481" y="399"/>
                    <a:pt x="481" y="399"/>
                    <a:pt x="481" y="399"/>
                  </a:cubicBezTo>
                  <a:cubicBezTo>
                    <a:pt x="485" y="399"/>
                    <a:pt x="491" y="396"/>
                    <a:pt x="494" y="398"/>
                  </a:cubicBezTo>
                  <a:cubicBezTo>
                    <a:pt x="494" y="398"/>
                    <a:pt x="494" y="397"/>
                    <a:pt x="494" y="397"/>
                  </a:cubicBezTo>
                  <a:cubicBezTo>
                    <a:pt x="495" y="397"/>
                    <a:pt x="495" y="397"/>
                    <a:pt x="495" y="397"/>
                  </a:cubicBezTo>
                  <a:cubicBezTo>
                    <a:pt x="497" y="395"/>
                    <a:pt x="499" y="393"/>
                    <a:pt x="502" y="392"/>
                  </a:cubicBezTo>
                  <a:cubicBezTo>
                    <a:pt x="503" y="393"/>
                    <a:pt x="503" y="392"/>
                    <a:pt x="504" y="392"/>
                  </a:cubicBezTo>
                  <a:cubicBezTo>
                    <a:pt x="504" y="392"/>
                    <a:pt x="504" y="393"/>
                    <a:pt x="504" y="393"/>
                  </a:cubicBezTo>
                  <a:cubicBezTo>
                    <a:pt x="506" y="392"/>
                    <a:pt x="507" y="394"/>
                    <a:pt x="508" y="393"/>
                  </a:cubicBezTo>
                  <a:cubicBezTo>
                    <a:pt x="509" y="394"/>
                    <a:pt x="508" y="396"/>
                    <a:pt x="510" y="396"/>
                  </a:cubicBezTo>
                  <a:cubicBezTo>
                    <a:pt x="510" y="396"/>
                    <a:pt x="509" y="396"/>
                    <a:pt x="509" y="397"/>
                  </a:cubicBezTo>
                  <a:cubicBezTo>
                    <a:pt x="512" y="399"/>
                    <a:pt x="514" y="400"/>
                    <a:pt x="517" y="402"/>
                  </a:cubicBezTo>
                  <a:cubicBezTo>
                    <a:pt x="518" y="403"/>
                    <a:pt x="518" y="404"/>
                    <a:pt x="518" y="405"/>
                  </a:cubicBezTo>
                  <a:cubicBezTo>
                    <a:pt x="517" y="405"/>
                    <a:pt x="517" y="407"/>
                    <a:pt x="516" y="407"/>
                  </a:cubicBezTo>
                  <a:cubicBezTo>
                    <a:pt x="516" y="407"/>
                    <a:pt x="517" y="407"/>
                    <a:pt x="518" y="407"/>
                  </a:cubicBezTo>
                  <a:cubicBezTo>
                    <a:pt x="518" y="407"/>
                    <a:pt x="517" y="407"/>
                    <a:pt x="518" y="407"/>
                  </a:cubicBezTo>
                  <a:cubicBezTo>
                    <a:pt x="525" y="405"/>
                    <a:pt x="532" y="401"/>
                    <a:pt x="538" y="400"/>
                  </a:cubicBezTo>
                  <a:cubicBezTo>
                    <a:pt x="543" y="398"/>
                    <a:pt x="548" y="396"/>
                    <a:pt x="552" y="395"/>
                  </a:cubicBezTo>
                  <a:cubicBezTo>
                    <a:pt x="553" y="395"/>
                    <a:pt x="553" y="394"/>
                    <a:pt x="553" y="393"/>
                  </a:cubicBezTo>
                  <a:cubicBezTo>
                    <a:pt x="555" y="392"/>
                    <a:pt x="557" y="392"/>
                    <a:pt x="558" y="393"/>
                  </a:cubicBezTo>
                  <a:cubicBezTo>
                    <a:pt x="559" y="393"/>
                    <a:pt x="559" y="393"/>
                    <a:pt x="559" y="392"/>
                  </a:cubicBezTo>
                  <a:cubicBezTo>
                    <a:pt x="561" y="392"/>
                    <a:pt x="564" y="392"/>
                    <a:pt x="566" y="393"/>
                  </a:cubicBezTo>
                  <a:cubicBezTo>
                    <a:pt x="566" y="393"/>
                    <a:pt x="566" y="393"/>
                    <a:pt x="566" y="394"/>
                  </a:cubicBezTo>
                  <a:cubicBezTo>
                    <a:pt x="567" y="394"/>
                    <a:pt x="568" y="393"/>
                    <a:pt x="569" y="394"/>
                  </a:cubicBezTo>
                  <a:cubicBezTo>
                    <a:pt x="568" y="394"/>
                    <a:pt x="568" y="395"/>
                    <a:pt x="568" y="395"/>
                  </a:cubicBezTo>
                  <a:cubicBezTo>
                    <a:pt x="568" y="395"/>
                    <a:pt x="569" y="396"/>
                    <a:pt x="568" y="396"/>
                  </a:cubicBezTo>
                  <a:cubicBezTo>
                    <a:pt x="568" y="396"/>
                    <a:pt x="569" y="396"/>
                    <a:pt x="570" y="396"/>
                  </a:cubicBezTo>
                  <a:cubicBezTo>
                    <a:pt x="570" y="396"/>
                    <a:pt x="569" y="395"/>
                    <a:pt x="570" y="394"/>
                  </a:cubicBezTo>
                  <a:cubicBezTo>
                    <a:pt x="570" y="394"/>
                    <a:pt x="571" y="394"/>
                    <a:pt x="571" y="394"/>
                  </a:cubicBezTo>
                  <a:cubicBezTo>
                    <a:pt x="571" y="395"/>
                    <a:pt x="572" y="395"/>
                    <a:pt x="573" y="395"/>
                  </a:cubicBezTo>
                  <a:cubicBezTo>
                    <a:pt x="572" y="396"/>
                    <a:pt x="571" y="395"/>
                    <a:pt x="571" y="396"/>
                  </a:cubicBezTo>
                  <a:cubicBezTo>
                    <a:pt x="571" y="396"/>
                    <a:pt x="571" y="396"/>
                    <a:pt x="571" y="397"/>
                  </a:cubicBezTo>
                  <a:cubicBezTo>
                    <a:pt x="571" y="397"/>
                    <a:pt x="572" y="396"/>
                    <a:pt x="572" y="398"/>
                  </a:cubicBezTo>
                  <a:cubicBezTo>
                    <a:pt x="573" y="398"/>
                    <a:pt x="574" y="398"/>
                    <a:pt x="575" y="398"/>
                  </a:cubicBezTo>
                  <a:cubicBezTo>
                    <a:pt x="575" y="399"/>
                    <a:pt x="574" y="399"/>
                    <a:pt x="574" y="399"/>
                  </a:cubicBezTo>
                  <a:cubicBezTo>
                    <a:pt x="574" y="400"/>
                    <a:pt x="574" y="399"/>
                    <a:pt x="575" y="400"/>
                  </a:cubicBezTo>
                  <a:cubicBezTo>
                    <a:pt x="576" y="400"/>
                    <a:pt x="578" y="399"/>
                    <a:pt x="578" y="401"/>
                  </a:cubicBezTo>
                  <a:cubicBezTo>
                    <a:pt x="577" y="401"/>
                    <a:pt x="577" y="401"/>
                    <a:pt x="576" y="401"/>
                  </a:cubicBezTo>
                  <a:cubicBezTo>
                    <a:pt x="577" y="402"/>
                    <a:pt x="574" y="402"/>
                    <a:pt x="574" y="404"/>
                  </a:cubicBezTo>
                  <a:cubicBezTo>
                    <a:pt x="573" y="403"/>
                    <a:pt x="573" y="403"/>
                    <a:pt x="572" y="403"/>
                  </a:cubicBezTo>
                  <a:cubicBezTo>
                    <a:pt x="572" y="404"/>
                    <a:pt x="574" y="404"/>
                    <a:pt x="573" y="404"/>
                  </a:cubicBezTo>
                  <a:cubicBezTo>
                    <a:pt x="573" y="404"/>
                    <a:pt x="574" y="405"/>
                    <a:pt x="574" y="404"/>
                  </a:cubicBezTo>
                  <a:cubicBezTo>
                    <a:pt x="575" y="404"/>
                    <a:pt x="575" y="406"/>
                    <a:pt x="575" y="406"/>
                  </a:cubicBezTo>
                  <a:cubicBezTo>
                    <a:pt x="575" y="406"/>
                    <a:pt x="575" y="407"/>
                    <a:pt x="575" y="406"/>
                  </a:cubicBezTo>
                  <a:cubicBezTo>
                    <a:pt x="575" y="407"/>
                    <a:pt x="572" y="408"/>
                    <a:pt x="572" y="407"/>
                  </a:cubicBezTo>
                  <a:cubicBezTo>
                    <a:pt x="572" y="407"/>
                    <a:pt x="572" y="408"/>
                    <a:pt x="571" y="409"/>
                  </a:cubicBezTo>
                  <a:cubicBezTo>
                    <a:pt x="571" y="408"/>
                    <a:pt x="570" y="410"/>
                    <a:pt x="570" y="409"/>
                  </a:cubicBezTo>
                  <a:cubicBezTo>
                    <a:pt x="570" y="410"/>
                    <a:pt x="573" y="409"/>
                    <a:pt x="573" y="411"/>
                  </a:cubicBezTo>
                  <a:cubicBezTo>
                    <a:pt x="575" y="411"/>
                    <a:pt x="576" y="411"/>
                    <a:pt x="576" y="409"/>
                  </a:cubicBezTo>
                  <a:cubicBezTo>
                    <a:pt x="576" y="409"/>
                    <a:pt x="578" y="409"/>
                    <a:pt x="577" y="409"/>
                  </a:cubicBezTo>
                  <a:cubicBezTo>
                    <a:pt x="578" y="408"/>
                    <a:pt x="578" y="410"/>
                    <a:pt x="579" y="410"/>
                  </a:cubicBezTo>
                  <a:cubicBezTo>
                    <a:pt x="578" y="410"/>
                    <a:pt x="578" y="410"/>
                    <a:pt x="577" y="411"/>
                  </a:cubicBezTo>
                  <a:cubicBezTo>
                    <a:pt x="577" y="411"/>
                    <a:pt x="577" y="411"/>
                    <a:pt x="577" y="412"/>
                  </a:cubicBezTo>
                  <a:cubicBezTo>
                    <a:pt x="577" y="412"/>
                    <a:pt x="576" y="411"/>
                    <a:pt x="575" y="411"/>
                  </a:cubicBezTo>
                  <a:cubicBezTo>
                    <a:pt x="575" y="413"/>
                    <a:pt x="575" y="413"/>
                    <a:pt x="575" y="414"/>
                  </a:cubicBezTo>
                  <a:cubicBezTo>
                    <a:pt x="573" y="414"/>
                    <a:pt x="572" y="417"/>
                    <a:pt x="571" y="415"/>
                  </a:cubicBezTo>
                  <a:cubicBezTo>
                    <a:pt x="570" y="415"/>
                    <a:pt x="570" y="415"/>
                    <a:pt x="570" y="415"/>
                  </a:cubicBezTo>
                  <a:cubicBezTo>
                    <a:pt x="571" y="416"/>
                    <a:pt x="573" y="416"/>
                    <a:pt x="575" y="417"/>
                  </a:cubicBezTo>
                  <a:cubicBezTo>
                    <a:pt x="574" y="418"/>
                    <a:pt x="572" y="418"/>
                    <a:pt x="571" y="417"/>
                  </a:cubicBezTo>
                  <a:cubicBezTo>
                    <a:pt x="572" y="419"/>
                    <a:pt x="573" y="421"/>
                    <a:pt x="576" y="420"/>
                  </a:cubicBezTo>
                  <a:cubicBezTo>
                    <a:pt x="576" y="421"/>
                    <a:pt x="577" y="421"/>
                    <a:pt x="576" y="421"/>
                  </a:cubicBezTo>
                  <a:cubicBezTo>
                    <a:pt x="575" y="421"/>
                    <a:pt x="575" y="420"/>
                    <a:pt x="574" y="420"/>
                  </a:cubicBezTo>
                  <a:cubicBezTo>
                    <a:pt x="573" y="421"/>
                    <a:pt x="573" y="421"/>
                    <a:pt x="573" y="422"/>
                  </a:cubicBezTo>
                  <a:cubicBezTo>
                    <a:pt x="574" y="422"/>
                    <a:pt x="574" y="421"/>
                    <a:pt x="574" y="421"/>
                  </a:cubicBezTo>
                  <a:cubicBezTo>
                    <a:pt x="574" y="422"/>
                    <a:pt x="574" y="422"/>
                    <a:pt x="574" y="423"/>
                  </a:cubicBezTo>
                  <a:cubicBezTo>
                    <a:pt x="574" y="422"/>
                    <a:pt x="574" y="422"/>
                    <a:pt x="574" y="422"/>
                  </a:cubicBezTo>
                  <a:cubicBezTo>
                    <a:pt x="573" y="423"/>
                    <a:pt x="571" y="424"/>
                    <a:pt x="570" y="424"/>
                  </a:cubicBezTo>
                  <a:cubicBezTo>
                    <a:pt x="570" y="424"/>
                    <a:pt x="569" y="425"/>
                    <a:pt x="570" y="425"/>
                  </a:cubicBezTo>
                  <a:cubicBezTo>
                    <a:pt x="571" y="426"/>
                    <a:pt x="570" y="424"/>
                    <a:pt x="571" y="425"/>
                  </a:cubicBezTo>
                  <a:cubicBezTo>
                    <a:pt x="573" y="426"/>
                    <a:pt x="573" y="425"/>
                    <a:pt x="574" y="428"/>
                  </a:cubicBezTo>
                  <a:cubicBezTo>
                    <a:pt x="575" y="428"/>
                    <a:pt x="575" y="427"/>
                    <a:pt x="576" y="427"/>
                  </a:cubicBezTo>
                  <a:cubicBezTo>
                    <a:pt x="576" y="428"/>
                    <a:pt x="575" y="428"/>
                    <a:pt x="575" y="428"/>
                  </a:cubicBezTo>
                  <a:cubicBezTo>
                    <a:pt x="574" y="428"/>
                    <a:pt x="575" y="429"/>
                    <a:pt x="574" y="428"/>
                  </a:cubicBezTo>
                  <a:cubicBezTo>
                    <a:pt x="574" y="429"/>
                    <a:pt x="574" y="429"/>
                    <a:pt x="574" y="429"/>
                  </a:cubicBezTo>
                  <a:cubicBezTo>
                    <a:pt x="574" y="430"/>
                    <a:pt x="573" y="429"/>
                    <a:pt x="573" y="430"/>
                  </a:cubicBezTo>
                  <a:cubicBezTo>
                    <a:pt x="573" y="430"/>
                    <a:pt x="574" y="431"/>
                    <a:pt x="574" y="431"/>
                  </a:cubicBezTo>
                  <a:cubicBezTo>
                    <a:pt x="573" y="432"/>
                    <a:pt x="573" y="433"/>
                    <a:pt x="572" y="433"/>
                  </a:cubicBezTo>
                  <a:cubicBezTo>
                    <a:pt x="572" y="433"/>
                    <a:pt x="572" y="433"/>
                    <a:pt x="572" y="432"/>
                  </a:cubicBezTo>
                  <a:cubicBezTo>
                    <a:pt x="571" y="432"/>
                    <a:pt x="571" y="433"/>
                    <a:pt x="571" y="433"/>
                  </a:cubicBezTo>
                  <a:cubicBezTo>
                    <a:pt x="571" y="432"/>
                    <a:pt x="571" y="432"/>
                    <a:pt x="571" y="431"/>
                  </a:cubicBezTo>
                  <a:cubicBezTo>
                    <a:pt x="570" y="433"/>
                    <a:pt x="570" y="435"/>
                    <a:pt x="572" y="436"/>
                  </a:cubicBezTo>
                  <a:cubicBezTo>
                    <a:pt x="572" y="434"/>
                    <a:pt x="575" y="437"/>
                    <a:pt x="575" y="435"/>
                  </a:cubicBezTo>
                  <a:cubicBezTo>
                    <a:pt x="576" y="436"/>
                    <a:pt x="575" y="437"/>
                    <a:pt x="576" y="437"/>
                  </a:cubicBezTo>
                  <a:cubicBezTo>
                    <a:pt x="576" y="436"/>
                    <a:pt x="577" y="437"/>
                    <a:pt x="577" y="435"/>
                  </a:cubicBezTo>
                  <a:cubicBezTo>
                    <a:pt x="579" y="436"/>
                    <a:pt x="580" y="433"/>
                    <a:pt x="581" y="432"/>
                  </a:cubicBezTo>
                  <a:cubicBezTo>
                    <a:pt x="581" y="431"/>
                    <a:pt x="580" y="432"/>
                    <a:pt x="578" y="432"/>
                  </a:cubicBezTo>
                  <a:cubicBezTo>
                    <a:pt x="579" y="431"/>
                    <a:pt x="579" y="431"/>
                    <a:pt x="578" y="431"/>
                  </a:cubicBezTo>
                  <a:cubicBezTo>
                    <a:pt x="578" y="430"/>
                    <a:pt x="579" y="431"/>
                    <a:pt x="579" y="430"/>
                  </a:cubicBezTo>
                  <a:cubicBezTo>
                    <a:pt x="578" y="430"/>
                    <a:pt x="577" y="430"/>
                    <a:pt x="577" y="429"/>
                  </a:cubicBezTo>
                  <a:cubicBezTo>
                    <a:pt x="577" y="428"/>
                    <a:pt x="578" y="427"/>
                    <a:pt x="579" y="428"/>
                  </a:cubicBezTo>
                  <a:cubicBezTo>
                    <a:pt x="579" y="428"/>
                    <a:pt x="580" y="427"/>
                    <a:pt x="580" y="427"/>
                  </a:cubicBezTo>
                  <a:cubicBezTo>
                    <a:pt x="581" y="427"/>
                    <a:pt x="580" y="428"/>
                    <a:pt x="580" y="429"/>
                  </a:cubicBezTo>
                  <a:cubicBezTo>
                    <a:pt x="580" y="430"/>
                    <a:pt x="581" y="429"/>
                    <a:pt x="582" y="429"/>
                  </a:cubicBezTo>
                  <a:cubicBezTo>
                    <a:pt x="582" y="429"/>
                    <a:pt x="583" y="429"/>
                    <a:pt x="583" y="428"/>
                  </a:cubicBezTo>
                  <a:cubicBezTo>
                    <a:pt x="584" y="428"/>
                    <a:pt x="584" y="428"/>
                    <a:pt x="585" y="428"/>
                  </a:cubicBezTo>
                  <a:cubicBezTo>
                    <a:pt x="586" y="428"/>
                    <a:pt x="584" y="427"/>
                    <a:pt x="584" y="426"/>
                  </a:cubicBezTo>
                  <a:cubicBezTo>
                    <a:pt x="585" y="426"/>
                    <a:pt x="585" y="427"/>
                    <a:pt x="587" y="427"/>
                  </a:cubicBezTo>
                  <a:cubicBezTo>
                    <a:pt x="585" y="428"/>
                    <a:pt x="586" y="430"/>
                    <a:pt x="584" y="431"/>
                  </a:cubicBezTo>
                  <a:cubicBezTo>
                    <a:pt x="584" y="431"/>
                    <a:pt x="585" y="431"/>
                    <a:pt x="585" y="431"/>
                  </a:cubicBezTo>
                  <a:cubicBezTo>
                    <a:pt x="585" y="432"/>
                    <a:pt x="586" y="432"/>
                    <a:pt x="586" y="433"/>
                  </a:cubicBezTo>
                  <a:cubicBezTo>
                    <a:pt x="586" y="434"/>
                    <a:pt x="584" y="433"/>
                    <a:pt x="584" y="435"/>
                  </a:cubicBezTo>
                  <a:cubicBezTo>
                    <a:pt x="584" y="434"/>
                    <a:pt x="583" y="434"/>
                    <a:pt x="582" y="434"/>
                  </a:cubicBezTo>
                  <a:cubicBezTo>
                    <a:pt x="583" y="434"/>
                    <a:pt x="582" y="436"/>
                    <a:pt x="583" y="436"/>
                  </a:cubicBezTo>
                  <a:cubicBezTo>
                    <a:pt x="582" y="437"/>
                    <a:pt x="582" y="435"/>
                    <a:pt x="581" y="436"/>
                  </a:cubicBezTo>
                  <a:cubicBezTo>
                    <a:pt x="582" y="437"/>
                    <a:pt x="582" y="439"/>
                    <a:pt x="584" y="439"/>
                  </a:cubicBezTo>
                  <a:cubicBezTo>
                    <a:pt x="583" y="440"/>
                    <a:pt x="581" y="441"/>
                    <a:pt x="579" y="442"/>
                  </a:cubicBezTo>
                  <a:cubicBezTo>
                    <a:pt x="580" y="443"/>
                    <a:pt x="581" y="443"/>
                    <a:pt x="582" y="444"/>
                  </a:cubicBezTo>
                  <a:cubicBezTo>
                    <a:pt x="581" y="445"/>
                    <a:pt x="581" y="443"/>
                    <a:pt x="580" y="443"/>
                  </a:cubicBezTo>
                  <a:cubicBezTo>
                    <a:pt x="581" y="444"/>
                    <a:pt x="581" y="444"/>
                    <a:pt x="580" y="445"/>
                  </a:cubicBezTo>
                  <a:cubicBezTo>
                    <a:pt x="581" y="445"/>
                    <a:pt x="582" y="445"/>
                    <a:pt x="582" y="445"/>
                  </a:cubicBezTo>
                  <a:cubicBezTo>
                    <a:pt x="583" y="445"/>
                    <a:pt x="583" y="446"/>
                    <a:pt x="584" y="446"/>
                  </a:cubicBezTo>
                  <a:cubicBezTo>
                    <a:pt x="585" y="446"/>
                    <a:pt x="584" y="445"/>
                    <a:pt x="585" y="444"/>
                  </a:cubicBezTo>
                  <a:cubicBezTo>
                    <a:pt x="585" y="445"/>
                    <a:pt x="585" y="445"/>
                    <a:pt x="585" y="446"/>
                  </a:cubicBezTo>
                  <a:cubicBezTo>
                    <a:pt x="584" y="446"/>
                    <a:pt x="584" y="447"/>
                    <a:pt x="583" y="447"/>
                  </a:cubicBezTo>
                  <a:cubicBezTo>
                    <a:pt x="582" y="447"/>
                    <a:pt x="583" y="447"/>
                    <a:pt x="582" y="446"/>
                  </a:cubicBezTo>
                  <a:cubicBezTo>
                    <a:pt x="581" y="446"/>
                    <a:pt x="581" y="447"/>
                    <a:pt x="581" y="448"/>
                  </a:cubicBezTo>
                  <a:cubicBezTo>
                    <a:pt x="580" y="447"/>
                    <a:pt x="581" y="447"/>
                    <a:pt x="581" y="447"/>
                  </a:cubicBezTo>
                  <a:cubicBezTo>
                    <a:pt x="579" y="448"/>
                    <a:pt x="577" y="447"/>
                    <a:pt x="578" y="449"/>
                  </a:cubicBezTo>
                  <a:cubicBezTo>
                    <a:pt x="579" y="449"/>
                    <a:pt x="580" y="450"/>
                    <a:pt x="580" y="449"/>
                  </a:cubicBezTo>
                  <a:cubicBezTo>
                    <a:pt x="581" y="450"/>
                    <a:pt x="582" y="450"/>
                    <a:pt x="582" y="451"/>
                  </a:cubicBezTo>
                  <a:cubicBezTo>
                    <a:pt x="583" y="451"/>
                    <a:pt x="582" y="450"/>
                    <a:pt x="583" y="450"/>
                  </a:cubicBezTo>
                  <a:cubicBezTo>
                    <a:pt x="583" y="451"/>
                    <a:pt x="582" y="452"/>
                    <a:pt x="581" y="452"/>
                  </a:cubicBezTo>
                  <a:cubicBezTo>
                    <a:pt x="581" y="452"/>
                    <a:pt x="581" y="453"/>
                    <a:pt x="581" y="453"/>
                  </a:cubicBezTo>
                  <a:cubicBezTo>
                    <a:pt x="582" y="454"/>
                    <a:pt x="582" y="452"/>
                    <a:pt x="584" y="453"/>
                  </a:cubicBezTo>
                  <a:cubicBezTo>
                    <a:pt x="583" y="454"/>
                    <a:pt x="581" y="454"/>
                    <a:pt x="580" y="455"/>
                  </a:cubicBezTo>
                  <a:cubicBezTo>
                    <a:pt x="581" y="456"/>
                    <a:pt x="583" y="453"/>
                    <a:pt x="584" y="454"/>
                  </a:cubicBezTo>
                  <a:cubicBezTo>
                    <a:pt x="583" y="456"/>
                    <a:pt x="579" y="456"/>
                    <a:pt x="577" y="457"/>
                  </a:cubicBezTo>
                  <a:cubicBezTo>
                    <a:pt x="573" y="457"/>
                    <a:pt x="571" y="460"/>
                    <a:pt x="568" y="460"/>
                  </a:cubicBezTo>
                  <a:cubicBezTo>
                    <a:pt x="568" y="459"/>
                    <a:pt x="569" y="459"/>
                    <a:pt x="570" y="459"/>
                  </a:cubicBezTo>
                  <a:cubicBezTo>
                    <a:pt x="569" y="458"/>
                    <a:pt x="569" y="458"/>
                    <a:pt x="568" y="458"/>
                  </a:cubicBezTo>
                  <a:cubicBezTo>
                    <a:pt x="568" y="458"/>
                    <a:pt x="568" y="457"/>
                    <a:pt x="569" y="457"/>
                  </a:cubicBezTo>
                  <a:cubicBezTo>
                    <a:pt x="569" y="456"/>
                    <a:pt x="568" y="456"/>
                    <a:pt x="568" y="456"/>
                  </a:cubicBezTo>
                  <a:cubicBezTo>
                    <a:pt x="567" y="456"/>
                    <a:pt x="568" y="457"/>
                    <a:pt x="568" y="457"/>
                  </a:cubicBezTo>
                  <a:cubicBezTo>
                    <a:pt x="567" y="456"/>
                    <a:pt x="566" y="457"/>
                    <a:pt x="564" y="456"/>
                  </a:cubicBezTo>
                  <a:cubicBezTo>
                    <a:pt x="564" y="456"/>
                    <a:pt x="564" y="455"/>
                    <a:pt x="564" y="454"/>
                  </a:cubicBezTo>
                  <a:cubicBezTo>
                    <a:pt x="563" y="454"/>
                    <a:pt x="563" y="454"/>
                    <a:pt x="562" y="454"/>
                  </a:cubicBezTo>
                  <a:cubicBezTo>
                    <a:pt x="563" y="456"/>
                    <a:pt x="563" y="457"/>
                    <a:pt x="563" y="458"/>
                  </a:cubicBezTo>
                  <a:cubicBezTo>
                    <a:pt x="562" y="461"/>
                    <a:pt x="559" y="460"/>
                    <a:pt x="557" y="462"/>
                  </a:cubicBezTo>
                  <a:cubicBezTo>
                    <a:pt x="557" y="461"/>
                    <a:pt x="555" y="462"/>
                    <a:pt x="555" y="462"/>
                  </a:cubicBezTo>
                  <a:cubicBezTo>
                    <a:pt x="554" y="462"/>
                    <a:pt x="554" y="462"/>
                    <a:pt x="554" y="461"/>
                  </a:cubicBezTo>
                  <a:cubicBezTo>
                    <a:pt x="553" y="462"/>
                    <a:pt x="553" y="461"/>
                    <a:pt x="553" y="461"/>
                  </a:cubicBezTo>
                  <a:cubicBezTo>
                    <a:pt x="552" y="461"/>
                    <a:pt x="552" y="462"/>
                    <a:pt x="552" y="463"/>
                  </a:cubicBezTo>
                  <a:cubicBezTo>
                    <a:pt x="551" y="463"/>
                    <a:pt x="551" y="463"/>
                    <a:pt x="551" y="462"/>
                  </a:cubicBezTo>
                  <a:cubicBezTo>
                    <a:pt x="550" y="463"/>
                    <a:pt x="549" y="463"/>
                    <a:pt x="548" y="465"/>
                  </a:cubicBezTo>
                  <a:cubicBezTo>
                    <a:pt x="546" y="464"/>
                    <a:pt x="544" y="467"/>
                    <a:pt x="540" y="467"/>
                  </a:cubicBezTo>
                  <a:cubicBezTo>
                    <a:pt x="540" y="468"/>
                    <a:pt x="541" y="468"/>
                    <a:pt x="542" y="469"/>
                  </a:cubicBezTo>
                  <a:cubicBezTo>
                    <a:pt x="541" y="469"/>
                    <a:pt x="540" y="470"/>
                    <a:pt x="539" y="469"/>
                  </a:cubicBezTo>
                  <a:cubicBezTo>
                    <a:pt x="539" y="469"/>
                    <a:pt x="540" y="469"/>
                    <a:pt x="541" y="469"/>
                  </a:cubicBezTo>
                  <a:cubicBezTo>
                    <a:pt x="540" y="468"/>
                    <a:pt x="540" y="468"/>
                    <a:pt x="539" y="468"/>
                  </a:cubicBezTo>
                  <a:cubicBezTo>
                    <a:pt x="539" y="467"/>
                    <a:pt x="539" y="467"/>
                    <a:pt x="538" y="467"/>
                  </a:cubicBezTo>
                  <a:cubicBezTo>
                    <a:pt x="539" y="466"/>
                    <a:pt x="539" y="466"/>
                    <a:pt x="539" y="465"/>
                  </a:cubicBezTo>
                  <a:cubicBezTo>
                    <a:pt x="538" y="465"/>
                    <a:pt x="538" y="465"/>
                    <a:pt x="537" y="465"/>
                  </a:cubicBezTo>
                  <a:cubicBezTo>
                    <a:pt x="536" y="467"/>
                    <a:pt x="533" y="466"/>
                    <a:pt x="531" y="468"/>
                  </a:cubicBezTo>
                  <a:cubicBezTo>
                    <a:pt x="532" y="468"/>
                    <a:pt x="533" y="468"/>
                    <a:pt x="532" y="469"/>
                  </a:cubicBezTo>
                  <a:cubicBezTo>
                    <a:pt x="532" y="469"/>
                    <a:pt x="533" y="469"/>
                    <a:pt x="533" y="469"/>
                  </a:cubicBezTo>
                  <a:cubicBezTo>
                    <a:pt x="534" y="469"/>
                    <a:pt x="533" y="469"/>
                    <a:pt x="533" y="470"/>
                  </a:cubicBezTo>
                  <a:cubicBezTo>
                    <a:pt x="532" y="470"/>
                    <a:pt x="532" y="470"/>
                    <a:pt x="531" y="470"/>
                  </a:cubicBezTo>
                  <a:cubicBezTo>
                    <a:pt x="531" y="470"/>
                    <a:pt x="531" y="471"/>
                    <a:pt x="532" y="471"/>
                  </a:cubicBezTo>
                  <a:cubicBezTo>
                    <a:pt x="529" y="471"/>
                    <a:pt x="527" y="473"/>
                    <a:pt x="524" y="473"/>
                  </a:cubicBezTo>
                  <a:cubicBezTo>
                    <a:pt x="525" y="472"/>
                    <a:pt x="526" y="473"/>
                    <a:pt x="527" y="472"/>
                  </a:cubicBezTo>
                  <a:cubicBezTo>
                    <a:pt x="526" y="471"/>
                    <a:pt x="524" y="472"/>
                    <a:pt x="523" y="472"/>
                  </a:cubicBezTo>
                  <a:cubicBezTo>
                    <a:pt x="522" y="472"/>
                    <a:pt x="524" y="471"/>
                    <a:pt x="524" y="471"/>
                  </a:cubicBezTo>
                  <a:cubicBezTo>
                    <a:pt x="523" y="471"/>
                    <a:pt x="523" y="470"/>
                    <a:pt x="523" y="471"/>
                  </a:cubicBezTo>
                  <a:cubicBezTo>
                    <a:pt x="522" y="471"/>
                    <a:pt x="522" y="470"/>
                    <a:pt x="523" y="469"/>
                  </a:cubicBezTo>
                  <a:cubicBezTo>
                    <a:pt x="522" y="469"/>
                    <a:pt x="522" y="469"/>
                    <a:pt x="522" y="469"/>
                  </a:cubicBezTo>
                  <a:cubicBezTo>
                    <a:pt x="521" y="470"/>
                    <a:pt x="522" y="470"/>
                    <a:pt x="521" y="472"/>
                  </a:cubicBezTo>
                  <a:cubicBezTo>
                    <a:pt x="521" y="471"/>
                    <a:pt x="521" y="471"/>
                    <a:pt x="520" y="471"/>
                  </a:cubicBezTo>
                  <a:cubicBezTo>
                    <a:pt x="520" y="471"/>
                    <a:pt x="520" y="473"/>
                    <a:pt x="520" y="473"/>
                  </a:cubicBezTo>
                  <a:cubicBezTo>
                    <a:pt x="521" y="475"/>
                    <a:pt x="521" y="473"/>
                    <a:pt x="521" y="472"/>
                  </a:cubicBezTo>
                  <a:cubicBezTo>
                    <a:pt x="522" y="473"/>
                    <a:pt x="521" y="473"/>
                    <a:pt x="522" y="474"/>
                  </a:cubicBezTo>
                  <a:cubicBezTo>
                    <a:pt x="521" y="475"/>
                    <a:pt x="520" y="474"/>
                    <a:pt x="519" y="476"/>
                  </a:cubicBezTo>
                  <a:cubicBezTo>
                    <a:pt x="516" y="475"/>
                    <a:pt x="515" y="479"/>
                    <a:pt x="512" y="477"/>
                  </a:cubicBezTo>
                  <a:cubicBezTo>
                    <a:pt x="512" y="476"/>
                    <a:pt x="513" y="477"/>
                    <a:pt x="513" y="476"/>
                  </a:cubicBezTo>
                  <a:cubicBezTo>
                    <a:pt x="512" y="476"/>
                    <a:pt x="510" y="478"/>
                    <a:pt x="509" y="477"/>
                  </a:cubicBezTo>
                  <a:cubicBezTo>
                    <a:pt x="509" y="477"/>
                    <a:pt x="508" y="477"/>
                    <a:pt x="508" y="477"/>
                  </a:cubicBezTo>
                  <a:cubicBezTo>
                    <a:pt x="508" y="478"/>
                    <a:pt x="508" y="478"/>
                    <a:pt x="508" y="479"/>
                  </a:cubicBezTo>
                  <a:cubicBezTo>
                    <a:pt x="508" y="479"/>
                    <a:pt x="509" y="479"/>
                    <a:pt x="509" y="478"/>
                  </a:cubicBezTo>
                  <a:cubicBezTo>
                    <a:pt x="509" y="479"/>
                    <a:pt x="509" y="480"/>
                    <a:pt x="508" y="481"/>
                  </a:cubicBezTo>
                  <a:cubicBezTo>
                    <a:pt x="510" y="482"/>
                    <a:pt x="510" y="480"/>
                    <a:pt x="512" y="480"/>
                  </a:cubicBezTo>
                  <a:cubicBezTo>
                    <a:pt x="510" y="482"/>
                    <a:pt x="508" y="483"/>
                    <a:pt x="506" y="483"/>
                  </a:cubicBezTo>
                  <a:cubicBezTo>
                    <a:pt x="506" y="482"/>
                    <a:pt x="506" y="482"/>
                    <a:pt x="507" y="481"/>
                  </a:cubicBezTo>
                  <a:cubicBezTo>
                    <a:pt x="507" y="481"/>
                    <a:pt x="507" y="481"/>
                    <a:pt x="507" y="481"/>
                  </a:cubicBezTo>
                  <a:cubicBezTo>
                    <a:pt x="505" y="482"/>
                    <a:pt x="503" y="482"/>
                    <a:pt x="500" y="482"/>
                  </a:cubicBezTo>
                  <a:cubicBezTo>
                    <a:pt x="500" y="483"/>
                    <a:pt x="500" y="483"/>
                    <a:pt x="500" y="484"/>
                  </a:cubicBezTo>
                  <a:cubicBezTo>
                    <a:pt x="498" y="483"/>
                    <a:pt x="497" y="483"/>
                    <a:pt x="497" y="486"/>
                  </a:cubicBezTo>
                  <a:cubicBezTo>
                    <a:pt x="495" y="485"/>
                    <a:pt x="494" y="486"/>
                    <a:pt x="492" y="485"/>
                  </a:cubicBezTo>
                  <a:cubicBezTo>
                    <a:pt x="492" y="485"/>
                    <a:pt x="493" y="485"/>
                    <a:pt x="493" y="484"/>
                  </a:cubicBezTo>
                  <a:cubicBezTo>
                    <a:pt x="495" y="484"/>
                    <a:pt x="497" y="482"/>
                    <a:pt x="498" y="481"/>
                  </a:cubicBezTo>
                  <a:cubicBezTo>
                    <a:pt x="496" y="481"/>
                    <a:pt x="496" y="482"/>
                    <a:pt x="495" y="481"/>
                  </a:cubicBezTo>
                  <a:cubicBezTo>
                    <a:pt x="495" y="482"/>
                    <a:pt x="495" y="482"/>
                    <a:pt x="495" y="482"/>
                  </a:cubicBezTo>
                  <a:cubicBezTo>
                    <a:pt x="493" y="482"/>
                    <a:pt x="492" y="483"/>
                    <a:pt x="491" y="483"/>
                  </a:cubicBezTo>
                  <a:cubicBezTo>
                    <a:pt x="490" y="484"/>
                    <a:pt x="489" y="486"/>
                    <a:pt x="488" y="485"/>
                  </a:cubicBezTo>
                  <a:cubicBezTo>
                    <a:pt x="489" y="483"/>
                    <a:pt x="492" y="482"/>
                    <a:pt x="492" y="481"/>
                  </a:cubicBezTo>
                  <a:cubicBezTo>
                    <a:pt x="493" y="481"/>
                    <a:pt x="493" y="481"/>
                    <a:pt x="492" y="481"/>
                  </a:cubicBezTo>
                  <a:cubicBezTo>
                    <a:pt x="495" y="481"/>
                    <a:pt x="497" y="480"/>
                    <a:pt x="498" y="478"/>
                  </a:cubicBezTo>
                  <a:cubicBezTo>
                    <a:pt x="500" y="478"/>
                    <a:pt x="502" y="477"/>
                    <a:pt x="502" y="475"/>
                  </a:cubicBezTo>
                  <a:cubicBezTo>
                    <a:pt x="502" y="475"/>
                    <a:pt x="502" y="475"/>
                    <a:pt x="503" y="475"/>
                  </a:cubicBezTo>
                  <a:cubicBezTo>
                    <a:pt x="503" y="476"/>
                    <a:pt x="503" y="476"/>
                    <a:pt x="502" y="476"/>
                  </a:cubicBezTo>
                  <a:cubicBezTo>
                    <a:pt x="504" y="477"/>
                    <a:pt x="504" y="475"/>
                    <a:pt x="505" y="476"/>
                  </a:cubicBezTo>
                  <a:cubicBezTo>
                    <a:pt x="507" y="474"/>
                    <a:pt x="511" y="474"/>
                    <a:pt x="514" y="472"/>
                  </a:cubicBezTo>
                  <a:cubicBezTo>
                    <a:pt x="514" y="471"/>
                    <a:pt x="513" y="471"/>
                    <a:pt x="514" y="471"/>
                  </a:cubicBezTo>
                  <a:cubicBezTo>
                    <a:pt x="514" y="471"/>
                    <a:pt x="515" y="471"/>
                    <a:pt x="515" y="472"/>
                  </a:cubicBezTo>
                  <a:cubicBezTo>
                    <a:pt x="516" y="472"/>
                    <a:pt x="515" y="472"/>
                    <a:pt x="515" y="471"/>
                  </a:cubicBezTo>
                  <a:cubicBezTo>
                    <a:pt x="517" y="471"/>
                    <a:pt x="516" y="471"/>
                    <a:pt x="517" y="470"/>
                  </a:cubicBezTo>
                  <a:cubicBezTo>
                    <a:pt x="517" y="471"/>
                    <a:pt x="518" y="470"/>
                    <a:pt x="519" y="471"/>
                  </a:cubicBezTo>
                  <a:cubicBezTo>
                    <a:pt x="518" y="470"/>
                    <a:pt x="519" y="470"/>
                    <a:pt x="519" y="469"/>
                  </a:cubicBezTo>
                  <a:cubicBezTo>
                    <a:pt x="519" y="469"/>
                    <a:pt x="519" y="470"/>
                    <a:pt x="520" y="469"/>
                  </a:cubicBezTo>
                  <a:cubicBezTo>
                    <a:pt x="520" y="468"/>
                    <a:pt x="523" y="469"/>
                    <a:pt x="523" y="467"/>
                  </a:cubicBezTo>
                  <a:cubicBezTo>
                    <a:pt x="524" y="468"/>
                    <a:pt x="524" y="467"/>
                    <a:pt x="524" y="468"/>
                  </a:cubicBezTo>
                  <a:cubicBezTo>
                    <a:pt x="525" y="468"/>
                    <a:pt x="525" y="468"/>
                    <a:pt x="526" y="467"/>
                  </a:cubicBezTo>
                  <a:cubicBezTo>
                    <a:pt x="526" y="467"/>
                    <a:pt x="525" y="467"/>
                    <a:pt x="525" y="466"/>
                  </a:cubicBezTo>
                  <a:cubicBezTo>
                    <a:pt x="526" y="466"/>
                    <a:pt x="528" y="466"/>
                    <a:pt x="528" y="465"/>
                  </a:cubicBezTo>
                  <a:cubicBezTo>
                    <a:pt x="529" y="465"/>
                    <a:pt x="529" y="465"/>
                    <a:pt x="531" y="465"/>
                  </a:cubicBezTo>
                  <a:cubicBezTo>
                    <a:pt x="531" y="464"/>
                    <a:pt x="530" y="465"/>
                    <a:pt x="530" y="464"/>
                  </a:cubicBezTo>
                  <a:cubicBezTo>
                    <a:pt x="530" y="462"/>
                    <a:pt x="530" y="463"/>
                    <a:pt x="531" y="463"/>
                  </a:cubicBezTo>
                  <a:cubicBezTo>
                    <a:pt x="531" y="463"/>
                    <a:pt x="530" y="463"/>
                    <a:pt x="530" y="464"/>
                  </a:cubicBezTo>
                  <a:cubicBezTo>
                    <a:pt x="530" y="464"/>
                    <a:pt x="531" y="464"/>
                    <a:pt x="531" y="464"/>
                  </a:cubicBezTo>
                  <a:cubicBezTo>
                    <a:pt x="531" y="463"/>
                    <a:pt x="531" y="462"/>
                    <a:pt x="532" y="462"/>
                  </a:cubicBezTo>
                  <a:cubicBezTo>
                    <a:pt x="532" y="461"/>
                    <a:pt x="531" y="462"/>
                    <a:pt x="531" y="462"/>
                  </a:cubicBezTo>
                  <a:cubicBezTo>
                    <a:pt x="531" y="461"/>
                    <a:pt x="532" y="462"/>
                    <a:pt x="533" y="460"/>
                  </a:cubicBezTo>
                  <a:cubicBezTo>
                    <a:pt x="533" y="461"/>
                    <a:pt x="532" y="461"/>
                    <a:pt x="532" y="462"/>
                  </a:cubicBezTo>
                  <a:cubicBezTo>
                    <a:pt x="534" y="463"/>
                    <a:pt x="535" y="461"/>
                    <a:pt x="536" y="461"/>
                  </a:cubicBezTo>
                  <a:cubicBezTo>
                    <a:pt x="535" y="460"/>
                    <a:pt x="534" y="460"/>
                    <a:pt x="534" y="460"/>
                  </a:cubicBezTo>
                  <a:cubicBezTo>
                    <a:pt x="534" y="459"/>
                    <a:pt x="534" y="458"/>
                    <a:pt x="532" y="458"/>
                  </a:cubicBezTo>
                  <a:cubicBezTo>
                    <a:pt x="533" y="459"/>
                    <a:pt x="531" y="460"/>
                    <a:pt x="530" y="460"/>
                  </a:cubicBezTo>
                  <a:cubicBezTo>
                    <a:pt x="530" y="461"/>
                    <a:pt x="530" y="461"/>
                    <a:pt x="531" y="462"/>
                  </a:cubicBezTo>
                  <a:cubicBezTo>
                    <a:pt x="530" y="463"/>
                    <a:pt x="530" y="462"/>
                    <a:pt x="529" y="461"/>
                  </a:cubicBezTo>
                  <a:cubicBezTo>
                    <a:pt x="527" y="463"/>
                    <a:pt x="525" y="464"/>
                    <a:pt x="524" y="465"/>
                  </a:cubicBezTo>
                  <a:cubicBezTo>
                    <a:pt x="523" y="466"/>
                    <a:pt x="523" y="464"/>
                    <a:pt x="523" y="463"/>
                  </a:cubicBezTo>
                  <a:cubicBezTo>
                    <a:pt x="522" y="464"/>
                    <a:pt x="522" y="463"/>
                    <a:pt x="522" y="463"/>
                  </a:cubicBezTo>
                  <a:cubicBezTo>
                    <a:pt x="521" y="463"/>
                    <a:pt x="523" y="462"/>
                    <a:pt x="522" y="462"/>
                  </a:cubicBezTo>
                  <a:cubicBezTo>
                    <a:pt x="521" y="463"/>
                    <a:pt x="521" y="463"/>
                    <a:pt x="520" y="463"/>
                  </a:cubicBezTo>
                  <a:cubicBezTo>
                    <a:pt x="519" y="465"/>
                    <a:pt x="520" y="465"/>
                    <a:pt x="520" y="466"/>
                  </a:cubicBezTo>
                  <a:cubicBezTo>
                    <a:pt x="521" y="466"/>
                    <a:pt x="520" y="465"/>
                    <a:pt x="521" y="465"/>
                  </a:cubicBezTo>
                  <a:cubicBezTo>
                    <a:pt x="522" y="465"/>
                    <a:pt x="522" y="466"/>
                    <a:pt x="523" y="466"/>
                  </a:cubicBezTo>
                  <a:cubicBezTo>
                    <a:pt x="523" y="466"/>
                    <a:pt x="521" y="467"/>
                    <a:pt x="521" y="466"/>
                  </a:cubicBezTo>
                  <a:cubicBezTo>
                    <a:pt x="521" y="466"/>
                    <a:pt x="520" y="466"/>
                    <a:pt x="520" y="467"/>
                  </a:cubicBezTo>
                  <a:cubicBezTo>
                    <a:pt x="519" y="466"/>
                    <a:pt x="519" y="467"/>
                    <a:pt x="518" y="465"/>
                  </a:cubicBezTo>
                  <a:cubicBezTo>
                    <a:pt x="517" y="466"/>
                    <a:pt x="515" y="466"/>
                    <a:pt x="514" y="466"/>
                  </a:cubicBezTo>
                  <a:cubicBezTo>
                    <a:pt x="514" y="467"/>
                    <a:pt x="515" y="467"/>
                    <a:pt x="516" y="467"/>
                  </a:cubicBezTo>
                  <a:cubicBezTo>
                    <a:pt x="515" y="469"/>
                    <a:pt x="514" y="466"/>
                    <a:pt x="513" y="467"/>
                  </a:cubicBezTo>
                  <a:cubicBezTo>
                    <a:pt x="513" y="468"/>
                    <a:pt x="513" y="468"/>
                    <a:pt x="513" y="468"/>
                  </a:cubicBezTo>
                  <a:cubicBezTo>
                    <a:pt x="512" y="469"/>
                    <a:pt x="511" y="470"/>
                    <a:pt x="509" y="470"/>
                  </a:cubicBezTo>
                  <a:cubicBezTo>
                    <a:pt x="509" y="470"/>
                    <a:pt x="510" y="470"/>
                    <a:pt x="510" y="471"/>
                  </a:cubicBezTo>
                  <a:cubicBezTo>
                    <a:pt x="509" y="470"/>
                    <a:pt x="509" y="471"/>
                    <a:pt x="509" y="472"/>
                  </a:cubicBezTo>
                  <a:cubicBezTo>
                    <a:pt x="509" y="471"/>
                    <a:pt x="508" y="471"/>
                    <a:pt x="508" y="471"/>
                  </a:cubicBezTo>
                  <a:cubicBezTo>
                    <a:pt x="509" y="471"/>
                    <a:pt x="507" y="470"/>
                    <a:pt x="509" y="468"/>
                  </a:cubicBezTo>
                  <a:cubicBezTo>
                    <a:pt x="509" y="468"/>
                    <a:pt x="509" y="469"/>
                    <a:pt x="509" y="469"/>
                  </a:cubicBezTo>
                  <a:cubicBezTo>
                    <a:pt x="510" y="469"/>
                    <a:pt x="511" y="469"/>
                    <a:pt x="511" y="468"/>
                  </a:cubicBezTo>
                  <a:cubicBezTo>
                    <a:pt x="511" y="467"/>
                    <a:pt x="509" y="469"/>
                    <a:pt x="510" y="467"/>
                  </a:cubicBezTo>
                  <a:cubicBezTo>
                    <a:pt x="509" y="467"/>
                    <a:pt x="509" y="467"/>
                    <a:pt x="509" y="467"/>
                  </a:cubicBezTo>
                  <a:cubicBezTo>
                    <a:pt x="508" y="466"/>
                    <a:pt x="509" y="466"/>
                    <a:pt x="508" y="466"/>
                  </a:cubicBezTo>
                  <a:cubicBezTo>
                    <a:pt x="509" y="465"/>
                    <a:pt x="510" y="465"/>
                    <a:pt x="511" y="464"/>
                  </a:cubicBezTo>
                  <a:cubicBezTo>
                    <a:pt x="511" y="464"/>
                    <a:pt x="510" y="464"/>
                    <a:pt x="510" y="464"/>
                  </a:cubicBezTo>
                  <a:cubicBezTo>
                    <a:pt x="510" y="463"/>
                    <a:pt x="513" y="463"/>
                    <a:pt x="513" y="464"/>
                  </a:cubicBezTo>
                  <a:cubicBezTo>
                    <a:pt x="514" y="463"/>
                    <a:pt x="514" y="462"/>
                    <a:pt x="514" y="462"/>
                  </a:cubicBezTo>
                  <a:cubicBezTo>
                    <a:pt x="514" y="462"/>
                    <a:pt x="516" y="462"/>
                    <a:pt x="515" y="461"/>
                  </a:cubicBezTo>
                  <a:cubicBezTo>
                    <a:pt x="516" y="461"/>
                    <a:pt x="516" y="462"/>
                    <a:pt x="515" y="462"/>
                  </a:cubicBezTo>
                  <a:cubicBezTo>
                    <a:pt x="517" y="462"/>
                    <a:pt x="518" y="460"/>
                    <a:pt x="520" y="460"/>
                  </a:cubicBezTo>
                  <a:cubicBezTo>
                    <a:pt x="521" y="460"/>
                    <a:pt x="521" y="459"/>
                    <a:pt x="521" y="459"/>
                  </a:cubicBezTo>
                  <a:cubicBezTo>
                    <a:pt x="521" y="459"/>
                    <a:pt x="522" y="459"/>
                    <a:pt x="521" y="460"/>
                  </a:cubicBezTo>
                  <a:cubicBezTo>
                    <a:pt x="523" y="459"/>
                    <a:pt x="523" y="458"/>
                    <a:pt x="524" y="457"/>
                  </a:cubicBezTo>
                  <a:cubicBezTo>
                    <a:pt x="528" y="459"/>
                    <a:pt x="530" y="457"/>
                    <a:pt x="533" y="455"/>
                  </a:cubicBezTo>
                  <a:cubicBezTo>
                    <a:pt x="533" y="455"/>
                    <a:pt x="533" y="455"/>
                    <a:pt x="533" y="454"/>
                  </a:cubicBezTo>
                  <a:cubicBezTo>
                    <a:pt x="534" y="454"/>
                    <a:pt x="533" y="454"/>
                    <a:pt x="533" y="455"/>
                  </a:cubicBezTo>
                  <a:cubicBezTo>
                    <a:pt x="539" y="452"/>
                    <a:pt x="545" y="449"/>
                    <a:pt x="552" y="448"/>
                  </a:cubicBezTo>
                  <a:cubicBezTo>
                    <a:pt x="552" y="447"/>
                    <a:pt x="552" y="447"/>
                    <a:pt x="552" y="447"/>
                  </a:cubicBezTo>
                  <a:cubicBezTo>
                    <a:pt x="553" y="447"/>
                    <a:pt x="555" y="446"/>
                    <a:pt x="556" y="445"/>
                  </a:cubicBezTo>
                  <a:cubicBezTo>
                    <a:pt x="555" y="445"/>
                    <a:pt x="555" y="444"/>
                    <a:pt x="554" y="444"/>
                  </a:cubicBezTo>
                  <a:cubicBezTo>
                    <a:pt x="554" y="444"/>
                    <a:pt x="553" y="444"/>
                    <a:pt x="553" y="445"/>
                  </a:cubicBezTo>
                  <a:cubicBezTo>
                    <a:pt x="551" y="446"/>
                    <a:pt x="547" y="444"/>
                    <a:pt x="546" y="447"/>
                  </a:cubicBezTo>
                  <a:cubicBezTo>
                    <a:pt x="545" y="447"/>
                    <a:pt x="543" y="447"/>
                    <a:pt x="542" y="448"/>
                  </a:cubicBezTo>
                  <a:cubicBezTo>
                    <a:pt x="542" y="448"/>
                    <a:pt x="542" y="448"/>
                    <a:pt x="543" y="448"/>
                  </a:cubicBezTo>
                  <a:cubicBezTo>
                    <a:pt x="542" y="449"/>
                    <a:pt x="540" y="449"/>
                    <a:pt x="539" y="450"/>
                  </a:cubicBezTo>
                  <a:cubicBezTo>
                    <a:pt x="539" y="450"/>
                    <a:pt x="539" y="449"/>
                    <a:pt x="539" y="449"/>
                  </a:cubicBezTo>
                  <a:cubicBezTo>
                    <a:pt x="539" y="450"/>
                    <a:pt x="538" y="450"/>
                    <a:pt x="538" y="451"/>
                  </a:cubicBezTo>
                  <a:cubicBezTo>
                    <a:pt x="537" y="451"/>
                    <a:pt x="536" y="451"/>
                    <a:pt x="536" y="452"/>
                  </a:cubicBezTo>
                  <a:cubicBezTo>
                    <a:pt x="535" y="452"/>
                    <a:pt x="534" y="452"/>
                    <a:pt x="534" y="452"/>
                  </a:cubicBezTo>
                  <a:cubicBezTo>
                    <a:pt x="533" y="451"/>
                    <a:pt x="536" y="450"/>
                    <a:pt x="537" y="449"/>
                  </a:cubicBezTo>
                  <a:cubicBezTo>
                    <a:pt x="537" y="448"/>
                    <a:pt x="536" y="449"/>
                    <a:pt x="536" y="448"/>
                  </a:cubicBezTo>
                  <a:cubicBezTo>
                    <a:pt x="538" y="448"/>
                    <a:pt x="540" y="447"/>
                    <a:pt x="541" y="445"/>
                  </a:cubicBezTo>
                  <a:cubicBezTo>
                    <a:pt x="541" y="446"/>
                    <a:pt x="540" y="447"/>
                    <a:pt x="541" y="447"/>
                  </a:cubicBezTo>
                  <a:cubicBezTo>
                    <a:pt x="546" y="444"/>
                    <a:pt x="552" y="445"/>
                    <a:pt x="556" y="441"/>
                  </a:cubicBezTo>
                  <a:cubicBezTo>
                    <a:pt x="554" y="439"/>
                    <a:pt x="552" y="441"/>
                    <a:pt x="551" y="442"/>
                  </a:cubicBezTo>
                  <a:cubicBezTo>
                    <a:pt x="548" y="440"/>
                    <a:pt x="546" y="440"/>
                    <a:pt x="545" y="442"/>
                  </a:cubicBezTo>
                  <a:cubicBezTo>
                    <a:pt x="544" y="441"/>
                    <a:pt x="542" y="442"/>
                    <a:pt x="542" y="443"/>
                  </a:cubicBezTo>
                  <a:cubicBezTo>
                    <a:pt x="538" y="442"/>
                    <a:pt x="536" y="445"/>
                    <a:pt x="532" y="446"/>
                  </a:cubicBezTo>
                  <a:cubicBezTo>
                    <a:pt x="532" y="448"/>
                    <a:pt x="529" y="448"/>
                    <a:pt x="528" y="448"/>
                  </a:cubicBezTo>
                  <a:cubicBezTo>
                    <a:pt x="527" y="448"/>
                    <a:pt x="527" y="449"/>
                    <a:pt x="527" y="449"/>
                  </a:cubicBezTo>
                  <a:cubicBezTo>
                    <a:pt x="527" y="450"/>
                    <a:pt x="527" y="450"/>
                    <a:pt x="527" y="449"/>
                  </a:cubicBezTo>
                  <a:cubicBezTo>
                    <a:pt x="526" y="451"/>
                    <a:pt x="523" y="451"/>
                    <a:pt x="521" y="452"/>
                  </a:cubicBezTo>
                  <a:cubicBezTo>
                    <a:pt x="521" y="454"/>
                    <a:pt x="523" y="452"/>
                    <a:pt x="524" y="452"/>
                  </a:cubicBezTo>
                  <a:cubicBezTo>
                    <a:pt x="525" y="453"/>
                    <a:pt x="523" y="453"/>
                    <a:pt x="523" y="454"/>
                  </a:cubicBezTo>
                  <a:cubicBezTo>
                    <a:pt x="523" y="455"/>
                    <a:pt x="525" y="454"/>
                    <a:pt x="525" y="455"/>
                  </a:cubicBezTo>
                  <a:cubicBezTo>
                    <a:pt x="524" y="455"/>
                    <a:pt x="522" y="456"/>
                    <a:pt x="522" y="455"/>
                  </a:cubicBezTo>
                  <a:cubicBezTo>
                    <a:pt x="521" y="457"/>
                    <a:pt x="520" y="457"/>
                    <a:pt x="518" y="457"/>
                  </a:cubicBezTo>
                  <a:cubicBezTo>
                    <a:pt x="518" y="458"/>
                    <a:pt x="517" y="460"/>
                    <a:pt x="515" y="458"/>
                  </a:cubicBezTo>
                  <a:cubicBezTo>
                    <a:pt x="517" y="455"/>
                    <a:pt x="520" y="456"/>
                    <a:pt x="522" y="454"/>
                  </a:cubicBezTo>
                  <a:cubicBezTo>
                    <a:pt x="522" y="454"/>
                    <a:pt x="520" y="454"/>
                    <a:pt x="520" y="454"/>
                  </a:cubicBezTo>
                  <a:cubicBezTo>
                    <a:pt x="518" y="456"/>
                    <a:pt x="513" y="456"/>
                    <a:pt x="512" y="459"/>
                  </a:cubicBezTo>
                  <a:cubicBezTo>
                    <a:pt x="511" y="459"/>
                    <a:pt x="513" y="458"/>
                    <a:pt x="512" y="458"/>
                  </a:cubicBezTo>
                  <a:cubicBezTo>
                    <a:pt x="510" y="458"/>
                    <a:pt x="506" y="459"/>
                    <a:pt x="506" y="461"/>
                  </a:cubicBezTo>
                  <a:cubicBezTo>
                    <a:pt x="506" y="461"/>
                    <a:pt x="506" y="461"/>
                    <a:pt x="506" y="460"/>
                  </a:cubicBezTo>
                  <a:cubicBezTo>
                    <a:pt x="498" y="463"/>
                    <a:pt x="493" y="466"/>
                    <a:pt x="487" y="470"/>
                  </a:cubicBezTo>
                  <a:cubicBezTo>
                    <a:pt x="487" y="471"/>
                    <a:pt x="487" y="471"/>
                    <a:pt x="487" y="470"/>
                  </a:cubicBezTo>
                  <a:cubicBezTo>
                    <a:pt x="488" y="471"/>
                    <a:pt x="487" y="472"/>
                    <a:pt x="486" y="471"/>
                  </a:cubicBezTo>
                  <a:cubicBezTo>
                    <a:pt x="487" y="472"/>
                    <a:pt x="486" y="471"/>
                    <a:pt x="485" y="472"/>
                  </a:cubicBezTo>
                  <a:cubicBezTo>
                    <a:pt x="484" y="472"/>
                    <a:pt x="482" y="474"/>
                    <a:pt x="480" y="474"/>
                  </a:cubicBezTo>
                  <a:cubicBezTo>
                    <a:pt x="480" y="475"/>
                    <a:pt x="479" y="475"/>
                    <a:pt x="479" y="476"/>
                  </a:cubicBezTo>
                  <a:cubicBezTo>
                    <a:pt x="474" y="478"/>
                    <a:pt x="469" y="481"/>
                    <a:pt x="465" y="484"/>
                  </a:cubicBezTo>
                  <a:cubicBezTo>
                    <a:pt x="462" y="485"/>
                    <a:pt x="459" y="486"/>
                    <a:pt x="457" y="488"/>
                  </a:cubicBezTo>
                  <a:cubicBezTo>
                    <a:pt x="456" y="488"/>
                    <a:pt x="456" y="488"/>
                    <a:pt x="456" y="487"/>
                  </a:cubicBezTo>
                  <a:cubicBezTo>
                    <a:pt x="452" y="492"/>
                    <a:pt x="446" y="492"/>
                    <a:pt x="442" y="496"/>
                  </a:cubicBezTo>
                  <a:cubicBezTo>
                    <a:pt x="442" y="496"/>
                    <a:pt x="442" y="496"/>
                    <a:pt x="442" y="496"/>
                  </a:cubicBezTo>
                  <a:cubicBezTo>
                    <a:pt x="441" y="496"/>
                    <a:pt x="441" y="498"/>
                    <a:pt x="440" y="497"/>
                  </a:cubicBezTo>
                  <a:cubicBezTo>
                    <a:pt x="440" y="498"/>
                    <a:pt x="440" y="499"/>
                    <a:pt x="439" y="500"/>
                  </a:cubicBezTo>
                  <a:cubicBezTo>
                    <a:pt x="443" y="499"/>
                    <a:pt x="446" y="497"/>
                    <a:pt x="449" y="495"/>
                  </a:cubicBezTo>
                  <a:cubicBezTo>
                    <a:pt x="449" y="497"/>
                    <a:pt x="445" y="497"/>
                    <a:pt x="445" y="499"/>
                  </a:cubicBezTo>
                  <a:cubicBezTo>
                    <a:pt x="443" y="499"/>
                    <a:pt x="442" y="501"/>
                    <a:pt x="440" y="501"/>
                  </a:cubicBezTo>
                  <a:cubicBezTo>
                    <a:pt x="437" y="503"/>
                    <a:pt x="434" y="504"/>
                    <a:pt x="432" y="506"/>
                  </a:cubicBezTo>
                  <a:cubicBezTo>
                    <a:pt x="432" y="507"/>
                    <a:pt x="432" y="507"/>
                    <a:pt x="433" y="507"/>
                  </a:cubicBezTo>
                  <a:cubicBezTo>
                    <a:pt x="434" y="506"/>
                    <a:pt x="436" y="508"/>
                    <a:pt x="437" y="505"/>
                  </a:cubicBezTo>
                  <a:cubicBezTo>
                    <a:pt x="438" y="506"/>
                    <a:pt x="440" y="506"/>
                    <a:pt x="440" y="504"/>
                  </a:cubicBezTo>
                  <a:cubicBezTo>
                    <a:pt x="441" y="504"/>
                    <a:pt x="443" y="504"/>
                    <a:pt x="443" y="502"/>
                  </a:cubicBezTo>
                  <a:cubicBezTo>
                    <a:pt x="445" y="503"/>
                    <a:pt x="446" y="500"/>
                    <a:pt x="449" y="500"/>
                  </a:cubicBezTo>
                  <a:cubicBezTo>
                    <a:pt x="450" y="499"/>
                    <a:pt x="452" y="499"/>
                    <a:pt x="453" y="498"/>
                  </a:cubicBezTo>
                  <a:cubicBezTo>
                    <a:pt x="458" y="497"/>
                    <a:pt x="461" y="492"/>
                    <a:pt x="466" y="493"/>
                  </a:cubicBezTo>
                  <a:cubicBezTo>
                    <a:pt x="465" y="494"/>
                    <a:pt x="463" y="495"/>
                    <a:pt x="462" y="496"/>
                  </a:cubicBezTo>
                  <a:cubicBezTo>
                    <a:pt x="462" y="496"/>
                    <a:pt x="462" y="496"/>
                    <a:pt x="463" y="496"/>
                  </a:cubicBezTo>
                  <a:cubicBezTo>
                    <a:pt x="461" y="497"/>
                    <a:pt x="459" y="499"/>
                    <a:pt x="456" y="499"/>
                  </a:cubicBezTo>
                  <a:cubicBezTo>
                    <a:pt x="455" y="502"/>
                    <a:pt x="452" y="501"/>
                    <a:pt x="451" y="503"/>
                  </a:cubicBezTo>
                  <a:cubicBezTo>
                    <a:pt x="452" y="504"/>
                    <a:pt x="454" y="502"/>
                    <a:pt x="455" y="503"/>
                  </a:cubicBezTo>
                  <a:cubicBezTo>
                    <a:pt x="456" y="501"/>
                    <a:pt x="461" y="499"/>
                    <a:pt x="461" y="501"/>
                  </a:cubicBezTo>
                  <a:cubicBezTo>
                    <a:pt x="458" y="499"/>
                    <a:pt x="455" y="506"/>
                    <a:pt x="453" y="504"/>
                  </a:cubicBezTo>
                  <a:cubicBezTo>
                    <a:pt x="453" y="504"/>
                    <a:pt x="451" y="506"/>
                    <a:pt x="452" y="506"/>
                  </a:cubicBezTo>
                  <a:cubicBezTo>
                    <a:pt x="452" y="507"/>
                    <a:pt x="450" y="506"/>
                    <a:pt x="448" y="506"/>
                  </a:cubicBezTo>
                  <a:cubicBezTo>
                    <a:pt x="448" y="507"/>
                    <a:pt x="448" y="507"/>
                    <a:pt x="448" y="507"/>
                  </a:cubicBezTo>
                  <a:cubicBezTo>
                    <a:pt x="448" y="508"/>
                    <a:pt x="449" y="508"/>
                    <a:pt x="449" y="507"/>
                  </a:cubicBezTo>
                  <a:cubicBezTo>
                    <a:pt x="449" y="509"/>
                    <a:pt x="446" y="508"/>
                    <a:pt x="445" y="509"/>
                  </a:cubicBezTo>
                  <a:cubicBezTo>
                    <a:pt x="444" y="509"/>
                    <a:pt x="445" y="508"/>
                    <a:pt x="444" y="508"/>
                  </a:cubicBezTo>
                  <a:cubicBezTo>
                    <a:pt x="443" y="508"/>
                    <a:pt x="443" y="509"/>
                    <a:pt x="443" y="510"/>
                  </a:cubicBezTo>
                  <a:cubicBezTo>
                    <a:pt x="444" y="510"/>
                    <a:pt x="444" y="509"/>
                    <a:pt x="444" y="509"/>
                  </a:cubicBezTo>
                  <a:cubicBezTo>
                    <a:pt x="444" y="510"/>
                    <a:pt x="443" y="511"/>
                    <a:pt x="443" y="511"/>
                  </a:cubicBezTo>
                  <a:cubicBezTo>
                    <a:pt x="442" y="511"/>
                    <a:pt x="443" y="510"/>
                    <a:pt x="443" y="509"/>
                  </a:cubicBezTo>
                  <a:cubicBezTo>
                    <a:pt x="440" y="509"/>
                    <a:pt x="441" y="510"/>
                    <a:pt x="440" y="512"/>
                  </a:cubicBezTo>
                  <a:cubicBezTo>
                    <a:pt x="439" y="512"/>
                    <a:pt x="440" y="511"/>
                    <a:pt x="440" y="511"/>
                  </a:cubicBezTo>
                  <a:cubicBezTo>
                    <a:pt x="438" y="511"/>
                    <a:pt x="439" y="512"/>
                    <a:pt x="439" y="513"/>
                  </a:cubicBezTo>
                  <a:cubicBezTo>
                    <a:pt x="438" y="513"/>
                    <a:pt x="438" y="512"/>
                    <a:pt x="437" y="512"/>
                  </a:cubicBezTo>
                  <a:cubicBezTo>
                    <a:pt x="437" y="512"/>
                    <a:pt x="438" y="513"/>
                    <a:pt x="438" y="514"/>
                  </a:cubicBezTo>
                  <a:cubicBezTo>
                    <a:pt x="438" y="514"/>
                    <a:pt x="437" y="514"/>
                    <a:pt x="436" y="514"/>
                  </a:cubicBezTo>
                  <a:cubicBezTo>
                    <a:pt x="437" y="514"/>
                    <a:pt x="437" y="513"/>
                    <a:pt x="437" y="513"/>
                  </a:cubicBezTo>
                  <a:cubicBezTo>
                    <a:pt x="435" y="513"/>
                    <a:pt x="434" y="516"/>
                    <a:pt x="431" y="515"/>
                  </a:cubicBezTo>
                  <a:cubicBezTo>
                    <a:pt x="431" y="516"/>
                    <a:pt x="431" y="517"/>
                    <a:pt x="432" y="517"/>
                  </a:cubicBezTo>
                  <a:cubicBezTo>
                    <a:pt x="431" y="518"/>
                    <a:pt x="431" y="518"/>
                    <a:pt x="430" y="519"/>
                  </a:cubicBezTo>
                  <a:cubicBezTo>
                    <a:pt x="429" y="518"/>
                    <a:pt x="430" y="518"/>
                    <a:pt x="430" y="517"/>
                  </a:cubicBezTo>
                  <a:cubicBezTo>
                    <a:pt x="429" y="516"/>
                    <a:pt x="428" y="518"/>
                    <a:pt x="427" y="518"/>
                  </a:cubicBezTo>
                  <a:cubicBezTo>
                    <a:pt x="427" y="518"/>
                    <a:pt x="428" y="518"/>
                    <a:pt x="428" y="518"/>
                  </a:cubicBezTo>
                  <a:cubicBezTo>
                    <a:pt x="428" y="517"/>
                    <a:pt x="427" y="517"/>
                    <a:pt x="426" y="517"/>
                  </a:cubicBezTo>
                  <a:cubicBezTo>
                    <a:pt x="426" y="517"/>
                    <a:pt x="426" y="518"/>
                    <a:pt x="425" y="518"/>
                  </a:cubicBezTo>
                  <a:cubicBezTo>
                    <a:pt x="427" y="519"/>
                    <a:pt x="425" y="522"/>
                    <a:pt x="423" y="521"/>
                  </a:cubicBezTo>
                  <a:cubicBezTo>
                    <a:pt x="423" y="522"/>
                    <a:pt x="424" y="522"/>
                    <a:pt x="424" y="523"/>
                  </a:cubicBezTo>
                  <a:cubicBezTo>
                    <a:pt x="422" y="522"/>
                    <a:pt x="423" y="523"/>
                    <a:pt x="422" y="524"/>
                  </a:cubicBezTo>
                  <a:cubicBezTo>
                    <a:pt x="420" y="524"/>
                    <a:pt x="420" y="526"/>
                    <a:pt x="418" y="525"/>
                  </a:cubicBezTo>
                  <a:cubicBezTo>
                    <a:pt x="418" y="526"/>
                    <a:pt x="418" y="526"/>
                    <a:pt x="418" y="526"/>
                  </a:cubicBezTo>
                  <a:cubicBezTo>
                    <a:pt x="417" y="527"/>
                    <a:pt x="417" y="525"/>
                    <a:pt x="416" y="525"/>
                  </a:cubicBezTo>
                  <a:cubicBezTo>
                    <a:pt x="416" y="526"/>
                    <a:pt x="414" y="524"/>
                    <a:pt x="414" y="526"/>
                  </a:cubicBezTo>
                  <a:cubicBezTo>
                    <a:pt x="414" y="526"/>
                    <a:pt x="415" y="528"/>
                    <a:pt x="415" y="527"/>
                  </a:cubicBezTo>
                  <a:cubicBezTo>
                    <a:pt x="416" y="528"/>
                    <a:pt x="414" y="528"/>
                    <a:pt x="414" y="528"/>
                  </a:cubicBezTo>
                  <a:cubicBezTo>
                    <a:pt x="414" y="529"/>
                    <a:pt x="413" y="530"/>
                    <a:pt x="412" y="530"/>
                  </a:cubicBezTo>
                  <a:cubicBezTo>
                    <a:pt x="411" y="530"/>
                    <a:pt x="411" y="530"/>
                    <a:pt x="411" y="529"/>
                  </a:cubicBezTo>
                  <a:cubicBezTo>
                    <a:pt x="410" y="530"/>
                    <a:pt x="410" y="530"/>
                    <a:pt x="410" y="532"/>
                  </a:cubicBezTo>
                  <a:cubicBezTo>
                    <a:pt x="407" y="531"/>
                    <a:pt x="406" y="534"/>
                    <a:pt x="404" y="534"/>
                  </a:cubicBezTo>
                  <a:cubicBezTo>
                    <a:pt x="403" y="534"/>
                    <a:pt x="404" y="534"/>
                    <a:pt x="404" y="533"/>
                  </a:cubicBezTo>
                  <a:cubicBezTo>
                    <a:pt x="403" y="533"/>
                    <a:pt x="403" y="534"/>
                    <a:pt x="403" y="535"/>
                  </a:cubicBezTo>
                  <a:cubicBezTo>
                    <a:pt x="402" y="534"/>
                    <a:pt x="401" y="536"/>
                    <a:pt x="401" y="535"/>
                  </a:cubicBezTo>
                  <a:cubicBezTo>
                    <a:pt x="401" y="536"/>
                    <a:pt x="401" y="536"/>
                    <a:pt x="402" y="536"/>
                  </a:cubicBezTo>
                  <a:cubicBezTo>
                    <a:pt x="401" y="537"/>
                    <a:pt x="400" y="537"/>
                    <a:pt x="400" y="537"/>
                  </a:cubicBezTo>
                  <a:cubicBezTo>
                    <a:pt x="400" y="538"/>
                    <a:pt x="400" y="538"/>
                    <a:pt x="400" y="538"/>
                  </a:cubicBezTo>
                  <a:cubicBezTo>
                    <a:pt x="399" y="539"/>
                    <a:pt x="397" y="539"/>
                    <a:pt x="397" y="539"/>
                  </a:cubicBezTo>
                  <a:cubicBezTo>
                    <a:pt x="397" y="538"/>
                    <a:pt x="398" y="538"/>
                    <a:pt x="398" y="538"/>
                  </a:cubicBezTo>
                  <a:cubicBezTo>
                    <a:pt x="397" y="538"/>
                    <a:pt x="394" y="539"/>
                    <a:pt x="393" y="541"/>
                  </a:cubicBezTo>
                  <a:cubicBezTo>
                    <a:pt x="392" y="540"/>
                    <a:pt x="393" y="539"/>
                    <a:pt x="393" y="538"/>
                  </a:cubicBezTo>
                  <a:cubicBezTo>
                    <a:pt x="393" y="539"/>
                    <a:pt x="392" y="539"/>
                    <a:pt x="392" y="540"/>
                  </a:cubicBezTo>
                  <a:cubicBezTo>
                    <a:pt x="391" y="539"/>
                    <a:pt x="391" y="540"/>
                    <a:pt x="389" y="540"/>
                  </a:cubicBezTo>
                  <a:cubicBezTo>
                    <a:pt x="389" y="540"/>
                    <a:pt x="390" y="540"/>
                    <a:pt x="390" y="540"/>
                  </a:cubicBezTo>
                  <a:cubicBezTo>
                    <a:pt x="390" y="541"/>
                    <a:pt x="389" y="540"/>
                    <a:pt x="389" y="541"/>
                  </a:cubicBezTo>
                  <a:cubicBezTo>
                    <a:pt x="388" y="541"/>
                    <a:pt x="389" y="540"/>
                    <a:pt x="388" y="540"/>
                  </a:cubicBezTo>
                  <a:cubicBezTo>
                    <a:pt x="388" y="541"/>
                    <a:pt x="387" y="542"/>
                    <a:pt x="385" y="542"/>
                  </a:cubicBezTo>
                  <a:cubicBezTo>
                    <a:pt x="385" y="544"/>
                    <a:pt x="387" y="543"/>
                    <a:pt x="388" y="544"/>
                  </a:cubicBezTo>
                  <a:cubicBezTo>
                    <a:pt x="387" y="544"/>
                    <a:pt x="387" y="544"/>
                    <a:pt x="386" y="544"/>
                  </a:cubicBezTo>
                  <a:cubicBezTo>
                    <a:pt x="386" y="544"/>
                    <a:pt x="386" y="544"/>
                    <a:pt x="386" y="543"/>
                  </a:cubicBezTo>
                  <a:cubicBezTo>
                    <a:pt x="384" y="543"/>
                    <a:pt x="384" y="545"/>
                    <a:pt x="382" y="544"/>
                  </a:cubicBezTo>
                  <a:cubicBezTo>
                    <a:pt x="382" y="545"/>
                    <a:pt x="382" y="545"/>
                    <a:pt x="383" y="545"/>
                  </a:cubicBezTo>
                  <a:cubicBezTo>
                    <a:pt x="382" y="546"/>
                    <a:pt x="381" y="545"/>
                    <a:pt x="381" y="545"/>
                  </a:cubicBezTo>
                  <a:cubicBezTo>
                    <a:pt x="382" y="544"/>
                    <a:pt x="382" y="544"/>
                    <a:pt x="382" y="543"/>
                  </a:cubicBezTo>
                  <a:cubicBezTo>
                    <a:pt x="382" y="543"/>
                    <a:pt x="382" y="543"/>
                    <a:pt x="381" y="543"/>
                  </a:cubicBezTo>
                  <a:cubicBezTo>
                    <a:pt x="380" y="543"/>
                    <a:pt x="381" y="543"/>
                    <a:pt x="381" y="544"/>
                  </a:cubicBezTo>
                  <a:cubicBezTo>
                    <a:pt x="380" y="543"/>
                    <a:pt x="380" y="544"/>
                    <a:pt x="379" y="543"/>
                  </a:cubicBezTo>
                  <a:cubicBezTo>
                    <a:pt x="378" y="543"/>
                    <a:pt x="379" y="544"/>
                    <a:pt x="378" y="544"/>
                  </a:cubicBezTo>
                  <a:cubicBezTo>
                    <a:pt x="377" y="544"/>
                    <a:pt x="378" y="542"/>
                    <a:pt x="377" y="543"/>
                  </a:cubicBezTo>
                  <a:cubicBezTo>
                    <a:pt x="377" y="543"/>
                    <a:pt x="377" y="543"/>
                    <a:pt x="377" y="544"/>
                  </a:cubicBezTo>
                  <a:cubicBezTo>
                    <a:pt x="376" y="544"/>
                    <a:pt x="376" y="545"/>
                    <a:pt x="375" y="546"/>
                  </a:cubicBezTo>
                  <a:cubicBezTo>
                    <a:pt x="375" y="546"/>
                    <a:pt x="375" y="545"/>
                    <a:pt x="375" y="545"/>
                  </a:cubicBezTo>
                  <a:cubicBezTo>
                    <a:pt x="369" y="548"/>
                    <a:pt x="360" y="550"/>
                    <a:pt x="351" y="550"/>
                  </a:cubicBezTo>
                  <a:cubicBezTo>
                    <a:pt x="350" y="550"/>
                    <a:pt x="350" y="549"/>
                    <a:pt x="349" y="550"/>
                  </a:cubicBezTo>
                  <a:cubicBezTo>
                    <a:pt x="348" y="549"/>
                    <a:pt x="346" y="549"/>
                    <a:pt x="343" y="549"/>
                  </a:cubicBezTo>
                  <a:cubicBezTo>
                    <a:pt x="345" y="546"/>
                    <a:pt x="341" y="544"/>
                    <a:pt x="341" y="544"/>
                  </a:cubicBezTo>
                  <a:cubicBezTo>
                    <a:pt x="341" y="544"/>
                    <a:pt x="342" y="543"/>
                    <a:pt x="342" y="542"/>
                  </a:cubicBezTo>
                  <a:cubicBezTo>
                    <a:pt x="341" y="542"/>
                    <a:pt x="341" y="542"/>
                    <a:pt x="340" y="542"/>
                  </a:cubicBezTo>
                  <a:cubicBezTo>
                    <a:pt x="341" y="540"/>
                    <a:pt x="342" y="540"/>
                    <a:pt x="343" y="539"/>
                  </a:cubicBezTo>
                  <a:cubicBezTo>
                    <a:pt x="344" y="538"/>
                    <a:pt x="342" y="538"/>
                    <a:pt x="343" y="538"/>
                  </a:cubicBezTo>
                  <a:cubicBezTo>
                    <a:pt x="343" y="537"/>
                    <a:pt x="342" y="537"/>
                    <a:pt x="342" y="537"/>
                  </a:cubicBezTo>
                  <a:cubicBezTo>
                    <a:pt x="342" y="536"/>
                    <a:pt x="342" y="536"/>
                    <a:pt x="342" y="536"/>
                  </a:cubicBezTo>
                  <a:cubicBezTo>
                    <a:pt x="342" y="536"/>
                    <a:pt x="342" y="535"/>
                    <a:pt x="341" y="535"/>
                  </a:cubicBezTo>
                  <a:cubicBezTo>
                    <a:pt x="342" y="534"/>
                    <a:pt x="341" y="533"/>
                    <a:pt x="342" y="532"/>
                  </a:cubicBezTo>
                  <a:cubicBezTo>
                    <a:pt x="342" y="531"/>
                    <a:pt x="341" y="531"/>
                    <a:pt x="340" y="531"/>
                  </a:cubicBezTo>
                  <a:cubicBezTo>
                    <a:pt x="341" y="529"/>
                    <a:pt x="340" y="527"/>
                    <a:pt x="341" y="527"/>
                  </a:cubicBezTo>
                  <a:cubicBezTo>
                    <a:pt x="340" y="526"/>
                    <a:pt x="340" y="526"/>
                    <a:pt x="340" y="525"/>
                  </a:cubicBezTo>
                  <a:cubicBezTo>
                    <a:pt x="341" y="525"/>
                    <a:pt x="341" y="523"/>
                    <a:pt x="340" y="523"/>
                  </a:cubicBezTo>
                  <a:cubicBezTo>
                    <a:pt x="340" y="523"/>
                    <a:pt x="340" y="522"/>
                    <a:pt x="341" y="522"/>
                  </a:cubicBezTo>
                  <a:cubicBezTo>
                    <a:pt x="341" y="521"/>
                    <a:pt x="340" y="521"/>
                    <a:pt x="340" y="522"/>
                  </a:cubicBezTo>
                  <a:cubicBezTo>
                    <a:pt x="339" y="520"/>
                    <a:pt x="341" y="520"/>
                    <a:pt x="341" y="519"/>
                  </a:cubicBezTo>
                  <a:cubicBezTo>
                    <a:pt x="338" y="518"/>
                    <a:pt x="336" y="514"/>
                    <a:pt x="334" y="511"/>
                  </a:cubicBezTo>
                  <a:cubicBezTo>
                    <a:pt x="334" y="511"/>
                    <a:pt x="334" y="512"/>
                    <a:pt x="334" y="512"/>
                  </a:cubicBezTo>
                  <a:cubicBezTo>
                    <a:pt x="330" y="505"/>
                    <a:pt x="318" y="502"/>
                    <a:pt x="320" y="490"/>
                  </a:cubicBezTo>
                  <a:cubicBezTo>
                    <a:pt x="312" y="492"/>
                    <a:pt x="305" y="498"/>
                    <a:pt x="297" y="501"/>
                  </a:cubicBezTo>
                  <a:cubicBezTo>
                    <a:pt x="293" y="503"/>
                    <a:pt x="290" y="506"/>
                    <a:pt x="284" y="505"/>
                  </a:cubicBezTo>
                  <a:cubicBezTo>
                    <a:pt x="281" y="507"/>
                    <a:pt x="277" y="507"/>
                    <a:pt x="275" y="507"/>
                  </a:cubicBezTo>
                  <a:cubicBezTo>
                    <a:pt x="274" y="508"/>
                    <a:pt x="274" y="507"/>
                    <a:pt x="273" y="507"/>
                  </a:cubicBezTo>
                  <a:cubicBezTo>
                    <a:pt x="273" y="507"/>
                    <a:pt x="273" y="508"/>
                    <a:pt x="271" y="507"/>
                  </a:cubicBezTo>
                  <a:cubicBezTo>
                    <a:pt x="270" y="509"/>
                    <a:pt x="269" y="512"/>
                    <a:pt x="266" y="512"/>
                  </a:cubicBezTo>
                  <a:cubicBezTo>
                    <a:pt x="267" y="509"/>
                    <a:pt x="269" y="509"/>
                    <a:pt x="269" y="507"/>
                  </a:cubicBezTo>
                  <a:cubicBezTo>
                    <a:pt x="268" y="506"/>
                    <a:pt x="267" y="505"/>
                    <a:pt x="267" y="504"/>
                  </a:cubicBezTo>
                  <a:cubicBezTo>
                    <a:pt x="267" y="503"/>
                    <a:pt x="267" y="501"/>
                    <a:pt x="267" y="500"/>
                  </a:cubicBezTo>
                  <a:cubicBezTo>
                    <a:pt x="270" y="497"/>
                    <a:pt x="272" y="495"/>
                    <a:pt x="274" y="492"/>
                  </a:cubicBezTo>
                  <a:cubicBezTo>
                    <a:pt x="276" y="489"/>
                    <a:pt x="279" y="487"/>
                    <a:pt x="281" y="485"/>
                  </a:cubicBezTo>
                  <a:cubicBezTo>
                    <a:pt x="283" y="483"/>
                    <a:pt x="284" y="478"/>
                    <a:pt x="287" y="476"/>
                  </a:cubicBezTo>
                  <a:cubicBezTo>
                    <a:pt x="287" y="474"/>
                    <a:pt x="288" y="473"/>
                    <a:pt x="289" y="473"/>
                  </a:cubicBezTo>
                  <a:cubicBezTo>
                    <a:pt x="289" y="472"/>
                    <a:pt x="289" y="471"/>
                    <a:pt x="289" y="471"/>
                  </a:cubicBezTo>
                  <a:cubicBezTo>
                    <a:pt x="290" y="469"/>
                    <a:pt x="290" y="466"/>
                    <a:pt x="293" y="466"/>
                  </a:cubicBezTo>
                  <a:cubicBezTo>
                    <a:pt x="297" y="462"/>
                    <a:pt x="301" y="457"/>
                    <a:pt x="305" y="453"/>
                  </a:cubicBezTo>
                  <a:cubicBezTo>
                    <a:pt x="315" y="443"/>
                    <a:pt x="325" y="436"/>
                    <a:pt x="337" y="428"/>
                  </a:cubicBezTo>
                  <a:cubicBezTo>
                    <a:pt x="340" y="426"/>
                    <a:pt x="343" y="424"/>
                    <a:pt x="346" y="422"/>
                  </a:cubicBezTo>
                  <a:cubicBezTo>
                    <a:pt x="350" y="420"/>
                    <a:pt x="354" y="418"/>
                    <a:pt x="357" y="415"/>
                  </a:cubicBezTo>
                  <a:cubicBezTo>
                    <a:pt x="359" y="415"/>
                    <a:pt x="360" y="414"/>
                    <a:pt x="361" y="412"/>
                  </a:cubicBezTo>
                  <a:cubicBezTo>
                    <a:pt x="361" y="411"/>
                    <a:pt x="361" y="410"/>
                    <a:pt x="360" y="409"/>
                  </a:cubicBezTo>
                  <a:cubicBezTo>
                    <a:pt x="360" y="407"/>
                    <a:pt x="359" y="406"/>
                    <a:pt x="358" y="406"/>
                  </a:cubicBezTo>
                  <a:cubicBezTo>
                    <a:pt x="358" y="403"/>
                    <a:pt x="358" y="400"/>
                    <a:pt x="356" y="399"/>
                  </a:cubicBezTo>
                  <a:cubicBezTo>
                    <a:pt x="357" y="397"/>
                    <a:pt x="355" y="397"/>
                    <a:pt x="356" y="396"/>
                  </a:cubicBezTo>
                  <a:cubicBezTo>
                    <a:pt x="352" y="396"/>
                    <a:pt x="349" y="399"/>
                    <a:pt x="345" y="399"/>
                  </a:cubicBezTo>
                  <a:cubicBezTo>
                    <a:pt x="341" y="401"/>
                    <a:pt x="337" y="402"/>
                    <a:pt x="334" y="406"/>
                  </a:cubicBezTo>
                  <a:cubicBezTo>
                    <a:pt x="330" y="409"/>
                    <a:pt x="325" y="411"/>
                    <a:pt x="321" y="414"/>
                  </a:cubicBezTo>
                  <a:cubicBezTo>
                    <a:pt x="318" y="415"/>
                    <a:pt x="316" y="417"/>
                    <a:pt x="313" y="416"/>
                  </a:cubicBezTo>
                  <a:cubicBezTo>
                    <a:pt x="313" y="417"/>
                    <a:pt x="312" y="417"/>
                    <a:pt x="312" y="418"/>
                  </a:cubicBezTo>
                  <a:cubicBezTo>
                    <a:pt x="307" y="419"/>
                    <a:pt x="301" y="422"/>
                    <a:pt x="296" y="422"/>
                  </a:cubicBezTo>
                  <a:cubicBezTo>
                    <a:pt x="296" y="424"/>
                    <a:pt x="294" y="423"/>
                    <a:pt x="293" y="424"/>
                  </a:cubicBezTo>
                  <a:cubicBezTo>
                    <a:pt x="293" y="424"/>
                    <a:pt x="293" y="423"/>
                    <a:pt x="293" y="423"/>
                  </a:cubicBezTo>
                  <a:cubicBezTo>
                    <a:pt x="293" y="424"/>
                    <a:pt x="291" y="424"/>
                    <a:pt x="291" y="425"/>
                  </a:cubicBezTo>
                  <a:cubicBezTo>
                    <a:pt x="290" y="424"/>
                    <a:pt x="288" y="424"/>
                    <a:pt x="288" y="425"/>
                  </a:cubicBezTo>
                  <a:cubicBezTo>
                    <a:pt x="285" y="424"/>
                    <a:pt x="280" y="427"/>
                    <a:pt x="278" y="424"/>
                  </a:cubicBezTo>
                  <a:cubicBezTo>
                    <a:pt x="277" y="425"/>
                    <a:pt x="276" y="424"/>
                    <a:pt x="274" y="423"/>
                  </a:cubicBezTo>
                  <a:cubicBezTo>
                    <a:pt x="273" y="421"/>
                    <a:pt x="273" y="419"/>
                    <a:pt x="271" y="418"/>
                  </a:cubicBezTo>
                  <a:cubicBezTo>
                    <a:pt x="271" y="417"/>
                    <a:pt x="272" y="417"/>
                    <a:pt x="272" y="417"/>
                  </a:cubicBezTo>
                  <a:cubicBezTo>
                    <a:pt x="272" y="416"/>
                    <a:pt x="271" y="417"/>
                    <a:pt x="270" y="416"/>
                  </a:cubicBezTo>
                  <a:cubicBezTo>
                    <a:pt x="271" y="415"/>
                    <a:pt x="269" y="415"/>
                    <a:pt x="269" y="414"/>
                  </a:cubicBezTo>
                  <a:cubicBezTo>
                    <a:pt x="267" y="415"/>
                    <a:pt x="266" y="415"/>
                    <a:pt x="265" y="416"/>
                  </a:cubicBezTo>
                  <a:cubicBezTo>
                    <a:pt x="264" y="416"/>
                    <a:pt x="264" y="415"/>
                    <a:pt x="263" y="415"/>
                  </a:cubicBezTo>
                  <a:cubicBezTo>
                    <a:pt x="263" y="416"/>
                    <a:pt x="264" y="416"/>
                    <a:pt x="263" y="417"/>
                  </a:cubicBezTo>
                  <a:cubicBezTo>
                    <a:pt x="263" y="417"/>
                    <a:pt x="262" y="417"/>
                    <a:pt x="262" y="417"/>
                  </a:cubicBezTo>
                  <a:cubicBezTo>
                    <a:pt x="262" y="417"/>
                    <a:pt x="263" y="418"/>
                    <a:pt x="263" y="418"/>
                  </a:cubicBezTo>
                  <a:cubicBezTo>
                    <a:pt x="264" y="419"/>
                    <a:pt x="262" y="418"/>
                    <a:pt x="262" y="419"/>
                  </a:cubicBezTo>
                  <a:cubicBezTo>
                    <a:pt x="261" y="419"/>
                    <a:pt x="262" y="418"/>
                    <a:pt x="261" y="418"/>
                  </a:cubicBezTo>
                  <a:cubicBezTo>
                    <a:pt x="261" y="418"/>
                    <a:pt x="261" y="420"/>
                    <a:pt x="261" y="419"/>
                  </a:cubicBezTo>
                  <a:cubicBezTo>
                    <a:pt x="261" y="419"/>
                    <a:pt x="259" y="421"/>
                    <a:pt x="258" y="421"/>
                  </a:cubicBezTo>
                  <a:cubicBezTo>
                    <a:pt x="257" y="422"/>
                    <a:pt x="256" y="424"/>
                    <a:pt x="254" y="423"/>
                  </a:cubicBezTo>
                  <a:cubicBezTo>
                    <a:pt x="255" y="425"/>
                    <a:pt x="251" y="425"/>
                    <a:pt x="250" y="428"/>
                  </a:cubicBezTo>
                  <a:cubicBezTo>
                    <a:pt x="248" y="428"/>
                    <a:pt x="246" y="432"/>
                    <a:pt x="243" y="432"/>
                  </a:cubicBezTo>
                  <a:cubicBezTo>
                    <a:pt x="243" y="433"/>
                    <a:pt x="243" y="432"/>
                    <a:pt x="242" y="433"/>
                  </a:cubicBezTo>
                  <a:cubicBezTo>
                    <a:pt x="242" y="433"/>
                    <a:pt x="242" y="433"/>
                    <a:pt x="242" y="433"/>
                  </a:cubicBezTo>
                  <a:cubicBezTo>
                    <a:pt x="242" y="433"/>
                    <a:pt x="242" y="434"/>
                    <a:pt x="241" y="435"/>
                  </a:cubicBezTo>
                  <a:cubicBezTo>
                    <a:pt x="236" y="435"/>
                    <a:pt x="236" y="439"/>
                    <a:pt x="230" y="439"/>
                  </a:cubicBezTo>
                  <a:cubicBezTo>
                    <a:pt x="230" y="440"/>
                    <a:pt x="230" y="440"/>
                    <a:pt x="231" y="440"/>
                  </a:cubicBezTo>
                  <a:cubicBezTo>
                    <a:pt x="230" y="440"/>
                    <a:pt x="230" y="441"/>
                    <a:pt x="230" y="442"/>
                  </a:cubicBezTo>
                  <a:cubicBezTo>
                    <a:pt x="226" y="443"/>
                    <a:pt x="222" y="446"/>
                    <a:pt x="219" y="449"/>
                  </a:cubicBezTo>
                  <a:cubicBezTo>
                    <a:pt x="218" y="449"/>
                    <a:pt x="219" y="449"/>
                    <a:pt x="218" y="449"/>
                  </a:cubicBezTo>
                  <a:cubicBezTo>
                    <a:pt x="218" y="449"/>
                    <a:pt x="218" y="450"/>
                    <a:pt x="218" y="450"/>
                  </a:cubicBezTo>
                  <a:cubicBezTo>
                    <a:pt x="215" y="452"/>
                    <a:pt x="213" y="454"/>
                    <a:pt x="211" y="456"/>
                  </a:cubicBezTo>
                  <a:cubicBezTo>
                    <a:pt x="211" y="455"/>
                    <a:pt x="210" y="455"/>
                    <a:pt x="209" y="454"/>
                  </a:cubicBezTo>
                  <a:cubicBezTo>
                    <a:pt x="212" y="453"/>
                    <a:pt x="214" y="451"/>
                    <a:pt x="217" y="449"/>
                  </a:cubicBezTo>
                  <a:cubicBezTo>
                    <a:pt x="217" y="449"/>
                    <a:pt x="217" y="448"/>
                    <a:pt x="217" y="448"/>
                  </a:cubicBezTo>
                  <a:cubicBezTo>
                    <a:pt x="217" y="448"/>
                    <a:pt x="218" y="448"/>
                    <a:pt x="218" y="448"/>
                  </a:cubicBezTo>
                  <a:cubicBezTo>
                    <a:pt x="221" y="445"/>
                    <a:pt x="225" y="442"/>
                    <a:pt x="229" y="440"/>
                  </a:cubicBezTo>
                  <a:cubicBezTo>
                    <a:pt x="229" y="440"/>
                    <a:pt x="229" y="439"/>
                    <a:pt x="229" y="439"/>
                  </a:cubicBezTo>
                  <a:cubicBezTo>
                    <a:pt x="230" y="439"/>
                    <a:pt x="230" y="439"/>
                    <a:pt x="231" y="439"/>
                  </a:cubicBezTo>
                  <a:cubicBezTo>
                    <a:pt x="232" y="436"/>
                    <a:pt x="238" y="434"/>
                    <a:pt x="241" y="430"/>
                  </a:cubicBezTo>
                  <a:cubicBezTo>
                    <a:pt x="242" y="431"/>
                    <a:pt x="242" y="429"/>
                    <a:pt x="244" y="429"/>
                  </a:cubicBezTo>
                  <a:cubicBezTo>
                    <a:pt x="244" y="428"/>
                    <a:pt x="243" y="429"/>
                    <a:pt x="243" y="428"/>
                  </a:cubicBezTo>
                  <a:cubicBezTo>
                    <a:pt x="244" y="426"/>
                    <a:pt x="245" y="426"/>
                    <a:pt x="246" y="426"/>
                  </a:cubicBezTo>
                  <a:cubicBezTo>
                    <a:pt x="246" y="425"/>
                    <a:pt x="247" y="425"/>
                    <a:pt x="249" y="425"/>
                  </a:cubicBezTo>
                  <a:cubicBezTo>
                    <a:pt x="247" y="423"/>
                    <a:pt x="249" y="425"/>
                    <a:pt x="250" y="423"/>
                  </a:cubicBezTo>
                  <a:cubicBezTo>
                    <a:pt x="251" y="423"/>
                    <a:pt x="253" y="420"/>
                    <a:pt x="255" y="421"/>
                  </a:cubicBezTo>
                  <a:cubicBezTo>
                    <a:pt x="256" y="420"/>
                    <a:pt x="257" y="419"/>
                    <a:pt x="257" y="418"/>
                  </a:cubicBezTo>
                  <a:cubicBezTo>
                    <a:pt x="257" y="418"/>
                    <a:pt x="258" y="419"/>
                    <a:pt x="258" y="419"/>
                  </a:cubicBezTo>
                  <a:cubicBezTo>
                    <a:pt x="259" y="418"/>
                    <a:pt x="258" y="417"/>
                    <a:pt x="258" y="417"/>
                  </a:cubicBezTo>
                  <a:cubicBezTo>
                    <a:pt x="259" y="415"/>
                    <a:pt x="265" y="414"/>
                    <a:pt x="264" y="411"/>
                  </a:cubicBezTo>
                  <a:cubicBezTo>
                    <a:pt x="266" y="411"/>
                    <a:pt x="267" y="408"/>
                    <a:pt x="268" y="409"/>
                  </a:cubicBezTo>
                  <a:cubicBezTo>
                    <a:pt x="269" y="409"/>
                    <a:pt x="268" y="408"/>
                    <a:pt x="269" y="408"/>
                  </a:cubicBezTo>
                  <a:cubicBezTo>
                    <a:pt x="268" y="407"/>
                    <a:pt x="267" y="407"/>
                    <a:pt x="266" y="407"/>
                  </a:cubicBezTo>
                  <a:cubicBezTo>
                    <a:pt x="266" y="407"/>
                    <a:pt x="266" y="407"/>
                    <a:pt x="266" y="406"/>
                  </a:cubicBezTo>
                  <a:cubicBezTo>
                    <a:pt x="266" y="405"/>
                    <a:pt x="265" y="405"/>
                    <a:pt x="264" y="405"/>
                  </a:cubicBezTo>
                  <a:cubicBezTo>
                    <a:pt x="266" y="405"/>
                    <a:pt x="265" y="403"/>
                    <a:pt x="264" y="403"/>
                  </a:cubicBezTo>
                  <a:cubicBezTo>
                    <a:pt x="263" y="402"/>
                    <a:pt x="264" y="402"/>
                    <a:pt x="265" y="402"/>
                  </a:cubicBezTo>
                  <a:cubicBezTo>
                    <a:pt x="264" y="401"/>
                    <a:pt x="264" y="401"/>
                    <a:pt x="264" y="401"/>
                  </a:cubicBezTo>
                  <a:cubicBezTo>
                    <a:pt x="264" y="400"/>
                    <a:pt x="263" y="399"/>
                    <a:pt x="264" y="398"/>
                  </a:cubicBezTo>
                  <a:cubicBezTo>
                    <a:pt x="263" y="398"/>
                    <a:pt x="264" y="397"/>
                    <a:pt x="263" y="396"/>
                  </a:cubicBezTo>
                  <a:cubicBezTo>
                    <a:pt x="263" y="396"/>
                    <a:pt x="262" y="397"/>
                    <a:pt x="262" y="397"/>
                  </a:cubicBezTo>
                  <a:cubicBezTo>
                    <a:pt x="261" y="396"/>
                    <a:pt x="261" y="398"/>
                    <a:pt x="261" y="398"/>
                  </a:cubicBezTo>
                  <a:cubicBezTo>
                    <a:pt x="261" y="398"/>
                    <a:pt x="260" y="398"/>
                    <a:pt x="259" y="398"/>
                  </a:cubicBezTo>
                  <a:cubicBezTo>
                    <a:pt x="259" y="398"/>
                    <a:pt x="260" y="398"/>
                    <a:pt x="259" y="397"/>
                  </a:cubicBezTo>
                  <a:cubicBezTo>
                    <a:pt x="258" y="398"/>
                    <a:pt x="259" y="398"/>
                    <a:pt x="258" y="399"/>
                  </a:cubicBezTo>
                  <a:cubicBezTo>
                    <a:pt x="259" y="399"/>
                    <a:pt x="260" y="398"/>
                    <a:pt x="260" y="399"/>
                  </a:cubicBezTo>
                  <a:cubicBezTo>
                    <a:pt x="260" y="400"/>
                    <a:pt x="258" y="398"/>
                    <a:pt x="258" y="400"/>
                  </a:cubicBezTo>
                  <a:cubicBezTo>
                    <a:pt x="256" y="400"/>
                    <a:pt x="256" y="398"/>
                    <a:pt x="255" y="399"/>
                  </a:cubicBezTo>
                  <a:cubicBezTo>
                    <a:pt x="255" y="399"/>
                    <a:pt x="256" y="400"/>
                    <a:pt x="257" y="400"/>
                  </a:cubicBezTo>
                  <a:cubicBezTo>
                    <a:pt x="256" y="401"/>
                    <a:pt x="256" y="400"/>
                    <a:pt x="255" y="401"/>
                  </a:cubicBezTo>
                  <a:cubicBezTo>
                    <a:pt x="255" y="401"/>
                    <a:pt x="255" y="401"/>
                    <a:pt x="256" y="401"/>
                  </a:cubicBezTo>
                  <a:cubicBezTo>
                    <a:pt x="256" y="401"/>
                    <a:pt x="255" y="402"/>
                    <a:pt x="255" y="401"/>
                  </a:cubicBezTo>
                  <a:cubicBezTo>
                    <a:pt x="255" y="402"/>
                    <a:pt x="255" y="402"/>
                    <a:pt x="255" y="402"/>
                  </a:cubicBezTo>
                  <a:cubicBezTo>
                    <a:pt x="255" y="403"/>
                    <a:pt x="254" y="403"/>
                    <a:pt x="253" y="403"/>
                  </a:cubicBezTo>
                  <a:cubicBezTo>
                    <a:pt x="252" y="404"/>
                    <a:pt x="254" y="403"/>
                    <a:pt x="253" y="404"/>
                  </a:cubicBezTo>
                  <a:cubicBezTo>
                    <a:pt x="252" y="404"/>
                    <a:pt x="253" y="403"/>
                    <a:pt x="252" y="403"/>
                  </a:cubicBezTo>
                  <a:cubicBezTo>
                    <a:pt x="252" y="403"/>
                    <a:pt x="252" y="404"/>
                    <a:pt x="252" y="404"/>
                  </a:cubicBezTo>
                  <a:cubicBezTo>
                    <a:pt x="251" y="404"/>
                    <a:pt x="251" y="405"/>
                    <a:pt x="251" y="404"/>
                  </a:cubicBezTo>
                  <a:cubicBezTo>
                    <a:pt x="251" y="405"/>
                    <a:pt x="251" y="405"/>
                    <a:pt x="251" y="406"/>
                  </a:cubicBezTo>
                  <a:cubicBezTo>
                    <a:pt x="250" y="405"/>
                    <a:pt x="250" y="405"/>
                    <a:pt x="250" y="405"/>
                  </a:cubicBezTo>
                  <a:cubicBezTo>
                    <a:pt x="250" y="405"/>
                    <a:pt x="250" y="405"/>
                    <a:pt x="248" y="404"/>
                  </a:cubicBezTo>
                  <a:cubicBezTo>
                    <a:pt x="248" y="405"/>
                    <a:pt x="249" y="405"/>
                    <a:pt x="249" y="405"/>
                  </a:cubicBezTo>
                  <a:cubicBezTo>
                    <a:pt x="249" y="406"/>
                    <a:pt x="247" y="408"/>
                    <a:pt x="247" y="407"/>
                  </a:cubicBezTo>
                  <a:cubicBezTo>
                    <a:pt x="245" y="409"/>
                    <a:pt x="242" y="412"/>
                    <a:pt x="239" y="412"/>
                  </a:cubicBezTo>
                  <a:cubicBezTo>
                    <a:pt x="239" y="413"/>
                    <a:pt x="239" y="413"/>
                    <a:pt x="239" y="414"/>
                  </a:cubicBezTo>
                  <a:cubicBezTo>
                    <a:pt x="234" y="415"/>
                    <a:pt x="231" y="420"/>
                    <a:pt x="226" y="422"/>
                  </a:cubicBezTo>
                  <a:cubicBezTo>
                    <a:pt x="226" y="423"/>
                    <a:pt x="226" y="423"/>
                    <a:pt x="226" y="423"/>
                  </a:cubicBezTo>
                  <a:cubicBezTo>
                    <a:pt x="226" y="423"/>
                    <a:pt x="225" y="423"/>
                    <a:pt x="225" y="423"/>
                  </a:cubicBezTo>
                  <a:cubicBezTo>
                    <a:pt x="226" y="424"/>
                    <a:pt x="224" y="425"/>
                    <a:pt x="223" y="425"/>
                  </a:cubicBezTo>
                  <a:cubicBezTo>
                    <a:pt x="223" y="425"/>
                    <a:pt x="223" y="425"/>
                    <a:pt x="222" y="425"/>
                  </a:cubicBezTo>
                  <a:cubicBezTo>
                    <a:pt x="221" y="425"/>
                    <a:pt x="222" y="427"/>
                    <a:pt x="221" y="425"/>
                  </a:cubicBezTo>
                  <a:cubicBezTo>
                    <a:pt x="221" y="426"/>
                    <a:pt x="221" y="426"/>
                    <a:pt x="221" y="427"/>
                  </a:cubicBezTo>
                  <a:cubicBezTo>
                    <a:pt x="220" y="427"/>
                    <a:pt x="220" y="427"/>
                    <a:pt x="219" y="428"/>
                  </a:cubicBezTo>
                  <a:cubicBezTo>
                    <a:pt x="219" y="428"/>
                    <a:pt x="219" y="428"/>
                    <a:pt x="218" y="428"/>
                  </a:cubicBezTo>
                  <a:cubicBezTo>
                    <a:pt x="218" y="428"/>
                    <a:pt x="219" y="429"/>
                    <a:pt x="218" y="429"/>
                  </a:cubicBezTo>
                  <a:cubicBezTo>
                    <a:pt x="218" y="429"/>
                    <a:pt x="218" y="428"/>
                    <a:pt x="217" y="428"/>
                  </a:cubicBezTo>
                  <a:cubicBezTo>
                    <a:pt x="217" y="429"/>
                    <a:pt x="218" y="430"/>
                    <a:pt x="217" y="431"/>
                  </a:cubicBezTo>
                  <a:cubicBezTo>
                    <a:pt x="217" y="430"/>
                    <a:pt x="217" y="430"/>
                    <a:pt x="217" y="430"/>
                  </a:cubicBezTo>
                  <a:cubicBezTo>
                    <a:pt x="217" y="429"/>
                    <a:pt x="216" y="431"/>
                    <a:pt x="216" y="430"/>
                  </a:cubicBezTo>
                  <a:cubicBezTo>
                    <a:pt x="215" y="430"/>
                    <a:pt x="216" y="430"/>
                    <a:pt x="216" y="431"/>
                  </a:cubicBezTo>
                  <a:cubicBezTo>
                    <a:pt x="214" y="431"/>
                    <a:pt x="213" y="432"/>
                    <a:pt x="212" y="432"/>
                  </a:cubicBezTo>
                  <a:cubicBezTo>
                    <a:pt x="212" y="432"/>
                    <a:pt x="212" y="433"/>
                    <a:pt x="212" y="433"/>
                  </a:cubicBezTo>
                  <a:cubicBezTo>
                    <a:pt x="211" y="434"/>
                    <a:pt x="210" y="432"/>
                    <a:pt x="211" y="434"/>
                  </a:cubicBezTo>
                  <a:cubicBezTo>
                    <a:pt x="210" y="433"/>
                    <a:pt x="209" y="435"/>
                    <a:pt x="208" y="436"/>
                  </a:cubicBezTo>
                  <a:cubicBezTo>
                    <a:pt x="208" y="436"/>
                    <a:pt x="208" y="435"/>
                    <a:pt x="208" y="435"/>
                  </a:cubicBezTo>
                  <a:cubicBezTo>
                    <a:pt x="207" y="436"/>
                    <a:pt x="207" y="437"/>
                    <a:pt x="206" y="436"/>
                  </a:cubicBezTo>
                  <a:cubicBezTo>
                    <a:pt x="205" y="437"/>
                    <a:pt x="207" y="437"/>
                    <a:pt x="206" y="437"/>
                  </a:cubicBezTo>
                  <a:cubicBezTo>
                    <a:pt x="205" y="437"/>
                    <a:pt x="204" y="438"/>
                    <a:pt x="204" y="439"/>
                  </a:cubicBezTo>
                  <a:cubicBezTo>
                    <a:pt x="204" y="438"/>
                    <a:pt x="204" y="438"/>
                    <a:pt x="203" y="438"/>
                  </a:cubicBezTo>
                  <a:cubicBezTo>
                    <a:pt x="204" y="439"/>
                    <a:pt x="203" y="439"/>
                    <a:pt x="202" y="440"/>
                  </a:cubicBezTo>
                  <a:cubicBezTo>
                    <a:pt x="200" y="440"/>
                    <a:pt x="196" y="443"/>
                    <a:pt x="196" y="445"/>
                  </a:cubicBezTo>
                  <a:cubicBezTo>
                    <a:pt x="195" y="445"/>
                    <a:pt x="195" y="444"/>
                    <a:pt x="195" y="444"/>
                  </a:cubicBezTo>
                  <a:cubicBezTo>
                    <a:pt x="195" y="445"/>
                    <a:pt x="193" y="446"/>
                    <a:pt x="194" y="446"/>
                  </a:cubicBezTo>
                  <a:cubicBezTo>
                    <a:pt x="194" y="447"/>
                    <a:pt x="193" y="446"/>
                    <a:pt x="193" y="446"/>
                  </a:cubicBezTo>
                  <a:cubicBezTo>
                    <a:pt x="192" y="446"/>
                    <a:pt x="191" y="447"/>
                    <a:pt x="192" y="447"/>
                  </a:cubicBezTo>
                  <a:cubicBezTo>
                    <a:pt x="191" y="447"/>
                    <a:pt x="189" y="448"/>
                    <a:pt x="188" y="448"/>
                  </a:cubicBezTo>
                  <a:cubicBezTo>
                    <a:pt x="189" y="448"/>
                    <a:pt x="188" y="449"/>
                    <a:pt x="188" y="449"/>
                  </a:cubicBezTo>
                  <a:cubicBezTo>
                    <a:pt x="186" y="450"/>
                    <a:pt x="185" y="451"/>
                    <a:pt x="183" y="452"/>
                  </a:cubicBezTo>
                  <a:cubicBezTo>
                    <a:pt x="183" y="452"/>
                    <a:pt x="183" y="453"/>
                    <a:pt x="182" y="453"/>
                  </a:cubicBezTo>
                  <a:cubicBezTo>
                    <a:pt x="183" y="453"/>
                    <a:pt x="182" y="454"/>
                    <a:pt x="181" y="454"/>
                  </a:cubicBezTo>
                  <a:cubicBezTo>
                    <a:pt x="181" y="454"/>
                    <a:pt x="182" y="454"/>
                    <a:pt x="182" y="455"/>
                  </a:cubicBezTo>
                  <a:cubicBezTo>
                    <a:pt x="182" y="455"/>
                    <a:pt x="182" y="455"/>
                    <a:pt x="182" y="455"/>
                  </a:cubicBezTo>
                  <a:cubicBezTo>
                    <a:pt x="180" y="455"/>
                    <a:pt x="180" y="456"/>
                    <a:pt x="179" y="455"/>
                  </a:cubicBezTo>
                  <a:cubicBezTo>
                    <a:pt x="180" y="456"/>
                    <a:pt x="179" y="456"/>
                    <a:pt x="179" y="457"/>
                  </a:cubicBezTo>
                  <a:cubicBezTo>
                    <a:pt x="178" y="457"/>
                    <a:pt x="179" y="456"/>
                    <a:pt x="178" y="456"/>
                  </a:cubicBezTo>
                  <a:cubicBezTo>
                    <a:pt x="175" y="457"/>
                    <a:pt x="175" y="462"/>
                    <a:pt x="172" y="461"/>
                  </a:cubicBezTo>
                  <a:cubicBezTo>
                    <a:pt x="172" y="462"/>
                    <a:pt x="169" y="463"/>
                    <a:pt x="168" y="463"/>
                  </a:cubicBezTo>
                  <a:cubicBezTo>
                    <a:pt x="169" y="463"/>
                    <a:pt x="168" y="463"/>
                    <a:pt x="168" y="464"/>
                  </a:cubicBezTo>
                  <a:cubicBezTo>
                    <a:pt x="166" y="464"/>
                    <a:pt x="166" y="466"/>
                    <a:pt x="165" y="466"/>
                  </a:cubicBezTo>
                  <a:cubicBezTo>
                    <a:pt x="165" y="466"/>
                    <a:pt x="166" y="465"/>
                    <a:pt x="165" y="465"/>
                  </a:cubicBezTo>
                  <a:cubicBezTo>
                    <a:pt x="165" y="466"/>
                    <a:pt x="165" y="467"/>
                    <a:pt x="165" y="467"/>
                  </a:cubicBezTo>
                  <a:cubicBezTo>
                    <a:pt x="164" y="468"/>
                    <a:pt x="165" y="467"/>
                    <a:pt x="164" y="467"/>
                  </a:cubicBezTo>
                  <a:cubicBezTo>
                    <a:pt x="163" y="468"/>
                    <a:pt x="162" y="468"/>
                    <a:pt x="161" y="469"/>
                  </a:cubicBezTo>
                  <a:cubicBezTo>
                    <a:pt x="160" y="469"/>
                    <a:pt x="160" y="468"/>
                    <a:pt x="160" y="468"/>
                  </a:cubicBezTo>
                  <a:cubicBezTo>
                    <a:pt x="160" y="468"/>
                    <a:pt x="159" y="470"/>
                    <a:pt x="160" y="469"/>
                  </a:cubicBezTo>
                  <a:cubicBezTo>
                    <a:pt x="160" y="470"/>
                    <a:pt x="159" y="470"/>
                    <a:pt x="159" y="470"/>
                  </a:cubicBezTo>
                  <a:cubicBezTo>
                    <a:pt x="159" y="470"/>
                    <a:pt x="160" y="470"/>
                    <a:pt x="160" y="471"/>
                  </a:cubicBezTo>
                  <a:cubicBezTo>
                    <a:pt x="160" y="471"/>
                    <a:pt x="158" y="470"/>
                    <a:pt x="159" y="471"/>
                  </a:cubicBezTo>
                  <a:cubicBezTo>
                    <a:pt x="159" y="472"/>
                    <a:pt x="158" y="471"/>
                    <a:pt x="159" y="470"/>
                  </a:cubicBezTo>
                  <a:cubicBezTo>
                    <a:pt x="157" y="471"/>
                    <a:pt x="158" y="472"/>
                    <a:pt x="157" y="473"/>
                  </a:cubicBezTo>
                  <a:cubicBezTo>
                    <a:pt x="157" y="472"/>
                    <a:pt x="157" y="472"/>
                    <a:pt x="156" y="472"/>
                  </a:cubicBezTo>
                  <a:cubicBezTo>
                    <a:pt x="156" y="472"/>
                    <a:pt x="156" y="473"/>
                    <a:pt x="157" y="473"/>
                  </a:cubicBezTo>
                  <a:cubicBezTo>
                    <a:pt x="155" y="473"/>
                    <a:pt x="155" y="475"/>
                    <a:pt x="153" y="475"/>
                  </a:cubicBezTo>
                  <a:cubicBezTo>
                    <a:pt x="152" y="475"/>
                    <a:pt x="153" y="475"/>
                    <a:pt x="153" y="476"/>
                  </a:cubicBezTo>
                  <a:cubicBezTo>
                    <a:pt x="152" y="476"/>
                    <a:pt x="152" y="476"/>
                    <a:pt x="151" y="476"/>
                  </a:cubicBezTo>
                  <a:cubicBezTo>
                    <a:pt x="152" y="475"/>
                    <a:pt x="152" y="475"/>
                    <a:pt x="151" y="475"/>
                  </a:cubicBezTo>
                  <a:cubicBezTo>
                    <a:pt x="151" y="476"/>
                    <a:pt x="151" y="476"/>
                    <a:pt x="150" y="477"/>
                  </a:cubicBezTo>
                  <a:cubicBezTo>
                    <a:pt x="150" y="477"/>
                    <a:pt x="150" y="477"/>
                    <a:pt x="150" y="477"/>
                  </a:cubicBezTo>
                  <a:cubicBezTo>
                    <a:pt x="150" y="477"/>
                    <a:pt x="149" y="478"/>
                    <a:pt x="150" y="478"/>
                  </a:cubicBezTo>
                  <a:cubicBezTo>
                    <a:pt x="149" y="479"/>
                    <a:pt x="148" y="478"/>
                    <a:pt x="148" y="479"/>
                  </a:cubicBezTo>
                  <a:cubicBezTo>
                    <a:pt x="148" y="479"/>
                    <a:pt x="146" y="480"/>
                    <a:pt x="145" y="481"/>
                  </a:cubicBezTo>
                  <a:cubicBezTo>
                    <a:pt x="145" y="481"/>
                    <a:pt x="145" y="481"/>
                    <a:pt x="146" y="481"/>
                  </a:cubicBezTo>
                  <a:cubicBezTo>
                    <a:pt x="145" y="482"/>
                    <a:pt x="144" y="481"/>
                    <a:pt x="144" y="483"/>
                  </a:cubicBezTo>
                  <a:cubicBezTo>
                    <a:pt x="144" y="482"/>
                    <a:pt x="143" y="482"/>
                    <a:pt x="143" y="482"/>
                  </a:cubicBezTo>
                  <a:cubicBezTo>
                    <a:pt x="142" y="482"/>
                    <a:pt x="144" y="482"/>
                    <a:pt x="143" y="483"/>
                  </a:cubicBezTo>
                  <a:cubicBezTo>
                    <a:pt x="143" y="483"/>
                    <a:pt x="140" y="484"/>
                    <a:pt x="142" y="484"/>
                  </a:cubicBezTo>
                  <a:cubicBezTo>
                    <a:pt x="141" y="485"/>
                    <a:pt x="140" y="484"/>
                    <a:pt x="140" y="484"/>
                  </a:cubicBezTo>
                  <a:cubicBezTo>
                    <a:pt x="140" y="484"/>
                    <a:pt x="140" y="484"/>
                    <a:pt x="141" y="484"/>
                  </a:cubicBezTo>
                  <a:cubicBezTo>
                    <a:pt x="140" y="484"/>
                    <a:pt x="139" y="485"/>
                    <a:pt x="139" y="487"/>
                  </a:cubicBezTo>
                  <a:cubicBezTo>
                    <a:pt x="138" y="487"/>
                    <a:pt x="137" y="486"/>
                    <a:pt x="137" y="488"/>
                  </a:cubicBezTo>
                  <a:cubicBezTo>
                    <a:pt x="137" y="488"/>
                    <a:pt x="137" y="487"/>
                    <a:pt x="136" y="487"/>
                  </a:cubicBezTo>
                  <a:cubicBezTo>
                    <a:pt x="137" y="488"/>
                    <a:pt x="136" y="489"/>
                    <a:pt x="135" y="489"/>
                  </a:cubicBezTo>
                  <a:cubicBezTo>
                    <a:pt x="135" y="488"/>
                    <a:pt x="135" y="487"/>
                    <a:pt x="136" y="488"/>
                  </a:cubicBezTo>
                  <a:cubicBezTo>
                    <a:pt x="135" y="486"/>
                    <a:pt x="134" y="488"/>
                    <a:pt x="134" y="488"/>
                  </a:cubicBezTo>
                  <a:cubicBezTo>
                    <a:pt x="134" y="488"/>
                    <a:pt x="135" y="488"/>
                    <a:pt x="135" y="489"/>
                  </a:cubicBezTo>
                  <a:cubicBezTo>
                    <a:pt x="134" y="489"/>
                    <a:pt x="133" y="488"/>
                    <a:pt x="133" y="489"/>
                  </a:cubicBezTo>
                  <a:cubicBezTo>
                    <a:pt x="133" y="489"/>
                    <a:pt x="133" y="489"/>
                    <a:pt x="133" y="490"/>
                  </a:cubicBezTo>
                  <a:cubicBezTo>
                    <a:pt x="134" y="490"/>
                    <a:pt x="134" y="489"/>
                    <a:pt x="134" y="490"/>
                  </a:cubicBezTo>
                  <a:cubicBezTo>
                    <a:pt x="134" y="491"/>
                    <a:pt x="133" y="490"/>
                    <a:pt x="133" y="491"/>
                  </a:cubicBezTo>
                  <a:cubicBezTo>
                    <a:pt x="131" y="490"/>
                    <a:pt x="130" y="494"/>
                    <a:pt x="128" y="494"/>
                  </a:cubicBezTo>
                  <a:cubicBezTo>
                    <a:pt x="128" y="494"/>
                    <a:pt x="128" y="495"/>
                    <a:pt x="129" y="495"/>
                  </a:cubicBezTo>
                  <a:cubicBezTo>
                    <a:pt x="127" y="495"/>
                    <a:pt x="129" y="494"/>
                    <a:pt x="129" y="492"/>
                  </a:cubicBezTo>
                  <a:cubicBezTo>
                    <a:pt x="129" y="493"/>
                    <a:pt x="129" y="492"/>
                    <a:pt x="130" y="492"/>
                  </a:cubicBezTo>
                  <a:cubicBezTo>
                    <a:pt x="129" y="491"/>
                    <a:pt x="129" y="493"/>
                    <a:pt x="127" y="492"/>
                  </a:cubicBezTo>
                  <a:cubicBezTo>
                    <a:pt x="127" y="493"/>
                    <a:pt x="126" y="493"/>
                    <a:pt x="126" y="494"/>
                  </a:cubicBezTo>
                  <a:cubicBezTo>
                    <a:pt x="126" y="493"/>
                    <a:pt x="127" y="494"/>
                    <a:pt x="128" y="493"/>
                  </a:cubicBezTo>
                  <a:cubicBezTo>
                    <a:pt x="129" y="494"/>
                    <a:pt x="127" y="494"/>
                    <a:pt x="127" y="494"/>
                  </a:cubicBezTo>
                  <a:cubicBezTo>
                    <a:pt x="127" y="495"/>
                    <a:pt x="127" y="496"/>
                    <a:pt x="128" y="495"/>
                  </a:cubicBezTo>
                  <a:cubicBezTo>
                    <a:pt x="128" y="496"/>
                    <a:pt x="127" y="496"/>
                    <a:pt x="128" y="496"/>
                  </a:cubicBezTo>
                  <a:cubicBezTo>
                    <a:pt x="128" y="497"/>
                    <a:pt x="127" y="496"/>
                    <a:pt x="126" y="496"/>
                  </a:cubicBezTo>
                  <a:cubicBezTo>
                    <a:pt x="126" y="495"/>
                    <a:pt x="127" y="496"/>
                    <a:pt x="127" y="495"/>
                  </a:cubicBezTo>
                  <a:cubicBezTo>
                    <a:pt x="126" y="495"/>
                    <a:pt x="125" y="496"/>
                    <a:pt x="126" y="497"/>
                  </a:cubicBezTo>
                  <a:cubicBezTo>
                    <a:pt x="125" y="497"/>
                    <a:pt x="124" y="495"/>
                    <a:pt x="123" y="495"/>
                  </a:cubicBezTo>
                  <a:cubicBezTo>
                    <a:pt x="123" y="495"/>
                    <a:pt x="124" y="496"/>
                    <a:pt x="124" y="497"/>
                  </a:cubicBezTo>
                  <a:cubicBezTo>
                    <a:pt x="123" y="497"/>
                    <a:pt x="122" y="498"/>
                    <a:pt x="122" y="497"/>
                  </a:cubicBezTo>
                  <a:cubicBezTo>
                    <a:pt x="122" y="497"/>
                    <a:pt x="122" y="497"/>
                    <a:pt x="122" y="497"/>
                  </a:cubicBezTo>
                  <a:cubicBezTo>
                    <a:pt x="122" y="496"/>
                    <a:pt x="123" y="497"/>
                    <a:pt x="123" y="496"/>
                  </a:cubicBezTo>
                  <a:cubicBezTo>
                    <a:pt x="123" y="495"/>
                    <a:pt x="122" y="497"/>
                    <a:pt x="121" y="496"/>
                  </a:cubicBezTo>
                  <a:cubicBezTo>
                    <a:pt x="122" y="497"/>
                    <a:pt x="122" y="497"/>
                    <a:pt x="121" y="498"/>
                  </a:cubicBezTo>
                  <a:cubicBezTo>
                    <a:pt x="122" y="498"/>
                    <a:pt x="123" y="499"/>
                    <a:pt x="124" y="498"/>
                  </a:cubicBezTo>
                  <a:cubicBezTo>
                    <a:pt x="124" y="499"/>
                    <a:pt x="122" y="499"/>
                    <a:pt x="121" y="499"/>
                  </a:cubicBezTo>
                  <a:cubicBezTo>
                    <a:pt x="121" y="500"/>
                    <a:pt x="121" y="500"/>
                    <a:pt x="121" y="502"/>
                  </a:cubicBezTo>
                  <a:cubicBezTo>
                    <a:pt x="120" y="501"/>
                    <a:pt x="120" y="502"/>
                    <a:pt x="119" y="502"/>
                  </a:cubicBezTo>
                  <a:cubicBezTo>
                    <a:pt x="119" y="501"/>
                    <a:pt x="119" y="500"/>
                    <a:pt x="120" y="500"/>
                  </a:cubicBezTo>
                  <a:cubicBezTo>
                    <a:pt x="120" y="499"/>
                    <a:pt x="119" y="499"/>
                    <a:pt x="119" y="499"/>
                  </a:cubicBezTo>
                  <a:cubicBezTo>
                    <a:pt x="119" y="500"/>
                    <a:pt x="119" y="501"/>
                    <a:pt x="118" y="499"/>
                  </a:cubicBezTo>
                  <a:cubicBezTo>
                    <a:pt x="118" y="500"/>
                    <a:pt x="119" y="501"/>
                    <a:pt x="118" y="501"/>
                  </a:cubicBezTo>
                  <a:cubicBezTo>
                    <a:pt x="118" y="502"/>
                    <a:pt x="119" y="502"/>
                    <a:pt x="119" y="502"/>
                  </a:cubicBezTo>
                  <a:cubicBezTo>
                    <a:pt x="119" y="502"/>
                    <a:pt x="117" y="504"/>
                    <a:pt x="118" y="502"/>
                  </a:cubicBezTo>
                  <a:cubicBezTo>
                    <a:pt x="117" y="502"/>
                    <a:pt x="117" y="503"/>
                    <a:pt x="117" y="503"/>
                  </a:cubicBezTo>
                  <a:cubicBezTo>
                    <a:pt x="117" y="504"/>
                    <a:pt x="118" y="504"/>
                    <a:pt x="118" y="504"/>
                  </a:cubicBezTo>
                  <a:cubicBezTo>
                    <a:pt x="117" y="504"/>
                    <a:pt x="117" y="504"/>
                    <a:pt x="117" y="504"/>
                  </a:cubicBezTo>
                  <a:cubicBezTo>
                    <a:pt x="116" y="505"/>
                    <a:pt x="116" y="506"/>
                    <a:pt x="115" y="505"/>
                  </a:cubicBezTo>
                  <a:cubicBezTo>
                    <a:pt x="115" y="506"/>
                    <a:pt x="115" y="506"/>
                    <a:pt x="114" y="507"/>
                  </a:cubicBezTo>
                  <a:cubicBezTo>
                    <a:pt x="114" y="506"/>
                    <a:pt x="114" y="504"/>
                    <a:pt x="113" y="506"/>
                  </a:cubicBezTo>
                  <a:cubicBezTo>
                    <a:pt x="113" y="506"/>
                    <a:pt x="113" y="506"/>
                    <a:pt x="113" y="508"/>
                  </a:cubicBezTo>
                  <a:cubicBezTo>
                    <a:pt x="112" y="507"/>
                    <a:pt x="112" y="508"/>
                    <a:pt x="112" y="508"/>
                  </a:cubicBezTo>
                  <a:cubicBezTo>
                    <a:pt x="110" y="507"/>
                    <a:pt x="112" y="507"/>
                    <a:pt x="112" y="506"/>
                  </a:cubicBezTo>
                  <a:cubicBezTo>
                    <a:pt x="112" y="505"/>
                    <a:pt x="111" y="507"/>
                    <a:pt x="111" y="506"/>
                  </a:cubicBezTo>
                  <a:cubicBezTo>
                    <a:pt x="110" y="506"/>
                    <a:pt x="111" y="508"/>
                    <a:pt x="110" y="507"/>
                  </a:cubicBezTo>
                  <a:cubicBezTo>
                    <a:pt x="109" y="508"/>
                    <a:pt x="111" y="508"/>
                    <a:pt x="110" y="508"/>
                  </a:cubicBezTo>
                  <a:cubicBezTo>
                    <a:pt x="109" y="507"/>
                    <a:pt x="109" y="509"/>
                    <a:pt x="108" y="509"/>
                  </a:cubicBezTo>
                  <a:cubicBezTo>
                    <a:pt x="109" y="510"/>
                    <a:pt x="110" y="509"/>
                    <a:pt x="112" y="509"/>
                  </a:cubicBezTo>
                  <a:cubicBezTo>
                    <a:pt x="111" y="510"/>
                    <a:pt x="110" y="509"/>
                    <a:pt x="109" y="511"/>
                  </a:cubicBezTo>
                  <a:cubicBezTo>
                    <a:pt x="108" y="511"/>
                    <a:pt x="108" y="510"/>
                    <a:pt x="108" y="510"/>
                  </a:cubicBezTo>
                  <a:cubicBezTo>
                    <a:pt x="108" y="510"/>
                    <a:pt x="108" y="510"/>
                    <a:pt x="107" y="510"/>
                  </a:cubicBezTo>
                  <a:cubicBezTo>
                    <a:pt x="108" y="509"/>
                    <a:pt x="110" y="508"/>
                    <a:pt x="109" y="508"/>
                  </a:cubicBezTo>
                  <a:cubicBezTo>
                    <a:pt x="109" y="507"/>
                    <a:pt x="110" y="508"/>
                    <a:pt x="110" y="507"/>
                  </a:cubicBezTo>
                  <a:cubicBezTo>
                    <a:pt x="110" y="506"/>
                    <a:pt x="109" y="507"/>
                    <a:pt x="109" y="506"/>
                  </a:cubicBezTo>
                  <a:cubicBezTo>
                    <a:pt x="108" y="507"/>
                    <a:pt x="109" y="507"/>
                    <a:pt x="109" y="507"/>
                  </a:cubicBezTo>
                  <a:cubicBezTo>
                    <a:pt x="108" y="507"/>
                    <a:pt x="108" y="507"/>
                    <a:pt x="107" y="508"/>
                  </a:cubicBezTo>
                  <a:cubicBezTo>
                    <a:pt x="107" y="508"/>
                    <a:pt x="107" y="508"/>
                    <a:pt x="107" y="509"/>
                  </a:cubicBezTo>
                  <a:cubicBezTo>
                    <a:pt x="107" y="509"/>
                    <a:pt x="107" y="508"/>
                    <a:pt x="106" y="508"/>
                  </a:cubicBezTo>
                  <a:cubicBezTo>
                    <a:pt x="106" y="508"/>
                    <a:pt x="106" y="508"/>
                    <a:pt x="106" y="509"/>
                  </a:cubicBezTo>
                  <a:cubicBezTo>
                    <a:pt x="104" y="508"/>
                    <a:pt x="104" y="510"/>
                    <a:pt x="103" y="511"/>
                  </a:cubicBezTo>
                  <a:cubicBezTo>
                    <a:pt x="104" y="512"/>
                    <a:pt x="103" y="513"/>
                    <a:pt x="103" y="513"/>
                  </a:cubicBezTo>
                  <a:cubicBezTo>
                    <a:pt x="103" y="513"/>
                    <a:pt x="104" y="513"/>
                    <a:pt x="103" y="514"/>
                  </a:cubicBezTo>
                  <a:cubicBezTo>
                    <a:pt x="104" y="514"/>
                    <a:pt x="104" y="513"/>
                    <a:pt x="104" y="513"/>
                  </a:cubicBezTo>
                  <a:cubicBezTo>
                    <a:pt x="105" y="513"/>
                    <a:pt x="105" y="514"/>
                    <a:pt x="105" y="514"/>
                  </a:cubicBezTo>
                  <a:cubicBezTo>
                    <a:pt x="104" y="514"/>
                    <a:pt x="103" y="515"/>
                    <a:pt x="102" y="516"/>
                  </a:cubicBezTo>
                  <a:cubicBezTo>
                    <a:pt x="102" y="516"/>
                    <a:pt x="102" y="515"/>
                    <a:pt x="102" y="515"/>
                  </a:cubicBezTo>
                  <a:cubicBezTo>
                    <a:pt x="102" y="515"/>
                    <a:pt x="101" y="516"/>
                    <a:pt x="102" y="516"/>
                  </a:cubicBezTo>
                  <a:cubicBezTo>
                    <a:pt x="101" y="517"/>
                    <a:pt x="101" y="516"/>
                    <a:pt x="99" y="516"/>
                  </a:cubicBezTo>
                  <a:cubicBezTo>
                    <a:pt x="99" y="515"/>
                    <a:pt x="101" y="515"/>
                    <a:pt x="100" y="514"/>
                  </a:cubicBezTo>
                  <a:cubicBezTo>
                    <a:pt x="99" y="514"/>
                    <a:pt x="100" y="516"/>
                    <a:pt x="98" y="515"/>
                  </a:cubicBezTo>
                  <a:cubicBezTo>
                    <a:pt x="98" y="515"/>
                    <a:pt x="98" y="516"/>
                    <a:pt x="98" y="516"/>
                  </a:cubicBezTo>
                  <a:cubicBezTo>
                    <a:pt x="98" y="516"/>
                    <a:pt x="98" y="516"/>
                    <a:pt x="98" y="517"/>
                  </a:cubicBezTo>
                  <a:cubicBezTo>
                    <a:pt x="97" y="516"/>
                    <a:pt x="98" y="517"/>
                    <a:pt x="98" y="518"/>
                  </a:cubicBezTo>
                  <a:cubicBezTo>
                    <a:pt x="98" y="518"/>
                    <a:pt x="99" y="517"/>
                    <a:pt x="99" y="518"/>
                  </a:cubicBezTo>
                  <a:cubicBezTo>
                    <a:pt x="99" y="517"/>
                    <a:pt x="101" y="517"/>
                    <a:pt x="101" y="518"/>
                  </a:cubicBezTo>
                  <a:cubicBezTo>
                    <a:pt x="100" y="519"/>
                    <a:pt x="100" y="517"/>
                    <a:pt x="99" y="518"/>
                  </a:cubicBezTo>
                  <a:cubicBezTo>
                    <a:pt x="99" y="519"/>
                    <a:pt x="100" y="517"/>
                    <a:pt x="100" y="519"/>
                  </a:cubicBezTo>
                  <a:cubicBezTo>
                    <a:pt x="99" y="519"/>
                    <a:pt x="99" y="518"/>
                    <a:pt x="98" y="518"/>
                  </a:cubicBezTo>
                  <a:cubicBezTo>
                    <a:pt x="99" y="519"/>
                    <a:pt x="97" y="519"/>
                    <a:pt x="96" y="520"/>
                  </a:cubicBezTo>
                  <a:cubicBezTo>
                    <a:pt x="97" y="520"/>
                    <a:pt x="97" y="521"/>
                    <a:pt x="97" y="521"/>
                  </a:cubicBezTo>
                  <a:cubicBezTo>
                    <a:pt x="96" y="521"/>
                    <a:pt x="95" y="522"/>
                    <a:pt x="95" y="521"/>
                  </a:cubicBezTo>
                  <a:cubicBezTo>
                    <a:pt x="94" y="521"/>
                    <a:pt x="96" y="521"/>
                    <a:pt x="95" y="522"/>
                  </a:cubicBezTo>
                  <a:cubicBezTo>
                    <a:pt x="95" y="522"/>
                    <a:pt x="95" y="522"/>
                    <a:pt x="94" y="522"/>
                  </a:cubicBezTo>
                  <a:cubicBezTo>
                    <a:pt x="94" y="522"/>
                    <a:pt x="94" y="523"/>
                    <a:pt x="94" y="524"/>
                  </a:cubicBezTo>
                  <a:cubicBezTo>
                    <a:pt x="93" y="524"/>
                    <a:pt x="93" y="523"/>
                    <a:pt x="93" y="523"/>
                  </a:cubicBezTo>
                  <a:cubicBezTo>
                    <a:pt x="93" y="524"/>
                    <a:pt x="93" y="524"/>
                    <a:pt x="92" y="524"/>
                  </a:cubicBezTo>
                  <a:cubicBezTo>
                    <a:pt x="92" y="524"/>
                    <a:pt x="92" y="524"/>
                    <a:pt x="92" y="524"/>
                  </a:cubicBezTo>
                  <a:cubicBezTo>
                    <a:pt x="92" y="524"/>
                    <a:pt x="92" y="524"/>
                    <a:pt x="92" y="525"/>
                  </a:cubicBezTo>
                  <a:cubicBezTo>
                    <a:pt x="92" y="525"/>
                    <a:pt x="92" y="524"/>
                    <a:pt x="92" y="524"/>
                  </a:cubicBezTo>
                  <a:cubicBezTo>
                    <a:pt x="91" y="524"/>
                    <a:pt x="91" y="525"/>
                    <a:pt x="91" y="525"/>
                  </a:cubicBezTo>
                  <a:cubicBezTo>
                    <a:pt x="91" y="525"/>
                    <a:pt x="91" y="525"/>
                    <a:pt x="90" y="525"/>
                  </a:cubicBezTo>
                  <a:cubicBezTo>
                    <a:pt x="90" y="525"/>
                    <a:pt x="91" y="526"/>
                    <a:pt x="91" y="526"/>
                  </a:cubicBezTo>
                  <a:cubicBezTo>
                    <a:pt x="91" y="527"/>
                    <a:pt x="90" y="526"/>
                    <a:pt x="89" y="525"/>
                  </a:cubicBezTo>
                  <a:cubicBezTo>
                    <a:pt x="89" y="525"/>
                    <a:pt x="89" y="525"/>
                    <a:pt x="88" y="525"/>
                  </a:cubicBezTo>
                  <a:cubicBezTo>
                    <a:pt x="89" y="526"/>
                    <a:pt x="89" y="526"/>
                    <a:pt x="89" y="527"/>
                  </a:cubicBezTo>
                  <a:cubicBezTo>
                    <a:pt x="88" y="526"/>
                    <a:pt x="89" y="526"/>
                    <a:pt x="88" y="525"/>
                  </a:cubicBezTo>
                  <a:cubicBezTo>
                    <a:pt x="88" y="525"/>
                    <a:pt x="89" y="524"/>
                    <a:pt x="90" y="525"/>
                  </a:cubicBezTo>
                  <a:cubicBezTo>
                    <a:pt x="90" y="524"/>
                    <a:pt x="88" y="523"/>
                    <a:pt x="88" y="524"/>
                  </a:cubicBezTo>
                  <a:cubicBezTo>
                    <a:pt x="88" y="523"/>
                    <a:pt x="90" y="524"/>
                    <a:pt x="91" y="524"/>
                  </a:cubicBezTo>
                  <a:cubicBezTo>
                    <a:pt x="91" y="524"/>
                    <a:pt x="90" y="524"/>
                    <a:pt x="90" y="524"/>
                  </a:cubicBezTo>
                  <a:cubicBezTo>
                    <a:pt x="90" y="522"/>
                    <a:pt x="91" y="522"/>
                    <a:pt x="93" y="522"/>
                  </a:cubicBezTo>
                  <a:cubicBezTo>
                    <a:pt x="93" y="521"/>
                    <a:pt x="93" y="521"/>
                    <a:pt x="92" y="520"/>
                  </a:cubicBezTo>
                  <a:cubicBezTo>
                    <a:pt x="92" y="521"/>
                    <a:pt x="92" y="521"/>
                    <a:pt x="92" y="521"/>
                  </a:cubicBezTo>
                  <a:cubicBezTo>
                    <a:pt x="91" y="521"/>
                    <a:pt x="91" y="521"/>
                    <a:pt x="91" y="520"/>
                  </a:cubicBezTo>
                  <a:cubicBezTo>
                    <a:pt x="90" y="521"/>
                    <a:pt x="90" y="520"/>
                    <a:pt x="90" y="521"/>
                  </a:cubicBezTo>
                  <a:cubicBezTo>
                    <a:pt x="91" y="522"/>
                    <a:pt x="88" y="523"/>
                    <a:pt x="88" y="522"/>
                  </a:cubicBezTo>
                  <a:cubicBezTo>
                    <a:pt x="87" y="522"/>
                    <a:pt x="88" y="523"/>
                    <a:pt x="89" y="523"/>
                  </a:cubicBezTo>
                  <a:cubicBezTo>
                    <a:pt x="88" y="524"/>
                    <a:pt x="87" y="522"/>
                    <a:pt x="86" y="522"/>
                  </a:cubicBezTo>
                  <a:cubicBezTo>
                    <a:pt x="87" y="523"/>
                    <a:pt x="88" y="525"/>
                    <a:pt x="87" y="526"/>
                  </a:cubicBezTo>
                  <a:cubicBezTo>
                    <a:pt x="87" y="527"/>
                    <a:pt x="87" y="527"/>
                    <a:pt x="87" y="528"/>
                  </a:cubicBezTo>
                  <a:cubicBezTo>
                    <a:pt x="87" y="528"/>
                    <a:pt x="86" y="525"/>
                    <a:pt x="86" y="525"/>
                  </a:cubicBezTo>
                  <a:cubicBezTo>
                    <a:pt x="86" y="525"/>
                    <a:pt x="85" y="525"/>
                    <a:pt x="84" y="525"/>
                  </a:cubicBezTo>
                  <a:cubicBezTo>
                    <a:pt x="84" y="526"/>
                    <a:pt x="85" y="524"/>
                    <a:pt x="85" y="526"/>
                  </a:cubicBezTo>
                  <a:cubicBezTo>
                    <a:pt x="85" y="527"/>
                    <a:pt x="85" y="525"/>
                    <a:pt x="84" y="526"/>
                  </a:cubicBezTo>
                  <a:cubicBezTo>
                    <a:pt x="84" y="527"/>
                    <a:pt x="86" y="526"/>
                    <a:pt x="85" y="527"/>
                  </a:cubicBezTo>
                  <a:cubicBezTo>
                    <a:pt x="85" y="527"/>
                    <a:pt x="84" y="527"/>
                    <a:pt x="84" y="526"/>
                  </a:cubicBezTo>
                  <a:cubicBezTo>
                    <a:pt x="83" y="527"/>
                    <a:pt x="83" y="526"/>
                    <a:pt x="83" y="525"/>
                  </a:cubicBezTo>
                  <a:cubicBezTo>
                    <a:pt x="82" y="525"/>
                    <a:pt x="82" y="527"/>
                    <a:pt x="83" y="526"/>
                  </a:cubicBezTo>
                  <a:cubicBezTo>
                    <a:pt x="82" y="528"/>
                    <a:pt x="82" y="528"/>
                    <a:pt x="81" y="528"/>
                  </a:cubicBezTo>
                  <a:cubicBezTo>
                    <a:pt x="82" y="529"/>
                    <a:pt x="82" y="531"/>
                    <a:pt x="83" y="532"/>
                  </a:cubicBezTo>
                  <a:cubicBezTo>
                    <a:pt x="82" y="533"/>
                    <a:pt x="81" y="533"/>
                    <a:pt x="81" y="533"/>
                  </a:cubicBezTo>
                  <a:cubicBezTo>
                    <a:pt x="81" y="533"/>
                    <a:pt x="81" y="533"/>
                    <a:pt x="81" y="534"/>
                  </a:cubicBezTo>
                  <a:cubicBezTo>
                    <a:pt x="80" y="534"/>
                    <a:pt x="80" y="534"/>
                    <a:pt x="79" y="535"/>
                  </a:cubicBezTo>
                  <a:cubicBezTo>
                    <a:pt x="78" y="535"/>
                    <a:pt x="79" y="534"/>
                    <a:pt x="78" y="534"/>
                  </a:cubicBezTo>
                  <a:cubicBezTo>
                    <a:pt x="77" y="534"/>
                    <a:pt x="79" y="535"/>
                    <a:pt x="78" y="535"/>
                  </a:cubicBezTo>
                  <a:cubicBezTo>
                    <a:pt x="78" y="535"/>
                    <a:pt x="78" y="534"/>
                    <a:pt x="78" y="535"/>
                  </a:cubicBezTo>
                  <a:cubicBezTo>
                    <a:pt x="76" y="534"/>
                    <a:pt x="78" y="533"/>
                    <a:pt x="78" y="533"/>
                  </a:cubicBezTo>
                  <a:cubicBezTo>
                    <a:pt x="78" y="533"/>
                    <a:pt x="77" y="533"/>
                    <a:pt x="76" y="533"/>
                  </a:cubicBezTo>
                  <a:cubicBezTo>
                    <a:pt x="77" y="532"/>
                    <a:pt x="77" y="533"/>
                    <a:pt x="77" y="533"/>
                  </a:cubicBezTo>
                  <a:cubicBezTo>
                    <a:pt x="77" y="532"/>
                    <a:pt x="76" y="532"/>
                    <a:pt x="77" y="531"/>
                  </a:cubicBezTo>
                  <a:cubicBezTo>
                    <a:pt x="76" y="531"/>
                    <a:pt x="76" y="532"/>
                    <a:pt x="76" y="531"/>
                  </a:cubicBezTo>
                  <a:cubicBezTo>
                    <a:pt x="76" y="532"/>
                    <a:pt x="75" y="534"/>
                    <a:pt x="77" y="534"/>
                  </a:cubicBezTo>
                  <a:cubicBezTo>
                    <a:pt x="76" y="535"/>
                    <a:pt x="75" y="534"/>
                    <a:pt x="75" y="533"/>
                  </a:cubicBezTo>
                  <a:cubicBezTo>
                    <a:pt x="74" y="533"/>
                    <a:pt x="74" y="534"/>
                    <a:pt x="74" y="534"/>
                  </a:cubicBezTo>
                  <a:cubicBezTo>
                    <a:pt x="73" y="534"/>
                    <a:pt x="74" y="534"/>
                    <a:pt x="74" y="533"/>
                  </a:cubicBezTo>
                  <a:cubicBezTo>
                    <a:pt x="72" y="534"/>
                    <a:pt x="73" y="536"/>
                    <a:pt x="72" y="537"/>
                  </a:cubicBezTo>
                  <a:cubicBezTo>
                    <a:pt x="72" y="537"/>
                    <a:pt x="72" y="537"/>
                    <a:pt x="72" y="536"/>
                  </a:cubicBezTo>
                  <a:cubicBezTo>
                    <a:pt x="72" y="536"/>
                    <a:pt x="71" y="537"/>
                    <a:pt x="71" y="537"/>
                  </a:cubicBezTo>
                  <a:cubicBezTo>
                    <a:pt x="70" y="538"/>
                    <a:pt x="72" y="538"/>
                    <a:pt x="71" y="538"/>
                  </a:cubicBezTo>
                  <a:cubicBezTo>
                    <a:pt x="70" y="538"/>
                    <a:pt x="70" y="537"/>
                    <a:pt x="70" y="537"/>
                  </a:cubicBezTo>
                  <a:cubicBezTo>
                    <a:pt x="69" y="538"/>
                    <a:pt x="70" y="539"/>
                    <a:pt x="70" y="540"/>
                  </a:cubicBezTo>
                  <a:cubicBezTo>
                    <a:pt x="69" y="539"/>
                    <a:pt x="69" y="540"/>
                    <a:pt x="69" y="540"/>
                  </a:cubicBezTo>
                  <a:cubicBezTo>
                    <a:pt x="68" y="540"/>
                    <a:pt x="69" y="538"/>
                    <a:pt x="70" y="539"/>
                  </a:cubicBezTo>
                  <a:cubicBezTo>
                    <a:pt x="70" y="538"/>
                    <a:pt x="67" y="537"/>
                    <a:pt x="66" y="538"/>
                  </a:cubicBezTo>
                  <a:cubicBezTo>
                    <a:pt x="67" y="538"/>
                    <a:pt x="67" y="539"/>
                    <a:pt x="66" y="539"/>
                  </a:cubicBezTo>
                  <a:cubicBezTo>
                    <a:pt x="66" y="539"/>
                    <a:pt x="67" y="539"/>
                    <a:pt x="68" y="539"/>
                  </a:cubicBezTo>
                  <a:cubicBezTo>
                    <a:pt x="67" y="540"/>
                    <a:pt x="69" y="540"/>
                    <a:pt x="68" y="540"/>
                  </a:cubicBezTo>
                  <a:cubicBezTo>
                    <a:pt x="67" y="541"/>
                    <a:pt x="67" y="540"/>
                    <a:pt x="66" y="541"/>
                  </a:cubicBezTo>
                  <a:cubicBezTo>
                    <a:pt x="66" y="541"/>
                    <a:pt x="66" y="540"/>
                    <a:pt x="66" y="540"/>
                  </a:cubicBezTo>
                  <a:cubicBezTo>
                    <a:pt x="65" y="540"/>
                    <a:pt x="65" y="540"/>
                    <a:pt x="65" y="540"/>
                  </a:cubicBezTo>
                  <a:cubicBezTo>
                    <a:pt x="65" y="541"/>
                    <a:pt x="66" y="540"/>
                    <a:pt x="66" y="541"/>
                  </a:cubicBezTo>
                  <a:cubicBezTo>
                    <a:pt x="64" y="542"/>
                    <a:pt x="62" y="545"/>
                    <a:pt x="61" y="545"/>
                  </a:cubicBezTo>
                  <a:cubicBezTo>
                    <a:pt x="60" y="546"/>
                    <a:pt x="61" y="546"/>
                    <a:pt x="61" y="546"/>
                  </a:cubicBezTo>
                  <a:cubicBezTo>
                    <a:pt x="60" y="546"/>
                    <a:pt x="60" y="546"/>
                    <a:pt x="60" y="546"/>
                  </a:cubicBezTo>
                  <a:cubicBezTo>
                    <a:pt x="59" y="547"/>
                    <a:pt x="58" y="547"/>
                    <a:pt x="61" y="548"/>
                  </a:cubicBezTo>
                  <a:cubicBezTo>
                    <a:pt x="60" y="549"/>
                    <a:pt x="60" y="547"/>
                    <a:pt x="58" y="548"/>
                  </a:cubicBezTo>
                  <a:cubicBezTo>
                    <a:pt x="60" y="549"/>
                    <a:pt x="58" y="551"/>
                    <a:pt x="57" y="550"/>
                  </a:cubicBezTo>
                  <a:cubicBezTo>
                    <a:pt x="57" y="549"/>
                    <a:pt x="57" y="550"/>
                    <a:pt x="57" y="549"/>
                  </a:cubicBezTo>
                  <a:cubicBezTo>
                    <a:pt x="56" y="549"/>
                    <a:pt x="56" y="550"/>
                    <a:pt x="56" y="551"/>
                  </a:cubicBezTo>
                  <a:cubicBezTo>
                    <a:pt x="56" y="550"/>
                    <a:pt x="55" y="551"/>
                    <a:pt x="54" y="550"/>
                  </a:cubicBezTo>
                  <a:cubicBezTo>
                    <a:pt x="53" y="550"/>
                    <a:pt x="54" y="551"/>
                    <a:pt x="53" y="552"/>
                  </a:cubicBezTo>
                  <a:cubicBezTo>
                    <a:pt x="53" y="551"/>
                    <a:pt x="53" y="551"/>
                    <a:pt x="52" y="551"/>
                  </a:cubicBezTo>
                  <a:cubicBezTo>
                    <a:pt x="54" y="553"/>
                    <a:pt x="51" y="552"/>
                    <a:pt x="50" y="552"/>
                  </a:cubicBezTo>
                  <a:cubicBezTo>
                    <a:pt x="50" y="553"/>
                    <a:pt x="51" y="552"/>
                    <a:pt x="51" y="553"/>
                  </a:cubicBezTo>
                  <a:cubicBezTo>
                    <a:pt x="51" y="553"/>
                    <a:pt x="50" y="553"/>
                    <a:pt x="50" y="553"/>
                  </a:cubicBezTo>
                  <a:cubicBezTo>
                    <a:pt x="50" y="553"/>
                    <a:pt x="50" y="554"/>
                    <a:pt x="49" y="554"/>
                  </a:cubicBezTo>
                  <a:cubicBezTo>
                    <a:pt x="49" y="554"/>
                    <a:pt x="48" y="555"/>
                    <a:pt x="48" y="554"/>
                  </a:cubicBezTo>
                  <a:cubicBezTo>
                    <a:pt x="48" y="555"/>
                    <a:pt x="48" y="555"/>
                    <a:pt x="47" y="556"/>
                  </a:cubicBezTo>
                  <a:cubicBezTo>
                    <a:pt x="47" y="556"/>
                    <a:pt x="47" y="556"/>
                    <a:pt x="47" y="556"/>
                  </a:cubicBezTo>
                  <a:cubicBezTo>
                    <a:pt x="46" y="557"/>
                    <a:pt x="46" y="555"/>
                    <a:pt x="45" y="556"/>
                  </a:cubicBezTo>
                  <a:cubicBezTo>
                    <a:pt x="45" y="556"/>
                    <a:pt x="46" y="558"/>
                    <a:pt x="47" y="557"/>
                  </a:cubicBezTo>
                  <a:cubicBezTo>
                    <a:pt x="47" y="558"/>
                    <a:pt x="44" y="557"/>
                    <a:pt x="44" y="559"/>
                  </a:cubicBezTo>
                  <a:cubicBezTo>
                    <a:pt x="43" y="558"/>
                    <a:pt x="44" y="558"/>
                    <a:pt x="44" y="557"/>
                  </a:cubicBezTo>
                  <a:cubicBezTo>
                    <a:pt x="43" y="557"/>
                    <a:pt x="43" y="559"/>
                    <a:pt x="44" y="559"/>
                  </a:cubicBezTo>
                  <a:cubicBezTo>
                    <a:pt x="43" y="559"/>
                    <a:pt x="44" y="560"/>
                    <a:pt x="44" y="560"/>
                  </a:cubicBezTo>
                  <a:cubicBezTo>
                    <a:pt x="43" y="560"/>
                    <a:pt x="43" y="560"/>
                    <a:pt x="43" y="560"/>
                  </a:cubicBezTo>
                  <a:cubicBezTo>
                    <a:pt x="43" y="560"/>
                    <a:pt x="43" y="560"/>
                    <a:pt x="42" y="561"/>
                  </a:cubicBezTo>
                  <a:cubicBezTo>
                    <a:pt x="41" y="560"/>
                    <a:pt x="41" y="562"/>
                    <a:pt x="41" y="561"/>
                  </a:cubicBezTo>
                  <a:cubicBezTo>
                    <a:pt x="41" y="560"/>
                    <a:pt x="42" y="560"/>
                    <a:pt x="42" y="559"/>
                  </a:cubicBezTo>
                  <a:cubicBezTo>
                    <a:pt x="41" y="559"/>
                    <a:pt x="41" y="560"/>
                    <a:pt x="41" y="560"/>
                  </a:cubicBezTo>
                  <a:cubicBezTo>
                    <a:pt x="41" y="559"/>
                    <a:pt x="40" y="561"/>
                    <a:pt x="40" y="560"/>
                  </a:cubicBezTo>
                  <a:cubicBezTo>
                    <a:pt x="40" y="560"/>
                    <a:pt x="40" y="561"/>
                    <a:pt x="41" y="561"/>
                  </a:cubicBezTo>
                  <a:cubicBezTo>
                    <a:pt x="41" y="562"/>
                    <a:pt x="39" y="561"/>
                    <a:pt x="40" y="561"/>
                  </a:cubicBezTo>
                  <a:cubicBezTo>
                    <a:pt x="39" y="561"/>
                    <a:pt x="38" y="562"/>
                    <a:pt x="38" y="562"/>
                  </a:cubicBezTo>
                  <a:cubicBezTo>
                    <a:pt x="37" y="563"/>
                    <a:pt x="35" y="563"/>
                    <a:pt x="35" y="564"/>
                  </a:cubicBezTo>
                  <a:cubicBezTo>
                    <a:pt x="34" y="564"/>
                    <a:pt x="34" y="565"/>
                    <a:pt x="34" y="565"/>
                  </a:cubicBezTo>
                  <a:cubicBezTo>
                    <a:pt x="34" y="566"/>
                    <a:pt x="35" y="566"/>
                    <a:pt x="35" y="566"/>
                  </a:cubicBezTo>
                  <a:cubicBezTo>
                    <a:pt x="34" y="567"/>
                    <a:pt x="34" y="566"/>
                    <a:pt x="33" y="566"/>
                  </a:cubicBezTo>
                  <a:cubicBezTo>
                    <a:pt x="33" y="567"/>
                    <a:pt x="34" y="567"/>
                    <a:pt x="35" y="567"/>
                  </a:cubicBezTo>
                  <a:cubicBezTo>
                    <a:pt x="35" y="568"/>
                    <a:pt x="31" y="568"/>
                    <a:pt x="32" y="570"/>
                  </a:cubicBezTo>
                  <a:cubicBezTo>
                    <a:pt x="31" y="570"/>
                    <a:pt x="31" y="571"/>
                    <a:pt x="30" y="571"/>
                  </a:cubicBezTo>
                  <a:cubicBezTo>
                    <a:pt x="30" y="571"/>
                    <a:pt x="31" y="570"/>
                    <a:pt x="32" y="571"/>
                  </a:cubicBezTo>
                  <a:cubicBezTo>
                    <a:pt x="30" y="572"/>
                    <a:pt x="30" y="572"/>
                    <a:pt x="29" y="572"/>
                  </a:cubicBezTo>
                  <a:cubicBezTo>
                    <a:pt x="29" y="573"/>
                    <a:pt x="30" y="572"/>
                    <a:pt x="30" y="573"/>
                  </a:cubicBezTo>
                  <a:cubicBezTo>
                    <a:pt x="29" y="573"/>
                    <a:pt x="29" y="573"/>
                    <a:pt x="28" y="573"/>
                  </a:cubicBezTo>
                  <a:cubicBezTo>
                    <a:pt x="28" y="574"/>
                    <a:pt x="29" y="574"/>
                    <a:pt x="29" y="574"/>
                  </a:cubicBezTo>
                  <a:cubicBezTo>
                    <a:pt x="29" y="575"/>
                    <a:pt x="28" y="573"/>
                    <a:pt x="28" y="573"/>
                  </a:cubicBezTo>
                  <a:cubicBezTo>
                    <a:pt x="27" y="574"/>
                    <a:pt x="27" y="575"/>
                    <a:pt x="27" y="575"/>
                  </a:cubicBezTo>
                  <a:cubicBezTo>
                    <a:pt x="27" y="576"/>
                    <a:pt x="26" y="576"/>
                    <a:pt x="26" y="575"/>
                  </a:cubicBezTo>
                  <a:cubicBezTo>
                    <a:pt x="26" y="576"/>
                    <a:pt x="26" y="577"/>
                    <a:pt x="25" y="577"/>
                  </a:cubicBezTo>
                  <a:cubicBezTo>
                    <a:pt x="25" y="577"/>
                    <a:pt x="26" y="578"/>
                    <a:pt x="26" y="577"/>
                  </a:cubicBezTo>
                  <a:cubicBezTo>
                    <a:pt x="25" y="577"/>
                    <a:pt x="24" y="579"/>
                    <a:pt x="26" y="580"/>
                  </a:cubicBezTo>
                  <a:cubicBezTo>
                    <a:pt x="24" y="580"/>
                    <a:pt x="26" y="582"/>
                    <a:pt x="26" y="582"/>
                  </a:cubicBezTo>
                  <a:cubicBezTo>
                    <a:pt x="25" y="582"/>
                    <a:pt x="25" y="582"/>
                    <a:pt x="25" y="582"/>
                  </a:cubicBezTo>
                  <a:cubicBezTo>
                    <a:pt x="25" y="582"/>
                    <a:pt x="24" y="584"/>
                    <a:pt x="25" y="583"/>
                  </a:cubicBezTo>
                  <a:cubicBezTo>
                    <a:pt x="25" y="584"/>
                    <a:pt x="25" y="584"/>
                    <a:pt x="25" y="584"/>
                  </a:cubicBezTo>
                  <a:cubicBezTo>
                    <a:pt x="24" y="585"/>
                    <a:pt x="25" y="587"/>
                    <a:pt x="24" y="588"/>
                  </a:cubicBezTo>
                  <a:cubicBezTo>
                    <a:pt x="24" y="589"/>
                    <a:pt x="24" y="588"/>
                    <a:pt x="25" y="589"/>
                  </a:cubicBezTo>
                  <a:cubicBezTo>
                    <a:pt x="24" y="589"/>
                    <a:pt x="24" y="589"/>
                    <a:pt x="24" y="589"/>
                  </a:cubicBezTo>
                  <a:cubicBezTo>
                    <a:pt x="24" y="590"/>
                    <a:pt x="24" y="590"/>
                    <a:pt x="25" y="590"/>
                  </a:cubicBezTo>
                  <a:cubicBezTo>
                    <a:pt x="23" y="590"/>
                    <a:pt x="24" y="593"/>
                    <a:pt x="22" y="593"/>
                  </a:cubicBezTo>
                  <a:cubicBezTo>
                    <a:pt x="22" y="594"/>
                    <a:pt x="24" y="594"/>
                    <a:pt x="23" y="594"/>
                  </a:cubicBezTo>
                  <a:cubicBezTo>
                    <a:pt x="23" y="595"/>
                    <a:pt x="23" y="595"/>
                    <a:pt x="23" y="594"/>
                  </a:cubicBezTo>
                  <a:cubicBezTo>
                    <a:pt x="25" y="595"/>
                    <a:pt x="24" y="596"/>
                    <a:pt x="24" y="597"/>
                  </a:cubicBezTo>
                  <a:cubicBezTo>
                    <a:pt x="25" y="597"/>
                    <a:pt x="24" y="596"/>
                    <a:pt x="25" y="596"/>
                  </a:cubicBezTo>
                  <a:cubicBezTo>
                    <a:pt x="26" y="596"/>
                    <a:pt x="24" y="598"/>
                    <a:pt x="24" y="597"/>
                  </a:cubicBezTo>
                  <a:cubicBezTo>
                    <a:pt x="24" y="599"/>
                    <a:pt x="23" y="602"/>
                    <a:pt x="21" y="603"/>
                  </a:cubicBezTo>
                  <a:cubicBezTo>
                    <a:pt x="22" y="603"/>
                    <a:pt x="21" y="604"/>
                    <a:pt x="21" y="605"/>
                  </a:cubicBezTo>
                  <a:cubicBezTo>
                    <a:pt x="17" y="602"/>
                    <a:pt x="16" y="598"/>
                    <a:pt x="17" y="591"/>
                  </a:cubicBezTo>
                  <a:cubicBezTo>
                    <a:pt x="17" y="592"/>
                    <a:pt x="18" y="591"/>
                    <a:pt x="18" y="592"/>
                  </a:cubicBezTo>
                  <a:cubicBezTo>
                    <a:pt x="18" y="590"/>
                    <a:pt x="18" y="588"/>
                    <a:pt x="17" y="586"/>
                  </a:cubicBezTo>
                  <a:cubicBezTo>
                    <a:pt x="17" y="585"/>
                    <a:pt x="18" y="586"/>
                    <a:pt x="18" y="586"/>
                  </a:cubicBezTo>
                  <a:cubicBezTo>
                    <a:pt x="17" y="584"/>
                    <a:pt x="18" y="581"/>
                    <a:pt x="19" y="576"/>
                  </a:cubicBezTo>
                  <a:cubicBezTo>
                    <a:pt x="19" y="576"/>
                    <a:pt x="18" y="577"/>
                    <a:pt x="18" y="576"/>
                  </a:cubicBezTo>
                  <a:cubicBezTo>
                    <a:pt x="16" y="579"/>
                    <a:pt x="13" y="580"/>
                    <a:pt x="11" y="581"/>
                  </a:cubicBezTo>
                  <a:cubicBezTo>
                    <a:pt x="9" y="582"/>
                    <a:pt x="8" y="584"/>
                    <a:pt x="5" y="582"/>
                  </a:cubicBezTo>
                  <a:cubicBezTo>
                    <a:pt x="5" y="582"/>
                    <a:pt x="4" y="581"/>
                    <a:pt x="5" y="582"/>
                  </a:cubicBezTo>
                  <a:cubicBezTo>
                    <a:pt x="4" y="580"/>
                    <a:pt x="2" y="579"/>
                    <a:pt x="0" y="578"/>
                  </a:cubicBezTo>
                  <a:cubicBezTo>
                    <a:pt x="1" y="577"/>
                    <a:pt x="0" y="574"/>
                    <a:pt x="1" y="573"/>
                  </a:cubicBezTo>
                  <a:cubicBezTo>
                    <a:pt x="3" y="573"/>
                    <a:pt x="2" y="567"/>
                    <a:pt x="5" y="568"/>
                  </a:cubicBezTo>
                  <a:cubicBezTo>
                    <a:pt x="4" y="567"/>
                    <a:pt x="5" y="567"/>
                    <a:pt x="4" y="567"/>
                  </a:cubicBezTo>
                  <a:cubicBezTo>
                    <a:pt x="5" y="566"/>
                    <a:pt x="5" y="566"/>
                    <a:pt x="5" y="566"/>
                  </a:cubicBezTo>
                  <a:cubicBezTo>
                    <a:pt x="6" y="560"/>
                    <a:pt x="12" y="554"/>
                    <a:pt x="16" y="549"/>
                  </a:cubicBezTo>
                  <a:cubicBezTo>
                    <a:pt x="16" y="547"/>
                    <a:pt x="18" y="544"/>
                    <a:pt x="20" y="541"/>
                  </a:cubicBezTo>
                  <a:cubicBezTo>
                    <a:pt x="26" y="534"/>
                    <a:pt x="36" y="525"/>
                    <a:pt x="43" y="519"/>
                  </a:cubicBezTo>
                  <a:cubicBezTo>
                    <a:pt x="43" y="518"/>
                    <a:pt x="44" y="517"/>
                    <a:pt x="45" y="517"/>
                  </a:cubicBezTo>
                  <a:cubicBezTo>
                    <a:pt x="47" y="513"/>
                    <a:pt x="52" y="511"/>
                    <a:pt x="56" y="507"/>
                  </a:cubicBezTo>
                  <a:cubicBezTo>
                    <a:pt x="59" y="503"/>
                    <a:pt x="63" y="500"/>
                    <a:pt x="66" y="496"/>
                  </a:cubicBezTo>
                  <a:cubicBezTo>
                    <a:pt x="63" y="498"/>
                    <a:pt x="60" y="501"/>
                    <a:pt x="57" y="504"/>
                  </a:cubicBezTo>
                  <a:cubicBezTo>
                    <a:pt x="55" y="506"/>
                    <a:pt x="50" y="508"/>
                    <a:pt x="48" y="511"/>
                  </a:cubicBezTo>
                  <a:cubicBezTo>
                    <a:pt x="44" y="514"/>
                    <a:pt x="40" y="516"/>
                    <a:pt x="35" y="518"/>
                  </a:cubicBezTo>
                  <a:cubicBezTo>
                    <a:pt x="33" y="520"/>
                    <a:pt x="28" y="522"/>
                    <a:pt x="25" y="523"/>
                  </a:cubicBezTo>
                  <a:cubicBezTo>
                    <a:pt x="22" y="525"/>
                    <a:pt x="20" y="520"/>
                    <a:pt x="19" y="518"/>
                  </a:cubicBezTo>
                  <a:cubicBezTo>
                    <a:pt x="19" y="518"/>
                    <a:pt x="19" y="518"/>
                    <a:pt x="19" y="517"/>
                  </a:cubicBezTo>
                  <a:cubicBezTo>
                    <a:pt x="18" y="515"/>
                    <a:pt x="18" y="513"/>
                    <a:pt x="19" y="510"/>
                  </a:cubicBezTo>
                  <a:cubicBezTo>
                    <a:pt x="30" y="486"/>
                    <a:pt x="45" y="468"/>
                    <a:pt x="60" y="450"/>
                  </a:cubicBezTo>
                  <a:cubicBezTo>
                    <a:pt x="83" y="426"/>
                    <a:pt x="107" y="403"/>
                    <a:pt x="133" y="383"/>
                  </a:cubicBezTo>
                  <a:cubicBezTo>
                    <a:pt x="149" y="369"/>
                    <a:pt x="164" y="356"/>
                    <a:pt x="181" y="344"/>
                  </a:cubicBezTo>
                  <a:cubicBezTo>
                    <a:pt x="187" y="338"/>
                    <a:pt x="195" y="334"/>
                    <a:pt x="201" y="329"/>
                  </a:cubicBezTo>
                  <a:cubicBezTo>
                    <a:pt x="212" y="320"/>
                    <a:pt x="223" y="312"/>
                    <a:pt x="234" y="304"/>
                  </a:cubicBezTo>
                  <a:cubicBezTo>
                    <a:pt x="234" y="303"/>
                    <a:pt x="235" y="302"/>
                    <a:pt x="236" y="302"/>
                  </a:cubicBezTo>
                  <a:cubicBezTo>
                    <a:pt x="240" y="298"/>
                    <a:pt x="245" y="295"/>
                    <a:pt x="250" y="292"/>
                  </a:cubicBezTo>
                  <a:cubicBezTo>
                    <a:pt x="273" y="275"/>
                    <a:pt x="299" y="258"/>
                    <a:pt x="323" y="243"/>
                  </a:cubicBezTo>
                  <a:cubicBezTo>
                    <a:pt x="333" y="236"/>
                    <a:pt x="344" y="229"/>
                    <a:pt x="355" y="222"/>
                  </a:cubicBezTo>
                  <a:cubicBezTo>
                    <a:pt x="377" y="208"/>
                    <a:pt x="400" y="194"/>
                    <a:pt x="423" y="181"/>
                  </a:cubicBezTo>
                  <a:cubicBezTo>
                    <a:pt x="429" y="177"/>
                    <a:pt x="436" y="174"/>
                    <a:pt x="442" y="170"/>
                  </a:cubicBezTo>
                  <a:cubicBezTo>
                    <a:pt x="459" y="160"/>
                    <a:pt x="475" y="151"/>
                    <a:pt x="492" y="141"/>
                  </a:cubicBezTo>
                  <a:cubicBezTo>
                    <a:pt x="542" y="112"/>
                    <a:pt x="593" y="82"/>
                    <a:pt x="642" y="51"/>
                  </a:cubicBezTo>
                  <a:cubicBezTo>
                    <a:pt x="650" y="46"/>
                    <a:pt x="658" y="39"/>
                    <a:pt x="665" y="33"/>
                  </a:cubicBezTo>
                  <a:cubicBezTo>
                    <a:pt x="666" y="31"/>
                    <a:pt x="670" y="30"/>
                    <a:pt x="670" y="26"/>
                  </a:cubicBezTo>
                  <a:cubicBezTo>
                    <a:pt x="673" y="26"/>
                    <a:pt x="673" y="20"/>
                    <a:pt x="671" y="19"/>
                  </a:cubicBezTo>
                  <a:cubicBezTo>
                    <a:pt x="666" y="19"/>
                    <a:pt x="662" y="18"/>
                    <a:pt x="658" y="20"/>
                  </a:cubicBezTo>
                  <a:cubicBezTo>
                    <a:pt x="656" y="19"/>
                    <a:pt x="654" y="20"/>
                    <a:pt x="652" y="20"/>
                  </a:cubicBezTo>
                  <a:cubicBezTo>
                    <a:pt x="651" y="20"/>
                    <a:pt x="651" y="21"/>
                    <a:pt x="649" y="22"/>
                  </a:cubicBezTo>
                  <a:cubicBezTo>
                    <a:pt x="647" y="22"/>
                    <a:pt x="644" y="21"/>
                    <a:pt x="643" y="23"/>
                  </a:cubicBezTo>
                  <a:cubicBezTo>
                    <a:pt x="642" y="23"/>
                    <a:pt x="642" y="22"/>
                    <a:pt x="642" y="22"/>
                  </a:cubicBezTo>
                  <a:cubicBezTo>
                    <a:pt x="640" y="24"/>
                    <a:pt x="637" y="24"/>
                    <a:pt x="636" y="25"/>
                  </a:cubicBezTo>
                  <a:cubicBezTo>
                    <a:pt x="631" y="25"/>
                    <a:pt x="627" y="29"/>
                    <a:pt x="622" y="29"/>
                  </a:cubicBezTo>
                  <a:cubicBezTo>
                    <a:pt x="621" y="29"/>
                    <a:pt x="620" y="29"/>
                    <a:pt x="620" y="30"/>
                  </a:cubicBezTo>
                  <a:cubicBezTo>
                    <a:pt x="619" y="29"/>
                    <a:pt x="618" y="30"/>
                    <a:pt x="617" y="30"/>
                  </a:cubicBezTo>
                  <a:cubicBezTo>
                    <a:pt x="617" y="30"/>
                    <a:pt x="617" y="31"/>
                    <a:pt x="616" y="31"/>
                  </a:cubicBezTo>
                  <a:cubicBezTo>
                    <a:pt x="616" y="31"/>
                    <a:pt x="615" y="32"/>
                    <a:pt x="614" y="31"/>
                  </a:cubicBezTo>
                  <a:cubicBezTo>
                    <a:pt x="612" y="33"/>
                    <a:pt x="608" y="33"/>
                    <a:pt x="605" y="34"/>
                  </a:cubicBezTo>
                  <a:cubicBezTo>
                    <a:pt x="603" y="36"/>
                    <a:pt x="600" y="36"/>
                    <a:pt x="596" y="36"/>
                  </a:cubicBezTo>
                  <a:cubicBezTo>
                    <a:pt x="595" y="39"/>
                    <a:pt x="589" y="36"/>
                    <a:pt x="588" y="40"/>
                  </a:cubicBezTo>
                  <a:cubicBezTo>
                    <a:pt x="587" y="41"/>
                    <a:pt x="585" y="40"/>
                    <a:pt x="583" y="41"/>
                  </a:cubicBezTo>
                  <a:cubicBezTo>
                    <a:pt x="580" y="41"/>
                    <a:pt x="578" y="44"/>
                    <a:pt x="575" y="44"/>
                  </a:cubicBezTo>
                  <a:cubicBezTo>
                    <a:pt x="574" y="45"/>
                    <a:pt x="572" y="44"/>
                    <a:pt x="571" y="45"/>
                  </a:cubicBezTo>
                  <a:cubicBezTo>
                    <a:pt x="568" y="46"/>
                    <a:pt x="564" y="47"/>
                    <a:pt x="560" y="48"/>
                  </a:cubicBezTo>
                  <a:cubicBezTo>
                    <a:pt x="556" y="50"/>
                    <a:pt x="551" y="50"/>
                    <a:pt x="549" y="52"/>
                  </a:cubicBezTo>
                  <a:cubicBezTo>
                    <a:pt x="548" y="52"/>
                    <a:pt x="547" y="54"/>
                    <a:pt x="545" y="53"/>
                  </a:cubicBezTo>
                  <a:cubicBezTo>
                    <a:pt x="544" y="54"/>
                    <a:pt x="543" y="54"/>
                    <a:pt x="542" y="55"/>
                  </a:cubicBezTo>
                  <a:cubicBezTo>
                    <a:pt x="540" y="54"/>
                    <a:pt x="539" y="57"/>
                    <a:pt x="537" y="56"/>
                  </a:cubicBezTo>
                  <a:cubicBezTo>
                    <a:pt x="536" y="56"/>
                    <a:pt x="536" y="56"/>
                    <a:pt x="535" y="57"/>
                  </a:cubicBezTo>
                  <a:cubicBezTo>
                    <a:pt x="529" y="58"/>
                    <a:pt x="523" y="62"/>
                    <a:pt x="518" y="63"/>
                  </a:cubicBezTo>
                  <a:cubicBezTo>
                    <a:pt x="513" y="65"/>
                    <a:pt x="508" y="67"/>
                    <a:pt x="504" y="68"/>
                  </a:cubicBezTo>
                  <a:cubicBezTo>
                    <a:pt x="497" y="71"/>
                    <a:pt x="489" y="75"/>
                    <a:pt x="481" y="78"/>
                  </a:cubicBezTo>
                  <a:cubicBezTo>
                    <a:pt x="466" y="85"/>
                    <a:pt x="452" y="91"/>
                    <a:pt x="437" y="98"/>
                  </a:cubicBezTo>
                  <a:cubicBezTo>
                    <a:pt x="436" y="99"/>
                    <a:pt x="435" y="100"/>
                    <a:pt x="434" y="100"/>
                  </a:cubicBezTo>
                  <a:cubicBezTo>
                    <a:pt x="431" y="101"/>
                    <a:pt x="429" y="103"/>
                    <a:pt x="426" y="103"/>
                  </a:cubicBezTo>
                  <a:cubicBezTo>
                    <a:pt x="411" y="112"/>
                    <a:pt x="396" y="119"/>
                    <a:pt x="382" y="128"/>
                  </a:cubicBezTo>
                  <a:cubicBezTo>
                    <a:pt x="380" y="128"/>
                    <a:pt x="380" y="129"/>
                    <a:pt x="379" y="129"/>
                  </a:cubicBezTo>
                  <a:cubicBezTo>
                    <a:pt x="378" y="129"/>
                    <a:pt x="378" y="130"/>
                    <a:pt x="378" y="130"/>
                  </a:cubicBezTo>
                  <a:cubicBezTo>
                    <a:pt x="374" y="132"/>
                    <a:pt x="370" y="133"/>
                    <a:pt x="368" y="136"/>
                  </a:cubicBezTo>
                  <a:cubicBezTo>
                    <a:pt x="364" y="138"/>
                    <a:pt x="360" y="139"/>
                    <a:pt x="357" y="143"/>
                  </a:cubicBezTo>
                  <a:cubicBezTo>
                    <a:pt x="356" y="142"/>
                    <a:pt x="356" y="143"/>
                    <a:pt x="355" y="143"/>
                  </a:cubicBezTo>
                  <a:cubicBezTo>
                    <a:pt x="354" y="144"/>
                    <a:pt x="353" y="145"/>
                    <a:pt x="353" y="146"/>
                  </a:cubicBezTo>
                  <a:cubicBezTo>
                    <a:pt x="350" y="146"/>
                    <a:pt x="348" y="150"/>
                    <a:pt x="344" y="150"/>
                  </a:cubicBezTo>
                  <a:cubicBezTo>
                    <a:pt x="342" y="154"/>
                    <a:pt x="338" y="156"/>
                    <a:pt x="334" y="157"/>
                  </a:cubicBezTo>
                  <a:cubicBezTo>
                    <a:pt x="330" y="160"/>
                    <a:pt x="325" y="163"/>
                    <a:pt x="321" y="165"/>
                  </a:cubicBezTo>
                  <a:cubicBezTo>
                    <a:pt x="320" y="168"/>
                    <a:pt x="318" y="168"/>
                    <a:pt x="316" y="169"/>
                  </a:cubicBezTo>
                  <a:cubicBezTo>
                    <a:pt x="314" y="171"/>
                    <a:pt x="311" y="172"/>
                    <a:pt x="308" y="173"/>
                  </a:cubicBezTo>
                  <a:cubicBezTo>
                    <a:pt x="306" y="175"/>
                    <a:pt x="304" y="177"/>
                    <a:pt x="302" y="177"/>
                  </a:cubicBezTo>
                  <a:cubicBezTo>
                    <a:pt x="301" y="177"/>
                    <a:pt x="301" y="178"/>
                    <a:pt x="301" y="178"/>
                  </a:cubicBezTo>
                  <a:cubicBezTo>
                    <a:pt x="301" y="178"/>
                    <a:pt x="300" y="178"/>
                    <a:pt x="300" y="178"/>
                  </a:cubicBezTo>
                  <a:cubicBezTo>
                    <a:pt x="299" y="180"/>
                    <a:pt x="297" y="180"/>
                    <a:pt x="296" y="182"/>
                  </a:cubicBezTo>
                  <a:cubicBezTo>
                    <a:pt x="294" y="183"/>
                    <a:pt x="290" y="185"/>
                    <a:pt x="289" y="186"/>
                  </a:cubicBezTo>
                  <a:cubicBezTo>
                    <a:pt x="286" y="189"/>
                    <a:pt x="285" y="190"/>
                    <a:pt x="282" y="192"/>
                  </a:cubicBezTo>
                  <a:cubicBezTo>
                    <a:pt x="278" y="194"/>
                    <a:pt x="275" y="196"/>
                    <a:pt x="272" y="198"/>
                  </a:cubicBezTo>
                  <a:cubicBezTo>
                    <a:pt x="271" y="199"/>
                    <a:pt x="269" y="199"/>
                    <a:pt x="268" y="200"/>
                  </a:cubicBezTo>
                  <a:cubicBezTo>
                    <a:pt x="266" y="203"/>
                    <a:pt x="261" y="202"/>
                    <a:pt x="260" y="206"/>
                  </a:cubicBezTo>
                  <a:cubicBezTo>
                    <a:pt x="259" y="205"/>
                    <a:pt x="259" y="206"/>
                    <a:pt x="259" y="206"/>
                  </a:cubicBezTo>
                  <a:cubicBezTo>
                    <a:pt x="256" y="208"/>
                    <a:pt x="252" y="209"/>
                    <a:pt x="250" y="211"/>
                  </a:cubicBezTo>
                  <a:cubicBezTo>
                    <a:pt x="249" y="212"/>
                    <a:pt x="247" y="212"/>
                    <a:pt x="246" y="213"/>
                  </a:cubicBezTo>
                  <a:cubicBezTo>
                    <a:pt x="245" y="213"/>
                    <a:pt x="244" y="215"/>
                    <a:pt x="243" y="216"/>
                  </a:cubicBezTo>
                  <a:cubicBezTo>
                    <a:pt x="242" y="217"/>
                    <a:pt x="240" y="218"/>
                    <a:pt x="238" y="218"/>
                  </a:cubicBezTo>
                  <a:cubicBezTo>
                    <a:pt x="236" y="219"/>
                    <a:pt x="234" y="222"/>
                    <a:pt x="231" y="223"/>
                  </a:cubicBezTo>
                  <a:cubicBezTo>
                    <a:pt x="230" y="223"/>
                    <a:pt x="231" y="223"/>
                    <a:pt x="230" y="224"/>
                  </a:cubicBezTo>
                  <a:cubicBezTo>
                    <a:pt x="227" y="224"/>
                    <a:pt x="224" y="226"/>
                    <a:pt x="222" y="228"/>
                  </a:cubicBezTo>
                  <a:cubicBezTo>
                    <a:pt x="217" y="230"/>
                    <a:pt x="213" y="234"/>
                    <a:pt x="208" y="235"/>
                  </a:cubicBezTo>
                  <a:cubicBezTo>
                    <a:pt x="207" y="237"/>
                    <a:pt x="205" y="237"/>
                    <a:pt x="204" y="238"/>
                  </a:cubicBezTo>
                  <a:cubicBezTo>
                    <a:pt x="199" y="239"/>
                    <a:pt x="195" y="243"/>
                    <a:pt x="190" y="242"/>
                  </a:cubicBezTo>
                  <a:cubicBezTo>
                    <a:pt x="188" y="241"/>
                    <a:pt x="187" y="240"/>
                    <a:pt x="185" y="238"/>
                  </a:cubicBezTo>
                  <a:cubicBezTo>
                    <a:pt x="191" y="232"/>
                    <a:pt x="198" y="226"/>
                    <a:pt x="205" y="222"/>
                  </a:cubicBezTo>
                  <a:cubicBezTo>
                    <a:pt x="218" y="212"/>
                    <a:pt x="231" y="203"/>
                    <a:pt x="245" y="195"/>
                  </a:cubicBezTo>
                  <a:cubicBezTo>
                    <a:pt x="248" y="192"/>
                    <a:pt x="252" y="190"/>
                    <a:pt x="256" y="188"/>
                  </a:cubicBezTo>
                  <a:cubicBezTo>
                    <a:pt x="260" y="184"/>
                    <a:pt x="266" y="182"/>
                    <a:pt x="269" y="179"/>
                  </a:cubicBezTo>
                  <a:cubicBezTo>
                    <a:pt x="275" y="176"/>
                    <a:pt x="279" y="173"/>
                    <a:pt x="284" y="169"/>
                  </a:cubicBezTo>
                  <a:cubicBezTo>
                    <a:pt x="298" y="161"/>
                    <a:pt x="313" y="152"/>
                    <a:pt x="327" y="143"/>
                  </a:cubicBezTo>
                  <a:cubicBezTo>
                    <a:pt x="331" y="140"/>
                    <a:pt x="336" y="138"/>
                    <a:pt x="339" y="136"/>
                  </a:cubicBezTo>
                  <a:cubicBezTo>
                    <a:pt x="346" y="131"/>
                    <a:pt x="354" y="126"/>
                    <a:pt x="362" y="121"/>
                  </a:cubicBezTo>
                  <a:cubicBezTo>
                    <a:pt x="368" y="118"/>
                    <a:pt x="375" y="114"/>
                    <a:pt x="382" y="110"/>
                  </a:cubicBezTo>
                  <a:cubicBezTo>
                    <a:pt x="385" y="109"/>
                    <a:pt x="388" y="107"/>
                    <a:pt x="390" y="105"/>
                  </a:cubicBezTo>
                  <a:cubicBezTo>
                    <a:pt x="418" y="91"/>
                    <a:pt x="446" y="77"/>
                    <a:pt x="476" y="65"/>
                  </a:cubicBezTo>
                  <a:cubicBezTo>
                    <a:pt x="482" y="61"/>
                    <a:pt x="489" y="59"/>
                    <a:pt x="495" y="56"/>
                  </a:cubicBezTo>
                  <a:cubicBezTo>
                    <a:pt x="516" y="49"/>
                    <a:pt x="535" y="40"/>
                    <a:pt x="556" y="33"/>
                  </a:cubicBezTo>
                  <a:cubicBezTo>
                    <a:pt x="575" y="25"/>
                    <a:pt x="595" y="19"/>
                    <a:pt x="616" y="13"/>
                  </a:cubicBezTo>
                  <a:cubicBezTo>
                    <a:pt x="617" y="13"/>
                    <a:pt x="617" y="13"/>
                    <a:pt x="617" y="13"/>
                  </a:cubicBezTo>
                  <a:cubicBezTo>
                    <a:pt x="624" y="11"/>
                    <a:pt x="631" y="9"/>
                    <a:pt x="638" y="7"/>
                  </a:cubicBezTo>
                  <a:cubicBezTo>
                    <a:pt x="643" y="6"/>
                    <a:pt x="648" y="5"/>
                    <a:pt x="653" y="4"/>
                  </a:cubicBezTo>
                  <a:cubicBezTo>
                    <a:pt x="663" y="2"/>
                    <a:pt x="674" y="1"/>
                    <a:pt x="684" y="0"/>
                  </a:cubicBezTo>
                  <a:cubicBezTo>
                    <a:pt x="690" y="0"/>
                    <a:pt x="705" y="0"/>
                    <a:pt x="707" y="6"/>
                  </a:cubicBezTo>
                  <a:cubicBezTo>
                    <a:pt x="707" y="8"/>
                    <a:pt x="706" y="10"/>
                    <a:pt x="705" y="12"/>
                  </a:cubicBezTo>
                  <a:cubicBezTo>
                    <a:pt x="705" y="14"/>
                    <a:pt x="705" y="16"/>
                    <a:pt x="703" y="16"/>
                  </a:cubicBezTo>
                  <a:cubicBezTo>
                    <a:pt x="703" y="20"/>
                    <a:pt x="699" y="21"/>
                    <a:pt x="698" y="25"/>
                  </a:cubicBezTo>
                  <a:cubicBezTo>
                    <a:pt x="697" y="25"/>
                    <a:pt x="696" y="26"/>
                    <a:pt x="695" y="26"/>
                  </a:cubicBezTo>
                  <a:cubicBezTo>
                    <a:pt x="696" y="28"/>
                    <a:pt x="692" y="29"/>
                    <a:pt x="691" y="30"/>
                  </a:cubicBezTo>
                  <a:close/>
                  <a:moveTo>
                    <a:pt x="668" y="162"/>
                  </a:moveTo>
                  <a:cubicBezTo>
                    <a:pt x="667" y="161"/>
                    <a:pt x="666" y="162"/>
                    <a:pt x="666" y="162"/>
                  </a:cubicBezTo>
                  <a:cubicBezTo>
                    <a:pt x="668" y="162"/>
                    <a:pt x="667" y="162"/>
                    <a:pt x="666" y="163"/>
                  </a:cubicBezTo>
                  <a:cubicBezTo>
                    <a:pt x="667" y="163"/>
                    <a:pt x="668" y="162"/>
                    <a:pt x="668" y="162"/>
                  </a:cubicBezTo>
                  <a:close/>
                  <a:moveTo>
                    <a:pt x="647" y="181"/>
                  </a:moveTo>
                  <a:cubicBezTo>
                    <a:pt x="647" y="181"/>
                    <a:pt x="647" y="181"/>
                    <a:pt x="647" y="180"/>
                  </a:cubicBezTo>
                  <a:cubicBezTo>
                    <a:pt x="646" y="181"/>
                    <a:pt x="646" y="180"/>
                    <a:pt x="645" y="180"/>
                  </a:cubicBezTo>
                  <a:cubicBezTo>
                    <a:pt x="645" y="181"/>
                    <a:pt x="645" y="181"/>
                    <a:pt x="645" y="182"/>
                  </a:cubicBezTo>
                  <a:cubicBezTo>
                    <a:pt x="645" y="182"/>
                    <a:pt x="645" y="181"/>
                    <a:pt x="644" y="182"/>
                  </a:cubicBezTo>
                  <a:cubicBezTo>
                    <a:pt x="645" y="182"/>
                    <a:pt x="644" y="182"/>
                    <a:pt x="644" y="183"/>
                  </a:cubicBezTo>
                  <a:cubicBezTo>
                    <a:pt x="645" y="183"/>
                    <a:pt x="645" y="184"/>
                    <a:pt x="644" y="184"/>
                  </a:cubicBezTo>
                  <a:cubicBezTo>
                    <a:pt x="645" y="184"/>
                    <a:pt x="645" y="185"/>
                    <a:pt x="645" y="185"/>
                  </a:cubicBezTo>
                  <a:cubicBezTo>
                    <a:pt x="645" y="184"/>
                    <a:pt x="646" y="184"/>
                    <a:pt x="646" y="183"/>
                  </a:cubicBezTo>
                  <a:cubicBezTo>
                    <a:pt x="645" y="183"/>
                    <a:pt x="647" y="183"/>
                    <a:pt x="646" y="182"/>
                  </a:cubicBezTo>
                  <a:cubicBezTo>
                    <a:pt x="646" y="182"/>
                    <a:pt x="646" y="183"/>
                    <a:pt x="646" y="182"/>
                  </a:cubicBezTo>
                  <a:cubicBezTo>
                    <a:pt x="646" y="182"/>
                    <a:pt x="645" y="182"/>
                    <a:pt x="645" y="182"/>
                  </a:cubicBezTo>
                  <a:cubicBezTo>
                    <a:pt x="645" y="181"/>
                    <a:pt x="646" y="181"/>
                    <a:pt x="646" y="181"/>
                  </a:cubicBezTo>
                  <a:cubicBezTo>
                    <a:pt x="647" y="181"/>
                    <a:pt x="647" y="181"/>
                    <a:pt x="648" y="182"/>
                  </a:cubicBezTo>
                  <a:cubicBezTo>
                    <a:pt x="648" y="181"/>
                    <a:pt x="649" y="181"/>
                    <a:pt x="649" y="181"/>
                  </a:cubicBezTo>
                  <a:cubicBezTo>
                    <a:pt x="648" y="180"/>
                    <a:pt x="648" y="181"/>
                    <a:pt x="647" y="181"/>
                  </a:cubicBezTo>
                  <a:close/>
                  <a:moveTo>
                    <a:pt x="514" y="402"/>
                  </a:moveTo>
                  <a:cubicBezTo>
                    <a:pt x="514" y="401"/>
                    <a:pt x="514" y="400"/>
                    <a:pt x="513" y="400"/>
                  </a:cubicBezTo>
                  <a:cubicBezTo>
                    <a:pt x="513" y="401"/>
                    <a:pt x="514" y="401"/>
                    <a:pt x="514" y="402"/>
                  </a:cubicBezTo>
                  <a:close/>
                  <a:moveTo>
                    <a:pt x="240" y="434"/>
                  </a:moveTo>
                  <a:cubicBezTo>
                    <a:pt x="240" y="434"/>
                    <a:pt x="241" y="433"/>
                    <a:pt x="241" y="433"/>
                  </a:cubicBezTo>
                  <a:cubicBezTo>
                    <a:pt x="241" y="433"/>
                    <a:pt x="241" y="432"/>
                    <a:pt x="241" y="432"/>
                  </a:cubicBezTo>
                  <a:cubicBezTo>
                    <a:pt x="241" y="434"/>
                    <a:pt x="238" y="433"/>
                    <a:pt x="240" y="434"/>
                  </a:cubicBezTo>
                  <a:close/>
                  <a:moveTo>
                    <a:pt x="120" y="497"/>
                  </a:moveTo>
                  <a:cubicBezTo>
                    <a:pt x="120" y="497"/>
                    <a:pt x="119" y="498"/>
                    <a:pt x="120" y="498"/>
                  </a:cubicBezTo>
                  <a:cubicBezTo>
                    <a:pt x="120" y="498"/>
                    <a:pt x="120" y="497"/>
                    <a:pt x="120" y="498"/>
                  </a:cubicBezTo>
                  <a:cubicBezTo>
                    <a:pt x="120" y="499"/>
                    <a:pt x="121" y="499"/>
                    <a:pt x="120" y="500"/>
                  </a:cubicBezTo>
                  <a:cubicBezTo>
                    <a:pt x="121" y="499"/>
                    <a:pt x="121" y="499"/>
                    <a:pt x="121" y="498"/>
                  </a:cubicBezTo>
                  <a:cubicBezTo>
                    <a:pt x="121" y="498"/>
                    <a:pt x="121" y="498"/>
                    <a:pt x="120" y="497"/>
                  </a:cubicBezTo>
                  <a:close/>
                  <a:moveTo>
                    <a:pt x="100" y="511"/>
                  </a:moveTo>
                  <a:cubicBezTo>
                    <a:pt x="101" y="512"/>
                    <a:pt x="102" y="512"/>
                    <a:pt x="102" y="514"/>
                  </a:cubicBezTo>
                  <a:cubicBezTo>
                    <a:pt x="102" y="513"/>
                    <a:pt x="102" y="513"/>
                    <a:pt x="103" y="513"/>
                  </a:cubicBezTo>
                  <a:cubicBezTo>
                    <a:pt x="102" y="512"/>
                    <a:pt x="102" y="511"/>
                    <a:pt x="100" y="511"/>
                  </a:cubicBezTo>
                  <a:close/>
                  <a:moveTo>
                    <a:pt x="647" y="183"/>
                  </a:moveTo>
                  <a:cubicBezTo>
                    <a:pt x="647" y="183"/>
                    <a:pt x="647" y="184"/>
                    <a:pt x="648" y="184"/>
                  </a:cubicBezTo>
                  <a:cubicBezTo>
                    <a:pt x="648" y="183"/>
                    <a:pt x="648" y="183"/>
                    <a:pt x="647" y="183"/>
                  </a:cubicBezTo>
                  <a:close/>
                  <a:moveTo>
                    <a:pt x="647" y="168"/>
                  </a:moveTo>
                  <a:cubicBezTo>
                    <a:pt x="648" y="168"/>
                    <a:pt x="647" y="167"/>
                    <a:pt x="647" y="168"/>
                  </a:cubicBezTo>
                  <a:cubicBezTo>
                    <a:pt x="648" y="168"/>
                    <a:pt x="647" y="169"/>
                    <a:pt x="647" y="169"/>
                  </a:cubicBezTo>
                  <a:cubicBezTo>
                    <a:pt x="647" y="168"/>
                    <a:pt x="648" y="169"/>
                    <a:pt x="648" y="169"/>
                  </a:cubicBezTo>
                  <a:cubicBezTo>
                    <a:pt x="648" y="168"/>
                    <a:pt x="649" y="168"/>
                    <a:pt x="649" y="168"/>
                  </a:cubicBezTo>
                  <a:cubicBezTo>
                    <a:pt x="648" y="168"/>
                    <a:pt x="648" y="168"/>
                    <a:pt x="647" y="168"/>
                  </a:cubicBezTo>
                  <a:close/>
                  <a:moveTo>
                    <a:pt x="644" y="183"/>
                  </a:moveTo>
                  <a:cubicBezTo>
                    <a:pt x="644" y="184"/>
                    <a:pt x="642" y="183"/>
                    <a:pt x="642" y="183"/>
                  </a:cubicBezTo>
                  <a:cubicBezTo>
                    <a:pt x="643" y="184"/>
                    <a:pt x="643" y="184"/>
                    <a:pt x="644" y="184"/>
                  </a:cubicBezTo>
                  <a:cubicBezTo>
                    <a:pt x="644" y="184"/>
                    <a:pt x="643" y="185"/>
                    <a:pt x="644" y="185"/>
                  </a:cubicBezTo>
                  <a:cubicBezTo>
                    <a:pt x="645" y="185"/>
                    <a:pt x="644" y="182"/>
                    <a:pt x="644" y="183"/>
                  </a:cubicBezTo>
                  <a:close/>
                  <a:moveTo>
                    <a:pt x="643" y="186"/>
                  </a:moveTo>
                  <a:cubicBezTo>
                    <a:pt x="644" y="185"/>
                    <a:pt x="644" y="187"/>
                    <a:pt x="645" y="186"/>
                  </a:cubicBezTo>
                  <a:cubicBezTo>
                    <a:pt x="644" y="186"/>
                    <a:pt x="645" y="185"/>
                    <a:pt x="644" y="185"/>
                  </a:cubicBezTo>
                  <a:cubicBezTo>
                    <a:pt x="644" y="185"/>
                    <a:pt x="643" y="186"/>
                    <a:pt x="643" y="186"/>
                  </a:cubicBezTo>
                  <a:close/>
                  <a:moveTo>
                    <a:pt x="642" y="180"/>
                  </a:moveTo>
                  <a:cubicBezTo>
                    <a:pt x="643" y="180"/>
                    <a:pt x="644" y="180"/>
                    <a:pt x="645" y="180"/>
                  </a:cubicBezTo>
                  <a:cubicBezTo>
                    <a:pt x="644" y="180"/>
                    <a:pt x="645" y="180"/>
                    <a:pt x="645" y="179"/>
                  </a:cubicBezTo>
                  <a:cubicBezTo>
                    <a:pt x="645" y="179"/>
                    <a:pt x="645" y="179"/>
                    <a:pt x="645" y="178"/>
                  </a:cubicBezTo>
                  <a:cubicBezTo>
                    <a:pt x="645" y="179"/>
                    <a:pt x="645" y="179"/>
                    <a:pt x="644" y="179"/>
                  </a:cubicBezTo>
                  <a:cubicBezTo>
                    <a:pt x="644" y="179"/>
                    <a:pt x="644" y="179"/>
                    <a:pt x="644" y="179"/>
                  </a:cubicBezTo>
                  <a:cubicBezTo>
                    <a:pt x="644" y="179"/>
                    <a:pt x="644" y="179"/>
                    <a:pt x="644" y="180"/>
                  </a:cubicBezTo>
                  <a:cubicBezTo>
                    <a:pt x="643" y="179"/>
                    <a:pt x="643" y="180"/>
                    <a:pt x="642" y="180"/>
                  </a:cubicBezTo>
                  <a:close/>
                  <a:moveTo>
                    <a:pt x="644" y="169"/>
                  </a:moveTo>
                  <a:cubicBezTo>
                    <a:pt x="644" y="170"/>
                    <a:pt x="645" y="169"/>
                    <a:pt x="645" y="170"/>
                  </a:cubicBezTo>
                  <a:cubicBezTo>
                    <a:pt x="644" y="170"/>
                    <a:pt x="644" y="170"/>
                    <a:pt x="645" y="170"/>
                  </a:cubicBezTo>
                  <a:cubicBezTo>
                    <a:pt x="645" y="170"/>
                    <a:pt x="645" y="169"/>
                    <a:pt x="646" y="169"/>
                  </a:cubicBezTo>
                  <a:cubicBezTo>
                    <a:pt x="645" y="169"/>
                    <a:pt x="646" y="169"/>
                    <a:pt x="646" y="168"/>
                  </a:cubicBezTo>
                  <a:cubicBezTo>
                    <a:pt x="645" y="168"/>
                    <a:pt x="645" y="169"/>
                    <a:pt x="645" y="168"/>
                  </a:cubicBezTo>
                  <a:cubicBezTo>
                    <a:pt x="645" y="169"/>
                    <a:pt x="645" y="169"/>
                    <a:pt x="644" y="169"/>
                  </a:cubicBezTo>
                  <a:cubicBezTo>
                    <a:pt x="644" y="168"/>
                    <a:pt x="641" y="168"/>
                    <a:pt x="642" y="169"/>
                  </a:cubicBezTo>
                  <a:cubicBezTo>
                    <a:pt x="643" y="169"/>
                    <a:pt x="643" y="169"/>
                    <a:pt x="643" y="170"/>
                  </a:cubicBezTo>
                  <a:cubicBezTo>
                    <a:pt x="642" y="170"/>
                    <a:pt x="642" y="169"/>
                    <a:pt x="642" y="169"/>
                  </a:cubicBezTo>
                  <a:cubicBezTo>
                    <a:pt x="642" y="170"/>
                    <a:pt x="642" y="170"/>
                    <a:pt x="641" y="170"/>
                  </a:cubicBezTo>
                  <a:cubicBezTo>
                    <a:pt x="641" y="170"/>
                    <a:pt x="642" y="170"/>
                    <a:pt x="642" y="170"/>
                  </a:cubicBezTo>
                  <a:cubicBezTo>
                    <a:pt x="643" y="170"/>
                    <a:pt x="644" y="170"/>
                    <a:pt x="644" y="169"/>
                  </a:cubicBezTo>
                  <a:close/>
                  <a:moveTo>
                    <a:pt x="641" y="184"/>
                  </a:moveTo>
                  <a:cubicBezTo>
                    <a:pt x="641" y="184"/>
                    <a:pt x="641" y="184"/>
                    <a:pt x="641" y="184"/>
                  </a:cubicBezTo>
                  <a:cubicBezTo>
                    <a:pt x="641" y="184"/>
                    <a:pt x="641" y="184"/>
                    <a:pt x="640" y="185"/>
                  </a:cubicBezTo>
                  <a:cubicBezTo>
                    <a:pt x="641" y="185"/>
                    <a:pt x="642" y="185"/>
                    <a:pt x="641" y="185"/>
                  </a:cubicBezTo>
                  <a:cubicBezTo>
                    <a:pt x="641" y="185"/>
                    <a:pt x="641" y="185"/>
                    <a:pt x="641" y="184"/>
                  </a:cubicBezTo>
                  <a:close/>
                  <a:moveTo>
                    <a:pt x="639" y="185"/>
                  </a:moveTo>
                  <a:cubicBezTo>
                    <a:pt x="640" y="185"/>
                    <a:pt x="640" y="186"/>
                    <a:pt x="640" y="186"/>
                  </a:cubicBezTo>
                  <a:cubicBezTo>
                    <a:pt x="640" y="185"/>
                    <a:pt x="641" y="185"/>
                    <a:pt x="641" y="185"/>
                  </a:cubicBezTo>
                  <a:cubicBezTo>
                    <a:pt x="640" y="185"/>
                    <a:pt x="639" y="184"/>
                    <a:pt x="639" y="185"/>
                  </a:cubicBezTo>
                  <a:close/>
                  <a:moveTo>
                    <a:pt x="636" y="187"/>
                  </a:moveTo>
                  <a:cubicBezTo>
                    <a:pt x="637" y="187"/>
                    <a:pt x="637" y="188"/>
                    <a:pt x="637" y="189"/>
                  </a:cubicBezTo>
                  <a:cubicBezTo>
                    <a:pt x="637" y="189"/>
                    <a:pt x="637" y="188"/>
                    <a:pt x="636" y="189"/>
                  </a:cubicBezTo>
                  <a:cubicBezTo>
                    <a:pt x="637" y="189"/>
                    <a:pt x="637" y="189"/>
                    <a:pt x="638" y="189"/>
                  </a:cubicBezTo>
                  <a:cubicBezTo>
                    <a:pt x="638" y="189"/>
                    <a:pt x="638" y="189"/>
                    <a:pt x="638" y="188"/>
                  </a:cubicBezTo>
                  <a:cubicBezTo>
                    <a:pt x="637" y="188"/>
                    <a:pt x="637" y="187"/>
                    <a:pt x="636" y="187"/>
                  </a:cubicBezTo>
                  <a:close/>
                  <a:moveTo>
                    <a:pt x="635" y="186"/>
                  </a:moveTo>
                  <a:cubicBezTo>
                    <a:pt x="634" y="187"/>
                    <a:pt x="636" y="187"/>
                    <a:pt x="636" y="187"/>
                  </a:cubicBezTo>
                  <a:cubicBezTo>
                    <a:pt x="635" y="187"/>
                    <a:pt x="635" y="187"/>
                    <a:pt x="635" y="187"/>
                  </a:cubicBezTo>
                  <a:cubicBezTo>
                    <a:pt x="635" y="188"/>
                    <a:pt x="636" y="188"/>
                    <a:pt x="636" y="187"/>
                  </a:cubicBezTo>
                  <a:cubicBezTo>
                    <a:pt x="635" y="187"/>
                    <a:pt x="636" y="186"/>
                    <a:pt x="635" y="186"/>
                  </a:cubicBezTo>
                  <a:close/>
                  <a:moveTo>
                    <a:pt x="636" y="186"/>
                  </a:moveTo>
                  <a:cubicBezTo>
                    <a:pt x="636" y="185"/>
                    <a:pt x="636" y="184"/>
                    <a:pt x="635" y="184"/>
                  </a:cubicBezTo>
                  <a:cubicBezTo>
                    <a:pt x="635" y="185"/>
                    <a:pt x="635" y="186"/>
                    <a:pt x="636" y="186"/>
                  </a:cubicBezTo>
                  <a:close/>
                  <a:moveTo>
                    <a:pt x="632" y="172"/>
                  </a:moveTo>
                  <a:cubicBezTo>
                    <a:pt x="632" y="172"/>
                    <a:pt x="631" y="173"/>
                    <a:pt x="632" y="173"/>
                  </a:cubicBezTo>
                  <a:cubicBezTo>
                    <a:pt x="632" y="173"/>
                    <a:pt x="632" y="172"/>
                    <a:pt x="633" y="172"/>
                  </a:cubicBezTo>
                  <a:cubicBezTo>
                    <a:pt x="632" y="172"/>
                    <a:pt x="632" y="172"/>
                    <a:pt x="632" y="172"/>
                  </a:cubicBezTo>
                  <a:close/>
                  <a:moveTo>
                    <a:pt x="581" y="450"/>
                  </a:moveTo>
                  <a:cubicBezTo>
                    <a:pt x="581" y="451"/>
                    <a:pt x="581" y="451"/>
                    <a:pt x="580" y="451"/>
                  </a:cubicBezTo>
                  <a:cubicBezTo>
                    <a:pt x="581" y="452"/>
                    <a:pt x="582" y="450"/>
                    <a:pt x="581" y="450"/>
                  </a:cubicBezTo>
                  <a:close/>
                  <a:moveTo>
                    <a:pt x="576" y="453"/>
                  </a:moveTo>
                  <a:cubicBezTo>
                    <a:pt x="578" y="454"/>
                    <a:pt x="580" y="453"/>
                    <a:pt x="581" y="452"/>
                  </a:cubicBezTo>
                  <a:cubicBezTo>
                    <a:pt x="579" y="453"/>
                    <a:pt x="578" y="452"/>
                    <a:pt x="576" y="453"/>
                  </a:cubicBezTo>
                  <a:close/>
                  <a:moveTo>
                    <a:pt x="621" y="195"/>
                  </a:moveTo>
                  <a:cubicBezTo>
                    <a:pt x="622" y="195"/>
                    <a:pt x="623" y="195"/>
                    <a:pt x="623" y="194"/>
                  </a:cubicBezTo>
                  <a:cubicBezTo>
                    <a:pt x="622" y="194"/>
                    <a:pt x="622" y="194"/>
                    <a:pt x="622" y="195"/>
                  </a:cubicBezTo>
                  <a:cubicBezTo>
                    <a:pt x="622" y="195"/>
                    <a:pt x="621" y="194"/>
                    <a:pt x="621" y="195"/>
                  </a:cubicBezTo>
                  <a:close/>
                  <a:moveTo>
                    <a:pt x="578" y="438"/>
                  </a:moveTo>
                  <a:cubicBezTo>
                    <a:pt x="579" y="439"/>
                    <a:pt x="579" y="439"/>
                    <a:pt x="580" y="438"/>
                  </a:cubicBezTo>
                  <a:cubicBezTo>
                    <a:pt x="579" y="438"/>
                    <a:pt x="578" y="437"/>
                    <a:pt x="578" y="438"/>
                  </a:cubicBezTo>
                  <a:close/>
                  <a:moveTo>
                    <a:pt x="619" y="195"/>
                  </a:moveTo>
                  <a:cubicBezTo>
                    <a:pt x="620" y="195"/>
                    <a:pt x="620" y="194"/>
                    <a:pt x="620" y="194"/>
                  </a:cubicBezTo>
                  <a:cubicBezTo>
                    <a:pt x="620" y="194"/>
                    <a:pt x="621" y="194"/>
                    <a:pt x="621" y="194"/>
                  </a:cubicBezTo>
                  <a:cubicBezTo>
                    <a:pt x="620" y="193"/>
                    <a:pt x="619" y="194"/>
                    <a:pt x="619" y="195"/>
                  </a:cubicBezTo>
                  <a:close/>
                  <a:moveTo>
                    <a:pt x="578" y="443"/>
                  </a:moveTo>
                  <a:cubicBezTo>
                    <a:pt x="576" y="443"/>
                    <a:pt x="574" y="445"/>
                    <a:pt x="573" y="444"/>
                  </a:cubicBezTo>
                  <a:cubicBezTo>
                    <a:pt x="572" y="444"/>
                    <a:pt x="571" y="445"/>
                    <a:pt x="571" y="446"/>
                  </a:cubicBezTo>
                  <a:cubicBezTo>
                    <a:pt x="573" y="446"/>
                    <a:pt x="573" y="444"/>
                    <a:pt x="574" y="446"/>
                  </a:cubicBezTo>
                  <a:cubicBezTo>
                    <a:pt x="575" y="446"/>
                    <a:pt x="575" y="445"/>
                    <a:pt x="575" y="445"/>
                  </a:cubicBezTo>
                  <a:cubicBezTo>
                    <a:pt x="575" y="446"/>
                    <a:pt x="576" y="444"/>
                    <a:pt x="577" y="445"/>
                  </a:cubicBezTo>
                  <a:cubicBezTo>
                    <a:pt x="576" y="444"/>
                    <a:pt x="579" y="444"/>
                    <a:pt x="578" y="443"/>
                  </a:cubicBezTo>
                  <a:close/>
                  <a:moveTo>
                    <a:pt x="575" y="449"/>
                  </a:moveTo>
                  <a:cubicBezTo>
                    <a:pt x="575" y="450"/>
                    <a:pt x="575" y="450"/>
                    <a:pt x="575" y="450"/>
                  </a:cubicBezTo>
                  <a:cubicBezTo>
                    <a:pt x="576" y="449"/>
                    <a:pt x="577" y="450"/>
                    <a:pt x="577" y="449"/>
                  </a:cubicBezTo>
                  <a:cubicBezTo>
                    <a:pt x="576" y="449"/>
                    <a:pt x="576" y="449"/>
                    <a:pt x="575" y="449"/>
                  </a:cubicBezTo>
                  <a:close/>
                  <a:moveTo>
                    <a:pt x="576" y="453"/>
                  </a:moveTo>
                  <a:cubicBezTo>
                    <a:pt x="576" y="452"/>
                    <a:pt x="575" y="453"/>
                    <a:pt x="575" y="453"/>
                  </a:cubicBezTo>
                  <a:cubicBezTo>
                    <a:pt x="575" y="452"/>
                    <a:pt x="575" y="453"/>
                    <a:pt x="575" y="452"/>
                  </a:cubicBezTo>
                  <a:cubicBezTo>
                    <a:pt x="575" y="452"/>
                    <a:pt x="575" y="452"/>
                    <a:pt x="574" y="451"/>
                  </a:cubicBezTo>
                  <a:cubicBezTo>
                    <a:pt x="574" y="452"/>
                    <a:pt x="574" y="452"/>
                    <a:pt x="574" y="452"/>
                  </a:cubicBezTo>
                  <a:cubicBezTo>
                    <a:pt x="574" y="451"/>
                    <a:pt x="573" y="451"/>
                    <a:pt x="572" y="451"/>
                  </a:cubicBezTo>
                  <a:cubicBezTo>
                    <a:pt x="572" y="452"/>
                    <a:pt x="573" y="452"/>
                    <a:pt x="573" y="452"/>
                  </a:cubicBezTo>
                  <a:cubicBezTo>
                    <a:pt x="572" y="452"/>
                    <a:pt x="573" y="453"/>
                    <a:pt x="572" y="453"/>
                  </a:cubicBezTo>
                  <a:cubicBezTo>
                    <a:pt x="573" y="452"/>
                    <a:pt x="571" y="453"/>
                    <a:pt x="572" y="452"/>
                  </a:cubicBezTo>
                  <a:cubicBezTo>
                    <a:pt x="571" y="451"/>
                    <a:pt x="571" y="453"/>
                    <a:pt x="570" y="452"/>
                  </a:cubicBezTo>
                  <a:cubicBezTo>
                    <a:pt x="571" y="453"/>
                    <a:pt x="570" y="453"/>
                    <a:pt x="570" y="455"/>
                  </a:cubicBezTo>
                  <a:cubicBezTo>
                    <a:pt x="570" y="455"/>
                    <a:pt x="571" y="455"/>
                    <a:pt x="571" y="455"/>
                  </a:cubicBezTo>
                  <a:cubicBezTo>
                    <a:pt x="570" y="455"/>
                    <a:pt x="570" y="455"/>
                    <a:pt x="570" y="455"/>
                  </a:cubicBezTo>
                  <a:cubicBezTo>
                    <a:pt x="570" y="454"/>
                    <a:pt x="569" y="454"/>
                    <a:pt x="568" y="453"/>
                  </a:cubicBezTo>
                  <a:cubicBezTo>
                    <a:pt x="568" y="454"/>
                    <a:pt x="568" y="455"/>
                    <a:pt x="568" y="455"/>
                  </a:cubicBezTo>
                  <a:cubicBezTo>
                    <a:pt x="569" y="456"/>
                    <a:pt x="570" y="455"/>
                    <a:pt x="569" y="456"/>
                  </a:cubicBezTo>
                  <a:cubicBezTo>
                    <a:pt x="570" y="456"/>
                    <a:pt x="571" y="456"/>
                    <a:pt x="572" y="455"/>
                  </a:cubicBezTo>
                  <a:cubicBezTo>
                    <a:pt x="572" y="456"/>
                    <a:pt x="573" y="456"/>
                    <a:pt x="573" y="457"/>
                  </a:cubicBezTo>
                  <a:cubicBezTo>
                    <a:pt x="575" y="455"/>
                    <a:pt x="574" y="455"/>
                    <a:pt x="576" y="453"/>
                  </a:cubicBezTo>
                  <a:close/>
                  <a:moveTo>
                    <a:pt x="570" y="440"/>
                  </a:moveTo>
                  <a:cubicBezTo>
                    <a:pt x="570" y="439"/>
                    <a:pt x="569" y="439"/>
                    <a:pt x="570" y="440"/>
                  </a:cubicBezTo>
                  <a:cubicBezTo>
                    <a:pt x="571" y="440"/>
                    <a:pt x="572" y="441"/>
                    <a:pt x="574" y="441"/>
                  </a:cubicBezTo>
                  <a:cubicBezTo>
                    <a:pt x="574" y="442"/>
                    <a:pt x="573" y="442"/>
                    <a:pt x="574" y="442"/>
                  </a:cubicBezTo>
                  <a:cubicBezTo>
                    <a:pt x="574" y="442"/>
                    <a:pt x="574" y="442"/>
                    <a:pt x="575" y="442"/>
                  </a:cubicBezTo>
                  <a:cubicBezTo>
                    <a:pt x="575" y="441"/>
                    <a:pt x="575" y="441"/>
                    <a:pt x="575" y="440"/>
                  </a:cubicBezTo>
                  <a:cubicBezTo>
                    <a:pt x="577" y="441"/>
                    <a:pt x="577" y="438"/>
                    <a:pt x="578" y="439"/>
                  </a:cubicBezTo>
                  <a:cubicBezTo>
                    <a:pt x="578" y="439"/>
                    <a:pt x="578" y="438"/>
                    <a:pt x="578" y="438"/>
                  </a:cubicBezTo>
                  <a:cubicBezTo>
                    <a:pt x="576" y="439"/>
                    <a:pt x="572" y="437"/>
                    <a:pt x="571" y="439"/>
                  </a:cubicBezTo>
                  <a:cubicBezTo>
                    <a:pt x="570" y="439"/>
                    <a:pt x="570" y="440"/>
                    <a:pt x="570" y="440"/>
                  </a:cubicBezTo>
                  <a:close/>
                  <a:moveTo>
                    <a:pt x="572" y="437"/>
                  </a:moveTo>
                  <a:cubicBezTo>
                    <a:pt x="572" y="437"/>
                    <a:pt x="574" y="437"/>
                    <a:pt x="574" y="436"/>
                  </a:cubicBezTo>
                  <a:cubicBezTo>
                    <a:pt x="574" y="436"/>
                    <a:pt x="572" y="436"/>
                    <a:pt x="572" y="437"/>
                  </a:cubicBezTo>
                  <a:close/>
                  <a:moveTo>
                    <a:pt x="567" y="453"/>
                  </a:moveTo>
                  <a:cubicBezTo>
                    <a:pt x="567" y="452"/>
                    <a:pt x="568" y="453"/>
                    <a:pt x="568" y="453"/>
                  </a:cubicBezTo>
                  <a:cubicBezTo>
                    <a:pt x="568" y="452"/>
                    <a:pt x="568" y="452"/>
                    <a:pt x="568" y="451"/>
                  </a:cubicBezTo>
                  <a:cubicBezTo>
                    <a:pt x="568" y="451"/>
                    <a:pt x="568" y="452"/>
                    <a:pt x="567" y="452"/>
                  </a:cubicBezTo>
                  <a:cubicBezTo>
                    <a:pt x="567" y="451"/>
                    <a:pt x="567" y="451"/>
                    <a:pt x="567" y="451"/>
                  </a:cubicBezTo>
                  <a:cubicBezTo>
                    <a:pt x="567" y="452"/>
                    <a:pt x="567" y="452"/>
                    <a:pt x="567" y="452"/>
                  </a:cubicBezTo>
                  <a:cubicBezTo>
                    <a:pt x="567" y="452"/>
                    <a:pt x="567" y="453"/>
                    <a:pt x="567" y="453"/>
                  </a:cubicBezTo>
                  <a:close/>
                  <a:moveTo>
                    <a:pt x="566" y="455"/>
                  </a:moveTo>
                  <a:cubicBezTo>
                    <a:pt x="567" y="455"/>
                    <a:pt x="567" y="456"/>
                    <a:pt x="568" y="454"/>
                  </a:cubicBezTo>
                  <a:cubicBezTo>
                    <a:pt x="567" y="454"/>
                    <a:pt x="567" y="453"/>
                    <a:pt x="567" y="454"/>
                  </a:cubicBezTo>
                  <a:cubicBezTo>
                    <a:pt x="567" y="454"/>
                    <a:pt x="566" y="455"/>
                    <a:pt x="566" y="455"/>
                  </a:cubicBezTo>
                  <a:close/>
                  <a:moveTo>
                    <a:pt x="569" y="441"/>
                  </a:moveTo>
                  <a:cubicBezTo>
                    <a:pt x="568" y="441"/>
                    <a:pt x="569" y="440"/>
                    <a:pt x="569" y="440"/>
                  </a:cubicBezTo>
                  <a:cubicBezTo>
                    <a:pt x="568" y="439"/>
                    <a:pt x="568" y="442"/>
                    <a:pt x="569" y="441"/>
                  </a:cubicBezTo>
                  <a:close/>
                  <a:moveTo>
                    <a:pt x="565" y="416"/>
                  </a:moveTo>
                  <a:cubicBezTo>
                    <a:pt x="565" y="417"/>
                    <a:pt x="566" y="417"/>
                    <a:pt x="567" y="418"/>
                  </a:cubicBezTo>
                  <a:cubicBezTo>
                    <a:pt x="567" y="417"/>
                    <a:pt x="567" y="417"/>
                    <a:pt x="567" y="417"/>
                  </a:cubicBezTo>
                  <a:cubicBezTo>
                    <a:pt x="566" y="417"/>
                    <a:pt x="566" y="416"/>
                    <a:pt x="565" y="416"/>
                  </a:cubicBezTo>
                  <a:close/>
                  <a:moveTo>
                    <a:pt x="555" y="455"/>
                  </a:moveTo>
                  <a:cubicBezTo>
                    <a:pt x="555" y="454"/>
                    <a:pt x="554" y="454"/>
                    <a:pt x="555" y="454"/>
                  </a:cubicBezTo>
                  <a:cubicBezTo>
                    <a:pt x="555" y="454"/>
                    <a:pt x="556" y="454"/>
                    <a:pt x="556" y="454"/>
                  </a:cubicBezTo>
                  <a:cubicBezTo>
                    <a:pt x="556" y="453"/>
                    <a:pt x="557" y="453"/>
                    <a:pt x="557" y="453"/>
                  </a:cubicBezTo>
                  <a:cubicBezTo>
                    <a:pt x="557" y="453"/>
                    <a:pt x="557" y="453"/>
                    <a:pt x="557" y="452"/>
                  </a:cubicBezTo>
                  <a:cubicBezTo>
                    <a:pt x="555" y="452"/>
                    <a:pt x="554" y="454"/>
                    <a:pt x="553" y="454"/>
                  </a:cubicBezTo>
                  <a:cubicBezTo>
                    <a:pt x="552" y="453"/>
                    <a:pt x="551" y="454"/>
                    <a:pt x="551" y="454"/>
                  </a:cubicBezTo>
                  <a:cubicBezTo>
                    <a:pt x="550" y="455"/>
                    <a:pt x="551" y="456"/>
                    <a:pt x="551" y="456"/>
                  </a:cubicBezTo>
                  <a:cubicBezTo>
                    <a:pt x="552" y="455"/>
                    <a:pt x="551" y="456"/>
                    <a:pt x="551" y="455"/>
                  </a:cubicBezTo>
                  <a:cubicBezTo>
                    <a:pt x="552" y="455"/>
                    <a:pt x="552" y="455"/>
                    <a:pt x="552" y="454"/>
                  </a:cubicBezTo>
                  <a:cubicBezTo>
                    <a:pt x="552" y="455"/>
                    <a:pt x="551" y="455"/>
                    <a:pt x="552" y="455"/>
                  </a:cubicBezTo>
                  <a:cubicBezTo>
                    <a:pt x="552" y="455"/>
                    <a:pt x="553" y="456"/>
                    <a:pt x="554" y="455"/>
                  </a:cubicBezTo>
                  <a:cubicBezTo>
                    <a:pt x="554" y="455"/>
                    <a:pt x="554" y="455"/>
                    <a:pt x="554" y="455"/>
                  </a:cubicBezTo>
                  <a:cubicBezTo>
                    <a:pt x="554" y="455"/>
                    <a:pt x="556" y="455"/>
                    <a:pt x="555" y="455"/>
                  </a:cubicBezTo>
                  <a:cubicBezTo>
                    <a:pt x="555" y="455"/>
                    <a:pt x="555" y="455"/>
                    <a:pt x="555" y="455"/>
                  </a:cubicBezTo>
                  <a:close/>
                  <a:moveTo>
                    <a:pt x="552" y="458"/>
                  </a:moveTo>
                  <a:cubicBezTo>
                    <a:pt x="552" y="458"/>
                    <a:pt x="553" y="459"/>
                    <a:pt x="553" y="457"/>
                  </a:cubicBezTo>
                  <a:cubicBezTo>
                    <a:pt x="553" y="457"/>
                    <a:pt x="552" y="457"/>
                    <a:pt x="552" y="458"/>
                  </a:cubicBezTo>
                  <a:close/>
                  <a:moveTo>
                    <a:pt x="550" y="458"/>
                  </a:moveTo>
                  <a:cubicBezTo>
                    <a:pt x="550" y="459"/>
                    <a:pt x="552" y="459"/>
                    <a:pt x="552" y="458"/>
                  </a:cubicBezTo>
                  <a:cubicBezTo>
                    <a:pt x="552" y="458"/>
                    <a:pt x="551" y="458"/>
                    <a:pt x="550" y="458"/>
                  </a:cubicBezTo>
                  <a:close/>
                  <a:moveTo>
                    <a:pt x="549" y="455"/>
                  </a:moveTo>
                  <a:cubicBezTo>
                    <a:pt x="549" y="456"/>
                    <a:pt x="550" y="455"/>
                    <a:pt x="550" y="455"/>
                  </a:cubicBezTo>
                  <a:cubicBezTo>
                    <a:pt x="549" y="454"/>
                    <a:pt x="549" y="455"/>
                    <a:pt x="549" y="455"/>
                  </a:cubicBezTo>
                  <a:cubicBezTo>
                    <a:pt x="549" y="455"/>
                    <a:pt x="549" y="455"/>
                    <a:pt x="549" y="455"/>
                  </a:cubicBezTo>
                  <a:close/>
                  <a:moveTo>
                    <a:pt x="545" y="451"/>
                  </a:moveTo>
                  <a:cubicBezTo>
                    <a:pt x="544" y="452"/>
                    <a:pt x="542" y="452"/>
                    <a:pt x="542" y="455"/>
                  </a:cubicBezTo>
                  <a:cubicBezTo>
                    <a:pt x="542" y="455"/>
                    <a:pt x="542" y="455"/>
                    <a:pt x="543" y="456"/>
                  </a:cubicBezTo>
                  <a:cubicBezTo>
                    <a:pt x="542" y="455"/>
                    <a:pt x="542" y="455"/>
                    <a:pt x="542" y="456"/>
                  </a:cubicBezTo>
                  <a:cubicBezTo>
                    <a:pt x="542" y="456"/>
                    <a:pt x="543" y="455"/>
                    <a:pt x="543" y="456"/>
                  </a:cubicBezTo>
                  <a:cubicBezTo>
                    <a:pt x="541" y="456"/>
                    <a:pt x="541" y="458"/>
                    <a:pt x="540" y="458"/>
                  </a:cubicBezTo>
                  <a:cubicBezTo>
                    <a:pt x="540" y="457"/>
                    <a:pt x="539" y="458"/>
                    <a:pt x="539" y="458"/>
                  </a:cubicBezTo>
                  <a:cubicBezTo>
                    <a:pt x="539" y="458"/>
                    <a:pt x="539" y="458"/>
                    <a:pt x="539" y="459"/>
                  </a:cubicBezTo>
                  <a:cubicBezTo>
                    <a:pt x="538" y="459"/>
                    <a:pt x="537" y="460"/>
                    <a:pt x="536" y="460"/>
                  </a:cubicBezTo>
                  <a:cubicBezTo>
                    <a:pt x="537" y="460"/>
                    <a:pt x="537" y="460"/>
                    <a:pt x="537" y="460"/>
                  </a:cubicBezTo>
                  <a:cubicBezTo>
                    <a:pt x="539" y="460"/>
                    <a:pt x="542" y="460"/>
                    <a:pt x="542" y="457"/>
                  </a:cubicBezTo>
                  <a:cubicBezTo>
                    <a:pt x="543" y="456"/>
                    <a:pt x="544" y="457"/>
                    <a:pt x="545" y="457"/>
                  </a:cubicBezTo>
                  <a:cubicBezTo>
                    <a:pt x="545" y="456"/>
                    <a:pt x="544" y="456"/>
                    <a:pt x="544" y="456"/>
                  </a:cubicBezTo>
                  <a:cubicBezTo>
                    <a:pt x="545" y="456"/>
                    <a:pt x="547" y="458"/>
                    <a:pt x="548" y="456"/>
                  </a:cubicBezTo>
                  <a:cubicBezTo>
                    <a:pt x="548" y="455"/>
                    <a:pt x="547" y="456"/>
                    <a:pt x="545" y="455"/>
                  </a:cubicBezTo>
                  <a:cubicBezTo>
                    <a:pt x="545" y="455"/>
                    <a:pt x="546" y="455"/>
                    <a:pt x="546" y="454"/>
                  </a:cubicBezTo>
                  <a:cubicBezTo>
                    <a:pt x="545" y="454"/>
                    <a:pt x="545" y="455"/>
                    <a:pt x="545" y="455"/>
                  </a:cubicBezTo>
                  <a:cubicBezTo>
                    <a:pt x="545" y="453"/>
                    <a:pt x="545" y="453"/>
                    <a:pt x="544" y="454"/>
                  </a:cubicBezTo>
                  <a:cubicBezTo>
                    <a:pt x="544" y="453"/>
                    <a:pt x="544" y="453"/>
                    <a:pt x="544" y="452"/>
                  </a:cubicBezTo>
                  <a:cubicBezTo>
                    <a:pt x="545" y="453"/>
                    <a:pt x="545" y="452"/>
                    <a:pt x="546" y="452"/>
                  </a:cubicBezTo>
                  <a:cubicBezTo>
                    <a:pt x="546" y="453"/>
                    <a:pt x="546" y="454"/>
                    <a:pt x="546" y="454"/>
                  </a:cubicBezTo>
                  <a:cubicBezTo>
                    <a:pt x="547" y="454"/>
                    <a:pt x="549" y="454"/>
                    <a:pt x="548" y="453"/>
                  </a:cubicBezTo>
                  <a:cubicBezTo>
                    <a:pt x="547" y="453"/>
                    <a:pt x="545" y="452"/>
                    <a:pt x="545" y="451"/>
                  </a:cubicBezTo>
                  <a:close/>
                  <a:moveTo>
                    <a:pt x="545" y="464"/>
                  </a:moveTo>
                  <a:cubicBezTo>
                    <a:pt x="545" y="463"/>
                    <a:pt x="545" y="462"/>
                    <a:pt x="545" y="462"/>
                  </a:cubicBezTo>
                  <a:cubicBezTo>
                    <a:pt x="545" y="462"/>
                    <a:pt x="544" y="462"/>
                    <a:pt x="544" y="463"/>
                  </a:cubicBezTo>
                  <a:cubicBezTo>
                    <a:pt x="544" y="463"/>
                    <a:pt x="544" y="463"/>
                    <a:pt x="544" y="463"/>
                  </a:cubicBezTo>
                  <a:cubicBezTo>
                    <a:pt x="543" y="464"/>
                    <a:pt x="541" y="464"/>
                    <a:pt x="540" y="464"/>
                  </a:cubicBezTo>
                  <a:cubicBezTo>
                    <a:pt x="541" y="464"/>
                    <a:pt x="540" y="465"/>
                    <a:pt x="541" y="465"/>
                  </a:cubicBezTo>
                  <a:cubicBezTo>
                    <a:pt x="541" y="466"/>
                    <a:pt x="541" y="465"/>
                    <a:pt x="542" y="465"/>
                  </a:cubicBezTo>
                  <a:cubicBezTo>
                    <a:pt x="542" y="464"/>
                    <a:pt x="542" y="464"/>
                    <a:pt x="543" y="464"/>
                  </a:cubicBezTo>
                  <a:cubicBezTo>
                    <a:pt x="543" y="464"/>
                    <a:pt x="543" y="465"/>
                    <a:pt x="543" y="465"/>
                  </a:cubicBezTo>
                  <a:cubicBezTo>
                    <a:pt x="544" y="465"/>
                    <a:pt x="545" y="465"/>
                    <a:pt x="546" y="464"/>
                  </a:cubicBezTo>
                  <a:cubicBezTo>
                    <a:pt x="545" y="463"/>
                    <a:pt x="545" y="464"/>
                    <a:pt x="545" y="464"/>
                  </a:cubicBezTo>
                  <a:close/>
                  <a:moveTo>
                    <a:pt x="534" y="458"/>
                  </a:moveTo>
                  <a:cubicBezTo>
                    <a:pt x="534" y="459"/>
                    <a:pt x="535" y="459"/>
                    <a:pt x="534" y="459"/>
                  </a:cubicBezTo>
                  <a:cubicBezTo>
                    <a:pt x="535" y="459"/>
                    <a:pt x="536" y="459"/>
                    <a:pt x="537" y="458"/>
                  </a:cubicBezTo>
                  <a:cubicBezTo>
                    <a:pt x="536" y="458"/>
                    <a:pt x="535" y="459"/>
                    <a:pt x="534" y="458"/>
                  </a:cubicBezTo>
                  <a:close/>
                  <a:moveTo>
                    <a:pt x="529" y="468"/>
                  </a:moveTo>
                  <a:cubicBezTo>
                    <a:pt x="529" y="468"/>
                    <a:pt x="528" y="468"/>
                    <a:pt x="528" y="468"/>
                  </a:cubicBezTo>
                  <a:cubicBezTo>
                    <a:pt x="528" y="470"/>
                    <a:pt x="527" y="469"/>
                    <a:pt x="526" y="469"/>
                  </a:cubicBezTo>
                  <a:cubicBezTo>
                    <a:pt x="525" y="469"/>
                    <a:pt x="527" y="469"/>
                    <a:pt x="526" y="470"/>
                  </a:cubicBezTo>
                  <a:cubicBezTo>
                    <a:pt x="526" y="470"/>
                    <a:pt x="526" y="470"/>
                    <a:pt x="526" y="470"/>
                  </a:cubicBezTo>
                  <a:cubicBezTo>
                    <a:pt x="527" y="471"/>
                    <a:pt x="529" y="470"/>
                    <a:pt x="530" y="469"/>
                  </a:cubicBezTo>
                  <a:cubicBezTo>
                    <a:pt x="530" y="468"/>
                    <a:pt x="529" y="469"/>
                    <a:pt x="529" y="468"/>
                  </a:cubicBezTo>
                  <a:close/>
                  <a:moveTo>
                    <a:pt x="519" y="463"/>
                  </a:moveTo>
                  <a:cubicBezTo>
                    <a:pt x="519" y="463"/>
                    <a:pt x="520" y="462"/>
                    <a:pt x="520" y="461"/>
                  </a:cubicBezTo>
                  <a:cubicBezTo>
                    <a:pt x="519" y="461"/>
                    <a:pt x="519" y="462"/>
                    <a:pt x="519" y="463"/>
                  </a:cubicBezTo>
                  <a:close/>
                  <a:moveTo>
                    <a:pt x="513" y="407"/>
                  </a:moveTo>
                  <a:cubicBezTo>
                    <a:pt x="513" y="407"/>
                    <a:pt x="512" y="407"/>
                    <a:pt x="512" y="407"/>
                  </a:cubicBezTo>
                  <a:cubicBezTo>
                    <a:pt x="513" y="408"/>
                    <a:pt x="513" y="407"/>
                    <a:pt x="514" y="408"/>
                  </a:cubicBezTo>
                  <a:cubicBezTo>
                    <a:pt x="514" y="407"/>
                    <a:pt x="514" y="407"/>
                    <a:pt x="514" y="407"/>
                  </a:cubicBezTo>
                  <a:cubicBezTo>
                    <a:pt x="513" y="407"/>
                    <a:pt x="513" y="406"/>
                    <a:pt x="513" y="407"/>
                  </a:cubicBezTo>
                  <a:close/>
                  <a:moveTo>
                    <a:pt x="513" y="404"/>
                  </a:moveTo>
                  <a:cubicBezTo>
                    <a:pt x="513" y="404"/>
                    <a:pt x="513" y="403"/>
                    <a:pt x="513" y="403"/>
                  </a:cubicBezTo>
                  <a:cubicBezTo>
                    <a:pt x="514" y="403"/>
                    <a:pt x="514" y="403"/>
                    <a:pt x="514" y="403"/>
                  </a:cubicBezTo>
                  <a:cubicBezTo>
                    <a:pt x="514" y="403"/>
                    <a:pt x="514" y="402"/>
                    <a:pt x="514" y="402"/>
                  </a:cubicBezTo>
                  <a:cubicBezTo>
                    <a:pt x="513" y="402"/>
                    <a:pt x="513" y="403"/>
                    <a:pt x="513" y="404"/>
                  </a:cubicBezTo>
                  <a:close/>
                  <a:moveTo>
                    <a:pt x="537" y="242"/>
                  </a:moveTo>
                  <a:cubicBezTo>
                    <a:pt x="536" y="242"/>
                    <a:pt x="535" y="242"/>
                    <a:pt x="535" y="243"/>
                  </a:cubicBezTo>
                  <a:cubicBezTo>
                    <a:pt x="536" y="243"/>
                    <a:pt x="537" y="243"/>
                    <a:pt x="537" y="243"/>
                  </a:cubicBezTo>
                  <a:cubicBezTo>
                    <a:pt x="537" y="243"/>
                    <a:pt x="536" y="243"/>
                    <a:pt x="537" y="242"/>
                  </a:cubicBezTo>
                  <a:close/>
                  <a:moveTo>
                    <a:pt x="510" y="333"/>
                  </a:moveTo>
                  <a:cubicBezTo>
                    <a:pt x="509" y="334"/>
                    <a:pt x="510" y="334"/>
                    <a:pt x="509" y="335"/>
                  </a:cubicBezTo>
                  <a:cubicBezTo>
                    <a:pt x="509" y="335"/>
                    <a:pt x="509" y="335"/>
                    <a:pt x="509" y="335"/>
                  </a:cubicBezTo>
                  <a:cubicBezTo>
                    <a:pt x="509" y="335"/>
                    <a:pt x="510" y="336"/>
                    <a:pt x="511" y="335"/>
                  </a:cubicBezTo>
                  <a:cubicBezTo>
                    <a:pt x="511" y="335"/>
                    <a:pt x="510" y="335"/>
                    <a:pt x="510" y="335"/>
                  </a:cubicBezTo>
                  <a:cubicBezTo>
                    <a:pt x="510" y="334"/>
                    <a:pt x="511" y="334"/>
                    <a:pt x="510" y="334"/>
                  </a:cubicBezTo>
                  <a:cubicBezTo>
                    <a:pt x="510" y="334"/>
                    <a:pt x="510" y="333"/>
                    <a:pt x="510" y="333"/>
                  </a:cubicBezTo>
                  <a:close/>
                  <a:moveTo>
                    <a:pt x="510" y="332"/>
                  </a:moveTo>
                  <a:cubicBezTo>
                    <a:pt x="510" y="332"/>
                    <a:pt x="510" y="333"/>
                    <a:pt x="510" y="333"/>
                  </a:cubicBezTo>
                  <a:cubicBezTo>
                    <a:pt x="510" y="332"/>
                    <a:pt x="510" y="332"/>
                    <a:pt x="510" y="332"/>
                  </a:cubicBezTo>
                  <a:cubicBezTo>
                    <a:pt x="510" y="332"/>
                    <a:pt x="511" y="334"/>
                    <a:pt x="511" y="333"/>
                  </a:cubicBezTo>
                  <a:cubicBezTo>
                    <a:pt x="510" y="333"/>
                    <a:pt x="511" y="331"/>
                    <a:pt x="510" y="332"/>
                  </a:cubicBezTo>
                  <a:close/>
                  <a:moveTo>
                    <a:pt x="506" y="335"/>
                  </a:moveTo>
                  <a:cubicBezTo>
                    <a:pt x="506" y="336"/>
                    <a:pt x="506" y="336"/>
                    <a:pt x="506" y="336"/>
                  </a:cubicBezTo>
                  <a:cubicBezTo>
                    <a:pt x="507" y="336"/>
                    <a:pt x="507" y="337"/>
                    <a:pt x="508" y="336"/>
                  </a:cubicBezTo>
                  <a:cubicBezTo>
                    <a:pt x="507" y="336"/>
                    <a:pt x="507" y="336"/>
                    <a:pt x="506" y="335"/>
                  </a:cubicBezTo>
                  <a:close/>
                  <a:moveTo>
                    <a:pt x="506" y="330"/>
                  </a:moveTo>
                  <a:cubicBezTo>
                    <a:pt x="507" y="330"/>
                    <a:pt x="505" y="331"/>
                    <a:pt x="506" y="331"/>
                  </a:cubicBezTo>
                  <a:cubicBezTo>
                    <a:pt x="506" y="330"/>
                    <a:pt x="507" y="330"/>
                    <a:pt x="507" y="330"/>
                  </a:cubicBezTo>
                  <a:cubicBezTo>
                    <a:pt x="507" y="329"/>
                    <a:pt x="506" y="329"/>
                    <a:pt x="506" y="330"/>
                  </a:cubicBezTo>
                  <a:close/>
                  <a:moveTo>
                    <a:pt x="507" y="331"/>
                  </a:moveTo>
                  <a:cubicBezTo>
                    <a:pt x="506" y="332"/>
                    <a:pt x="506" y="332"/>
                    <a:pt x="506" y="333"/>
                  </a:cubicBezTo>
                  <a:cubicBezTo>
                    <a:pt x="506" y="333"/>
                    <a:pt x="507" y="333"/>
                    <a:pt x="507" y="333"/>
                  </a:cubicBezTo>
                  <a:cubicBezTo>
                    <a:pt x="506" y="333"/>
                    <a:pt x="507" y="332"/>
                    <a:pt x="507" y="331"/>
                  </a:cubicBezTo>
                  <a:close/>
                  <a:moveTo>
                    <a:pt x="505" y="328"/>
                  </a:moveTo>
                  <a:cubicBezTo>
                    <a:pt x="506" y="327"/>
                    <a:pt x="504" y="326"/>
                    <a:pt x="504" y="326"/>
                  </a:cubicBezTo>
                  <a:cubicBezTo>
                    <a:pt x="505" y="326"/>
                    <a:pt x="505" y="325"/>
                    <a:pt x="504" y="325"/>
                  </a:cubicBezTo>
                  <a:cubicBezTo>
                    <a:pt x="504" y="326"/>
                    <a:pt x="504" y="326"/>
                    <a:pt x="503" y="326"/>
                  </a:cubicBezTo>
                  <a:cubicBezTo>
                    <a:pt x="505" y="327"/>
                    <a:pt x="505" y="329"/>
                    <a:pt x="506" y="329"/>
                  </a:cubicBezTo>
                  <a:cubicBezTo>
                    <a:pt x="506" y="329"/>
                    <a:pt x="506" y="329"/>
                    <a:pt x="506" y="328"/>
                  </a:cubicBezTo>
                  <a:cubicBezTo>
                    <a:pt x="506" y="328"/>
                    <a:pt x="507" y="329"/>
                    <a:pt x="507" y="328"/>
                  </a:cubicBezTo>
                  <a:cubicBezTo>
                    <a:pt x="506" y="328"/>
                    <a:pt x="507" y="328"/>
                    <a:pt x="506" y="327"/>
                  </a:cubicBezTo>
                  <a:cubicBezTo>
                    <a:pt x="506" y="328"/>
                    <a:pt x="506" y="328"/>
                    <a:pt x="505" y="328"/>
                  </a:cubicBezTo>
                  <a:close/>
                  <a:moveTo>
                    <a:pt x="505" y="325"/>
                  </a:moveTo>
                  <a:cubicBezTo>
                    <a:pt x="506" y="326"/>
                    <a:pt x="506" y="327"/>
                    <a:pt x="506" y="327"/>
                  </a:cubicBezTo>
                  <a:cubicBezTo>
                    <a:pt x="506" y="327"/>
                    <a:pt x="506" y="327"/>
                    <a:pt x="506" y="326"/>
                  </a:cubicBezTo>
                  <a:cubicBezTo>
                    <a:pt x="506" y="326"/>
                    <a:pt x="506" y="325"/>
                    <a:pt x="505" y="325"/>
                  </a:cubicBezTo>
                  <a:close/>
                  <a:moveTo>
                    <a:pt x="502" y="325"/>
                  </a:moveTo>
                  <a:cubicBezTo>
                    <a:pt x="502" y="325"/>
                    <a:pt x="502" y="325"/>
                    <a:pt x="502" y="326"/>
                  </a:cubicBezTo>
                  <a:cubicBezTo>
                    <a:pt x="503" y="326"/>
                    <a:pt x="504" y="326"/>
                    <a:pt x="504" y="325"/>
                  </a:cubicBezTo>
                  <a:cubicBezTo>
                    <a:pt x="503" y="325"/>
                    <a:pt x="503" y="325"/>
                    <a:pt x="502" y="325"/>
                  </a:cubicBezTo>
                  <a:close/>
                  <a:moveTo>
                    <a:pt x="382" y="540"/>
                  </a:moveTo>
                  <a:cubicBezTo>
                    <a:pt x="382" y="540"/>
                    <a:pt x="382" y="540"/>
                    <a:pt x="382" y="540"/>
                  </a:cubicBezTo>
                  <a:cubicBezTo>
                    <a:pt x="382" y="540"/>
                    <a:pt x="381" y="541"/>
                    <a:pt x="381" y="541"/>
                  </a:cubicBezTo>
                  <a:cubicBezTo>
                    <a:pt x="381" y="541"/>
                    <a:pt x="382" y="541"/>
                    <a:pt x="382" y="541"/>
                  </a:cubicBezTo>
                  <a:cubicBezTo>
                    <a:pt x="382" y="541"/>
                    <a:pt x="382" y="541"/>
                    <a:pt x="383" y="542"/>
                  </a:cubicBezTo>
                  <a:cubicBezTo>
                    <a:pt x="383" y="541"/>
                    <a:pt x="383" y="541"/>
                    <a:pt x="382" y="540"/>
                  </a:cubicBezTo>
                  <a:close/>
                  <a:moveTo>
                    <a:pt x="379" y="542"/>
                  </a:moveTo>
                  <a:cubicBezTo>
                    <a:pt x="379" y="542"/>
                    <a:pt x="380" y="541"/>
                    <a:pt x="380" y="542"/>
                  </a:cubicBezTo>
                  <a:cubicBezTo>
                    <a:pt x="381" y="541"/>
                    <a:pt x="381" y="541"/>
                    <a:pt x="380" y="541"/>
                  </a:cubicBezTo>
                  <a:cubicBezTo>
                    <a:pt x="380" y="542"/>
                    <a:pt x="378" y="542"/>
                    <a:pt x="379" y="542"/>
                  </a:cubicBezTo>
                  <a:close/>
                  <a:moveTo>
                    <a:pt x="286" y="408"/>
                  </a:moveTo>
                  <a:cubicBezTo>
                    <a:pt x="286" y="408"/>
                    <a:pt x="286" y="409"/>
                    <a:pt x="286" y="409"/>
                  </a:cubicBezTo>
                  <a:cubicBezTo>
                    <a:pt x="285" y="409"/>
                    <a:pt x="286" y="408"/>
                    <a:pt x="285" y="408"/>
                  </a:cubicBezTo>
                  <a:cubicBezTo>
                    <a:pt x="285" y="409"/>
                    <a:pt x="285" y="409"/>
                    <a:pt x="285" y="409"/>
                  </a:cubicBezTo>
                  <a:cubicBezTo>
                    <a:pt x="286" y="409"/>
                    <a:pt x="287" y="409"/>
                    <a:pt x="287" y="409"/>
                  </a:cubicBezTo>
                  <a:cubicBezTo>
                    <a:pt x="286" y="410"/>
                    <a:pt x="286" y="408"/>
                    <a:pt x="286" y="408"/>
                  </a:cubicBezTo>
                  <a:close/>
                  <a:moveTo>
                    <a:pt x="260" y="396"/>
                  </a:moveTo>
                  <a:cubicBezTo>
                    <a:pt x="260" y="396"/>
                    <a:pt x="261" y="396"/>
                    <a:pt x="261" y="397"/>
                  </a:cubicBezTo>
                  <a:cubicBezTo>
                    <a:pt x="261" y="396"/>
                    <a:pt x="261" y="395"/>
                    <a:pt x="260" y="396"/>
                  </a:cubicBezTo>
                  <a:close/>
                  <a:moveTo>
                    <a:pt x="252" y="423"/>
                  </a:moveTo>
                  <a:cubicBezTo>
                    <a:pt x="252" y="423"/>
                    <a:pt x="253" y="422"/>
                    <a:pt x="253" y="422"/>
                  </a:cubicBezTo>
                  <a:cubicBezTo>
                    <a:pt x="253" y="421"/>
                    <a:pt x="252" y="422"/>
                    <a:pt x="252" y="423"/>
                  </a:cubicBezTo>
                  <a:close/>
                  <a:moveTo>
                    <a:pt x="255" y="397"/>
                  </a:moveTo>
                  <a:cubicBezTo>
                    <a:pt x="254" y="397"/>
                    <a:pt x="254" y="397"/>
                    <a:pt x="253" y="397"/>
                  </a:cubicBezTo>
                  <a:cubicBezTo>
                    <a:pt x="253" y="397"/>
                    <a:pt x="253" y="398"/>
                    <a:pt x="254" y="398"/>
                  </a:cubicBezTo>
                  <a:cubicBezTo>
                    <a:pt x="253" y="397"/>
                    <a:pt x="255" y="398"/>
                    <a:pt x="255" y="397"/>
                  </a:cubicBezTo>
                  <a:close/>
                  <a:moveTo>
                    <a:pt x="253" y="395"/>
                  </a:moveTo>
                  <a:cubicBezTo>
                    <a:pt x="253" y="396"/>
                    <a:pt x="253" y="396"/>
                    <a:pt x="253" y="396"/>
                  </a:cubicBezTo>
                  <a:cubicBezTo>
                    <a:pt x="253" y="396"/>
                    <a:pt x="254" y="397"/>
                    <a:pt x="254" y="397"/>
                  </a:cubicBezTo>
                  <a:cubicBezTo>
                    <a:pt x="253" y="397"/>
                    <a:pt x="254" y="395"/>
                    <a:pt x="253" y="395"/>
                  </a:cubicBezTo>
                  <a:close/>
                  <a:moveTo>
                    <a:pt x="250" y="398"/>
                  </a:moveTo>
                  <a:cubicBezTo>
                    <a:pt x="251" y="397"/>
                    <a:pt x="250" y="399"/>
                    <a:pt x="251" y="399"/>
                  </a:cubicBezTo>
                  <a:cubicBezTo>
                    <a:pt x="251" y="398"/>
                    <a:pt x="252" y="398"/>
                    <a:pt x="252" y="399"/>
                  </a:cubicBezTo>
                  <a:cubicBezTo>
                    <a:pt x="252" y="398"/>
                    <a:pt x="252" y="398"/>
                    <a:pt x="253" y="398"/>
                  </a:cubicBezTo>
                  <a:cubicBezTo>
                    <a:pt x="252" y="398"/>
                    <a:pt x="252" y="397"/>
                    <a:pt x="251" y="397"/>
                  </a:cubicBezTo>
                  <a:cubicBezTo>
                    <a:pt x="252" y="399"/>
                    <a:pt x="250" y="396"/>
                    <a:pt x="250" y="398"/>
                  </a:cubicBezTo>
                  <a:close/>
                  <a:moveTo>
                    <a:pt x="250" y="401"/>
                  </a:moveTo>
                  <a:cubicBezTo>
                    <a:pt x="251" y="401"/>
                    <a:pt x="251" y="401"/>
                    <a:pt x="251" y="400"/>
                  </a:cubicBezTo>
                  <a:cubicBezTo>
                    <a:pt x="250" y="400"/>
                    <a:pt x="249" y="400"/>
                    <a:pt x="250" y="400"/>
                  </a:cubicBezTo>
                  <a:cubicBezTo>
                    <a:pt x="249" y="399"/>
                    <a:pt x="250" y="399"/>
                    <a:pt x="249" y="400"/>
                  </a:cubicBezTo>
                  <a:cubicBezTo>
                    <a:pt x="249" y="400"/>
                    <a:pt x="250" y="400"/>
                    <a:pt x="249" y="401"/>
                  </a:cubicBezTo>
                  <a:cubicBezTo>
                    <a:pt x="249" y="401"/>
                    <a:pt x="248" y="401"/>
                    <a:pt x="247" y="401"/>
                  </a:cubicBezTo>
                  <a:cubicBezTo>
                    <a:pt x="248" y="400"/>
                    <a:pt x="248" y="400"/>
                    <a:pt x="248" y="400"/>
                  </a:cubicBezTo>
                  <a:cubicBezTo>
                    <a:pt x="247" y="400"/>
                    <a:pt x="247" y="400"/>
                    <a:pt x="246" y="401"/>
                  </a:cubicBezTo>
                  <a:cubicBezTo>
                    <a:pt x="247" y="401"/>
                    <a:pt x="247" y="401"/>
                    <a:pt x="247" y="401"/>
                  </a:cubicBezTo>
                  <a:cubicBezTo>
                    <a:pt x="248" y="400"/>
                    <a:pt x="250" y="402"/>
                    <a:pt x="250" y="402"/>
                  </a:cubicBezTo>
                  <a:cubicBezTo>
                    <a:pt x="250" y="402"/>
                    <a:pt x="250" y="402"/>
                    <a:pt x="250" y="401"/>
                  </a:cubicBezTo>
                  <a:close/>
                  <a:moveTo>
                    <a:pt x="244" y="428"/>
                  </a:moveTo>
                  <a:cubicBezTo>
                    <a:pt x="244" y="428"/>
                    <a:pt x="244" y="429"/>
                    <a:pt x="245" y="429"/>
                  </a:cubicBezTo>
                  <a:cubicBezTo>
                    <a:pt x="245" y="427"/>
                    <a:pt x="244" y="428"/>
                    <a:pt x="244" y="428"/>
                  </a:cubicBezTo>
                  <a:close/>
                  <a:moveTo>
                    <a:pt x="246" y="400"/>
                  </a:moveTo>
                  <a:cubicBezTo>
                    <a:pt x="246" y="400"/>
                    <a:pt x="245" y="400"/>
                    <a:pt x="245" y="401"/>
                  </a:cubicBezTo>
                  <a:cubicBezTo>
                    <a:pt x="246" y="401"/>
                    <a:pt x="245" y="402"/>
                    <a:pt x="244" y="402"/>
                  </a:cubicBezTo>
                  <a:cubicBezTo>
                    <a:pt x="244" y="403"/>
                    <a:pt x="246" y="403"/>
                    <a:pt x="244" y="404"/>
                  </a:cubicBezTo>
                  <a:cubicBezTo>
                    <a:pt x="245" y="404"/>
                    <a:pt x="246" y="404"/>
                    <a:pt x="246" y="403"/>
                  </a:cubicBezTo>
                  <a:cubicBezTo>
                    <a:pt x="246" y="403"/>
                    <a:pt x="245" y="403"/>
                    <a:pt x="245" y="402"/>
                  </a:cubicBezTo>
                  <a:cubicBezTo>
                    <a:pt x="245" y="402"/>
                    <a:pt x="246" y="402"/>
                    <a:pt x="246" y="402"/>
                  </a:cubicBezTo>
                  <a:cubicBezTo>
                    <a:pt x="246" y="401"/>
                    <a:pt x="245" y="401"/>
                    <a:pt x="246" y="400"/>
                  </a:cubicBezTo>
                  <a:close/>
                  <a:moveTo>
                    <a:pt x="243" y="402"/>
                  </a:moveTo>
                  <a:cubicBezTo>
                    <a:pt x="243" y="403"/>
                    <a:pt x="242" y="402"/>
                    <a:pt x="241" y="403"/>
                  </a:cubicBezTo>
                  <a:cubicBezTo>
                    <a:pt x="241" y="403"/>
                    <a:pt x="241" y="403"/>
                    <a:pt x="242" y="403"/>
                  </a:cubicBezTo>
                  <a:cubicBezTo>
                    <a:pt x="242" y="402"/>
                    <a:pt x="243" y="403"/>
                    <a:pt x="243" y="402"/>
                  </a:cubicBezTo>
                  <a:cubicBezTo>
                    <a:pt x="244" y="402"/>
                    <a:pt x="243" y="401"/>
                    <a:pt x="243" y="402"/>
                  </a:cubicBezTo>
                  <a:close/>
                  <a:moveTo>
                    <a:pt x="239" y="407"/>
                  </a:moveTo>
                  <a:cubicBezTo>
                    <a:pt x="239" y="406"/>
                    <a:pt x="240" y="407"/>
                    <a:pt x="241" y="407"/>
                  </a:cubicBezTo>
                  <a:cubicBezTo>
                    <a:pt x="241" y="406"/>
                    <a:pt x="241" y="406"/>
                    <a:pt x="242" y="406"/>
                  </a:cubicBezTo>
                  <a:cubicBezTo>
                    <a:pt x="242" y="406"/>
                    <a:pt x="242" y="406"/>
                    <a:pt x="242" y="406"/>
                  </a:cubicBezTo>
                  <a:cubicBezTo>
                    <a:pt x="241" y="405"/>
                    <a:pt x="239" y="406"/>
                    <a:pt x="239" y="407"/>
                  </a:cubicBezTo>
                  <a:close/>
                  <a:moveTo>
                    <a:pt x="238" y="408"/>
                  </a:moveTo>
                  <a:cubicBezTo>
                    <a:pt x="239" y="409"/>
                    <a:pt x="239" y="409"/>
                    <a:pt x="240" y="408"/>
                  </a:cubicBezTo>
                  <a:cubicBezTo>
                    <a:pt x="239" y="408"/>
                    <a:pt x="239" y="407"/>
                    <a:pt x="238" y="408"/>
                  </a:cubicBezTo>
                  <a:close/>
                  <a:moveTo>
                    <a:pt x="164" y="464"/>
                  </a:moveTo>
                  <a:cubicBezTo>
                    <a:pt x="164" y="464"/>
                    <a:pt x="163" y="464"/>
                    <a:pt x="163" y="464"/>
                  </a:cubicBezTo>
                  <a:cubicBezTo>
                    <a:pt x="163" y="464"/>
                    <a:pt x="165" y="465"/>
                    <a:pt x="164" y="465"/>
                  </a:cubicBezTo>
                  <a:cubicBezTo>
                    <a:pt x="164" y="465"/>
                    <a:pt x="164" y="464"/>
                    <a:pt x="164" y="464"/>
                  </a:cubicBezTo>
                  <a:close/>
                  <a:moveTo>
                    <a:pt x="155" y="439"/>
                  </a:moveTo>
                  <a:cubicBezTo>
                    <a:pt x="154" y="438"/>
                    <a:pt x="154" y="439"/>
                    <a:pt x="153" y="440"/>
                  </a:cubicBezTo>
                  <a:cubicBezTo>
                    <a:pt x="154" y="439"/>
                    <a:pt x="155" y="440"/>
                    <a:pt x="155" y="440"/>
                  </a:cubicBezTo>
                  <a:cubicBezTo>
                    <a:pt x="155" y="440"/>
                    <a:pt x="155" y="439"/>
                    <a:pt x="155" y="439"/>
                  </a:cubicBezTo>
                  <a:close/>
                  <a:moveTo>
                    <a:pt x="151" y="442"/>
                  </a:moveTo>
                  <a:cubicBezTo>
                    <a:pt x="151" y="441"/>
                    <a:pt x="151" y="441"/>
                    <a:pt x="151" y="441"/>
                  </a:cubicBezTo>
                  <a:cubicBezTo>
                    <a:pt x="151" y="442"/>
                    <a:pt x="150" y="442"/>
                    <a:pt x="150" y="442"/>
                  </a:cubicBezTo>
                  <a:cubicBezTo>
                    <a:pt x="150" y="442"/>
                    <a:pt x="152" y="442"/>
                    <a:pt x="151" y="441"/>
                  </a:cubicBezTo>
                  <a:cubicBezTo>
                    <a:pt x="151" y="441"/>
                    <a:pt x="151" y="442"/>
                    <a:pt x="151" y="442"/>
                  </a:cubicBezTo>
                  <a:close/>
                  <a:moveTo>
                    <a:pt x="148" y="443"/>
                  </a:moveTo>
                  <a:cubicBezTo>
                    <a:pt x="149" y="443"/>
                    <a:pt x="147" y="444"/>
                    <a:pt x="148" y="445"/>
                  </a:cubicBezTo>
                  <a:cubicBezTo>
                    <a:pt x="149" y="443"/>
                    <a:pt x="149" y="445"/>
                    <a:pt x="150" y="444"/>
                  </a:cubicBezTo>
                  <a:cubicBezTo>
                    <a:pt x="150" y="444"/>
                    <a:pt x="149" y="444"/>
                    <a:pt x="150" y="443"/>
                  </a:cubicBezTo>
                  <a:cubicBezTo>
                    <a:pt x="151" y="443"/>
                    <a:pt x="151" y="443"/>
                    <a:pt x="152" y="443"/>
                  </a:cubicBezTo>
                  <a:cubicBezTo>
                    <a:pt x="151" y="443"/>
                    <a:pt x="151" y="442"/>
                    <a:pt x="151" y="442"/>
                  </a:cubicBezTo>
                  <a:cubicBezTo>
                    <a:pt x="150" y="443"/>
                    <a:pt x="150" y="442"/>
                    <a:pt x="149" y="443"/>
                  </a:cubicBezTo>
                  <a:cubicBezTo>
                    <a:pt x="149" y="443"/>
                    <a:pt x="148" y="443"/>
                    <a:pt x="148" y="443"/>
                  </a:cubicBezTo>
                  <a:close/>
                  <a:moveTo>
                    <a:pt x="144" y="482"/>
                  </a:moveTo>
                  <a:cubicBezTo>
                    <a:pt x="144" y="482"/>
                    <a:pt x="145" y="481"/>
                    <a:pt x="144" y="481"/>
                  </a:cubicBezTo>
                  <a:cubicBezTo>
                    <a:pt x="144" y="481"/>
                    <a:pt x="143" y="482"/>
                    <a:pt x="144" y="482"/>
                  </a:cubicBezTo>
                  <a:close/>
                  <a:moveTo>
                    <a:pt x="137" y="484"/>
                  </a:moveTo>
                  <a:cubicBezTo>
                    <a:pt x="138" y="485"/>
                    <a:pt x="139" y="485"/>
                    <a:pt x="139" y="484"/>
                  </a:cubicBezTo>
                  <a:cubicBezTo>
                    <a:pt x="139" y="485"/>
                    <a:pt x="137" y="484"/>
                    <a:pt x="137" y="484"/>
                  </a:cubicBezTo>
                  <a:close/>
                  <a:moveTo>
                    <a:pt x="138" y="456"/>
                  </a:moveTo>
                  <a:cubicBezTo>
                    <a:pt x="138" y="456"/>
                    <a:pt x="138" y="456"/>
                    <a:pt x="139" y="456"/>
                  </a:cubicBezTo>
                  <a:cubicBezTo>
                    <a:pt x="139" y="456"/>
                    <a:pt x="139" y="456"/>
                    <a:pt x="139" y="455"/>
                  </a:cubicBezTo>
                  <a:cubicBezTo>
                    <a:pt x="138" y="456"/>
                    <a:pt x="138" y="455"/>
                    <a:pt x="137" y="455"/>
                  </a:cubicBezTo>
                  <a:cubicBezTo>
                    <a:pt x="137" y="455"/>
                    <a:pt x="138" y="456"/>
                    <a:pt x="138" y="456"/>
                  </a:cubicBezTo>
                  <a:cubicBezTo>
                    <a:pt x="137" y="456"/>
                    <a:pt x="137" y="456"/>
                    <a:pt x="138" y="456"/>
                  </a:cubicBezTo>
                  <a:close/>
                  <a:moveTo>
                    <a:pt x="134" y="462"/>
                  </a:moveTo>
                  <a:cubicBezTo>
                    <a:pt x="135" y="461"/>
                    <a:pt x="138" y="460"/>
                    <a:pt x="138" y="458"/>
                  </a:cubicBezTo>
                  <a:cubicBezTo>
                    <a:pt x="135" y="458"/>
                    <a:pt x="135" y="461"/>
                    <a:pt x="133" y="460"/>
                  </a:cubicBezTo>
                  <a:cubicBezTo>
                    <a:pt x="133" y="461"/>
                    <a:pt x="131" y="461"/>
                    <a:pt x="132" y="462"/>
                  </a:cubicBezTo>
                  <a:cubicBezTo>
                    <a:pt x="131" y="462"/>
                    <a:pt x="130" y="462"/>
                    <a:pt x="130" y="463"/>
                  </a:cubicBezTo>
                  <a:cubicBezTo>
                    <a:pt x="130" y="463"/>
                    <a:pt x="131" y="464"/>
                    <a:pt x="130" y="463"/>
                  </a:cubicBezTo>
                  <a:cubicBezTo>
                    <a:pt x="131" y="466"/>
                    <a:pt x="133" y="462"/>
                    <a:pt x="134" y="462"/>
                  </a:cubicBezTo>
                  <a:close/>
                  <a:moveTo>
                    <a:pt x="127" y="465"/>
                  </a:moveTo>
                  <a:cubicBezTo>
                    <a:pt x="127" y="467"/>
                    <a:pt x="126" y="467"/>
                    <a:pt x="125" y="468"/>
                  </a:cubicBezTo>
                  <a:cubicBezTo>
                    <a:pt x="127" y="467"/>
                    <a:pt x="128" y="467"/>
                    <a:pt x="129" y="465"/>
                  </a:cubicBezTo>
                  <a:cubicBezTo>
                    <a:pt x="128" y="465"/>
                    <a:pt x="128" y="466"/>
                    <a:pt x="127" y="465"/>
                  </a:cubicBezTo>
                  <a:close/>
                  <a:moveTo>
                    <a:pt x="114" y="477"/>
                  </a:moveTo>
                  <a:cubicBezTo>
                    <a:pt x="113" y="477"/>
                    <a:pt x="113" y="477"/>
                    <a:pt x="112" y="478"/>
                  </a:cubicBezTo>
                  <a:cubicBezTo>
                    <a:pt x="113" y="478"/>
                    <a:pt x="112" y="479"/>
                    <a:pt x="112" y="479"/>
                  </a:cubicBezTo>
                  <a:cubicBezTo>
                    <a:pt x="113" y="478"/>
                    <a:pt x="115" y="478"/>
                    <a:pt x="116" y="476"/>
                  </a:cubicBezTo>
                  <a:cubicBezTo>
                    <a:pt x="117" y="476"/>
                    <a:pt x="118" y="474"/>
                    <a:pt x="120" y="474"/>
                  </a:cubicBezTo>
                  <a:cubicBezTo>
                    <a:pt x="121" y="472"/>
                    <a:pt x="122" y="470"/>
                    <a:pt x="124" y="470"/>
                  </a:cubicBezTo>
                  <a:cubicBezTo>
                    <a:pt x="124" y="469"/>
                    <a:pt x="125" y="469"/>
                    <a:pt x="125" y="468"/>
                  </a:cubicBezTo>
                  <a:cubicBezTo>
                    <a:pt x="122" y="469"/>
                    <a:pt x="120" y="472"/>
                    <a:pt x="117" y="473"/>
                  </a:cubicBezTo>
                  <a:cubicBezTo>
                    <a:pt x="117" y="473"/>
                    <a:pt x="117" y="473"/>
                    <a:pt x="117" y="474"/>
                  </a:cubicBezTo>
                  <a:cubicBezTo>
                    <a:pt x="117" y="473"/>
                    <a:pt x="116" y="474"/>
                    <a:pt x="115" y="474"/>
                  </a:cubicBezTo>
                  <a:cubicBezTo>
                    <a:pt x="116" y="474"/>
                    <a:pt x="117" y="473"/>
                    <a:pt x="117" y="474"/>
                  </a:cubicBezTo>
                  <a:cubicBezTo>
                    <a:pt x="116" y="475"/>
                    <a:pt x="114" y="476"/>
                    <a:pt x="114" y="476"/>
                  </a:cubicBezTo>
                  <a:cubicBezTo>
                    <a:pt x="114" y="476"/>
                    <a:pt x="115" y="476"/>
                    <a:pt x="115" y="476"/>
                  </a:cubicBezTo>
                  <a:cubicBezTo>
                    <a:pt x="114" y="476"/>
                    <a:pt x="114" y="476"/>
                    <a:pt x="114" y="477"/>
                  </a:cubicBezTo>
                  <a:close/>
                  <a:moveTo>
                    <a:pt x="115" y="502"/>
                  </a:moveTo>
                  <a:cubicBezTo>
                    <a:pt x="115" y="502"/>
                    <a:pt x="114" y="502"/>
                    <a:pt x="114" y="503"/>
                  </a:cubicBezTo>
                  <a:cubicBezTo>
                    <a:pt x="115" y="503"/>
                    <a:pt x="116" y="502"/>
                    <a:pt x="115" y="502"/>
                  </a:cubicBezTo>
                  <a:close/>
                  <a:moveTo>
                    <a:pt x="114" y="503"/>
                  </a:moveTo>
                  <a:cubicBezTo>
                    <a:pt x="114" y="504"/>
                    <a:pt x="116" y="503"/>
                    <a:pt x="115" y="505"/>
                  </a:cubicBezTo>
                  <a:cubicBezTo>
                    <a:pt x="115" y="505"/>
                    <a:pt x="116" y="504"/>
                    <a:pt x="116" y="504"/>
                  </a:cubicBezTo>
                  <a:cubicBezTo>
                    <a:pt x="116" y="503"/>
                    <a:pt x="115" y="504"/>
                    <a:pt x="116" y="503"/>
                  </a:cubicBezTo>
                  <a:cubicBezTo>
                    <a:pt x="116" y="502"/>
                    <a:pt x="115" y="503"/>
                    <a:pt x="115" y="503"/>
                  </a:cubicBezTo>
                  <a:cubicBezTo>
                    <a:pt x="115" y="503"/>
                    <a:pt x="115" y="503"/>
                    <a:pt x="114" y="503"/>
                  </a:cubicBezTo>
                  <a:close/>
                  <a:moveTo>
                    <a:pt x="112" y="503"/>
                  </a:moveTo>
                  <a:cubicBezTo>
                    <a:pt x="111" y="504"/>
                    <a:pt x="112" y="503"/>
                    <a:pt x="112" y="504"/>
                  </a:cubicBezTo>
                  <a:cubicBezTo>
                    <a:pt x="111" y="504"/>
                    <a:pt x="111" y="504"/>
                    <a:pt x="111" y="504"/>
                  </a:cubicBezTo>
                  <a:cubicBezTo>
                    <a:pt x="111" y="505"/>
                    <a:pt x="111" y="505"/>
                    <a:pt x="111" y="505"/>
                  </a:cubicBezTo>
                  <a:cubicBezTo>
                    <a:pt x="112" y="505"/>
                    <a:pt x="112" y="505"/>
                    <a:pt x="113" y="506"/>
                  </a:cubicBezTo>
                  <a:cubicBezTo>
                    <a:pt x="113" y="504"/>
                    <a:pt x="113" y="504"/>
                    <a:pt x="114" y="504"/>
                  </a:cubicBezTo>
                  <a:cubicBezTo>
                    <a:pt x="114" y="504"/>
                    <a:pt x="113" y="504"/>
                    <a:pt x="113" y="503"/>
                  </a:cubicBezTo>
                  <a:cubicBezTo>
                    <a:pt x="113" y="504"/>
                    <a:pt x="112" y="504"/>
                    <a:pt x="112" y="503"/>
                  </a:cubicBezTo>
                  <a:close/>
                  <a:moveTo>
                    <a:pt x="111" y="502"/>
                  </a:moveTo>
                  <a:cubicBezTo>
                    <a:pt x="111" y="502"/>
                    <a:pt x="112" y="503"/>
                    <a:pt x="112" y="502"/>
                  </a:cubicBezTo>
                  <a:cubicBezTo>
                    <a:pt x="111" y="502"/>
                    <a:pt x="111" y="501"/>
                    <a:pt x="111" y="502"/>
                  </a:cubicBezTo>
                  <a:close/>
                  <a:moveTo>
                    <a:pt x="109" y="482"/>
                  </a:moveTo>
                  <a:cubicBezTo>
                    <a:pt x="110" y="482"/>
                    <a:pt x="111" y="480"/>
                    <a:pt x="112" y="479"/>
                  </a:cubicBezTo>
                  <a:cubicBezTo>
                    <a:pt x="110" y="479"/>
                    <a:pt x="110" y="481"/>
                    <a:pt x="109" y="482"/>
                  </a:cubicBezTo>
                  <a:close/>
                  <a:moveTo>
                    <a:pt x="99" y="512"/>
                  </a:moveTo>
                  <a:cubicBezTo>
                    <a:pt x="100" y="512"/>
                    <a:pt x="98" y="512"/>
                    <a:pt x="98" y="513"/>
                  </a:cubicBezTo>
                  <a:cubicBezTo>
                    <a:pt x="99" y="514"/>
                    <a:pt x="99" y="512"/>
                    <a:pt x="99" y="513"/>
                  </a:cubicBezTo>
                  <a:cubicBezTo>
                    <a:pt x="100" y="512"/>
                    <a:pt x="100" y="511"/>
                    <a:pt x="99" y="512"/>
                  </a:cubicBezTo>
                  <a:close/>
                  <a:moveTo>
                    <a:pt x="93" y="519"/>
                  </a:moveTo>
                  <a:cubicBezTo>
                    <a:pt x="93" y="519"/>
                    <a:pt x="94" y="519"/>
                    <a:pt x="94" y="519"/>
                  </a:cubicBezTo>
                  <a:cubicBezTo>
                    <a:pt x="94" y="520"/>
                    <a:pt x="95" y="519"/>
                    <a:pt x="95" y="520"/>
                  </a:cubicBezTo>
                  <a:cubicBezTo>
                    <a:pt x="96" y="519"/>
                    <a:pt x="96" y="518"/>
                    <a:pt x="97" y="518"/>
                  </a:cubicBezTo>
                  <a:cubicBezTo>
                    <a:pt x="98" y="517"/>
                    <a:pt x="96" y="518"/>
                    <a:pt x="97" y="516"/>
                  </a:cubicBezTo>
                  <a:cubicBezTo>
                    <a:pt x="95" y="516"/>
                    <a:pt x="96" y="519"/>
                    <a:pt x="95" y="519"/>
                  </a:cubicBezTo>
                  <a:cubicBezTo>
                    <a:pt x="95" y="518"/>
                    <a:pt x="93" y="518"/>
                    <a:pt x="92" y="518"/>
                  </a:cubicBezTo>
                  <a:cubicBezTo>
                    <a:pt x="93" y="519"/>
                    <a:pt x="93" y="520"/>
                    <a:pt x="94" y="520"/>
                  </a:cubicBezTo>
                  <a:cubicBezTo>
                    <a:pt x="94" y="519"/>
                    <a:pt x="93" y="520"/>
                    <a:pt x="93" y="519"/>
                  </a:cubicBezTo>
                  <a:close/>
                  <a:moveTo>
                    <a:pt x="95" y="518"/>
                  </a:moveTo>
                  <a:cubicBezTo>
                    <a:pt x="95" y="517"/>
                    <a:pt x="96" y="517"/>
                    <a:pt x="95" y="517"/>
                  </a:cubicBezTo>
                  <a:cubicBezTo>
                    <a:pt x="95" y="517"/>
                    <a:pt x="94" y="515"/>
                    <a:pt x="94" y="516"/>
                  </a:cubicBezTo>
                  <a:cubicBezTo>
                    <a:pt x="94" y="517"/>
                    <a:pt x="94" y="518"/>
                    <a:pt x="95" y="518"/>
                  </a:cubicBezTo>
                  <a:close/>
                  <a:moveTo>
                    <a:pt x="80" y="529"/>
                  </a:moveTo>
                  <a:cubicBezTo>
                    <a:pt x="80" y="530"/>
                    <a:pt x="80" y="531"/>
                    <a:pt x="79" y="531"/>
                  </a:cubicBezTo>
                  <a:cubicBezTo>
                    <a:pt x="80" y="530"/>
                    <a:pt x="78" y="531"/>
                    <a:pt x="78" y="531"/>
                  </a:cubicBezTo>
                  <a:cubicBezTo>
                    <a:pt x="79" y="531"/>
                    <a:pt x="78" y="533"/>
                    <a:pt x="79" y="533"/>
                  </a:cubicBezTo>
                  <a:cubicBezTo>
                    <a:pt x="78" y="532"/>
                    <a:pt x="79" y="532"/>
                    <a:pt x="80" y="532"/>
                  </a:cubicBezTo>
                  <a:cubicBezTo>
                    <a:pt x="80" y="531"/>
                    <a:pt x="79" y="532"/>
                    <a:pt x="80" y="532"/>
                  </a:cubicBezTo>
                  <a:cubicBezTo>
                    <a:pt x="80" y="531"/>
                    <a:pt x="82" y="530"/>
                    <a:pt x="80" y="529"/>
                  </a:cubicBezTo>
                  <a:close/>
                  <a:moveTo>
                    <a:pt x="54" y="549"/>
                  </a:moveTo>
                  <a:cubicBezTo>
                    <a:pt x="54" y="549"/>
                    <a:pt x="56" y="549"/>
                    <a:pt x="55" y="548"/>
                  </a:cubicBezTo>
                  <a:cubicBezTo>
                    <a:pt x="55" y="549"/>
                    <a:pt x="54" y="548"/>
                    <a:pt x="54" y="549"/>
                  </a:cubicBezTo>
                  <a:close/>
                  <a:moveTo>
                    <a:pt x="32" y="567"/>
                  </a:moveTo>
                  <a:cubicBezTo>
                    <a:pt x="32" y="567"/>
                    <a:pt x="33" y="568"/>
                    <a:pt x="33" y="567"/>
                  </a:cubicBezTo>
                  <a:cubicBezTo>
                    <a:pt x="33" y="567"/>
                    <a:pt x="32" y="566"/>
                    <a:pt x="32" y="567"/>
                  </a:cubicBezTo>
                  <a:close/>
                  <a:moveTo>
                    <a:pt x="22" y="600"/>
                  </a:moveTo>
                  <a:cubicBezTo>
                    <a:pt x="23" y="601"/>
                    <a:pt x="23" y="599"/>
                    <a:pt x="23" y="599"/>
                  </a:cubicBezTo>
                  <a:cubicBezTo>
                    <a:pt x="22" y="599"/>
                    <a:pt x="21" y="600"/>
                    <a:pt x="22" y="6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152"/>
            <p:cNvSpPr/>
            <p:nvPr/>
          </p:nvSpPr>
          <p:spPr bwMode="auto">
            <a:xfrm>
              <a:off x="7070" y="4618"/>
              <a:ext cx="10" cy="9"/>
            </a:xfrm>
            <a:custGeom>
              <a:avLst/>
              <a:gdLst>
                <a:gd name="T0" fmla="*/ 1 w 4"/>
                <a:gd name="T1" fmla="*/ 2 h 4"/>
                <a:gd name="T2" fmla="*/ 1 w 4"/>
                <a:gd name="T3" fmla="*/ 2 h 4"/>
                <a:gd name="T4" fmla="*/ 2 w 4"/>
                <a:gd name="T5" fmla="*/ 0 h 4"/>
                <a:gd name="T6" fmla="*/ 4 w 4"/>
                <a:gd name="T7" fmla="*/ 0 h 4"/>
                <a:gd name="T8" fmla="*/ 1 w 4"/>
                <a:gd name="T9" fmla="*/ 3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1" y="3"/>
                    <a:pt x="1" y="2"/>
                  </a:cubicBezTo>
                  <a:cubicBezTo>
                    <a:pt x="1" y="1"/>
                    <a:pt x="2" y="1"/>
                    <a:pt x="2" y="0"/>
                  </a:cubicBezTo>
                  <a:cubicBezTo>
                    <a:pt x="3" y="0"/>
                    <a:pt x="3" y="0"/>
                    <a:pt x="4" y="0"/>
                  </a:cubicBezTo>
                  <a:cubicBezTo>
                    <a:pt x="3" y="1"/>
                    <a:pt x="1" y="1"/>
                    <a:pt x="1" y="3"/>
                  </a:cubicBezTo>
                  <a:cubicBezTo>
                    <a:pt x="1" y="3"/>
                    <a:pt x="0" y="4"/>
                    <a:pt x="0" y="3"/>
                  </a:cubicBezTo>
                  <a:cubicBezTo>
                    <a:pt x="2"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153"/>
            <p:cNvSpPr/>
            <p:nvPr/>
          </p:nvSpPr>
          <p:spPr bwMode="auto">
            <a:xfrm>
              <a:off x="7089" y="4604"/>
              <a:ext cx="7" cy="7"/>
            </a:xfrm>
            <a:custGeom>
              <a:avLst/>
              <a:gdLst>
                <a:gd name="T0" fmla="*/ 2 w 3"/>
                <a:gd name="T1" fmla="*/ 2 h 3"/>
                <a:gd name="T2" fmla="*/ 1 w 3"/>
                <a:gd name="T3" fmla="*/ 3 h 3"/>
                <a:gd name="T4" fmla="*/ 0 w 3"/>
                <a:gd name="T5" fmla="*/ 2 h 3"/>
                <a:gd name="T6" fmla="*/ 1 w 3"/>
                <a:gd name="T7" fmla="*/ 0 h 3"/>
                <a:gd name="T8" fmla="*/ 2 w 3"/>
                <a:gd name="T9" fmla="*/ 2 h 3"/>
                <a:gd name="T10" fmla="*/ 2 w 3"/>
                <a:gd name="T11" fmla="*/ 1 h 3"/>
                <a:gd name="T12" fmla="*/ 1 w 3"/>
                <a:gd name="T13" fmla="*/ 2 h 3"/>
                <a:gd name="T14" fmla="*/ 2 w 3"/>
                <a:gd name="T15" fmla="*/ 2 h 3"/>
                <a:gd name="T16" fmla="*/ 2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2"/>
                  </a:moveTo>
                  <a:cubicBezTo>
                    <a:pt x="2" y="3"/>
                    <a:pt x="1" y="2"/>
                    <a:pt x="1" y="3"/>
                  </a:cubicBezTo>
                  <a:cubicBezTo>
                    <a:pt x="1" y="3"/>
                    <a:pt x="0" y="2"/>
                    <a:pt x="0" y="2"/>
                  </a:cubicBezTo>
                  <a:cubicBezTo>
                    <a:pt x="0" y="1"/>
                    <a:pt x="1" y="1"/>
                    <a:pt x="1" y="0"/>
                  </a:cubicBezTo>
                  <a:cubicBezTo>
                    <a:pt x="1" y="1"/>
                    <a:pt x="3" y="1"/>
                    <a:pt x="2" y="2"/>
                  </a:cubicBezTo>
                  <a:cubicBezTo>
                    <a:pt x="2" y="2"/>
                    <a:pt x="2" y="2"/>
                    <a:pt x="2" y="1"/>
                  </a:cubicBezTo>
                  <a:cubicBezTo>
                    <a:pt x="1" y="1"/>
                    <a:pt x="1" y="2"/>
                    <a:pt x="1" y="2"/>
                  </a:cubicBezTo>
                  <a:cubicBezTo>
                    <a:pt x="1"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154"/>
            <p:cNvSpPr/>
            <p:nvPr/>
          </p:nvSpPr>
          <p:spPr bwMode="auto">
            <a:xfrm>
              <a:off x="7141" y="4561"/>
              <a:ext cx="5" cy="7"/>
            </a:xfrm>
            <a:custGeom>
              <a:avLst/>
              <a:gdLst>
                <a:gd name="T0" fmla="*/ 1 w 2"/>
                <a:gd name="T1" fmla="*/ 2 h 3"/>
                <a:gd name="T2" fmla="*/ 1 w 2"/>
                <a:gd name="T3" fmla="*/ 1 h 3"/>
                <a:gd name="T4" fmla="*/ 2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cubicBezTo>
                    <a:pt x="0" y="3"/>
                    <a:pt x="1" y="1"/>
                    <a:pt x="1" y="1"/>
                  </a:cubicBezTo>
                  <a:cubicBezTo>
                    <a:pt x="1" y="0"/>
                    <a:pt x="1" y="0"/>
                    <a:pt x="2" y="0"/>
                  </a:cubicBezTo>
                  <a:cubicBezTo>
                    <a:pt x="2" y="1"/>
                    <a:pt x="2" y="1"/>
                    <a:pt x="2"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155"/>
            <p:cNvSpPr/>
            <p:nvPr/>
          </p:nvSpPr>
          <p:spPr bwMode="auto">
            <a:xfrm>
              <a:off x="7267" y="4393"/>
              <a:ext cx="5" cy="2"/>
            </a:xfrm>
            <a:custGeom>
              <a:avLst/>
              <a:gdLst>
                <a:gd name="T0" fmla="*/ 2 w 2"/>
                <a:gd name="T1" fmla="*/ 0 h 1"/>
                <a:gd name="T2" fmla="*/ 2 w 2"/>
                <a:gd name="T3" fmla="*/ 0 h 1"/>
                <a:gd name="T4" fmla="*/ 2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1"/>
                    <a:pt x="2" y="1"/>
                  </a:cubicBezTo>
                  <a:cubicBezTo>
                    <a:pt x="1" y="1"/>
                    <a:pt x="1" y="1"/>
                    <a:pt x="0" y="1"/>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56"/>
            <p:cNvSpPr/>
            <p:nvPr/>
          </p:nvSpPr>
          <p:spPr bwMode="auto">
            <a:xfrm>
              <a:off x="8608" y="3053"/>
              <a:ext cx="7" cy="4"/>
            </a:xfrm>
            <a:custGeom>
              <a:avLst/>
              <a:gdLst>
                <a:gd name="T0" fmla="*/ 0 w 3"/>
                <a:gd name="T1" fmla="*/ 1 h 2"/>
                <a:gd name="T2" fmla="*/ 1 w 3"/>
                <a:gd name="T3" fmla="*/ 0 h 2"/>
                <a:gd name="T4" fmla="*/ 1 w 3"/>
                <a:gd name="T5" fmla="*/ 2 h 2"/>
                <a:gd name="T6" fmla="*/ 0 w 3"/>
                <a:gd name="T7" fmla="*/ 1 h 2"/>
                <a:gd name="T8" fmla="*/ 1 w 3"/>
                <a:gd name="T9" fmla="*/ 0 h 2"/>
                <a:gd name="T10" fmla="*/ 0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0" y="1"/>
                  </a:moveTo>
                  <a:cubicBezTo>
                    <a:pt x="0" y="2"/>
                    <a:pt x="1" y="1"/>
                    <a:pt x="1" y="0"/>
                  </a:cubicBezTo>
                  <a:cubicBezTo>
                    <a:pt x="3" y="1"/>
                    <a:pt x="1" y="1"/>
                    <a:pt x="1" y="2"/>
                  </a:cubicBezTo>
                  <a:cubicBezTo>
                    <a:pt x="0" y="2"/>
                    <a:pt x="0" y="1"/>
                    <a:pt x="0" y="1"/>
                  </a:cubicBezTo>
                  <a:cubicBezTo>
                    <a:pt x="0" y="1"/>
                    <a:pt x="0"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淘宝网Chenying0907出品 157"/>
            <p:cNvSpPr/>
            <p:nvPr/>
          </p:nvSpPr>
          <p:spPr bwMode="auto">
            <a:xfrm>
              <a:off x="8594" y="3050"/>
              <a:ext cx="7" cy="5"/>
            </a:xfrm>
            <a:custGeom>
              <a:avLst/>
              <a:gdLst>
                <a:gd name="T0" fmla="*/ 2 w 3"/>
                <a:gd name="T1" fmla="*/ 0 h 2"/>
                <a:gd name="T2" fmla="*/ 3 w 3"/>
                <a:gd name="T3" fmla="*/ 0 h 2"/>
                <a:gd name="T4" fmla="*/ 0 w 3"/>
                <a:gd name="T5" fmla="*/ 1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3" y="0"/>
                    <a:pt x="3" y="0"/>
                  </a:cubicBezTo>
                  <a:cubicBezTo>
                    <a:pt x="2" y="2"/>
                    <a:pt x="1" y="1"/>
                    <a:pt x="0"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淘宝网Chenying0907出品 158"/>
            <p:cNvSpPr/>
            <p:nvPr/>
          </p:nvSpPr>
          <p:spPr bwMode="auto">
            <a:xfrm>
              <a:off x="8591" y="3055"/>
              <a:ext cx="5" cy="10"/>
            </a:xfrm>
            <a:custGeom>
              <a:avLst/>
              <a:gdLst>
                <a:gd name="T0" fmla="*/ 2 w 2"/>
                <a:gd name="T1" fmla="*/ 2 h 4"/>
                <a:gd name="T2" fmla="*/ 1 w 2"/>
                <a:gd name="T3" fmla="*/ 3 h 4"/>
                <a:gd name="T4" fmla="*/ 0 w 2"/>
                <a:gd name="T5" fmla="*/ 3 h 4"/>
                <a:gd name="T6" fmla="*/ 0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1" y="2"/>
                    <a:pt x="2" y="2"/>
                    <a:pt x="1" y="3"/>
                  </a:cubicBezTo>
                  <a:cubicBezTo>
                    <a:pt x="0" y="2"/>
                    <a:pt x="2" y="4"/>
                    <a:pt x="0" y="3"/>
                  </a:cubicBezTo>
                  <a:cubicBezTo>
                    <a:pt x="1" y="2"/>
                    <a:pt x="0" y="1"/>
                    <a:pt x="0" y="0"/>
                  </a:cubicBezTo>
                  <a:cubicBezTo>
                    <a:pt x="1" y="0"/>
                    <a:pt x="0"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淘宝网Chenying0907出品 159"/>
            <p:cNvSpPr/>
            <p:nvPr/>
          </p:nvSpPr>
          <p:spPr bwMode="auto">
            <a:xfrm>
              <a:off x="8584" y="3053"/>
              <a:ext cx="7" cy="4"/>
            </a:xfrm>
            <a:custGeom>
              <a:avLst/>
              <a:gdLst>
                <a:gd name="T0" fmla="*/ 3 w 3"/>
                <a:gd name="T1" fmla="*/ 1 h 2"/>
                <a:gd name="T2" fmla="*/ 1 w 3"/>
                <a:gd name="T3" fmla="*/ 1 h 2"/>
                <a:gd name="T4" fmla="*/ 3 w 3"/>
                <a:gd name="T5" fmla="*/ 1 h 2"/>
              </a:gdLst>
              <a:ahLst/>
              <a:cxnLst>
                <a:cxn ang="0">
                  <a:pos x="T0" y="T1"/>
                </a:cxn>
                <a:cxn ang="0">
                  <a:pos x="T2" y="T3"/>
                </a:cxn>
                <a:cxn ang="0">
                  <a:pos x="T4" y="T5"/>
                </a:cxn>
              </a:cxnLst>
              <a:rect l="0" t="0" r="r" b="b"/>
              <a:pathLst>
                <a:path w="3" h="2">
                  <a:moveTo>
                    <a:pt x="3" y="1"/>
                  </a:moveTo>
                  <a:cubicBezTo>
                    <a:pt x="3" y="2"/>
                    <a:pt x="1" y="1"/>
                    <a:pt x="1" y="1"/>
                  </a:cubicBezTo>
                  <a:cubicBezTo>
                    <a:pt x="0" y="1"/>
                    <a:pt x="2"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淘宝网Chenying0907出品 160"/>
            <p:cNvSpPr/>
            <p:nvPr/>
          </p:nvSpPr>
          <p:spPr bwMode="auto">
            <a:xfrm>
              <a:off x="8580" y="3048"/>
              <a:ext cx="4" cy="5"/>
            </a:xfrm>
            <a:custGeom>
              <a:avLst/>
              <a:gdLst>
                <a:gd name="T0" fmla="*/ 2 w 2"/>
                <a:gd name="T1" fmla="*/ 1 h 2"/>
                <a:gd name="T2" fmla="*/ 0 w 2"/>
                <a:gd name="T3" fmla="*/ 1 h 2"/>
                <a:gd name="T4" fmla="*/ 0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1"/>
                  </a:cubicBezTo>
                  <a:cubicBezTo>
                    <a:pt x="0" y="1"/>
                    <a:pt x="0" y="1"/>
                    <a:pt x="0" y="0"/>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淘宝网Chenying0907出品 161"/>
            <p:cNvSpPr/>
            <p:nvPr/>
          </p:nvSpPr>
          <p:spPr bwMode="auto">
            <a:xfrm>
              <a:off x="8577" y="3053"/>
              <a:ext cx="5" cy="4"/>
            </a:xfrm>
            <a:custGeom>
              <a:avLst/>
              <a:gdLst>
                <a:gd name="T0" fmla="*/ 2 w 2"/>
                <a:gd name="T1" fmla="*/ 1 h 2"/>
                <a:gd name="T2" fmla="*/ 0 w 2"/>
                <a:gd name="T3" fmla="*/ 0 h 2"/>
                <a:gd name="T4" fmla="*/ 2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2"/>
                    <a:pt x="1" y="0"/>
                    <a:pt x="0" y="0"/>
                  </a:cubicBezTo>
                  <a:cubicBezTo>
                    <a:pt x="1" y="0"/>
                    <a:pt x="1" y="0"/>
                    <a:pt x="2"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淘宝网Chenying0907出品 162"/>
            <p:cNvSpPr/>
            <p:nvPr/>
          </p:nvSpPr>
          <p:spPr bwMode="auto">
            <a:xfrm>
              <a:off x="8568" y="3053"/>
              <a:ext cx="12" cy="12"/>
            </a:xfrm>
            <a:custGeom>
              <a:avLst/>
              <a:gdLst>
                <a:gd name="T0" fmla="*/ 3 w 5"/>
                <a:gd name="T1" fmla="*/ 2 h 5"/>
                <a:gd name="T2" fmla="*/ 3 w 5"/>
                <a:gd name="T3" fmla="*/ 1 h 5"/>
                <a:gd name="T4" fmla="*/ 4 w 5"/>
                <a:gd name="T5" fmla="*/ 1 h 5"/>
                <a:gd name="T6" fmla="*/ 4 w 5"/>
                <a:gd name="T7" fmla="*/ 3 h 5"/>
                <a:gd name="T8" fmla="*/ 3 w 5"/>
                <a:gd name="T9" fmla="*/ 2 h 5"/>
                <a:gd name="T10" fmla="*/ 2 w 5"/>
                <a:gd name="T11" fmla="*/ 3 h 5"/>
                <a:gd name="T12" fmla="*/ 3 w 5"/>
                <a:gd name="T13" fmla="*/ 5 h 5"/>
                <a:gd name="T14" fmla="*/ 0 w 5"/>
                <a:gd name="T15" fmla="*/ 4 h 5"/>
                <a:gd name="T16" fmla="*/ 1 w 5"/>
                <a:gd name="T17" fmla="*/ 3 h 5"/>
                <a:gd name="T18" fmla="*/ 2 w 5"/>
                <a:gd name="T19" fmla="*/ 4 h 5"/>
                <a:gd name="T20" fmla="*/ 0 w 5"/>
                <a:gd name="T21" fmla="*/ 3 h 5"/>
                <a:gd name="T22" fmla="*/ 1 w 5"/>
                <a:gd name="T23" fmla="*/ 2 h 5"/>
                <a:gd name="T24" fmla="*/ 0 w 5"/>
                <a:gd name="T25" fmla="*/ 2 h 5"/>
                <a:gd name="T26" fmla="*/ 1 w 5"/>
                <a:gd name="T27" fmla="*/ 1 h 5"/>
                <a:gd name="T28" fmla="*/ 2 w 5"/>
                <a:gd name="T29" fmla="*/ 1 h 5"/>
                <a:gd name="T30" fmla="*/ 2 w 5"/>
                <a:gd name="T31" fmla="*/ 2 h 5"/>
                <a:gd name="T32" fmla="*/ 3 w 5"/>
                <a:gd name="T3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5">
                  <a:moveTo>
                    <a:pt x="3" y="2"/>
                  </a:moveTo>
                  <a:cubicBezTo>
                    <a:pt x="3" y="2"/>
                    <a:pt x="3" y="1"/>
                    <a:pt x="3" y="1"/>
                  </a:cubicBezTo>
                  <a:cubicBezTo>
                    <a:pt x="4" y="1"/>
                    <a:pt x="4" y="1"/>
                    <a:pt x="4" y="1"/>
                  </a:cubicBezTo>
                  <a:cubicBezTo>
                    <a:pt x="4" y="2"/>
                    <a:pt x="5" y="2"/>
                    <a:pt x="4" y="3"/>
                  </a:cubicBezTo>
                  <a:cubicBezTo>
                    <a:pt x="4" y="2"/>
                    <a:pt x="3" y="3"/>
                    <a:pt x="3" y="2"/>
                  </a:cubicBezTo>
                  <a:cubicBezTo>
                    <a:pt x="2" y="2"/>
                    <a:pt x="2" y="3"/>
                    <a:pt x="2" y="3"/>
                  </a:cubicBezTo>
                  <a:cubicBezTo>
                    <a:pt x="3" y="3"/>
                    <a:pt x="3" y="4"/>
                    <a:pt x="3" y="5"/>
                  </a:cubicBezTo>
                  <a:cubicBezTo>
                    <a:pt x="2" y="4"/>
                    <a:pt x="1" y="4"/>
                    <a:pt x="0" y="4"/>
                  </a:cubicBezTo>
                  <a:cubicBezTo>
                    <a:pt x="0" y="4"/>
                    <a:pt x="1" y="4"/>
                    <a:pt x="1" y="3"/>
                  </a:cubicBezTo>
                  <a:cubicBezTo>
                    <a:pt x="2" y="4"/>
                    <a:pt x="2" y="4"/>
                    <a:pt x="2" y="4"/>
                  </a:cubicBezTo>
                  <a:cubicBezTo>
                    <a:pt x="2" y="3"/>
                    <a:pt x="0" y="2"/>
                    <a:pt x="0" y="3"/>
                  </a:cubicBezTo>
                  <a:cubicBezTo>
                    <a:pt x="0" y="3"/>
                    <a:pt x="0" y="2"/>
                    <a:pt x="1" y="2"/>
                  </a:cubicBezTo>
                  <a:cubicBezTo>
                    <a:pt x="1" y="1"/>
                    <a:pt x="1" y="2"/>
                    <a:pt x="0" y="2"/>
                  </a:cubicBezTo>
                  <a:cubicBezTo>
                    <a:pt x="0" y="0"/>
                    <a:pt x="1" y="2"/>
                    <a:pt x="1" y="1"/>
                  </a:cubicBezTo>
                  <a:cubicBezTo>
                    <a:pt x="2" y="1"/>
                    <a:pt x="2" y="1"/>
                    <a:pt x="2" y="1"/>
                  </a:cubicBezTo>
                  <a:cubicBezTo>
                    <a:pt x="2" y="1"/>
                    <a:pt x="1" y="2"/>
                    <a:pt x="2" y="2"/>
                  </a:cubicBezTo>
                  <a:cubicBezTo>
                    <a:pt x="2" y="3"/>
                    <a:pt x="3"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淘宝网Chenying0907出品 163"/>
            <p:cNvSpPr/>
            <p:nvPr/>
          </p:nvSpPr>
          <p:spPr bwMode="auto">
            <a:xfrm>
              <a:off x="8565" y="3065"/>
              <a:ext cx="5" cy="4"/>
            </a:xfrm>
            <a:custGeom>
              <a:avLst/>
              <a:gdLst>
                <a:gd name="T0" fmla="*/ 1 w 2"/>
                <a:gd name="T1" fmla="*/ 1 h 2"/>
                <a:gd name="T2" fmla="*/ 0 w 2"/>
                <a:gd name="T3" fmla="*/ 1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0" y="1"/>
                    <a:pt x="0" y="1"/>
                  </a:cubicBezTo>
                  <a:cubicBezTo>
                    <a:pt x="0" y="1"/>
                    <a:pt x="1" y="1"/>
                    <a:pt x="1" y="0"/>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淘宝网Chenying0907出品 164"/>
            <p:cNvSpPr/>
            <p:nvPr/>
          </p:nvSpPr>
          <p:spPr bwMode="auto">
            <a:xfrm>
              <a:off x="8544" y="3069"/>
              <a:ext cx="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2" y="0"/>
                    <a:pt x="2" y="0"/>
                  </a:cubicBezTo>
                  <a:cubicBezTo>
                    <a:pt x="1" y="0"/>
                    <a:pt x="1" y="0"/>
                    <a:pt x="0" y="0"/>
                  </a:cubicBezTo>
                  <a:cubicBezTo>
                    <a:pt x="0"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淘宝网Chenying0907出品 165"/>
            <p:cNvSpPr/>
            <p:nvPr/>
          </p:nvSpPr>
          <p:spPr bwMode="auto">
            <a:xfrm>
              <a:off x="8542" y="3072"/>
              <a:ext cx="4" cy="4"/>
            </a:xfrm>
            <a:custGeom>
              <a:avLst/>
              <a:gdLst>
                <a:gd name="T0" fmla="*/ 2 w 2"/>
                <a:gd name="T1" fmla="*/ 1 h 2"/>
                <a:gd name="T2" fmla="*/ 2 w 2"/>
                <a:gd name="T3" fmla="*/ 1 h 2"/>
                <a:gd name="T4" fmla="*/ 2 w 2"/>
                <a:gd name="T5" fmla="*/ 2 h 2"/>
                <a:gd name="T6" fmla="*/ 2 w 2"/>
                <a:gd name="T7" fmla="*/ 2 h 2"/>
                <a:gd name="T8" fmla="*/ 0 w 2"/>
                <a:gd name="T9" fmla="*/ 1 h 2"/>
                <a:gd name="T10" fmla="*/ 2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2" y="1"/>
                  </a:moveTo>
                  <a:cubicBezTo>
                    <a:pt x="2" y="1"/>
                    <a:pt x="2" y="1"/>
                    <a:pt x="2" y="1"/>
                  </a:cubicBezTo>
                  <a:cubicBezTo>
                    <a:pt x="2" y="1"/>
                    <a:pt x="2" y="2"/>
                    <a:pt x="2" y="2"/>
                  </a:cubicBezTo>
                  <a:cubicBezTo>
                    <a:pt x="2" y="2"/>
                    <a:pt x="2" y="2"/>
                    <a:pt x="2" y="2"/>
                  </a:cubicBezTo>
                  <a:cubicBezTo>
                    <a:pt x="2" y="1"/>
                    <a:pt x="1" y="1"/>
                    <a:pt x="0" y="1"/>
                  </a:cubicBezTo>
                  <a:cubicBezTo>
                    <a:pt x="1"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淘宝网Chenying0907出品 166"/>
            <p:cNvSpPr/>
            <p:nvPr/>
          </p:nvSpPr>
          <p:spPr bwMode="auto">
            <a:xfrm>
              <a:off x="8539" y="3074"/>
              <a:ext cx="3" cy="2"/>
            </a:xfrm>
            <a:custGeom>
              <a:avLst/>
              <a:gdLst>
                <a:gd name="T0" fmla="*/ 0 w 1"/>
                <a:gd name="T1" fmla="*/ 1 h 1"/>
                <a:gd name="T2" fmla="*/ 1 w 1"/>
                <a:gd name="T3" fmla="*/ 0 h 1"/>
                <a:gd name="T4" fmla="*/ 1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0"/>
                    <a:pt x="1" y="0"/>
                    <a:pt x="1" y="0"/>
                  </a:cubicBezTo>
                  <a:cubicBezTo>
                    <a:pt x="1" y="1"/>
                    <a:pt x="1" y="1"/>
                    <a:pt x="1"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淘宝网Chenying0907出品 167"/>
            <p:cNvSpPr/>
            <p:nvPr/>
          </p:nvSpPr>
          <p:spPr bwMode="auto">
            <a:xfrm>
              <a:off x="8305" y="4405"/>
              <a:ext cx="12" cy="5"/>
            </a:xfrm>
            <a:custGeom>
              <a:avLst/>
              <a:gdLst>
                <a:gd name="T0" fmla="*/ 4 w 5"/>
                <a:gd name="T1" fmla="*/ 0 h 2"/>
                <a:gd name="T2" fmla="*/ 4 w 5"/>
                <a:gd name="T3" fmla="*/ 0 h 2"/>
                <a:gd name="T4" fmla="*/ 5 w 5"/>
                <a:gd name="T5" fmla="*/ 2 h 2"/>
                <a:gd name="T6" fmla="*/ 2 w 5"/>
                <a:gd name="T7" fmla="*/ 0 h 2"/>
                <a:gd name="T8" fmla="*/ 0 w 5"/>
                <a:gd name="T9" fmla="*/ 0 h 2"/>
                <a:gd name="T10" fmla="*/ 1 w 5"/>
                <a:gd name="T11" fmla="*/ 0 h 2"/>
                <a:gd name="T12" fmla="*/ 4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4" y="0"/>
                  </a:moveTo>
                  <a:cubicBezTo>
                    <a:pt x="4" y="0"/>
                    <a:pt x="4" y="0"/>
                    <a:pt x="4" y="0"/>
                  </a:cubicBezTo>
                  <a:cubicBezTo>
                    <a:pt x="4" y="1"/>
                    <a:pt x="5" y="0"/>
                    <a:pt x="5" y="2"/>
                  </a:cubicBezTo>
                  <a:cubicBezTo>
                    <a:pt x="3" y="1"/>
                    <a:pt x="3" y="1"/>
                    <a:pt x="2" y="0"/>
                  </a:cubicBezTo>
                  <a:cubicBezTo>
                    <a:pt x="2" y="1"/>
                    <a:pt x="0" y="2"/>
                    <a:pt x="0" y="0"/>
                  </a:cubicBezTo>
                  <a:cubicBezTo>
                    <a:pt x="1" y="0"/>
                    <a:pt x="1" y="0"/>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淘宝网Chenying0907出品 168"/>
            <p:cNvSpPr/>
            <p:nvPr/>
          </p:nvSpPr>
          <p:spPr bwMode="auto">
            <a:xfrm>
              <a:off x="8537" y="3060"/>
              <a:ext cx="5" cy="9"/>
            </a:xfrm>
            <a:custGeom>
              <a:avLst/>
              <a:gdLst>
                <a:gd name="T0" fmla="*/ 2 w 2"/>
                <a:gd name="T1" fmla="*/ 2 h 4"/>
                <a:gd name="T2" fmla="*/ 1 w 2"/>
                <a:gd name="T3" fmla="*/ 3 h 4"/>
                <a:gd name="T4" fmla="*/ 0 w 2"/>
                <a:gd name="T5" fmla="*/ 3 h 4"/>
                <a:gd name="T6" fmla="*/ 2 w 2"/>
                <a:gd name="T7" fmla="*/ 0 h 4"/>
                <a:gd name="T8" fmla="*/ 2 w 2"/>
                <a:gd name="T9" fmla="*/ 2 h 4"/>
              </a:gdLst>
              <a:ahLst/>
              <a:cxnLst>
                <a:cxn ang="0">
                  <a:pos x="T0" y="T1"/>
                </a:cxn>
                <a:cxn ang="0">
                  <a:pos x="T2" y="T3"/>
                </a:cxn>
                <a:cxn ang="0">
                  <a:pos x="T4" y="T5"/>
                </a:cxn>
                <a:cxn ang="0">
                  <a:pos x="T6" y="T7"/>
                </a:cxn>
                <a:cxn ang="0">
                  <a:pos x="T8" y="T9"/>
                </a:cxn>
              </a:cxnLst>
              <a:rect l="0" t="0" r="r" b="b"/>
              <a:pathLst>
                <a:path w="2" h="4">
                  <a:moveTo>
                    <a:pt x="2" y="2"/>
                  </a:moveTo>
                  <a:cubicBezTo>
                    <a:pt x="2" y="2"/>
                    <a:pt x="0" y="2"/>
                    <a:pt x="1" y="3"/>
                  </a:cubicBezTo>
                  <a:cubicBezTo>
                    <a:pt x="1" y="4"/>
                    <a:pt x="0" y="2"/>
                    <a:pt x="0" y="3"/>
                  </a:cubicBezTo>
                  <a:cubicBezTo>
                    <a:pt x="0" y="2"/>
                    <a:pt x="2" y="1"/>
                    <a:pt x="2" y="0"/>
                  </a:cubicBezTo>
                  <a:cubicBezTo>
                    <a:pt x="2" y="1"/>
                    <a:pt x="2"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淘宝网Chenying0907出品 169"/>
            <p:cNvSpPr/>
            <p:nvPr/>
          </p:nvSpPr>
          <p:spPr bwMode="auto">
            <a:xfrm>
              <a:off x="8534" y="3072"/>
              <a:ext cx="8" cy="2"/>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淘宝网Chenying0907出品 170"/>
            <p:cNvSpPr/>
            <p:nvPr/>
          </p:nvSpPr>
          <p:spPr bwMode="auto">
            <a:xfrm>
              <a:off x="8281" y="4424"/>
              <a:ext cx="12" cy="5"/>
            </a:xfrm>
            <a:custGeom>
              <a:avLst/>
              <a:gdLst>
                <a:gd name="T0" fmla="*/ 5 w 5"/>
                <a:gd name="T1" fmla="*/ 0 h 2"/>
                <a:gd name="T2" fmla="*/ 0 w 5"/>
                <a:gd name="T3" fmla="*/ 2 h 2"/>
                <a:gd name="T4" fmla="*/ 5 w 5"/>
                <a:gd name="T5" fmla="*/ 0 h 2"/>
              </a:gdLst>
              <a:ahLst/>
              <a:cxnLst>
                <a:cxn ang="0">
                  <a:pos x="T0" y="T1"/>
                </a:cxn>
                <a:cxn ang="0">
                  <a:pos x="T2" y="T3"/>
                </a:cxn>
                <a:cxn ang="0">
                  <a:pos x="T4" y="T5"/>
                </a:cxn>
              </a:cxnLst>
              <a:rect l="0" t="0" r="r" b="b"/>
              <a:pathLst>
                <a:path w="5" h="2">
                  <a:moveTo>
                    <a:pt x="5" y="0"/>
                  </a:moveTo>
                  <a:cubicBezTo>
                    <a:pt x="5" y="1"/>
                    <a:pt x="1" y="1"/>
                    <a:pt x="0" y="2"/>
                  </a:cubicBezTo>
                  <a:cubicBezTo>
                    <a:pt x="0" y="0"/>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淘宝网Chenying0907出品 171"/>
            <p:cNvSpPr/>
            <p:nvPr/>
          </p:nvSpPr>
          <p:spPr bwMode="auto">
            <a:xfrm>
              <a:off x="8281" y="4412"/>
              <a:ext cx="5" cy="7"/>
            </a:xfrm>
            <a:custGeom>
              <a:avLst/>
              <a:gdLst>
                <a:gd name="T0" fmla="*/ 1 w 2"/>
                <a:gd name="T1" fmla="*/ 3 h 3"/>
                <a:gd name="T2" fmla="*/ 0 w 2"/>
                <a:gd name="T3" fmla="*/ 1 h 3"/>
                <a:gd name="T4" fmla="*/ 1 w 2"/>
                <a:gd name="T5" fmla="*/ 1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1" y="2"/>
                    <a:pt x="0" y="1"/>
                  </a:cubicBezTo>
                  <a:cubicBezTo>
                    <a:pt x="0" y="0"/>
                    <a:pt x="1" y="1"/>
                    <a:pt x="1" y="1"/>
                  </a:cubicBezTo>
                  <a:cubicBezTo>
                    <a:pt x="1" y="2"/>
                    <a:pt x="2"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淘宝网Chenying0907出品 172"/>
            <p:cNvSpPr/>
            <p:nvPr/>
          </p:nvSpPr>
          <p:spPr bwMode="auto">
            <a:xfrm>
              <a:off x="8260" y="4350"/>
              <a:ext cx="19" cy="10"/>
            </a:xfrm>
            <a:custGeom>
              <a:avLst/>
              <a:gdLst>
                <a:gd name="T0" fmla="*/ 0 w 8"/>
                <a:gd name="T1" fmla="*/ 3 h 4"/>
                <a:gd name="T2" fmla="*/ 3 w 8"/>
                <a:gd name="T3" fmla="*/ 3 h 4"/>
                <a:gd name="T4" fmla="*/ 2 w 8"/>
                <a:gd name="T5" fmla="*/ 1 h 4"/>
                <a:gd name="T6" fmla="*/ 6 w 8"/>
                <a:gd name="T7" fmla="*/ 0 h 4"/>
                <a:gd name="T8" fmla="*/ 6 w 8"/>
                <a:gd name="T9" fmla="*/ 1 h 4"/>
                <a:gd name="T10" fmla="*/ 8 w 8"/>
                <a:gd name="T11" fmla="*/ 0 h 4"/>
                <a:gd name="T12" fmla="*/ 3 w 8"/>
                <a:gd name="T13" fmla="*/ 4 h 4"/>
                <a:gd name="T14" fmla="*/ 0 w 8"/>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0" y="3"/>
                  </a:moveTo>
                  <a:cubicBezTo>
                    <a:pt x="1" y="2"/>
                    <a:pt x="2" y="3"/>
                    <a:pt x="3" y="3"/>
                  </a:cubicBezTo>
                  <a:cubicBezTo>
                    <a:pt x="3" y="2"/>
                    <a:pt x="2" y="2"/>
                    <a:pt x="2" y="1"/>
                  </a:cubicBezTo>
                  <a:cubicBezTo>
                    <a:pt x="4" y="1"/>
                    <a:pt x="4" y="0"/>
                    <a:pt x="6" y="0"/>
                  </a:cubicBezTo>
                  <a:cubicBezTo>
                    <a:pt x="6" y="0"/>
                    <a:pt x="6" y="0"/>
                    <a:pt x="6" y="1"/>
                  </a:cubicBezTo>
                  <a:cubicBezTo>
                    <a:pt x="7" y="0"/>
                    <a:pt x="7" y="1"/>
                    <a:pt x="8" y="0"/>
                  </a:cubicBezTo>
                  <a:cubicBezTo>
                    <a:pt x="7" y="1"/>
                    <a:pt x="5" y="3"/>
                    <a:pt x="3" y="4"/>
                  </a:cubicBezTo>
                  <a:cubicBezTo>
                    <a:pt x="2" y="3"/>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淘宝网Chenying0907出品 173"/>
            <p:cNvSpPr/>
            <p:nvPr/>
          </p:nvSpPr>
          <p:spPr bwMode="auto">
            <a:xfrm>
              <a:off x="8482" y="3086"/>
              <a:ext cx="10" cy="7"/>
            </a:xfrm>
            <a:custGeom>
              <a:avLst/>
              <a:gdLst>
                <a:gd name="T0" fmla="*/ 4 w 4"/>
                <a:gd name="T1" fmla="*/ 0 h 3"/>
                <a:gd name="T2" fmla="*/ 3 w 4"/>
                <a:gd name="T3" fmla="*/ 1 h 3"/>
                <a:gd name="T4" fmla="*/ 4 w 4"/>
                <a:gd name="T5" fmla="*/ 1 h 3"/>
                <a:gd name="T6" fmla="*/ 3 w 4"/>
                <a:gd name="T7" fmla="*/ 1 h 3"/>
                <a:gd name="T8" fmla="*/ 3 w 4"/>
                <a:gd name="T9" fmla="*/ 2 h 3"/>
                <a:gd name="T10" fmla="*/ 1 w 4"/>
                <a:gd name="T11" fmla="*/ 1 h 3"/>
                <a:gd name="T12" fmla="*/ 0 w 4"/>
                <a:gd name="T13" fmla="*/ 2 h 3"/>
                <a:gd name="T14" fmla="*/ 0 w 4"/>
                <a:gd name="T15" fmla="*/ 1 h 3"/>
                <a:gd name="T16" fmla="*/ 2 w 4"/>
                <a:gd name="T17" fmla="*/ 0 h 3"/>
                <a:gd name="T18" fmla="*/ 4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0"/>
                  </a:moveTo>
                  <a:cubicBezTo>
                    <a:pt x="4" y="1"/>
                    <a:pt x="3" y="1"/>
                    <a:pt x="3" y="1"/>
                  </a:cubicBezTo>
                  <a:cubicBezTo>
                    <a:pt x="4" y="1"/>
                    <a:pt x="4" y="1"/>
                    <a:pt x="4" y="1"/>
                  </a:cubicBezTo>
                  <a:cubicBezTo>
                    <a:pt x="4" y="2"/>
                    <a:pt x="3" y="1"/>
                    <a:pt x="3" y="1"/>
                  </a:cubicBezTo>
                  <a:cubicBezTo>
                    <a:pt x="2" y="1"/>
                    <a:pt x="3" y="1"/>
                    <a:pt x="3" y="2"/>
                  </a:cubicBezTo>
                  <a:cubicBezTo>
                    <a:pt x="2" y="2"/>
                    <a:pt x="1" y="3"/>
                    <a:pt x="1" y="1"/>
                  </a:cubicBezTo>
                  <a:cubicBezTo>
                    <a:pt x="0" y="1"/>
                    <a:pt x="1" y="2"/>
                    <a:pt x="0" y="2"/>
                  </a:cubicBezTo>
                  <a:cubicBezTo>
                    <a:pt x="0" y="3"/>
                    <a:pt x="1" y="2"/>
                    <a:pt x="0" y="1"/>
                  </a:cubicBezTo>
                  <a:cubicBezTo>
                    <a:pt x="2" y="1"/>
                    <a:pt x="2" y="1"/>
                    <a:pt x="2" y="0"/>
                  </a:cubicBezTo>
                  <a:cubicBezTo>
                    <a:pt x="3" y="1"/>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淘宝网Chenying0907出品 174"/>
            <p:cNvSpPr/>
            <p:nvPr/>
          </p:nvSpPr>
          <p:spPr bwMode="auto">
            <a:xfrm>
              <a:off x="8262" y="4286"/>
              <a:ext cx="5" cy="5"/>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2"/>
                    <a:pt x="0" y="0"/>
                    <a:pt x="0" y="1"/>
                  </a:cubicBezTo>
                  <a:cubicBezTo>
                    <a:pt x="0"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淘宝网Chenying0907出品 175"/>
            <p:cNvSpPr/>
            <p:nvPr/>
          </p:nvSpPr>
          <p:spPr bwMode="auto">
            <a:xfrm>
              <a:off x="8231" y="4440"/>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0" y="0"/>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淘宝网Chenying0907出品 176"/>
            <p:cNvSpPr/>
            <p:nvPr/>
          </p:nvSpPr>
          <p:spPr bwMode="auto">
            <a:xfrm>
              <a:off x="8449" y="3088"/>
              <a:ext cx="10" cy="10"/>
            </a:xfrm>
            <a:custGeom>
              <a:avLst/>
              <a:gdLst>
                <a:gd name="T0" fmla="*/ 0 w 4"/>
                <a:gd name="T1" fmla="*/ 2 h 4"/>
                <a:gd name="T2" fmla="*/ 1 w 4"/>
                <a:gd name="T3" fmla="*/ 3 h 4"/>
                <a:gd name="T4" fmla="*/ 1 w 4"/>
                <a:gd name="T5" fmla="*/ 1 h 4"/>
                <a:gd name="T6" fmla="*/ 2 w 4"/>
                <a:gd name="T7" fmla="*/ 2 h 4"/>
                <a:gd name="T8" fmla="*/ 3 w 4"/>
                <a:gd name="T9" fmla="*/ 1 h 4"/>
                <a:gd name="T10" fmla="*/ 3 w 4"/>
                <a:gd name="T11" fmla="*/ 2 h 4"/>
                <a:gd name="T12" fmla="*/ 3 w 4"/>
                <a:gd name="T13" fmla="*/ 3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cubicBezTo>
                    <a:pt x="1" y="3"/>
                    <a:pt x="1" y="2"/>
                    <a:pt x="1" y="3"/>
                  </a:cubicBezTo>
                  <a:cubicBezTo>
                    <a:pt x="2" y="1"/>
                    <a:pt x="0" y="2"/>
                    <a:pt x="1" y="1"/>
                  </a:cubicBezTo>
                  <a:cubicBezTo>
                    <a:pt x="1" y="1"/>
                    <a:pt x="1" y="2"/>
                    <a:pt x="2" y="2"/>
                  </a:cubicBezTo>
                  <a:cubicBezTo>
                    <a:pt x="2" y="2"/>
                    <a:pt x="3" y="1"/>
                    <a:pt x="3" y="1"/>
                  </a:cubicBezTo>
                  <a:cubicBezTo>
                    <a:pt x="4" y="0"/>
                    <a:pt x="3" y="2"/>
                    <a:pt x="3" y="2"/>
                  </a:cubicBezTo>
                  <a:cubicBezTo>
                    <a:pt x="3" y="2"/>
                    <a:pt x="3" y="3"/>
                    <a:pt x="3" y="3"/>
                  </a:cubicBezTo>
                  <a:cubicBezTo>
                    <a:pt x="2" y="2"/>
                    <a:pt x="0"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淘宝网Chenying0907出品 177"/>
            <p:cNvSpPr/>
            <p:nvPr/>
          </p:nvSpPr>
          <p:spPr bwMode="auto">
            <a:xfrm>
              <a:off x="8200" y="4450"/>
              <a:ext cx="5" cy="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0" y="2"/>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淘宝网Chenying0907出品 178"/>
            <p:cNvSpPr/>
            <p:nvPr/>
          </p:nvSpPr>
          <p:spPr bwMode="auto">
            <a:xfrm>
              <a:off x="8426" y="3093"/>
              <a:ext cx="4" cy="7"/>
            </a:xfrm>
            <a:custGeom>
              <a:avLst/>
              <a:gdLst>
                <a:gd name="T0" fmla="*/ 2 w 2"/>
                <a:gd name="T1" fmla="*/ 2 h 3"/>
                <a:gd name="T2" fmla="*/ 2 w 2"/>
                <a:gd name="T3" fmla="*/ 1 h 3"/>
                <a:gd name="T4" fmla="*/ 0 w 2"/>
                <a:gd name="T5" fmla="*/ 1 h 3"/>
                <a:gd name="T6" fmla="*/ 1 w 2"/>
                <a:gd name="T7" fmla="*/ 0 h 3"/>
                <a:gd name="T8" fmla="*/ 2 w 2"/>
                <a:gd name="T9" fmla="*/ 2 h 3"/>
                <a:gd name="T10" fmla="*/ 2 w 2"/>
                <a:gd name="T11" fmla="*/ 2 h 3"/>
                <a:gd name="T12" fmla="*/ 0 w 2"/>
                <a:gd name="T13" fmla="*/ 3 h 3"/>
                <a:gd name="T14" fmla="*/ 0 w 2"/>
                <a:gd name="T15" fmla="*/ 2 h 3"/>
                <a:gd name="T16" fmla="*/ 1 w 2"/>
                <a:gd name="T17" fmla="*/ 2 h 3"/>
                <a:gd name="T18" fmla="*/ 2 w 2"/>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2" y="2"/>
                  </a:moveTo>
                  <a:cubicBezTo>
                    <a:pt x="2" y="2"/>
                    <a:pt x="2" y="2"/>
                    <a:pt x="2" y="1"/>
                  </a:cubicBezTo>
                  <a:cubicBezTo>
                    <a:pt x="1" y="1"/>
                    <a:pt x="0" y="1"/>
                    <a:pt x="0" y="1"/>
                  </a:cubicBezTo>
                  <a:cubicBezTo>
                    <a:pt x="0" y="0"/>
                    <a:pt x="1" y="0"/>
                    <a:pt x="1" y="0"/>
                  </a:cubicBezTo>
                  <a:cubicBezTo>
                    <a:pt x="1" y="1"/>
                    <a:pt x="2" y="1"/>
                    <a:pt x="2" y="2"/>
                  </a:cubicBezTo>
                  <a:cubicBezTo>
                    <a:pt x="2" y="2"/>
                    <a:pt x="1" y="2"/>
                    <a:pt x="2" y="2"/>
                  </a:cubicBezTo>
                  <a:cubicBezTo>
                    <a:pt x="2" y="3"/>
                    <a:pt x="1" y="2"/>
                    <a:pt x="0" y="3"/>
                  </a:cubicBezTo>
                  <a:cubicBezTo>
                    <a:pt x="0" y="3"/>
                    <a:pt x="1" y="2"/>
                    <a:pt x="0" y="2"/>
                  </a:cubicBezTo>
                  <a:cubicBezTo>
                    <a:pt x="0" y="1"/>
                    <a:pt x="0" y="2"/>
                    <a:pt x="1" y="2"/>
                  </a:cubicBezTo>
                  <a:cubicBezTo>
                    <a:pt x="2"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淘宝网Chenying0907出品 179"/>
            <p:cNvSpPr/>
            <p:nvPr/>
          </p:nvSpPr>
          <p:spPr bwMode="auto">
            <a:xfrm>
              <a:off x="8423" y="3100"/>
              <a:ext cx="7" cy="7"/>
            </a:xfrm>
            <a:custGeom>
              <a:avLst/>
              <a:gdLst>
                <a:gd name="T0" fmla="*/ 3 w 3"/>
                <a:gd name="T1" fmla="*/ 2 h 3"/>
                <a:gd name="T2" fmla="*/ 2 w 3"/>
                <a:gd name="T3" fmla="*/ 2 h 3"/>
                <a:gd name="T4" fmla="*/ 1 w 3"/>
                <a:gd name="T5" fmla="*/ 1 h 3"/>
                <a:gd name="T6" fmla="*/ 2 w 3"/>
                <a:gd name="T7" fmla="*/ 1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3"/>
                    <a:pt x="2" y="0"/>
                    <a:pt x="2" y="2"/>
                  </a:cubicBezTo>
                  <a:cubicBezTo>
                    <a:pt x="1" y="1"/>
                    <a:pt x="1" y="1"/>
                    <a:pt x="1" y="1"/>
                  </a:cubicBezTo>
                  <a:cubicBezTo>
                    <a:pt x="0" y="0"/>
                    <a:pt x="3" y="1"/>
                    <a:pt x="2" y="1"/>
                  </a:cubicBezTo>
                  <a:cubicBezTo>
                    <a:pt x="2"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淘宝网Chenying0907出品 180"/>
            <p:cNvSpPr/>
            <p:nvPr/>
          </p:nvSpPr>
          <p:spPr bwMode="auto">
            <a:xfrm>
              <a:off x="8397" y="3100"/>
              <a:ext cx="21" cy="10"/>
            </a:xfrm>
            <a:custGeom>
              <a:avLst/>
              <a:gdLst>
                <a:gd name="T0" fmla="*/ 4 w 9"/>
                <a:gd name="T1" fmla="*/ 3 h 4"/>
                <a:gd name="T2" fmla="*/ 5 w 9"/>
                <a:gd name="T3" fmla="*/ 3 h 4"/>
                <a:gd name="T4" fmla="*/ 2 w 9"/>
                <a:gd name="T5" fmla="*/ 4 h 4"/>
                <a:gd name="T6" fmla="*/ 0 w 9"/>
                <a:gd name="T7" fmla="*/ 2 h 4"/>
                <a:gd name="T8" fmla="*/ 2 w 9"/>
                <a:gd name="T9" fmla="*/ 2 h 4"/>
                <a:gd name="T10" fmla="*/ 5 w 9"/>
                <a:gd name="T11" fmla="*/ 1 h 4"/>
                <a:gd name="T12" fmla="*/ 8 w 9"/>
                <a:gd name="T13" fmla="*/ 0 h 4"/>
                <a:gd name="T14" fmla="*/ 9 w 9"/>
                <a:gd name="T15" fmla="*/ 1 h 4"/>
                <a:gd name="T16" fmla="*/ 2 w 9"/>
                <a:gd name="T17" fmla="*/ 4 h 4"/>
                <a:gd name="T18" fmla="*/ 4 w 9"/>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4">
                  <a:moveTo>
                    <a:pt x="4" y="3"/>
                  </a:moveTo>
                  <a:cubicBezTo>
                    <a:pt x="4" y="3"/>
                    <a:pt x="5" y="3"/>
                    <a:pt x="5" y="3"/>
                  </a:cubicBezTo>
                  <a:cubicBezTo>
                    <a:pt x="4" y="2"/>
                    <a:pt x="3" y="3"/>
                    <a:pt x="2" y="4"/>
                  </a:cubicBezTo>
                  <a:cubicBezTo>
                    <a:pt x="1" y="3"/>
                    <a:pt x="2" y="3"/>
                    <a:pt x="0" y="2"/>
                  </a:cubicBezTo>
                  <a:cubicBezTo>
                    <a:pt x="1" y="3"/>
                    <a:pt x="2" y="3"/>
                    <a:pt x="2" y="2"/>
                  </a:cubicBezTo>
                  <a:cubicBezTo>
                    <a:pt x="3" y="2"/>
                    <a:pt x="5" y="2"/>
                    <a:pt x="5" y="1"/>
                  </a:cubicBezTo>
                  <a:cubicBezTo>
                    <a:pt x="6" y="2"/>
                    <a:pt x="7" y="1"/>
                    <a:pt x="8" y="0"/>
                  </a:cubicBezTo>
                  <a:cubicBezTo>
                    <a:pt x="8" y="0"/>
                    <a:pt x="9" y="1"/>
                    <a:pt x="9" y="1"/>
                  </a:cubicBezTo>
                  <a:cubicBezTo>
                    <a:pt x="7" y="2"/>
                    <a:pt x="6" y="4"/>
                    <a:pt x="2" y="4"/>
                  </a:cubicBezTo>
                  <a:cubicBezTo>
                    <a:pt x="3" y="4"/>
                    <a:pt x="4"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淘宝网Chenying0907出品 181"/>
            <p:cNvSpPr/>
            <p:nvPr/>
          </p:nvSpPr>
          <p:spPr bwMode="auto">
            <a:xfrm>
              <a:off x="8402" y="3112"/>
              <a:ext cx="9" cy="7"/>
            </a:xfrm>
            <a:custGeom>
              <a:avLst/>
              <a:gdLst>
                <a:gd name="T0" fmla="*/ 4 w 4"/>
                <a:gd name="T1" fmla="*/ 0 h 3"/>
                <a:gd name="T2" fmla="*/ 0 w 4"/>
                <a:gd name="T3" fmla="*/ 2 h 3"/>
                <a:gd name="T4" fmla="*/ 1 w 4"/>
                <a:gd name="T5" fmla="*/ 0 h 3"/>
                <a:gd name="T6" fmla="*/ 4 w 4"/>
                <a:gd name="T7" fmla="*/ 0 h 3"/>
              </a:gdLst>
              <a:ahLst/>
              <a:cxnLst>
                <a:cxn ang="0">
                  <a:pos x="T0" y="T1"/>
                </a:cxn>
                <a:cxn ang="0">
                  <a:pos x="T2" y="T3"/>
                </a:cxn>
                <a:cxn ang="0">
                  <a:pos x="T4" y="T5"/>
                </a:cxn>
                <a:cxn ang="0">
                  <a:pos x="T6" y="T7"/>
                </a:cxn>
              </a:cxnLst>
              <a:rect l="0" t="0" r="r" b="b"/>
              <a:pathLst>
                <a:path w="4" h="3">
                  <a:moveTo>
                    <a:pt x="4" y="0"/>
                  </a:moveTo>
                  <a:cubicBezTo>
                    <a:pt x="3" y="1"/>
                    <a:pt x="1" y="1"/>
                    <a:pt x="0" y="2"/>
                  </a:cubicBezTo>
                  <a:cubicBezTo>
                    <a:pt x="0" y="3"/>
                    <a:pt x="1" y="1"/>
                    <a:pt x="1"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淘宝网Chenying0907出品 182"/>
            <p:cNvSpPr/>
            <p:nvPr/>
          </p:nvSpPr>
          <p:spPr bwMode="auto">
            <a:xfrm>
              <a:off x="8390" y="3112"/>
              <a:ext cx="12" cy="9"/>
            </a:xfrm>
            <a:custGeom>
              <a:avLst/>
              <a:gdLst>
                <a:gd name="T0" fmla="*/ 5 w 5"/>
                <a:gd name="T1" fmla="*/ 2 h 4"/>
                <a:gd name="T2" fmla="*/ 2 w 5"/>
                <a:gd name="T3" fmla="*/ 2 h 4"/>
                <a:gd name="T4" fmla="*/ 2 w 5"/>
                <a:gd name="T5" fmla="*/ 4 h 4"/>
                <a:gd name="T6" fmla="*/ 1 w 5"/>
                <a:gd name="T7" fmla="*/ 3 h 4"/>
                <a:gd name="T8" fmla="*/ 1 w 5"/>
                <a:gd name="T9" fmla="*/ 4 h 4"/>
                <a:gd name="T10" fmla="*/ 0 w 5"/>
                <a:gd name="T11" fmla="*/ 4 h 4"/>
                <a:gd name="T12" fmla="*/ 4 w 5"/>
                <a:gd name="T13" fmla="*/ 0 h 4"/>
                <a:gd name="T14" fmla="*/ 5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5" y="2"/>
                  </a:moveTo>
                  <a:cubicBezTo>
                    <a:pt x="4" y="1"/>
                    <a:pt x="3" y="1"/>
                    <a:pt x="2" y="2"/>
                  </a:cubicBezTo>
                  <a:cubicBezTo>
                    <a:pt x="4" y="3"/>
                    <a:pt x="0" y="2"/>
                    <a:pt x="2" y="4"/>
                  </a:cubicBezTo>
                  <a:cubicBezTo>
                    <a:pt x="1" y="4"/>
                    <a:pt x="1" y="3"/>
                    <a:pt x="1" y="3"/>
                  </a:cubicBezTo>
                  <a:cubicBezTo>
                    <a:pt x="0" y="3"/>
                    <a:pt x="1" y="4"/>
                    <a:pt x="1" y="4"/>
                  </a:cubicBezTo>
                  <a:cubicBezTo>
                    <a:pt x="0" y="4"/>
                    <a:pt x="0" y="4"/>
                    <a:pt x="0" y="4"/>
                  </a:cubicBezTo>
                  <a:cubicBezTo>
                    <a:pt x="0" y="2"/>
                    <a:pt x="3" y="2"/>
                    <a:pt x="4" y="0"/>
                  </a:cubicBezTo>
                  <a:cubicBezTo>
                    <a:pt x="5" y="0"/>
                    <a:pt x="4"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淘宝网Chenying0907出品 183"/>
            <p:cNvSpPr/>
            <p:nvPr/>
          </p:nvSpPr>
          <p:spPr bwMode="auto">
            <a:xfrm>
              <a:off x="8376" y="3112"/>
              <a:ext cx="14" cy="9"/>
            </a:xfrm>
            <a:custGeom>
              <a:avLst/>
              <a:gdLst>
                <a:gd name="T0" fmla="*/ 6 w 6"/>
                <a:gd name="T1" fmla="*/ 2 h 4"/>
                <a:gd name="T2" fmla="*/ 1 w 6"/>
                <a:gd name="T3" fmla="*/ 4 h 4"/>
                <a:gd name="T4" fmla="*/ 2 w 6"/>
                <a:gd name="T5" fmla="*/ 2 h 4"/>
                <a:gd name="T6" fmla="*/ 1 w 6"/>
                <a:gd name="T7" fmla="*/ 1 h 4"/>
                <a:gd name="T8" fmla="*/ 3 w 6"/>
                <a:gd name="T9" fmla="*/ 1 h 4"/>
                <a:gd name="T10" fmla="*/ 3 w 6"/>
                <a:gd name="T11" fmla="*/ 2 h 4"/>
                <a:gd name="T12" fmla="*/ 6 w 6"/>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6" y="2"/>
                  </a:moveTo>
                  <a:cubicBezTo>
                    <a:pt x="5" y="3"/>
                    <a:pt x="2" y="1"/>
                    <a:pt x="1" y="4"/>
                  </a:cubicBezTo>
                  <a:cubicBezTo>
                    <a:pt x="0" y="3"/>
                    <a:pt x="2" y="2"/>
                    <a:pt x="2" y="2"/>
                  </a:cubicBezTo>
                  <a:cubicBezTo>
                    <a:pt x="2" y="1"/>
                    <a:pt x="1" y="1"/>
                    <a:pt x="1" y="1"/>
                  </a:cubicBezTo>
                  <a:cubicBezTo>
                    <a:pt x="1" y="0"/>
                    <a:pt x="2" y="1"/>
                    <a:pt x="3" y="1"/>
                  </a:cubicBezTo>
                  <a:cubicBezTo>
                    <a:pt x="3" y="1"/>
                    <a:pt x="3" y="2"/>
                    <a:pt x="3" y="2"/>
                  </a:cubicBezTo>
                  <a:cubicBezTo>
                    <a:pt x="4" y="1"/>
                    <a:pt x="5"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淘宝网Chenying0907出品 184"/>
            <p:cNvSpPr/>
            <p:nvPr/>
          </p:nvSpPr>
          <p:spPr bwMode="auto">
            <a:xfrm>
              <a:off x="8139" y="4419"/>
              <a:ext cx="5" cy="5"/>
            </a:xfrm>
            <a:custGeom>
              <a:avLst/>
              <a:gdLst>
                <a:gd name="T0" fmla="*/ 1 w 2"/>
                <a:gd name="T1" fmla="*/ 0 h 2"/>
                <a:gd name="T2" fmla="*/ 0 w 2"/>
                <a:gd name="T3" fmla="*/ 1 h 2"/>
                <a:gd name="T4" fmla="*/ 1 w 2"/>
                <a:gd name="T5" fmla="*/ 0 h 2"/>
              </a:gdLst>
              <a:ahLst/>
              <a:cxnLst>
                <a:cxn ang="0">
                  <a:pos x="T0" y="T1"/>
                </a:cxn>
                <a:cxn ang="0">
                  <a:pos x="T2" y="T3"/>
                </a:cxn>
                <a:cxn ang="0">
                  <a:pos x="T4" y="T5"/>
                </a:cxn>
              </a:cxnLst>
              <a:rect l="0" t="0" r="r" b="b"/>
              <a:pathLst>
                <a:path w="2" h="2">
                  <a:moveTo>
                    <a:pt x="1" y="0"/>
                  </a:moveTo>
                  <a:cubicBezTo>
                    <a:pt x="2" y="0"/>
                    <a:pt x="1" y="2"/>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淘宝网Chenying0907出品 185"/>
            <p:cNvSpPr/>
            <p:nvPr/>
          </p:nvSpPr>
          <p:spPr bwMode="auto">
            <a:xfrm>
              <a:off x="8108" y="4485"/>
              <a:ext cx="5" cy="3"/>
            </a:xfrm>
            <a:custGeom>
              <a:avLst/>
              <a:gdLst>
                <a:gd name="T0" fmla="*/ 2 w 2"/>
                <a:gd name="T1" fmla="*/ 0 h 1"/>
                <a:gd name="T2" fmla="*/ 2 w 2"/>
                <a:gd name="T3" fmla="*/ 1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2" y="1"/>
                    <a:pt x="1" y="1"/>
                    <a:pt x="1"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淘宝网Chenying0907出品 186"/>
            <p:cNvSpPr/>
            <p:nvPr/>
          </p:nvSpPr>
          <p:spPr bwMode="auto">
            <a:xfrm>
              <a:off x="8338" y="3133"/>
              <a:ext cx="2" cy="5"/>
            </a:xfrm>
            <a:custGeom>
              <a:avLst/>
              <a:gdLst>
                <a:gd name="T0" fmla="*/ 1 w 1"/>
                <a:gd name="T1" fmla="*/ 2 h 2"/>
                <a:gd name="T2" fmla="*/ 0 w 1"/>
                <a:gd name="T3" fmla="*/ 1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0" y="1"/>
                    <a:pt x="1" y="1"/>
                    <a:pt x="0" y="1"/>
                  </a:cubicBezTo>
                  <a:cubicBezTo>
                    <a:pt x="0" y="1"/>
                    <a:pt x="0" y="0"/>
                    <a:pt x="0" y="0"/>
                  </a:cubicBezTo>
                  <a:cubicBezTo>
                    <a:pt x="1" y="0"/>
                    <a:pt x="1" y="0"/>
                    <a:pt x="1"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淘宝网Chenying0907出品 187"/>
            <p:cNvSpPr/>
            <p:nvPr/>
          </p:nvSpPr>
          <p:spPr bwMode="auto">
            <a:xfrm>
              <a:off x="8061" y="4452"/>
              <a:ext cx="35" cy="26"/>
            </a:xfrm>
            <a:custGeom>
              <a:avLst/>
              <a:gdLst>
                <a:gd name="T0" fmla="*/ 5 w 15"/>
                <a:gd name="T1" fmla="*/ 8 h 11"/>
                <a:gd name="T2" fmla="*/ 6 w 15"/>
                <a:gd name="T3" fmla="*/ 5 h 11"/>
                <a:gd name="T4" fmla="*/ 4 w 15"/>
                <a:gd name="T5" fmla="*/ 6 h 11"/>
                <a:gd name="T6" fmla="*/ 4 w 15"/>
                <a:gd name="T7" fmla="*/ 7 h 11"/>
                <a:gd name="T8" fmla="*/ 3 w 15"/>
                <a:gd name="T9" fmla="*/ 8 h 11"/>
                <a:gd name="T10" fmla="*/ 3 w 15"/>
                <a:gd name="T11" fmla="*/ 7 h 11"/>
                <a:gd name="T12" fmla="*/ 2 w 15"/>
                <a:gd name="T13" fmla="*/ 7 h 11"/>
                <a:gd name="T14" fmla="*/ 3 w 15"/>
                <a:gd name="T15" fmla="*/ 8 h 11"/>
                <a:gd name="T16" fmla="*/ 0 w 15"/>
                <a:gd name="T17" fmla="*/ 9 h 11"/>
                <a:gd name="T18" fmla="*/ 0 w 15"/>
                <a:gd name="T19" fmla="*/ 7 h 11"/>
                <a:gd name="T20" fmla="*/ 5 w 15"/>
                <a:gd name="T21" fmla="*/ 4 h 11"/>
                <a:gd name="T22" fmla="*/ 6 w 15"/>
                <a:gd name="T23" fmla="*/ 5 h 11"/>
                <a:gd name="T24" fmla="*/ 12 w 15"/>
                <a:gd name="T25" fmla="*/ 1 h 11"/>
                <a:gd name="T26" fmla="*/ 14 w 15"/>
                <a:gd name="T27" fmla="*/ 1 h 11"/>
                <a:gd name="T28" fmla="*/ 12 w 15"/>
                <a:gd name="T29" fmla="*/ 1 h 11"/>
                <a:gd name="T30" fmla="*/ 12 w 15"/>
                <a:gd name="T31" fmla="*/ 3 h 11"/>
                <a:gd name="T32" fmla="*/ 15 w 15"/>
                <a:gd name="T33" fmla="*/ 3 h 11"/>
                <a:gd name="T34" fmla="*/ 12 w 15"/>
                <a:gd name="T35" fmla="*/ 3 h 11"/>
                <a:gd name="T36" fmla="*/ 12 w 15"/>
                <a:gd name="T37" fmla="*/ 6 h 11"/>
                <a:gd name="T38" fmla="*/ 10 w 15"/>
                <a:gd name="T39" fmla="*/ 7 h 11"/>
                <a:gd name="T40" fmla="*/ 9 w 15"/>
                <a:gd name="T41" fmla="*/ 6 h 11"/>
                <a:gd name="T42" fmla="*/ 10 w 15"/>
                <a:gd name="T43" fmla="*/ 7 h 11"/>
                <a:gd name="T44" fmla="*/ 8 w 15"/>
                <a:gd name="T45" fmla="*/ 6 h 11"/>
                <a:gd name="T46" fmla="*/ 8 w 15"/>
                <a:gd name="T47" fmla="*/ 8 h 11"/>
                <a:gd name="T48" fmla="*/ 11 w 15"/>
                <a:gd name="T49" fmla="*/ 8 h 11"/>
                <a:gd name="T50" fmla="*/ 11 w 15"/>
                <a:gd name="T51" fmla="*/ 9 h 11"/>
                <a:gd name="T52" fmla="*/ 9 w 15"/>
                <a:gd name="T53" fmla="*/ 10 h 11"/>
                <a:gd name="T54" fmla="*/ 7 w 15"/>
                <a:gd name="T55" fmla="*/ 11 h 11"/>
                <a:gd name="T56" fmla="*/ 6 w 15"/>
                <a:gd name="T57" fmla="*/ 10 h 11"/>
                <a:gd name="T58" fmla="*/ 8 w 15"/>
                <a:gd name="T59" fmla="*/ 8 h 11"/>
                <a:gd name="T60" fmla="*/ 7 w 15"/>
                <a:gd name="T61" fmla="*/ 7 h 11"/>
                <a:gd name="T62" fmla="*/ 5 w 15"/>
                <a:gd name="T63"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1">
                  <a:moveTo>
                    <a:pt x="5" y="8"/>
                  </a:moveTo>
                  <a:cubicBezTo>
                    <a:pt x="4" y="8"/>
                    <a:pt x="6" y="7"/>
                    <a:pt x="6" y="5"/>
                  </a:cubicBezTo>
                  <a:cubicBezTo>
                    <a:pt x="5" y="6"/>
                    <a:pt x="4" y="6"/>
                    <a:pt x="4" y="6"/>
                  </a:cubicBezTo>
                  <a:cubicBezTo>
                    <a:pt x="3" y="7"/>
                    <a:pt x="4" y="7"/>
                    <a:pt x="4" y="7"/>
                  </a:cubicBezTo>
                  <a:cubicBezTo>
                    <a:pt x="5" y="8"/>
                    <a:pt x="4" y="7"/>
                    <a:pt x="3" y="8"/>
                  </a:cubicBezTo>
                  <a:cubicBezTo>
                    <a:pt x="3" y="8"/>
                    <a:pt x="4" y="7"/>
                    <a:pt x="3" y="7"/>
                  </a:cubicBezTo>
                  <a:cubicBezTo>
                    <a:pt x="3" y="7"/>
                    <a:pt x="2" y="8"/>
                    <a:pt x="2" y="7"/>
                  </a:cubicBezTo>
                  <a:cubicBezTo>
                    <a:pt x="2" y="9"/>
                    <a:pt x="2" y="7"/>
                    <a:pt x="3" y="8"/>
                  </a:cubicBezTo>
                  <a:cubicBezTo>
                    <a:pt x="2" y="9"/>
                    <a:pt x="1" y="8"/>
                    <a:pt x="0" y="9"/>
                  </a:cubicBezTo>
                  <a:cubicBezTo>
                    <a:pt x="0" y="8"/>
                    <a:pt x="0" y="8"/>
                    <a:pt x="0" y="7"/>
                  </a:cubicBezTo>
                  <a:cubicBezTo>
                    <a:pt x="1" y="5"/>
                    <a:pt x="4" y="6"/>
                    <a:pt x="5" y="4"/>
                  </a:cubicBezTo>
                  <a:cubicBezTo>
                    <a:pt x="6" y="4"/>
                    <a:pt x="6" y="4"/>
                    <a:pt x="6" y="5"/>
                  </a:cubicBezTo>
                  <a:cubicBezTo>
                    <a:pt x="8" y="3"/>
                    <a:pt x="9" y="1"/>
                    <a:pt x="12" y="1"/>
                  </a:cubicBezTo>
                  <a:cubicBezTo>
                    <a:pt x="12" y="0"/>
                    <a:pt x="12" y="1"/>
                    <a:pt x="14" y="1"/>
                  </a:cubicBezTo>
                  <a:cubicBezTo>
                    <a:pt x="13" y="1"/>
                    <a:pt x="13" y="1"/>
                    <a:pt x="12" y="1"/>
                  </a:cubicBezTo>
                  <a:cubicBezTo>
                    <a:pt x="12" y="2"/>
                    <a:pt x="12" y="2"/>
                    <a:pt x="12" y="3"/>
                  </a:cubicBezTo>
                  <a:cubicBezTo>
                    <a:pt x="13" y="2"/>
                    <a:pt x="14" y="2"/>
                    <a:pt x="15" y="3"/>
                  </a:cubicBezTo>
                  <a:cubicBezTo>
                    <a:pt x="14" y="4"/>
                    <a:pt x="13" y="4"/>
                    <a:pt x="12" y="3"/>
                  </a:cubicBezTo>
                  <a:cubicBezTo>
                    <a:pt x="12" y="5"/>
                    <a:pt x="13" y="5"/>
                    <a:pt x="12" y="6"/>
                  </a:cubicBezTo>
                  <a:cubicBezTo>
                    <a:pt x="11" y="4"/>
                    <a:pt x="11" y="7"/>
                    <a:pt x="10" y="7"/>
                  </a:cubicBezTo>
                  <a:cubicBezTo>
                    <a:pt x="10" y="6"/>
                    <a:pt x="9" y="6"/>
                    <a:pt x="9" y="6"/>
                  </a:cubicBezTo>
                  <a:cubicBezTo>
                    <a:pt x="9" y="6"/>
                    <a:pt x="9" y="7"/>
                    <a:pt x="10" y="7"/>
                  </a:cubicBezTo>
                  <a:cubicBezTo>
                    <a:pt x="9" y="8"/>
                    <a:pt x="9" y="6"/>
                    <a:pt x="8" y="6"/>
                  </a:cubicBezTo>
                  <a:cubicBezTo>
                    <a:pt x="8" y="7"/>
                    <a:pt x="8" y="7"/>
                    <a:pt x="8" y="8"/>
                  </a:cubicBezTo>
                  <a:cubicBezTo>
                    <a:pt x="9" y="8"/>
                    <a:pt x="10" y="8"/>
                    <a:pt x="11" y="8"/>
                  </a:cubicBezTo>
                  <a:cubicBezTo>
                    <a:pt x="11" y="8"/>
                    <a:pt x="11" y="8"/>
                    <a:pt x="11" y="9"/>
                  </a:cubicBezTo>
                  <a:cubicBezTo>
                    <a:pt x="10" y="7"/>
                    <a:pt x="8" y="10"/>
                    <a:pt x="9" y="10"/>
                  </a:cubicBezTo>
                  <a:cubicBezTo>
                    <a:pt x="8" y="11"/>
                    <a:pt x="8" y="11"/>
                    <a:pt x="7" y="11"/>
                  </a:cubicBezTo>
                  <a:cubicBezTo>
                    <a:pt x="8" y="10"/>
                    <a:pt x="7" y="10"/>
                    <a:pt x="6" y="10"/>
                  </a:cubicBezTo>
                  <a:cubicBezTo>
                    <a:pt x="7" y="9"/>
                    <a:pt x="7" y="8"/>
                    <a:pt x="8" y="8"/>
                  </a:cubicBezTo>
                  <a:cubicBezTo>
                    <a:pt x="8" y="7"/>
                    <a:pt x="7" y="8"/>
                    <a:pt x="7" y="7"/>
                  </a:cubicBezTo>
                  <a:cubicBezTo>
                    <a:pt x="6" y="7"/>
                    <a:pt x="6"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淘宝网Chenying0907出品 188"/>
            <p:cNvSpPr/>
            <p:nvPr/>
          </p:nvSpPr>
          <p:spPr bwMode="auto">
            <a:xfrm>
              <a:off x="8089" y="4443"/>
              <a:ext cx="5" cy="7"/>
            </a:xfrm>
            <a:custGeom>
              <a:avLst/>
              <a:gdLst>
                <a:gd name="T0" fmla="*/ 2 w 2"/>
                <a:gd name="T1" fmla="*/ 0 h 3"/>
                <a:gd name="T2" fmla="*/ 0 w 2"/>
                <a:gd name="T3" fmla="*/ 3 h 3"/>
                <a:gd name="T4" fmla="*/ 2 w 2"/>
                <a:gd name="T5" fmla="*/ 0 h 3"/>
              </a:gdLst>
              <a:ahLst/>
              <a:cxnLst>
                <a:cxn ang="0">
                  <a:pos x="T0" y="T1"/>
                </a:cxn>
                <a:cxn ang="0">
                  <a:pos x="T2" y="T3"/>
                </a:cxn>
                <a:cxn ang="0">
                  <a:pos x="T4" y="T5"/>
                </a:cxn>
              </a:cxnLst>
              <a:rect l="0" t="0" r="r" b="b"/>
              <a:pathLst>
                <a:path w="2" h="3">
                  <a:moveTo>
                    <a:pt x="2" y="0"/>
                  </a:moveTo>
                  <a:cubicBezTo>
                    <a:pt x="1" y="1"/>
                    <a:pt x="1" y="2"/>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淘宝网Chenying0907出品 189"/>
            <p:cNvSpPr/>
            <p:nvPr/>
          </p:nvSpPr>
          <p:spPr bwMode="auto">
            <a:xfrm>
              <a:off x="8070" y="4500"/>
              <a:ext cx="10" cy="7"/>
            </a:xfrm>
            <a:custGeom>
              <a:avLst/>
              <a:gdLst>
                <a:gd name="T0" fmla="*/ 4 w 4"/>
                <a:gd name="T1" fmla="*/ 0 h 3"/>
                <a:gd name="T2" fmla="*/ 4 w 4"/>
                <a:gd name="T3" fmla="*/ 0 h 3"/>
                <a:gd name="T4" fmla="*/ 4 w 4"/>
                <a:gd name="T5" fmla="*/ 1 h 3"/>
                <a:gd name="T6" fmla="*/ 1 w 4"/>
                <a:gd name="T7" fmla="*/ 2 h 3"/>
                <a:gd name="T8" fmla="*/ 1 w 4"/>
                <a:gd name="T9" fmla="*/ 2 h 3"/>
                <a:gd name="T10" fmla="*/ 4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4" y="0"/>
                  </a:moveTo>
                  <a:cubicBezTo>
                    <a:pt x="4" y="0"/>
                    <a:pt x="4" y="0"/>
                    <a:pt x="4" y="0"/>
                  </a:cubicBezTo>
                  <a:cubicBezTo>
                    <a:pt x="3" y="1"/>
                    <a:pt x="4" y="1"/>
                    <a:pt x="4" y="1"/>
                  </a:cubicBezTo>
                  <a:cubicBezTo>
                    <a:pt x="2" y="0"/>
                    <a:pt x="2" y="3"/>
                    <a:pt x="1" y="2"/>
                  </a:cubicBezTo>
                  <a:cubicBezTo>
                    <a:pt x="0" y="2"/>
                    <a:pt x="1" y="2"/>
                    <a:pt x="1" y="2"/>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淘宝网Chenying0907出品 190"/>
            <p:cNvSpPr/>
            <p:nvPr/>
          </p:nvSpPr>
          <p:spPr bwMode="auto">
            <a:xfrm>
              <a:off x="8020" y="4500"/>
              <a:ext cx="36" cy="23"/>
            </a:xfrm>
            <a:custGeom>
              <a:avLst/>
              <a:gdLst>
                <a:gd name="T0" fmla="*/ 14 w 15"/>
                <a:gd name="T1" fmla="*/ 4 h 10"/>
                <a:gd name="T2" fmla="*/ 12 w 15"/>
                <a:gd name="T3" fmla="*/ 3 h 10"/>
                <a:gd name="T4" fmla="*/ 9 w 15"/>
                <a:gd name="T5" fmla="*/ 6 h 10"/>
                <a:gd name="T6" fmla="*/ 8 w 15"/>
                <a:gd name="T7" fmla="*/ 6 h 10"/>
                <a:gd name="T8" fmla="*/ 8 w 15"/>
                <a:gd name="T9" fmla="*/ 7 h 10"/>
                <a:gd name="T10" fmla="*/ 0 w 15"/>
                <a:gd name="T11" fmla="*/ 10 h 10"/>
                <a:gd name="T12" fmla="*/ 6 w 15"/>
                <a:gd name="T13" fmla="*/ 4 h 10"/>
                <a:gd name="T14" fmla="*/ 13 w 15"/>
                <a:gd name="T15" fmla="*/ 2 h 10"/>
                <a:gd name="T16" fmla="*/ 12 w 15"/>
                <a:gd name="T17" fmla="*/ 1 h 10"/>
                <a:gd name="T18" fmla="*/ 13 w 15"/>
                <a:gd name="T19" fmla="*/ 0 h 10"/>
                <a:gd name="T20" fmla="*/ 15 w 15"/>
                <a:gd name="T21" fmla="*/ 1 h 10"/>
                <a:gd name="T22" fmla="*/ 14 w 15"/>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0">
                  <a:moveTo>
                    <a:pt x="14" y="4"/>
                  </a:moveTo>
                  <a:cubicBezTo>
                    <a:pt x="13" y="4"/>
                    <a:pt x="12" y="4"/>
                    <a:pt x="12" y="3"/>
                  </a:cubicBezTo>
                  <a:cubicBezTo>
                    <a:pt x="12" y="4"/>
                    <a:pt x="10" y="5"/>
                    <a:pt x="9" y="6"/>
                  </a:cubicBezTo>
                  <a:cubicBezTo>
                    <a:pt x="9" y="6"/>
                    <a:pt x="9" y="6"/>
                    <a:pt x="8" y="6"/>
                  </a:cubicBezTo>
                  <a:cubicBezTo>
                    <a:pt x="8" y="6"/>
                    <a:pt x="8" y="7"/>
                    <a:pt x="8" y="7"/>
                  </a:cubicBezTo>
                  <a:cubicBezTo>
                    <a:pt x="4" y="8"/>
                    <a:pt x="2" y="8"/>
                    <a:pt x="0" y="10"/>
                  </a:cubicBezTo>
                  <a:cubicBezTo>
                    <a:pt x="1" y="8"/>
                    <a:pt x="4" y="7"/>
                    <a:pt x="6" y="4"/>
                  </a:cubicBezTo>
                  <a:cubicBezTo>
                    <a:pt x="8" y="4"/>
                    <a:pt x="11" y="3"/>
                    <a:pt x="13" y="2"/>
                  </a:cubicBezTo>
                  <a:cubicBezTo>
                    <a:pt x="13" y="2"/>
                    <a:pt x="12" y="2"/>
                    <a:pt x="12" y="1"/>
                  </a:cubicBezTo>
                  <a:cubicBezTo>
                    <a:pt x="13" y="1"/>
                    <a:pt x="13" y="1"/>
                    <a:pt x="13" y="0"/>
                  </a:cubicBezTo>
                  <a:cubicBezTo>
                    <a:pt x="14" y="2"/>
                    <a:pt x="15" y="2"/>
                    <a:pt x="15" y="1"/>
                  </a:cubicBezTo>
                  <a:cubicBezTo>
                    <a:pt x="15" y="3"/>
                    <a:pt x="14" y="3"/>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淘宝网Chenying0907出品 191"/>
            <p:cNvSpPr/>
            <p:nvPr/>
          </p:nvSpPr>
          <p:spPr bwMode="auto">
            <a:xfrm>
              <a:off x="8011" y="4507"/>
              <a:ext cx="9" cy="4"/>
            </a:xfrm>
            <a:custGeom>
              <a:avLst/>
              <a:gdLst>
                <a:gd name="T0" fmla="*/ 3 w 4"/>
                <a:gd name="T1" fmla="*/ 0 h 2"/>
                <a:gd name="T2" fmla="*/ 3 w 4"/>
                <a:gd name="T3" fmla="*/ 2 h 2"/>
                <a:gd name="T4" fmla="*/ 0 w 4"/>
                <a:gd name="T5" fmla="*/ 2 h 2"/>
                <a:gd name="T6" fmla="*/ 3 w 4"/>
                <a:gd name="T7" fmla="*/ 0 h 2"/>
              </a:gdLst>
              <a:ahLst/>
              <a:cxnLst>
                <a:cxn ang="0">
                  <a:pos x="T0" y="T1"/>
                </a:cxn>
                <a:cxn ang="0">
                  <a:pos x="T2" y="T3"/>
                </a:cxn>
                <a:cxn ang="0">
                  <a:pos x="T4" y="T5"/>
                </a:cxn>
                <a:cxn ang="0">
                  <a:pos x="T6" y="T7"/>
                </a:cxn>
              </a:cxnLst>
              <a:rect l="0" t="0" r="r" b="b"/>
              <a:pathLst>
                <a:path w="4" h="2">
                  <a:moveTo>
                    <a:pt x="3" y="0"/>
                  </a:moveTo>
                  <a:cubicBezTo>
                    <a:pt x="4" y="1"/>
                    <a:pt x="2" y="1"/>
                    <a:pt x="3" y="2"/>
                  </a:cubicBezTo>
                  <a:cubicBezTo>
                    <a:pt x="2" y="2"/>
                    <a:pt x="1" y="2"/>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淘宝网Chenying0907出品 192"/>
            <p:cNvSpPr/>
            <p:nvPr/>
          </p:nvSpPr>
          <p:spPr bwMode="auto">
            <a:xfrm>
              <a:off x="8229" y="3155"/>
              <a:ext cx="5" cy="4"/>
            </a:xfrm>
            <a:custGeom>
              <a:avLst/>
              <a:gdLst>
                <a:gd name="T0" fmla="*/ 2 w 2"/>
                <a:gd name="T1" fmla="*/ 0 h 2"/>
                <a:gd name="T2" fmla="*/ 1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0" y="0"/>
                    <a:pt x="1" y="2"/>
                  </a:cubicBezTo>
                  <a:cubicBezTo>
                    <a:pt x="0" y="2"/>
                    <a:pt x="0" y="1"/>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淘宝网Chenying0907出品 193"/>
            <p:cNvSpPr/>
            <p:nvPr/>
          </p:nvSpPr>
          <p:spPr bwMode="auto">
            <a:xfrm>
              <a:off x="8158" y="3197"/>
              <a:ext cx="12"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4" y="1"/>
                    <a:pt x="2" y="2"/>
                    <a:pt x="0" y="3"/>
                  </a:cubicBezTo>
                  <a:cubicBezTo>
                    <a:pt x="1" y="1"/>
                    <a:pt x="4"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淘宝网Chenying0907出品 194"/>
            <p:cNvSpPr/>
            <p:nvPr/>
          </p:nvSpPr>
          <p:spPr bwMode="auto">
            <a:xfrm>
              <a:off x="8153" y="3200"/>
              <a:ext cx="5" cy="2"/>
            </a:xfrm>
            <a:custGeom>
              <a:avLst/>
              <a:gdLst>
                <a:gd name="T0" fmla="*/ 0 w 2"/>
                <a:gd name="T1" fmla="*/ 1 h 1"/>
                <a:gd name="T2" fmla="*/ 1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1" y="0"/>
                    <a:pt x="1" y="0"/>
                  </a:cubicBezTo>
                  <a:cubicBezTo>
                    <a:pt x="2" y="0"/>
                    <a:pt x="1" y="0"/>
                    <a:pt x="1"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淘宝网Chenying0907出品 195"/>
            <p:cNvSpPr/>
            <p:nvPr/>
          </p:nvSpPr>
          <p:spPr bwMode="auto">
            <a:xfrm>
              <a:off x="8035" y="3249"/>
              <a:ext cx="7" cy="3"/>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3" y="0"/>
                    <a:pt x="1" y="1"/>
                    <a:pt x="1" y="1"/>
                  </a:cubicBezTo>
                  <a:cubicBezTo>
                    <a:pt x="0"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淘宝网Chenying0907出品 196"/>
            <p:cNvSpPr/>
            <p:nvPr/>
          </p:nvSpPr>
          <p:spPr bwMode="auto">
            <a:xfrm>
              <a:off x="7990" y="3266"/>
              <a:ext cx="11" cy="7"/>
            </a:xfrm>
            <a:custGeom>
              <a:avLst/>
              <a:gdLst>
                <a:gd name="T0" fmla="*/ 5 w 5"/>
                <a:gd name="T1" fmla="*/ 0 h 3"/>
                <a:gd name="T2" fmla="*/ 0 w 5"/>
                <a:gd name="T3" fmla="*/ 3 h 3"/>
                <a:gd name="T4" fmla="*/ 5 w 5"/>
                <a:gd name="T5" fmla="*/ 0 h 3"/>
              </a:gdLst>
              <a:ahLst/>
              <a:cxnLst>
                <a:cxn ang="0">
                  <a:pos x="T0" y="T1"/>
                </a:cxn>
                <a:cxn ang="0">
                  <a:pos x="T2" y="T3"/>
                </a:cxn>
                <a:cxn ang="0">
                  <a:pos x="T4" y="T5"/>
                </a:cxn>
              </a:cxnLst>
              <a:rect l="0" t="0" r="r" b="b"/>
              <a:pathLst>
                <a:path w="5" h="3">
                  <a:moveTo>
                    <a:pt x="5" y="0"/>
                  </a:moveTo>
                  <a:cubicBezTo>
                    <a:pt x="5" y="2"/>
                    <a:pt x="2" y="2"/>
                    <a:pt x="0" y="3"/>
                  </a:cubicBezTo>
                  <a:cubicBezTo>
                    <a:pt x="1" y="2"/>
                    <a:pt x="4"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淘宝网Chenying0907出品 197"/>
            <p:cNvSpPr/>
            <p:nvPr/>
          </p:nvSpPr>
          <p:spPr bwMode="auto">
            <a:xfrm>
              <a:off x="7895" y="3299"/>
              <a:ext cx="5" cy="5"/>
            </a:xfrm>
            <a:custGeom>
              <a:avLst/>
              <a:gdLst>
                <a:gd name="T0" fmla="*/ 2 w 2"/>
                <a:gd name="T1" fmla="*/ 0 h 2"/>
                <a:gd name="T2" fmla="*/ 1 w 2"/>
                <a:gd name="T3" fmla="*/ 2 h 2"/>
                <a:gd name="T4" fmla="*/ 2 w 2"/>
                <a:gd name="T5" fmla="*/ 0 h 2"/>
              </a:gdLst>
              <a:ahLst/>
              <a:cxnLst>
                <a:cxn ang="0">
                  <a:pos x="T0" y="T1"/>
                </a:cxn>
                <a:cxn ang="0">
                  <a:pos x="T2" y="T3"/>
                </a:cxn>
                <a:cxn ang="0">
                  <a:pos x="T4" y="T5"/>
                </a:cxn>
              </a:cxnLst>
              <a:rect l="0" t="0" r="r" b="b"/>
              <a:pathLst>
                <a:path w="2" h="2">
                  <a:moveTo>
                    <a:pt x="2" y="0"/>
                  </a:moveTo>
                  <a:cubicBezTo>
                    <a:pt x="2" y="1"/>
                    <a:pt x="1" y="1"/>
                    <a:pt x="1" y="2"/>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淘宝网Chenying0907出品 198"/>
            <p:cNvSpPr/>
            <p:nvPr/>
          </p:nvSpPr>
          <p:spPr bwMode="auto">
            <a:xfrm>
              <a:off x="7819" y="3330"/>
              <a:ext cx="12" cy="5"/>
            </a:xfrm>
            <a:custGeom>
              <a:avLst/>
              <a:gdLst>
                <a:gd name="T0" fmla="*/ 4 w 5"/>
                <a:gd name="T1" fmla="*/ 0 h 2"/>
                <a:gd name="T2" fmla="*/ 5 w 5"/>
                <a:gd name="T3" fmla="*/ 0 h 2"/>
                <a:gd name="T4" fmla="*/ 0 w 5"/>
                <a:gd name="T5" fmla="*/ 2 h 2"/>
                <a:gd name="T6" fmla="*/ 1 w 5"/>
                <a:gd name="T7" fmla="*/ 2 h 2"/>
                <a:gd name="T8" fmla="*/ 2 w 5"/>
                <a:gd name="T9" fmla="*/ 0 h 2"/>
                <a:gd name="T10" fmla="*/ 4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4" y="0"/>
                  </a:moveTo>
                  <a:cubicBezTo>
                    <a:pt x="4" y="0"/>
                    <a:pt x="4" y="0"/>
                    <a:pt x="5" y="0"/>
                  </a:cubicBezTo>
                  <a:cubicBezTo>
                    <a:pt x="3" y="0"/>
                    <a:pt x="2" y="2"/>
                    <a:pt x="0" y="2"/>
                  </a:cubicBezTo>
                  <a:cubicBezTo>
                    <a:pt x="0" y="2"/>
                    <a:pt x="1" y="2"/>
                    <a:pt x="1" y="2"/>
                  </a:cubicBezTo>
                  <a:cubicBezTo>
                    <a:pt x="1" y="2"/>
                    <a:pt x="2" y="1"/>
                    <a:pt x="2" y="0"/>
                  </a:cubicBezTo>
                  <a:cubicBezTo>
                    <a:pt x="3" y="1"/>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淘宝网Chenying0907出品 199"/>
            <p:cNvSpPr/>
            <p:nvPr/>
          </p:nvSpPr>
          <p:spPr bwMode="auto">
            <a:xfrm>
              <a:off x="7812" y="3351"/>
              <a:ext cx="5" cy="5"/>
            </a:xfrm>
            <a:custGeom>
              <a:avLst/>
              <a:gdLst>
                <a:gd name="T0" fmla="*/ 2 w 2"/>
                <a:gd name="T1" fmla="*/ 0 h 2"/>
                <a:gd name="T2" fmla="*/ 0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1"/>
                  </a:cubicBezTo>
                  <a:cubicBezTo>
                    <a:pt x="0" y="1"/>
                    <a:pt x="1" y="0"/>
                    <a:pt x="1"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淘宝网Chenying0907出品 200"/>
            <p:cNvSpPr/>
            <p:nvPr/>
          </p:nvSpPr>
          <p:spPr bwMode="auto">
            <a:xfrm>
              <a:off x="7810" y="3332"/>
              <a:ext cx="9" cy="10"/>
            </a:xfrm>
            <a:custGeom>
              <a:avLst/>
              <a:gdLst>
                <a:gd name="T0" fmla="*/ 4 w 4"/>
                <a:gd name="T1" fmla="*/ 0 h 4"/>
                <a:gd name="T2" fmla="*/ 4 w 4"/>
                <a:gd name="T3" fmla="*/ 0 h 4"/>
                <a:gd name="T4" fmla="*/ 4 w 4"/>
                <a:gd name="T5" fmla="*/ 2 h 4"/>
                <a:gd name="T6" fmla="*/ 0 w 4"/>
                <a:gd name="T7" fmla="*/ 3 h 4"/>
                <a:gd name="T8" fmla="*/ 0 w 4"/>
                <a:gd name="T9" fmla="*/ 3 h 4"/>
                <a:gd name="T10" fmla="*/ 2 w 4"/>
                <a:gd name="T11" fmla="*/ 3 h 4"/>
                <a:gd name="T12" fmla="*/ 3 w 4"/>
                <a:gd name="T13" fmla="*/ 0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4" y="0"/>
                    <a:pt x="4" y="0"/>
                    <a:pt x="4" y="0"/>
                  </a:cubicBezTo>
                  <a:cubicBezTo>
                    <a:pt x="3" y="1"/>
                    <a:pt x="4" y="1"/>
                    <a:pt x="4" y="2"/>
                  </a:cubicBezTo>
                  <a:cubicBezTo>
                    <a:pt x="3" y="3"/>
                    <a:pt x="2" y="4"/>
                    <a:pt x="0" y="3"/>
                  </a:cubicBezTo>
                  <a:cubicBezTo>
                    <a:pt x="0" y="3"/>
                    <a:pt x="0" y="3"/>
                    <a:pt x="0" y="3"/>
                  </a:cubicBezTo>
                  <a:cubicBezTo>
                    <a:pt x="1" y="3"/>
                    <a:pt x="2" y="2"/>
                    <a:pt x="2" y="3"/>
                  </a:cubicBezTo>
                  <a:cubicBezTo>
                    <a:pt x="2" y="1"/>
                    <a:pt x="4" y="2"/>
                    <a:pt x="3"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淘宝网Chenying0907出品 201"/>
            <p:cNvSpPr/>
            <p:nvPr/>
          </p:nvSpPr>
          <p:spPr bwMode="auto">
            <a:xfrm>
              <a:off x="7802" y="3342"/>
              <a:ext cx="10" cy="4"/>
            </a:xfrm>
            <a:custGeom>
              <a:avLst/>
              <a:gdLst>
                <a:gd name="T0" fmla="*/ 4 w 4"/>
                <a:gd name="T1" fmla="*/ 0 h 2"/>
                <a:gd name="T2" fmla="*/ 0 w 4"/>
                <a:gd name="T3" fmla="*/ 2 h 2"/>
                <a:gd name="T4" fmla="*/ 3 w 4"/>
                <a:gd name="T5" fmla="*/ 0 h 2"/>
                <a:gd name="T6" fmla="*/ 4 w 4"/>
                <a:gd name="T7" fmla="*/ 0 h 2"/>
              </a:gdLst>
              <a:ahLst/>
              <a:cxnLst>
                <a:cxn ang="0">
                  <a:pos x="T0" y="T1"/>
                </a:cxn>
                <a:cxn ang="0">
                  <a:pos x="T2" y="T3"/>
                </a:cxn>
                <a:cxn ang="0">
                  <a:pos x="T4" y="T5"/>
                </a:cxn>
                <a:cxn ang="0">
                  <a:pos x="T6" y="T7"/>
                </a:cxn>
              </a:cxnLst>
              <a:rect l="0" t="0" r="r" b="b"/>
              <a:pathLst>
                <a:path w="4" h="2">
                  <a:moveTo>
                    <a:pt x="4" y="0"/>
                  </a:moveTo>
                  <a:cubicBezTo>
                    <a:pt x="3" y="1"/>
                    <a:pt x="2" y="2"/>
                    <a:pt x="0" y="2"/>
                  </a:cubicBezTo>
                  <a:cubicBezTo>
                    <a:pt x="1" y="1"/>
                    <a:pt x="2" y="1"/>
                    <a:pt x="3"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淘宝网Chenying0907出品 202"/>
            <p:cNvSpPr/>
            <p:nvPr/>
          </p:nvSpPr>
          <p:spPr bwMode="auto">
            <a:xfrm>
              <a:off x="7791" y="3346"/>
              <a:ext cx="9" cy="7"/>
            </a:xfrm>
            <a:custGeom>
              <a:avLst/>
              <a:gdLst>
                <a:gd name="T0" fmla="*/ 3 w 4"/>
                <a:gd name="T1" fmla="*/ 0 h 3"/>
                <a:gd name="T2" fmla="*/ 4 w 4"/>
                <a:gd name="T3" fmla="*/ 1 h 3"/>
                <a:gd name="T4" fmla="*/ 0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4" y="1"/>
                    <a:pt x="4" y="0"/>
                    <a:pt x="4" y="1"/>
                  </a:cubicBezTo>
                  <a:cubicBezTo>
                    <a:pt x="3" y="1"/>
                    <a:pt x="2" y="3"/>
                    <a:pt x="0" y="3"/>
                  </a:cubicBezTo>
                  <a:cubicBezTo>
                    <a:pt x="1" y="2"/>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淘宝网Chenying0907出品 203"/>
            <p:cNvSpPr/>
            <p:nvPr/>
          </p:nvSpPr>
          <p:spPr bwMode="auto">
            <a:xfrm>
              <a:off x="7767" y="3361"/>
              <a:ext cx="26" cy="14"/>
            </a:xfrm>
            <a:custGeom>
              <a:avLst/>
              <a:gdLst>
                <a:gd name="T0" fmla="*/ 5 w 11"/>
                <a:gd name="T1" fmla="*/ 3 h 6"/>
                <a:gd name="T2" fmla="*/ 11 w 11"/>
                <a:gd name="T3" fmla="*/ 2 h 6"/>
                <a:gd name="T4" fmla="*/ 0 w 11"/>
                <a:gd name="T5" fmla="*/ 6 h 6"/>
                <a:gd name="T6" fmla="*/ 4 w 11"/>
                <a:gd name="T7" fmla="*/ 4 h 6"/>
                <a:gd name="T8" fmla="*/ 5 w 11"/>
                <a:gd name="T9" fmla="*/ 5 h 6"/>
                <a:gd name="T10" fmla="*/ 5 w 11"/>
                <a:gd name="T11" fmla="*/ 3 h 6"/>
              </a:gdLst>
              <a:ahLst/>
              <a:cxnLst>
                <a:cxn ang="0">
                  <a:pos x="T0" y="T1"/>
                </a:cxn>
                <a:cxn ang="0">
                  <a:pos x="T2" y="T3"/>
                </a:cxn>
                <a:cxn ang="0">
                  <a:pos x="T4" y="T5"/>
                </a:cxn>
                <a:cxn ang="0">
                  <a:pos x="T6" y="T7"/>
                </a:cxn>
                <a:cxn ang="0">
                  <a:pos x="T8" y="T9"/>
                </a:cxn>
                <a:cxn ang="0">
                  <a:pos x="T10" y="T11"/>
                </a:cxn>
              </a:cxnLst>
              <a:rect l="0" t="0" r="r" b="b"/>
              <a:pathLst>
                <a:path w="11" h="6">
                  <a:moveTo>
                    <a:pt x="5" y="3"/>
                  </a:moveTo>
                  <a:cubicBezTo>
                    <a:pt x="8" y="3"/>
                    <a:pt x="9" y="0"/>
                    <a:pt x="11" y="2"/>
                  </a:cubicBezTo>
                  <a:cubicBezTo>
                    <a:pt x="7" y="3"/>
                    <a:pt x="5" y="6"/>
                    <a:pt x="0" y="6"/>
                  </a:cubicBezTo>
                  <a:cubicBezTo>
                    <a:pt x="2" y="6"/>
                    <a:pt x="3" y="5"/>
                    <a:pt x="4" y="4"/>
                  </a:cubicBezTo>
                  <a:cubicBezTo>
                    <a:pt x="5" y="4"/>
                    <a:pt x="5" y="4"/>
                    <a:pt x="5" y="5"/>
                  </a:cubicBezTo>
                  <a:cubicBezTo>
                    <a:pt x="6" y="5"/>
                    <a:pt x="5"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淘宝网Chenying0907出品 204"/>
            <p:cNvSpPr/>
            <p:nvPr/>
          </p:nvSpPr>
          <p:spPr bwMode="auto">
            <a:xfrm>
              <a:off x="7793" y="3339"/>
              <a:ext cx="2" cy="3"/>
            </a:xfrm>
            <a:custGeom>
              <a:avLst/>
              <a:gdLst>
                <a:gd name="T0" fmla="*/ 1 w 1"/>
                <a:gd name="T1" fmla="*/ 1 h 1"/>
                <a:gd name="T2" fmla="*/ 0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0"/>
                    <a:pt x="0" y="1"/>
                  </a:cubicBezTo>
                  <a:cubicBezTo>
                    <a:pt x="0" y="0"/>
                    <a:pt x="0"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411" name="PA_库_图片 410"/>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7066253" y="4394475"/>
            <a:ext cx="3401606" cy="22226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set>
                                      <p:cBhvr>
                                        <p:cTn id="9" dur="1" fill="hold">
                                          <p:stCondLst>
                                            <p:cond delay="0"/>
                                          </p:stCondLst>
                                        </p:cTn>
                                        <p:tgtEl>
                                          <p:spTgt spid="4"/>
                                        </p:tgtEl>
                                        <p:attrNameLst>
                                          <p:attrName>style.visibility</p:attrName>
                                        </p:attrNameLst>
                                      </p:cBhvr>
                                      <p:to>
                                        <p:strVal val="visible"/>
                                      </p:to>
                                    </p:set>
                                    <p:anim to="" calcmode="lin" valueType="num">
                                      <p:cBhvr>
                                        <p:cTn id="10"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1"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2" dur="1500">
                                          <p:stCondLst>
                                            <p:cond delay="0"/>
                                          </p:stCondLst>
                                        </p:cTn>
                                        <p:tgtEl>
                                          <p:spTgt spid="4"/>
                                        </p:tgtEl>
                                      </p:cBhvr>
                                    </p:animEffect>
                                  </p:childTnLst>
                                </p:cTn>
                              </p:par>
                              <p:par>
                                <p:cTn id="13" presetID="23" presetClass="entr" presetSubtype="16" fill="hold" nodeType="withEffect">
                                  <p:stCondLst>
                                    <p:cond delay="0"/>
                                  </p:stCondLst>
                                  <p:childTnLst>
                                    <p:set>
                                      <p:cBhvr>
                                        <p:cTn id="14" dur="1" fill="hold">
                                          <p:stCondLst>
                                            <p:cond delay="0"/>
                                          </p:stCondLst>
                                        </p:cTn>
                                        <p:tgtEl>
                                          <p:spTgt spid="411"/>
                                        </p:tgtEl>
                                        <p:attrNameLst>
                                          <p:attrName>style.visibility</p:attrName>
                                        </p:attrNameLst>
                                      </p:cBhvr>
                                      <p:to>
                                        <p:strVal val="visible"/>
                                      </p:to>
                                    </p:set>
                                    <p:anim calcmode="lin" valueType="num">
                                      <p:cBhvr>
                                        <p:cTn id="15" dur="500" fill="hold"/>
                                        <p:tgtEl>
                                          <p:spTgt spid="411"/>
                                        </p:tgtEl>
                                        <p:attrNameLst>
                                          <p:attrName>ppt_w</p:attrName>
                                        </p:attrNameLst>
                                      </p:cBhvr>
                                      <p:tavLst>
                                        <p:tav tm="0">
                                          <p:val>
                                            <p:fltVal val="0"/>
                                          </p:val>
                                        </p:tav>
                                        <p:tav tm="100000">
                                          <p:val>
                                            <p:strVal val="#ppt_w"/>
                                          </p:val>
                                        </p:tav>
                                      </p:tavLst>
                                    </p:anim>
                                    <p:anim calcmode="lin" valueType="num">
                                      <p:cBhvr>
                                        <p:cTn id="16" dur="500" fill="hold"/>
                                        <p:tgtEl>
                                          <p:spTgt spid="411"/>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207"/>
                                        </p:tgtEl>
                                        <p:attrNameLst>
                                          <p:attrName>style.visibility</p:attrName>
                                        </p:attrNameLst>
                                      </p:cBhvr>
                                      <p:to>
                                        <p:strVal val="visible"/>
                                      </p:to>
                                    </p:set>
                                    <p:animEffect transition="in" filter="wipe(down)">
                                      <p:cBhvr>
                                        <p:cTn id="20" dur="500"/>
                                        <p:tgtEl>
                                          <p:spTgt spid="207"/>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500"/>
                            </p:stCondLst>
                            <p:childTnLst>
                              <p:par>
                                <p:cTn id="26" presetID="22" presetClass="entr" presetSubtype="2" fill="hold" nodeType="afterEffect">
                                  <p:stCondLst>
                                    <p:cond delay="60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par>
                          <p:cTn id="29" fill="hold">
                            <p:stCondLst>
                              <p:cond delay="36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08"/>
                                        </p:tgtEl>
                                        <p:attrNameLst>
                                          <p:attrName>style.visibility</p:attrName>
                                        </p:attrNameLst>
                                      </p:cBhvr>
                                      <p:to>
                                        <p:strVal val="visible"/>
                                      </p:to>
                                    </p:set>
                                    <p:anim calcmode="lin" valueType="num">
                                      <p:cBhvr>
                                        <p:cTn id="32" dur="500" fill="hold"/>
                                        <p:tgtEl>
                                          <p:spTgt spid="20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08"/>
                                        </p:tgtEl>
                                        <p:attrNameLst>
                                          <p:attrName>ppt_y</p:attrName>
                                        </p:attrNameLst>
                                      </p:cBhvr>
                                      <p:tavLst>
                                        <p:tav tm="0">
                                          <p:val>
                                            <p:strVal val="#ppt_y"/>
                                          </p:val>
                                        </p:tav>
                                        <p:tav tm="100000">
                                          <p:val>
                                            <p:strVal val="#ppt_y"/>
                                          </p:val>
                                        </p:tav>
                                      </p:tavLst>
                                    </p:anim>
                                    <p:anim calcmode="lin" valueType="num">
                                      <p:cBhvr>
                                        <p:cTn id="34" dur="500" fill="hold"/>
                                        <p:tgtEl>
                                          <p:spTgt spid="20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0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08"/>
                                        </p:tgtEl>
                                      </p:cBhvr>
                                    </p:animEffect>
                                  </p:childTnLst>
                                </p:cTn>
                              </p:par>
                            </p:childTnLst>
                          </p:cTn>
                        </p:par>
                        <p:par>
                          <p:cTn id="37" fill="hold">
                            <p:stCondLst>
                              <p:cond delay="41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209"/>
                                        </p:tgtEl>
                                        <p:attrNameLst>
                                          <p:attrName>style.visibility</p:attrName>
                                        </p:attrNameLst>
                                      </p:cBhvr>
                                      <p:to>
                                        <p:strVal val="visible"/>
                                      </p:to>
                                    </p:set>
                                    <p:anim calcmode="lin" valueType="num">
                                      <p:cBhvr>
                                        <p:cTn id="40" dur="500" fill="hold"/>
                                        <p:tgtEl>
                                          <p:spTgt spid="20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09"/>
                                        </p:tgtEl>
                                        <p:attrNameLst>
                                          <p:attrName>ppt_y</p:attrName>
                                        </p:attrNameLst>
                                      </p:cBhvr>
                                      <p:tavLst>
                                        <p:tav tm="0">
                                          <p:val>
                                            <p:strVal val="#ppt_y"/>
                                          </p:val>
                                        </p:tav>
                                        <p:tav tm="100000">
                                          <p:val>
                                            <p:strVal val="#ppt_y"/>
                                          </p:val>
                                        </p:tav>
                                      </p:tavLst>
                                    </p:anim>
                                    <p:anim calcmode="lin" valueType="num">
                                      <p:cBhvr>
                                        <p:cTn id="42" dur="500" fill="hold"/>
                                        <p:tgtEl>
                                          <p:spTgt spid="20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0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09"/>
                                        </p:tgtEl>
                                      </p:cBhvr>
                                    </p:animEffect>
                                  </p:childTnLst>
                                </p:cTn>
                              </p:par>
                            </p:childTnLst>
                          </p:cTn>
                        </p:par>
                        <p:par>
                          <p:cTn id="45" fill="hold">
                            <p:stCondLst>
                              <p:cond delay="6199"/>
                            </p:stCondLst>
                            <p:childTnLst>
                              <p:par>
                                <p:cTn id="46" presetID="22" presetClass="entr" presetSubtype="2" fill="hold" nodeType="afterEffect">
                                  <p:stCondLst>
                                    <p:cond delay="600"/>
                                  </p:stCondLst>
                                  <p:childTnLst>
                                    <p:set>
                                      <p:cBhvr>
                                        <p:cTn id="47" dur="1" fill="hold">
                                          <p:stCondLst>
                                            <p:cond delay="0"/>
                                          </p:stCondLst>
                                        </p:cTn>
                                        <p:tgtEl>
                                          <p:spTgt spid="210"/>
                                        </p:tgtEl>
                                        <p:attrNameLst>
                                          <p:attrName>style.visibility</p:attrName>
                                        </p:attrNameLst>
                                      </p:cBhvr>
                                      <p:to>
                                        <p:strVal val="visible"/>
                                      </p:to>
                                    </p:set>
                                    <p:animEffect transition="in" filter="wipe(right)">
                                      <p:cBhvr>
                                        <p:cTn id="48"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7" grpId="0" animBg="1"/>
      <p:bldP spid="208" grpId="0"/>
      <p:bldP spid="2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877"/>
          <p:cNvPicPr>
            <a:picLocks noChangeAspect="1"/>
          </p:cNvPicPr>
          <p:nvPr>
            <p:custDataLst>
              <p:tags r:id="rId1"/>
            </p:custDataLst>
          </p:nvPr>
        </p:nvPicPr>
        <p:blipFill>
          <a:blip r:embed="rId2"/>
          <a:stretch>
            <a:fillRect/>
          </a:stretch>
        </p:blipFill>
        <p:spPr>
          <a:xfrm>
            <a:off x="-3577" y="5141811"/>
            <a:ext cx="6099577" cy="1758849"/>
          </a:xfrm>
          <a:prstGeom prst="rect">
            <a:avLst/>
          </a:prstGeom>
        </p:spPr>
      </p:pic>
      <p:pic>
        <p:nvPicPr>
          <p:cNvPr id="3" name="PA_图片 1877"/>
          <p:cNvPicPr>
            <a:picLocks noChangeAspect="1"/>
          </p:cNvPicPr>
          <p:nvPr>
            <p:custDataLst>
              <p:tags r:id="rId3"/>
            </p:custDataLst>
          </p:nvPr>
        </p:nvPicPr>
        <p:blipFill>
          <a:blip r:embed="rId2"/>
          <a:stretch>
            <a:fillRect/>
          </a:stretch>
        </p:blipFill>
        <p:spPr>
          <a:xfrm>
            <a:off x="6096000" y="5099151"/>
            <a:ext cx="6099577" cy="1758849"/>
          </a:xfrm>
          <a:prstGeom prst="rect">
            <a:avLst/>
          </a:prstGeom>
        </p:spPr>
      </p:pic>
      <p:pic>
        <p:nvPicPr>
          <p:cNvPr id="5" name="PA_库_图片 4"/>
          <p:cNvPicPr>
            <a:picLocks noChangeAspect="1"/>
          </p:cNvPicPr>
          <p:nvPr>
            <p:custDataLst>
              <p:tags r:id="rId4"/>
            </p:custDataLst>
          </p:nvPr>
        </p:nvPicPr>
        <p:blipFill>
          <a:blip r:embed="rId5"/>
          <a:stretch>
            <a:fillRect/>
          </a:stretch>
        </p:blipFill>
        <p:spPr>
          <a:xfrm>
            <a:off x="444318" y="1939424"/>
            <a:ext cx="3706576" cy="3340100"/>
          </a:xfrm>
          <a:prstGeom prst="rect">
            <a:avLst/>
          </a:prstGeom>
        </p:spPr>
      </p:pic>
      <p:pic>
        <p:nvPicPr>
          <p:cNvPr id="4" name="PA_库_图片 3"/>
          <p:cNvPicPr>
            <a:picLocks noChangeAspect="1"/>
          </p:cNvPicPr>
          <p:nvPr>
            <p:custDataLst>
              <p:tags r:id="rId6"/>
            </p:custDataLst>
          </p:nvPr>
        </p:nvPicPr>
        <p:blipFill>
          <a:blip r:embed="rId7"/>
          <a:stretch>
            <a:fillRect/>
          </a:stretch>
        </p:blipFill>
        <p:spPr>
          <a:xfrm rot="20211523">
            <a:off x="1937084" y="681833"/>
            <a:ext cx="1239252" cy="1509586"/>
          </a:xfrm>
          <a:prstGeom prst="rect">
            <a:avLst/>
          </a:prstGeom>
        </p:spPr>
      </p:pic>
      <p:sp>
        <p:nvSpPr>
          <p:cNvPr id="8" name="PA_库_云形标注 7"/>
          <p:cNvSpPr/>
          <p:nvPr>
            <p:custDataLst>
              <p:tags r:id="rId8"/>
            </p:custDataLst>
          </p:nvPr>
        </p:nvSpPr>
        <p:spPr>
          <a:xfrm>
            <a:off x="6222548" y="499051"/>
            <a:ext cx="5508241" cy="3928570"/>
          </a:xfrm>
          <a:prstGeom prst="cloudCallout">
            <a:avLst>
              <a:gd name="adj1" fmla="val -87826"/>
              <a:gd name="adj2" fmla="val 24968"/>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原创设计师QQ：178119980 喵小姐"/>
          <p:cNvSpPr/>
          <p:nvPr/>
        </p:nvSpPr>
        <p:spPr>
          <a:xfrm>
            <a:off x="6998454" y="1028754"/>
            <a:ext cx="3925526" cy="3213187"/>
          </a:xfrm>
          <a:prstGeom prst="rect">
            <a:avLst/>
          </a:prstGeom>
        </p:spPr>
        <p:txBody>
          <a:bodyPr wrap="square">
            <a:spAutoFit/>
          </a:bodyPr>
          <a:lstStyle/>
          <a:p>
            <a:pPr algn="ctr">
              <a:lnSpc>
                <a:spcPct val="130000"/>
              </a:lnSpc>
            </a:pPr>
            <a:r>
              <a:rPr lang="zh-CN" altLang="en-US" sz="4400" b="1" dirty="0">
                <a:solidFill>
                  <a:schemeClr val="bg1"/>
                </a:solidFill>
                <a:latin typeface="方正喵呜体" panose="02010600010101010101" pitchFamily="2" charset="-122"/>
                <a:ea typeface="方正喵呜体" panose="02010600010101010101" pitchFamily="2" charset="-122"/>
              </a:rPr>
              <a:t>添加</a:t>
            </a:r>
            <a:r>
              <a:rPr lang="zh-CN" altLang="en-US" sz="4400" b="1" dirty="0" smtClean="0">
                <a:solidFill>
                  <a:schemeClr val="bg1"/>
                </a:solidFill>
                <a:latin typeface="方正喵呜体" panose="02010600010101010101" pitchFamily="2" charset="-122"/>
                <a:ea typeface="方正喵呜体" panose="02010600010101010101" pitchFamily="2" charset="-122"/>
              </a:rPr>
              <a:t>标题</a:t>
            </a:r>
            <a:endParaRPr lang="en-US" altLang="zh-CN" sz="4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2800" dirty="0" smtClean="0">
                <a:solidFill>
                  <a:schemeClr val="bg1"/>
                </a:solidFill>
                <a:latin typeface="方正喵呜体" panose="02010600010101010101" pitchFamily="2" charset="-122"/>
                <a:ea typeface="方正喵呜体" panose="02010600010101010101" pitchFamily="2" charset="-122"/>
              </a:rPr>
              <a:t>添加</a:t>
            </a:r>
            <a:r>
              <a:rPr lang="zh-CN" altLang="en-US" sz="28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28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800" dirty="0">
                <a:solidFill>
                  <a:schemeClr val="bg1"/>
                </a:solidFill>
                <a:latin typeface="方正喵呜体" panose="02010600010101010101" pitchFamily="2" charset="-122"/>
                <a:ea typeface="方正喵呜体" panose="02010600010101010101" pitchFamily="2" charset="-122"/>
              </a:rPr>
              <a:t>您的</a:t>
            </a:r>
            <a:r>
              <a:rPr lang="zh-CN" altLang="en-US" sz="28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2800" dirty="0">
                <a:solidFill>
                  <a:schemeClr val="bg1"/>
                </a:solidFill>
                <a:latin typeface="方正喵呜体" panose="02010600010101010101" pitchFamily="2" charset="-122"/>
                <a:ea typeface="方正喵呜体" panose="02010600010101010101" pitchFamily="2" charset="-122"/>
              </a:rPr>
              <a:t>您的小标题</a:t>
            </a:r>
            <a:endParaRPr lang="en-US" altLang="zh-CN" sz="2800" dirty="0">
              <a:solidFill>
                <a:schemeClr val="bg1"/>
              </a:solidFill>
              <a:latin typeface="方正喵呜体" panose="02010600010101010101" pitchFamily="2" charset="-122"/>
              <a:ea typeface="方正喵呜体" panose="02010600010101010101" pitchFamily="2" charset="-122"/>
            </a:endParaRPr>
          </a:p>
          <a:p>
            <a:pPr algn="ctr">
              <a:lnSpc>
                <a:spcPct val="130000"/>
              </a:lnSpc>
            </a:pPr>
            <a:endParaRPr lang="en-US" altLang="zh-CN" sz="28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par>
                                <p:cTn id="12" presetID="2" presetClass="entr" presetSubtype="8" decel="100000"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500" fill="hold"/>
                                        <p:tgtEl>
                                          <p:spTgt spid="4"/>
                                        </p:tgtEl>
                                        <p:attrNameLst>
                                          <p:attrName>ppt_x</p:attrName>
                                        </p:attrNameLst>
                                      </p:cBhvr>
                                      <p:tavLst>
                                        <p:tav tm="0">
                                          <p:val>
                                            <p:strVal val="0-#ppt_w/2"/>
                                          </p:val>
                                        </p:tav>
                                        <p:tav tm="100000">
                                          <p:val>
                                            <p:strVal val="#ppt_x"/>
                                          </p:val>
                                        </p:tav>
                                      </p:tavLst>
                                    </p:anim>
                                    <p:anim calcmode="lin" valueType="num">
                                      <p:cBhvr additive="base">
                                        <p:cTn id="15" dur="1500" fill="hold"/>
                                        <p:tgtEl>
                                          <p:spTgt spid="4"/>
                                        </p:tgtEl>
                                        <p:attrNameLst>
                                          <p:attrName>ppt_y</p:attrName>
                                        </p:attrNameLst>
                                      </p:cBhvr>
                                      <p:tavLst>
                                        <p:tav tm="0">
                                          <p:val>
                                            <p:strVal val="#ppt_y"/>
                                          </p:val>
                                        </p:tav>
                                        <p:tav tm="100000">
                                          <p:val>
                                            <p:strVal val="#ppt_y"/>
                                          </p:val>
                                        </p:tav>
                                      </p:tavLst>
                                    </p:anim>
                                    <p:set>
                                      <p:cBhvr>
                                        <p:cTn id="16" dur="1" fill="hold">
                                          <p:stCondLst>
                                            <p:cond delay="0"/>
                                          </p:stCondLst>
                                        </p:cTn>
                                        <p:tgtEl>
                                          <p:spTgt spid="4"/>
                                        </p:tgtEl>
                                        <p:attrNameLst>
                                          <p:attrName>style.visibility</p:attrName>
                                        </p:attrNameLst>
                                      </p:cBhvr>
                                      <p:to>
                                        <p:strVal val="visible"/>
                                      </p:to>
                                    </p:set>
                                    <p:anim to="" calcmode="lin" valueType="num">
                                      <p:cBhvr>
                                        <p:cTn id="17" dur="1500" fill="hold">
                                          <p:stCondLst>
                                            <p:cond delay="0"/>
                                          </p:stCondLst>
                                        </p:cTn>
                                        <p:tgtEl>
                                          <p:spTgt spid="4"/>
                                        </p:tgtEl>
                                        <p:attrNameLst>
                                          <p:attrName>ppt_w</p:attrName>
                                        </p:attrNameLst>
                                      </p:cBhvr>
                                      <p:tavLst>
                                        <p:tav tm="0">
                                          <p:val>
                                            <p:fltVal val="0"/>
                                          </p:val>
                                        </p:tav>
                                        <p:tav tm="100000">
                                          <p:val>
                                            <p:strVal val="#ppt_w"/>
                                          </p:val>
                                        </p:tav>
                                      </p:tavLst>
                                    </p:anim>
                                    <p:anim to="" calcmode="lin" valueType="num">
                                      <p:cBhvr>
                                        <p:cTn id="18" dur="1500" fill="hold">
                                          <p:stCondLst>
                                            <p:cond delay="0"/>
                                          </p:stCondLst>
                                        </p:cTn>
                                        <p:tgtEl>
                                          <p:spTgt spid="4"/>
                                        </p:tgtEl>
                                        <p:attrNameLst>
                                          <p:attrName>ppt_h</p:attrName>
                                        </p:attrNameLst>
                                      </p:cBhvr>
                                      <p:tavLst>
                                        <p:tav tm="0">
                                          <p:val>
                                            <p:fltVal val="0"/>
                                          </p:val>
                                        </p:tav>
                                        <p:tav tm="100000">
                                          <p:val>
                                            <p:strVal val="#ppt_h"/>
                                          </p:val>
                                        </p:tav>
                                      </p:tavLst>
                                    </p:anim>
                                    <p:animEffect filter="fade">
                                      <p:cBhvr>
                                        <p:cTn id="19" dur="1500">
                                          <p:stCondLst>
                                            <p:cond delay="0"/>
                                          </p:stCondLst>
                                        </p:cTn>
                                        <p:tgtEl>
                                          <p:spTgt spid="4"/>
                                        </p:tgtEl>
                                      </p:cBhvr>
                                    </p:animEffect>
                                  </p:childTnLst>
                                </p:cTn>
                              </p:par>
                              <p:par>
                                <p:cTn id="20" presetID="2" presetClass="entr" presetSubtype="8" decel="100000"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500" fill="hold"/>
                                        <p:tgtEl>
                                          <p:spTgt spid="5"/>
                                        </p:tgtEl>
                                        <p:attrNameLst>
                                          <p:attrName>ppt_x</p:attrName>
                                        </p:attrNameLst>
                                      </p:cBhvr>
                                      <p:tavLst>
                                        <p:tav tm="0">
                                          <p:val>
                                            <p:strVal val="0-#ppt_w/2"/>
                                          </p:val>
                                        </p:tav>
                                        <p:tav tm="100000">
                                          <p:val>
                                            <p:strVal val="#ppt_x"/>
                                          </p:val>
                                        </p:tav>
                                      </p:tavLst>
                                    </p:anim>
                                    <p:anim calcmode="lin" valueType="num">
                                      <p:cBhvr additive="base">
                                        <p:cTn id="23" dur="1500" fill="hold"/>
                                        <p:tgtEl>
                                          <p:spTgt spid="5"/>
                                        </p:tgtEl>
                                        <p:attrNameLst>
                                          <p:attrName>ppt_y</p:attrName>
                                        </p:attrNameLst>
                                      </p:cBhvr>
                                      <p:tavLst>
                                        <p:tav tm="0">
                                          <p:val>
                                            <p:strVal val="#ppt_y"/>
                                          </p:val>
                                        </p:tav>
                                        <p:tav tm="100000">
                                          <p:val>
                                            <p:strVal val="#ppt_y"/>
                                          </p:val>
                                        </p:tav>
                                      </p:tavLst>
                                    </p:anim>
                                    <p:set>
                                      <p:cBhvr>
                                        <p:cTn id="24" dur="1" fill="hold">
                                          <p:stCondLst>
                                            <p:cond delay="0"/>
                                          </p:stCondLst>
                                        </p:cTn>
                                        <p:tgtEl>
                                          <p:spTgt spid="5"/>
                                        </p:tgtEl>
                                        <p:attrNameLst>
                                          <p:attrName>style.visibility</p:attrName>
                                        </p:attrNameLst>
                                      </p:cBhvr>
                                      <p:to>
                                        <p:strVal val="visible"/>
                                      </p:to>
                                    </p:set>
                                    <p:anim to="" calcmode="lin" valueType="num">
                                      <p:cBhvr>
                                        <p:cTn id="25" dur="1500" fill="hold">
                                          <p:stCondLst>
                                            <p:cond delay="0"/>
                                          </p:stCondLst>
                                        </p:cTn>
                                        <p:tgtEl>
                                          <p:spTgt spid="5"/>
                                        </p:tgtEl>
                                        <p:attrNameLst>
                                          <p:attrName>ppt_w</p:attrName>
                                        </p:attrNameLst>
                                      </p:cBhvr>
                                      <p:tavLst>
                                        <p:tav tm="0">
                                          <p:val>
                                            <p:fltVal val="0"/>
                                          </p:val>
                                        </p:tav>
                                        <p:tav tm="100000">
                                          <p:val>
                                            <p:strVal val="#ppt_w"/>
                                          </p:val>
                                        </p:tav>
                                      </p:tavLst>
                                    </p:anim>
                                    <p:anim to="" calcmode="lin" valueType="num">
                                      <p:cBhvr>
                                        <p:cTn id="26" dur="1500" fill="hold">
                                          <p:stCondLst>
                                            <p:cond delay="0"/>
                                          </p:stCondLst>
                                        </p:cTn>
                                        <p:tgtEl>
                                          <p:spTgt spid="5"/>
                                        </p:tgtEl>
                                        <p:attrNameLst>
                                          <p:attrName>ppt_h</p:attrName>
                                        </p:attrNameLst>
                                      </p:cBhvr>
                                      <p:tavLst>
                                        <p:tav tm="0">
                                          <p:val>
                                            <p:fltVal val="0"/>
                                          </p:val>
                                        </p:tav>
                                        <p:tav tm="100000">
                                          <p:val>
                                            <p:strVal val="#ppt_h"/>
                                          </p:val>
                                        </p:tav>
                                      </p:tavLst>
                                    </p:anim>
                                    <p:animEffect filter="fade">
                                      <p:cBhvr>
                                        <p:cTn id="27" dur="1500">
                                          <p:stCondLst>
                                            <p:cond delay="0"/>
                                          </p:stCondLst>
                                        </p:cTn>
                                        <p:tgtEl>
                                          <p:spTgt spid="5"/>
                                        </p:tgtEl>
                                      </p:cBhvr>
                                    </p:animEffect>
                                  </p:childTnLst>
                                </p:cTn>
                              </p:par>
                              <p:par>
                                <p:cTn id="28" presetID="23" presetClass="entr" presetSubtype="16" fill="hold" grpId="0" nodeType="withEffect">
                                  <p:stCondLst>
                                    <p:cond delay="25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sp>
        <p:nvSpPr>
          <p:cNvPr id="4" name="淘宝网Chenying0907出品 690"/>
          <p:cNvSpPr>
            <a:spLocks noEditPoints="1"/>
          </p:cNvSpPr>
          <p:nvPr/>
        </p:nvSpPr>
        <p:spPr bwMode="auto">
          <a:xfrm>
            <a:off x="1632477" y="2104863"/>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pic>
        <p:nvPicPr>
          <p:cNvPr id="7" name="PA_库_图片 6"/>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114989" y="3784198"/>
            <a:ext cx="2232104" cy="2767965"/>
          </a:xfrm>
          <a:prstGeom prst="rect">
            <a:avLst/>
          </a:prstGeom>
        </p:spPr>
      </p:pic>
      <p:sp>
        <p:nvSpPr>
          <p:cNvPr id="8" name="原创设计师QQ：178119980 喵小姐"/>
          <p:cNvSpPr/>
          <p:nvPr/>
        </p:nvSpPr>
        <p:spPr>
          <a:xfrm>
            <a:off x="1980909" y="2371504"/>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9" name="淘宝网Chenying0907出品 690"/>
          <p:cNvSpPr>
            <a:spLocks noEditPoints="1"/>
          </p:cNvSpPr>
          <p:nvPr/>
        </p:nvSpPr>
        <p:spPr bwMode="auto">
          <a:xfrm>
            <a:off x="5343148" y="2033161"/>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0" name="原创设计师QQ：178119980 喵小姐"/>
          <p:cNvSpPr/>
          <p:nvPr/>
        </p:nvSpPr>
        <p:spPr>
          <a:xfrm>
            <a:off x="5691580" y="2299802"/>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11" name="淘宝网Chenying0907出品 690"/>
          <p:cNvSpPr>
            <a:spLocks noEditPoints="1"/>
          </p:cNvSpPr>
          <p:nvPr/>
        </p:nvSpPr>
        <p:spPr bwMode="auto">
          <a:xfrm>
            <a:off x="9140263" y="2104863"/>
            <a:ext cx="2842187" cy="2350660"/>
          </a:xfrm>
          <a:custGeom>
            <a:avLst/>
            <a:gdLst>
              <a:gd name="T0" fmla="*/ 628 w 903"/>
              <a:gd name="T1" fmla="*/ 515 h 627"/>
              <a:gd name="T2" fmla="*/ 545 w 903"/>
              <a:gd name="T3" fmla="*/ 510 h 627"/>
              <a:gd name="T4" fmla="*/ 620 w 903"/>
              <a:gd name="T5" fmla="*/ 500 h 627"/>
              <a:gd name="T6" fmla="*/ 844 w 903"/>
              <a:gd name="T7" fmla="*/ 129 h 627"/>
              <a:gd name="T8" fmla="*/ 483 w 903"/>
              <a:gd name="T9" fmla="*/ 22 h 627"/>
              <a:gd name="T10" fmla="*/ 433 w 903"/>
              <a:gd name="T11" fmla="*/ 4 h 627"/>
              <a:gd name="T12" fmla="*/ 355 w 903"/>
              <a:gd name="T13" fmla="*/ 9 h 627"/>
              <a:gd name="T14" fmla="*/ 222 w 903"/>
              <a:gd name="T15" fmla="*/ 31 h 627"/>
              <a:gd name="T16" fmla="*/ 19 w 903"/>
              <a:gd name="T17" fmla="*/ 200 h 627"/>
              <a:gd name="T18" fmla="*/ 89 w 903"/>
              <a:gd name="T19" fmla="*/ 468 h 627"/>
              <a:gd name="T20" fmla="*/ 58 w 903"/>
              <a:gd name="T21" fmla="*/ 568 h 627"/>
              <a:gd name="T22" fmla="*/ 29 w 903"/>
              <a:gd name="T23" fmla="*/ 582 h 627"/>
              <a:gd name="T24" fmla="*/ 37 w 903"/>
              <a:gd name="T25" fmla="*/ 627 h 627"/>
              <a:gd name="T26" fmla="*/ 60 w 903"/>
              <a:gd name="T27" fmla="*/ 601 h 627"/>
              <a:gd name="T28" fmla="*/ 41 w 903"/>
              <a:gd name="T29" fmla="*/ 621 h 627"/>
              <a:gd name="T30" fmla="*/ 91 w 903"/>
              <a:gd name="T31" fmla="*/ 590 h 627"/>
              <a:gd name="T32" fmla="*/ 151 w 903"/>
              <a:gd name="T33" fmla="*/ 563 h 627"/>
              <a:gd name="T34" fmla="*/ 212 w 903"/>
              <a:gd name="T35" fmla="*/ 547 h 627"/>
              <a:gd name="T36" fmla="*/ 342 w 903"/>
              <a:gd name="T37" fmla="*/ 528 h 627"/>
              <a:gd name="T38" fmla="*/ 558 w 903"/>
              <a:gd name="T39" fmla="*/ 534 h 627"/>
              <a:gd name="T40" fmla="*/ 354 w 903"/>
              <a:gd name="T41" fmla="*/ 21 h 627"/>
              <a:gd name="T42" fmla="*/ 127 w 903"/>
              <a:gd name="T43" fmla="*/ 78 h 627"/>
              <a:gd name="T44" fmla="*/ 63 w 903"/>
              <a:gd name="T45" fmla="*/ 139 h 627"/>
              <a:gd name="T46" fmla="*/ 39 w 903"/>
              <a:gd name="T47" fmla="*/ 315 h 627"/>
              <a:gd name="T48" fmla="*/ 141 w 903"/>
              <a:gd name="T49" fmla="*/ 428 h 627"/>
              <a:gd name="T50" fmla="*/ 87 w 903"/>
              <a:gd name="T51" fmla="*/ 394 h 627"/>
              <a:gd name="T52" fmla="*/ 61 w 903"/>
              <a:gd name="T53" fmla="*/ 591 h 627"/>
              <a:gd name="T54" fmla="*/ 41 w 903"/>
              <a:gd name="T55" fmla="*/ 582 h 627"/>
              <a:gd name="T56" fmla="*/ 35 w 903"/>
              <a:gd name="T57" fmla="*/ 581 h 627"/>
              <a:gd name="T58" fmla="*/ 9 w 903"/>
              <a:gd name="T59" fmla="*/ 601 h 627"/>
              <a:gd name="T60" fmla="*/ 10 w 903"/>
              <a:gd name="T61" fmla="*/ 602 h 627"/>
              <a:gd name="T62" fmla="*/ 35 w 903"/>
              <a:gd name="T63" fmla="*/ 625 h 627"/>
              <a:gd name="T64" fmla="*/ 31 w 903"/>
              <a:gd name="T65" fmla="*/ 621 h 627"/>
              <a:gd name="T66" fmla="*/ 74 w 903"/>
              <a:gd name="T67" fmla="*/ 599 h 627"/>
              <a:gd name="T68" fmla="*/ 86 w 903"/>
              <a:gd name="T69" fmla="*/ 560 h 627"/>
              <a:gd name="T70" fmla="*/ 109 w 903"/>
              <a:gd name="T71" fmla="*/ 548 h 627"/>
              <a:gd name="T72" fmla="*/ 127 w 903"/>
              <a:gd name="T73" fmla="*/ 562 h 627"/>
              <a:gd name="T74" fmla="*/ 159 w 903"/>
              <a:gd name="T75" fmla="*/ 549 h 627"/>
              <a:gd name="T76" fmla="*/ 251 w 903"/>
              <a:gd name="T77" fmla="*/ 530 h 627"/>
              <a:gd name="T78" fmla="*/ 211 w 903"/>
              <a:gd name="T79" fmla="*/ 539 h 627"/>
              <a:gd name="T80" fmla="*/ 260 w 903"/>
              <a:gd name="T81" fmla="*/ 522 h 627"/>
              <a:gd name="T82" fmla="*/ 275 w 903"/>
              <a:gd name="T83" fmla="*/ 514 h 627"/>
              <a:gd name="T84" fmla="*/ 227 w 903"/>
              <a:gd name="T85" fmla="*/ 519 h 627"/>
              <a:gd name="T86" fmla="*/ 159 w 903"/>
              <a:gd name="T87" fmla="*/ 540 h 627"/>
              <a:gd name="T88" fmla="*/ 163 w 903"/>
              <a:gd name="T89" fmla="*/ 529 h 627"/>
              <a:gd name="T90" fmla="*/ 88 w 903"/>
              <a:gd name="T91" fmla="*/ 555 h 627"/>
              <a:gd name="T92" fmla="*/ 95 w 903"/>
              <a:gd name="T93" fmla="*/ 476 h 627"/>
              <a:gd name="T94" fmla="*/ 244 w 903"/>
              <a:gd name="T95" fmla="*/ 488 h 627"/>
              <a:gd name="T96" fmla="*/ 301 w 903"/>
              <a:gd name="T97" fmla="*/ 501 h 627"/>
              <a:gd name="T98" fmla="*/ 365 w 903"/>
              <a:gd name="T99" fmla="*/ 510 h 627"/>
              <a:gd name="T100" fmla="*/ 331 w 903"/>
              <a:gd name="T101" fmla="*/ 516 h 627"/>
              <a:gd name="T102" fmla="*/ 520 w 903"/>
              <a:gd name="T103" fmla="*/ 510 h 627"/>
              <a:gd name="T104" fmla="*/ 217 w 903"/>
              <a:gd name="T105" fmla="*/ 453 h 627"/>
              <a:gd name="T106" fmla="*/ 108 w 903"/>
              <a:gd name="T107" fmla="*/ 381 h 627"/>
              <a:gd name="T108" fmla="*/ 45 w 903"/>
              <a:gd name="T109" fmla="*/ 291 h 627"/>
              <a:gd name="T110" fmla="*/ 88 w 903"/>
              <a:gd name="T111" fmla="*/ 138 h 627"/>
              <a:gd name="T112" fmla="*/ 266 w 903"/>
              <a:gd name="T113" fmla="*/ 52 h 627"/>
              <a:gd name="T114" fmla="*/ 392 w 903"/>
              <a:gd name="T115" fmla="*/ 35 h 627"/>
              <a:gd name="T116" fmla="*/ 566 w 903"/>
              <a:gd name="T117" fmla="*/ 52 h 627"/>
              <a:gd name="T118" fmla="*/ 541 w 903"/>
              <a:gd name="T119" fmla="*/ 44 h 627"/>
              <a:gd name="T120" fmla="*/ 873 w 903"/>
              <a:gd name="T121" fmla="*/ 181 h 627"/>
              <a:gd name="T122" fmla="*/ 691 w 903"/>
              <a:gd name="T123" fmla="*/ 471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3" h="627">
                <a:moveTo>
                  <a:pt x="668" y="517"/>
                </a:moveTo>
                <a:cubicBezTo>
                  <a:pt x="678" y="515"/>
                  <a:pt x="660" y="517"/>
                  <a:pt x="671" y="514"/>
                </a:cubicBezTo>
                <a:cubicBezTo>
                  <a:pt x="686" y="511"/>
                  <a:pt x="699" y="511"/>
                  <a:pt x="707" y="507"/>
                </a:cubicBezTo>
                <a:cubicBezTo>
                  <a:pt x="693" y="509"/>
                  <a:pt x="674" y="512"/>
                  <a:pt x="668" y="513"/>
                </a:cubicBezTo>
                <a:cubicBezTo>
                  <a:pt x="677" y="512"/>
                  <a:pt x="677" y="512"/>
                  <a:pt x="677" y="512"/>
                </a:cubicBezTo>
                <a:cubicBezTo>
                  <a:pt x="670" y="514"/>
                  <a:pt x="663" y="516"/>
                  <a:pt x="657" y="518"/>
                </a:cubicBezTo>
                <a:cubicBezTo>
                  <a:pt x="656" y="517"/>
                  <a:pt x="638" y="521"/>
                  <a:pt x="638" y="519"/>
                </a:cubicBezTo>
                <a:cubicBezTo>
                  <a:pt x="645" y="518"/>
                  <a:pt x="652" y="517"/>
                  <a:pt x="658" y="516"/>
                </a:cubicBezTo>
                <a:cubicBezTo>
                  <a:pt x="656" y="516"/>
                  <a:pt x="638" y="518"/>
                  <a:pt x="631" y="519"/>
                </a:cubicBezTo>
                <a:cubicBezTo>
                  <a:pt x="640" y="518"/>
                  <a:pt x="640" y="518"/>
                  <a:pt x="640" y="518"/>
                </a:cubicBezTo>
                <a:cubicBezTo>
                  <a:pt x="623" y="522"/>
                  <a:pt x="601" y="524"/>
                  <a:pt x="584" y="526"/>
                </a:cubicBezTo>
                <a:cubicBezTo>
                  <a:pt x="598" y="524"/>
                  <a:pt x="568" y="526"/>
                  <a:pt x="578" y="524"/>
                </a:cubicBezTo>
                <a:cubicBezTo>
                  <a:pt x="582" y="523"/>
                  <a:pt x="589" y="524"/>
                  <a:pt x="587" y="524"/>
                </a:cubicBezTo>
                <a:cubicBezTo>
                  <a:pt x="589" y="522"/>
                  <a:pt x="577" y="524"/>
                  <a:pt x="574" y="523"/>
                </a:cubicBezTo>
                <a:cubicBezTo>
                  <a:pt x="572" y="524"/>
                  <a:pt x="555" y="526"/>
                  <a:pt x="565" y="526"/>
                </a:cubicBezTo>
                <a:cubicBezTo>
                  <a:pt x="560" y="526"/>
                  <a:pt x="547" y="528"/>
                  <a:pt x="540" y="527"/>
                </a:cubicBezTo>
                <a:cubicBezTo>
                  <a:pt x="542" y="529"/>
                  <a:pt x="526" y="529"/>
                  <a:pt x="523" y="529"/>
                </a:cubicBezTo>
                <a:cubicBezTo>
                  <a:pt x="520" y="529"/>
                  <a:pt x="517" y="529"/>
                  <a:pt x="515" y="529"/>
                </a:cubicBezTo>
                <a:cubicBezTo>
                  <a:pt x="522" y="528"/>
                  <a:pt x="530" y="528"/>
                  <a:pt x="539" y="527"/>
                </a:cubicBezTo>
                <a:cubicBezTo>
                  <a:pt x="539" y="527"/>
                  <a:pt x="539" y="527"/>
                  <a:pt x="539" y="527"/>
                </a:cubicBezTo>
                <a:cubicBezTo>
                  <a:pt x="543" y="527"/>
                  <a:pt x="549" y="526"/>
                  <a:pt x="547" y="526"/>
                </a:cubicBezTo>
                <a:cubicBezTo>
                  <a:pt x="547" y="525"/>
                  <a:pt x="547" y="525"/>
                  <a:pt x="547" y="525"/>
                </a:cubicBezTo>
                <a:cubicBezTo>
                  <a:pt x="565" y="523"/>
                  <a:pt x="583" y="521"/>
                  <a:pt x="592" y="519"/>
                </a:cubicBezTo>
                <a:cubicBezTo>
                  <a:pt x="587" y="520"/>
                  <a:pt x="587" y="520"/>
                  <a:pt x="587" y="520"/>
                </a:cubicBezTo>
                <a:cubicBezTo>
                  <a:pt x="601" y="517"/>
                  <a:pt x="614" y="518"/>
                  <a:pt x="628" y="515"/>
                </a:cubicBezTo>
                <a:cubicBezTo>
                  <a:pt x="627" y="515"/>
                  <a:pt x="626" y="515"/>
                  <a:pt x="628" y="515"/>
                </a:cubicBezTo>
                <a:cubicBezTo>
                  <a:pt x="645" y="513"/>
                  <a:pt x="651" y="510"/>
                  <a:pt x="665" y="509"/>
                </a:cubicBezTo>
                <a:cubicBezTo>
                  <a:pt x="663" y="510"/>
                  <a:pt x="663" y="510"/>
                  <a:pt x="663" y="510"/>
                </a:cubicBezTo>
                <a:cubicBezTo>
                  <a:pt x="665" y="510"/>
                  <a:pt x="672" y="508"/>
                  <a:pt x="671" y="507"/>
                </a:cubicBezTo>
                <a:cubicBezTo>
                  <a:pt x="659" y="509"/>
                  <a:pt x="657" y="510"/>
                  <a:pt x="647" y="511"/>
                </a:cubicBezTo>
                <a:cubicBezTo>
                  <a:pt x="651" y="510"/>
                  <a:pt x="660" y="508"/>
                  <a:pt x="667" y="507"/>
                </a:cubicBezTo>
                <a:cubicBezTo>
                  <a:pt x="667" y="505"/>
                  <a:pt x="667" y="505"/>
                  <a:pt x="667" y="505"/>
                </a:cubicBezTo>
                <a:cubicBezTo>
                  <a:pt x="676" y="502"/>
                  <a:pt x="685" y="503"/>
                  <a:pt x="693" y="500"/>
                </a:cubicBezTo>
                <a:cubicBezTo>
                  <a:pt x="683" y="501"/>
                  <a:pt x="683" y="501"/>
                  <a:pt x="683" y="501"/>
                </a:cubicBezTo>
                <a:cubicBezTo>
                  <a:pt x="683" y="501"/>
                  <a:pt x="684" y="501"/>
                  <a:pt x="684" y="500"/>
                </a:cubicBezTo>
                <a:cubicBezTo>
                  <a:pt x="680" y="501"/>
                  <a:pt x="676" y="502"/>
                  <a:pt x="675" y="503"/>
                </a:cubicBezTo>
                <a:cubicBezTo>
                  <a:pt x="660" y="506"/>
                  <a:pt x="652" y="505"/>
                  <a:pt x="650" y="504"/>
                </a:cubicBezTo>
                <a:cubicBezTo>
                  <a:pt x="643" y="505"/>
                  <a:pt x="652" y="502"/>
                  <a:pt x="651" y="501"/>
                </a:cubicBezTo>
                <a:cubicBezTo>
                  <a:pt x="640" y="503"/>
                  <a:pt x="641" y="505"/>
                  <a:pt x="630" y="506"/>
                </a:cubicBezTo>
                <a:cubicBezTo>
                  <a:pt x="627" y="507"/>
                  <a:pt x="628" y="506"/>
                  <a:pt x="629" y="506"/>
                </a:cubicBezTo>
                <a:cubicBezTo>
                  <a:pt x="622" y="508"/>
                  <a:pt x="622" y="508"/>
                  <a:pt x="622" y="508"/>
                </a:cubicBezTo>
                <a:cubicBezTo>
                  <a:pt x="621" y="507"/>
                  <a:pt x="602" y="509"/>
                  <a:pt x="613" y="506"/>
                </a:cubicBezTo>
                <a:cubicBezTo>
                  <a:pt x="615" y="506"/>
                  <a:pt x="618" y="506"/>
                  <a:pt x="621" y="506"/>
                </a:cubicBezTo>
                <a:cubicBezTo>
                  <a:pt x="609" y="506"/>
                  <a:pt x="591" y="507"/>
                  <a:pt x="583" y="507"/>
                </a:cubicBezTo>
                <a:cubicBezTo>
                  <a:pt x="585" y="506"/>
                  <a:pt x="585" y="506"/>
                  <a:pt x="584" y="506"/>
                </a:cubicBezTo>
                <a:cubicBezTo>
                  <a:pt x="583" y="506"/>
                  <a:pt x="582" y="506"/>
                  <a:pt x="582" y="507"/>
                </a:cubicBezTo>
                <a:cubicBezTo>
                  <a:pt x="580" y="506"/>
                  <a:pt x="578" y="506"/>
                  <a:pt x="578" y="506"/>
                </a:cubicBezTo>
                <a:cubicBezTo>
                  <a:pt x="570" y="506"/>
                  <a:pt x="572" y="507"/>
                  <a:pt x="559" y="507"/>
                </a:cubicBezTo>
                <a:cubicBezTo>
                  <a:pt x="554" y="508"/>
                  <a:pt x="556" y="509"/>
                  <a:pt x="553" y="509"/>
                </a:cubicBezTo>
                <a:cubicBezTo>
                  <a:pt x="550" y="509"/>
                  <a:pt x="547" y="510"/>
                  <a:pt x="545" y="510"/>
                </a:cubicBezTo>
                <a:cubicBezTo>
                  <a:pt x="546" y="510"/>
                  <a:pt x="546" y="510"/>
                  <a:pt x="546" y="510"/>
                </a:cubicBezTo>
                <a:cubicBezTo>
                  <a:pt x="538" y="510"/>
                  <a:pt x="538" y="510"/>
                  <a:pt x="538" y="510"/>
                </a:cubicBezTo>
                <a:cubicBezTo>
                  <a:pt x="541" y="510"/>
                  <a:pt x="546" y="510"/>
                  <a:pt x="551" y="510"/>
                </a:cubicBezTo>
                <a:cubicBezTo>
                  <a:pt x="549" y="510"/>
                  <a:pt x="547" y="511"/>
                  <a:pt x="544" y="511"/>
                </a:cubicBezTo>
                <a:cubicBezTo>
                  <a:pt x="556" y="511"/>
                  <a:pt x="556" y="511"/>
                  <a:pt x="556" y="511"/>
                </a:cubicBezTo>
                <a:cubicBezTo>
                  <a:pt x="559" y="510"/>
                  <a:pt x="561" y="510"/>
                  <a:pt x="563" y="510"/>
                </a:cubicBezTo>
                <a:cubicBezTo>
                  <a:pt x="551" y="511"/>
                  <a:pt x="551" y="511"/>
                  <a:pt x="551" y="511"/>
                </a:cubicBezTo>
                <a:cubicBezTo>
                  <a:pt x="553" y="510"/>
                  <a:pt x="554" y="510"/>
                  <a:pt x="555" y="510"/>
                </a:cubicBezTo>
                <a:cubicBezTo>
                  <a:pt x="559" y="510"/>
                  <a:pt x="563" y="510"/>
                  <a:pt x="565" y="509"/>
                </a:cubicBezTo>
                <a:cubicBezTo>
                  <a:pt x="563" y="509"/>
                  <a:pt x="560" y="509"/>
                  <a:pt x="557" y="509"/>
                </a:cubicBezTo>
                <a:cubicBezTo>
                  <a:pt x="558" y="509"/>
                  <a:pt x="558" y="508"/>
                  <a:pt x="560" y="508"/>
                </a:cubicBezTo>
                <a:cubicBezTo>
                  <a:pt x="578" y="507"/>
                  <a:pt x="584" y="508"/>
                  <a:pt x="593" y="508"/>
                </a:cubicBezTo>
                <a:cubicBezTo>
                  <a:pt x="587" y="509"/>
                  <a:pt x="577" y="510"/>
                  <a:pt x="581" y="511"/>
                </a:cubicBezTo>
                <a:cubicBezTo>
                  <a:pt x="572" y="510"/>
                  <a:pt x="571" y="513"/>
                  <a:pt x="560" y="512"/>
                </a:cubicBezTo>
                <a:cubicBezTo>
                  <a:pt x="562" y="512"/>
                  <a:pt x="562" y="512"/>
                  <a:pt x="562" y="512"/>
                </a:cubicBezTo>
                <a:cubicBezTo>
                  <a:pt x="553" y="514"/>
                  <a:pt x="552" y="512"/>
                  <a:pt x="544" y="514"/>
                </a:cubicBezTo>
                <a:cubicBezTo>
                  <a:pt x="545" y="513"/>
                  <a:pt x="544" y="513"/>
                  <a:pt x="543" y="513"/>
                </a:cubicBezTo>
                <a:cubicBezTo>
                  <a:pt x="527" y="514"/>
                  <a:pt x="548" y="514"/>
                  <a:pt x="532" y="516"/>
                </a:cubicBezTo>
                <a:cubicBezTo>
                  <a:pt x="518" y="516"/>
                  <a:pt x="527" y="513"/>
                  <a:pt x="523" y="513"/>
                </a:cubicBezTo>
                <a:cubicBezTo>
                  <a:pt x="547" y="510"/>
                  <a:pt x="523" y="511"/>
                  <a:pt x="548" y="508"/>
                </a:cubicBezTo>
                <a:cubicBezTo>
                  <a:pt x="548" y="508"/>
                  <a:pt x="548" y="508"/>
                  <a:pt x="548" y="507"/>
                </a:cubicBezTo>
                <a:cubicBezTo>
                  <a:pt x="560" y="507"/>
                  <a:pt x="570" y="505"/>
                  <a:pt x="583" y="505"/>
                </a:cubicBezTo>
                <a:cubicBezTo>
                  <a:pt x="579" y="506"/>
                  <a:pt x="583" y="506"/>
                  <a:pt x="584" y="506"/>
                </a:cubicBezTo>
                <a:cubicBezTo>
                  <a:pt x="592" y="505"/>
                  <a:pt x="602" y="503"/>
                  <a:pt x="607" y="502"/>
                </a:cubicBezTo>
                <a:cubicBezTo>
                  <a:pt x="620" y="500"/>
                  <a:pt x="620" y="500"/>
                  <a:pt x="620" y="500"/>
                </a:cubicBezTo>
                <a:cubicBezTo>
                  <a:pt x="620" y="500"/>
                  <a:pt x="615" y="503"/>
                  <a:pt x="602" y="505"/>
                </a:cubicBezTo>
                <a:cubicBezTo>
                  <a:pt x="649" y="498"/>
                  <a:pt x="683" y="484"/>
                  <a:pt x="727" y="464"/>
                </a:cubicBezTo>
                <a:cubicBezTo>
                  <a:pt x="729" y="464"/>
                  <a:pt x="721" y="467"/>
                  <a:pt x="725" y="466"/>
                </a:cubicBezTo>
                <a:cubicBezTo>
                  <a:pt x="730" y="463"/>
                  <a:pt x="737" y="459"/>
                  <a:pt x="739" y="458"/>
                </a:cubicBezTo>
                <a:cubicBezTo>
                  <a:pt x="738" y="458"/>
                  <a:pt x="737" y="459"/>
                  <a:pt x="734" y="461"/>
                </a:cubicBezTo>
                <a:cubicBezTo>
                  <a:pt x="756" y="449"/>
                  <a:pt x="768" y="443"/>
                  <a:pt x="781" y="433"/>
                </a:cubicBezTo>
                <a:cubicBezTo>
                  <a:pt x="782" y="433"/>
                  <a:pt x="771" y="441"/>
                  <a:pt x="773" y="440"/>
                </a:cubicBezTo>
                <a:cubicBezTo>
                  <a:pt x="794" y="426"/>
                  <a:pt x="803" y="416"/>
                  <a:pt x="821" y="399"/>
                </a:cubicBezTo>
                <a:cubicBezTo>
                  <a:pt x="816" y="406"/>
                  <a:pt x="826" y="397"/>
                  <a:pt x="831" y="392"/>
                </a:cubicBezTo>
                <a:cubicBezTo>
                  <a:pt x="846" y="377"/>
                  <a:pt x="874" y="343"/>
                  <a:pt x="886" y="313"/>
                </a:cubicBezTo>
                <a:cubicBezTo>
                  <a:pt x="886" y="322"/>
                  <a:pt x="899" y="280"/>
                  <a:pt x="901" y="277"/>
                </a:cubicBezTo>
                <a:cubicBezTo>
                  <a:pt x="902" y="270"/>
                  <a:pt x="903" y="259"/>
                  <a:pt x="902" y="258"/>
                </a:cubicBezTo>
                <a:cubicBezTo>
                  <a:pt x="903" y="262"/>
                  <a:pt x="900" y="272"/>
                  <a:pt x="900" y="270"/>
                </a:cubicBezTo>
                <a:cubicBezTo>
                  <a:pt x="902" y="260"/>
                  <a:pt x="902" y="244"/>
                  <a:pt x="901" y="243"/>
                </a:cubicBezTo>
                <a:cubicBezTo>
                  <a:pt x="901" y="238"/>
                  <a:pt x="901" y="234"/>
                  <a:pt x="901" y="230"/>
                </a:cubicBezTo>
                <a:cubicBezTo>
                  <a:pt x="900" y="229"/>
                  <a:pt x="899" y="225"/>
                  <a:pt x="897" y="219"/>
                </a:cubicBezTo>
                <a:cubicBezTo>
                  <a:pt x="896" y="203"/>
                  <a:pt x="897" y="221"/>
                  <a:pt x="892" y="199"/>
                </a:cubicBezTo>
                <a:cubicBezTo>
                  <a:pt x="894" y="204"/>
                  <a:pt x="896" y="208"/>
                  <a:pt x="898" y="209"/>
                </a:cubicBezTo>
                <a:cubicBezTo>
                  <a:pt x="895" y="199"/>
                  <a:pt x="894" y="200"/>
                  <a:pt x="892" y="193"/>
                </a:cubicBezTo>
                <a:cubicBezTo>
                  <a:pt x="891" y="191"/>
                  <a:pt x="896" y="199"/>
                  <a:pt x="899" y="207"/>
                </a:cubicBezTo>
                <a:cubicBezTo>
                  <a:pt x="898" y="203"/>
                  <a:pt x="897" y="198"/>
                  <a:pt x="895" y="194"/>
                </a:cubicBezTo>
                <a:cubicBezTo>
                  <a:pt x="889" y="182"/>
                  <a:pt x="876" y="163"/>
                  <a:pt x="862" y="148"/>
                </a:cubicBezTo>
                <a:cubicBezTo>
                  <a:pt x="865" y="149"/>
                  <a:pt x="869" y="155"/>
                  <a:pt x="867" y="150"/>
                </a:cubicBezTo>
                <a:cubicBezTo>
                  <a:pt x="860" y="143"/>
                  <a:pt x="851" y="136"/>
                  <a:pt x="842" y="128"/>
                </a:cubicBezTo>
                <a:cubicBezTo>
                  <a:pt x="843" y="129"/>
                  <a:pt x="843" y="128"/>
                  <a:pt x="844" y="129"/>
                </a:cubicBezTo>
                <a:cubicBezTo>
                  <a:pt x="827" y="117"/>
                  <a:pt x="832" y="119"/>
                  <a:pt x="816" y="109"/>
                </a:cubicBezTo>
                <a:cubicBezTo>
                  <a:pt x="817" y="109"/>
                  <a:pt x="817" y="109"/>
                  <a:pt x="817" y="109"/>
                </a:cubicBezTo>
                <a:cubicBezTo>
                  <a:pt x="814" y="107"/>
                  <a:pt x="811" y="105"/>
                  <a:pt x="807" y="104"/>
                </a:cubicBezTo>
                <a:cubicBezTo>
                  <a:pt x="785" y="94"/>
                  <a:pt x="784" y="90"/>
                  <a:pt x="772" y="83"/>
                </a:cubicBezTo>
                <a:cubicBezTo>
                  <a:pt x="775" y="84"/>
                  <a:pt x="775" y="84"/>
                  <a:pt x="775" y="84"/>
                </a:cubicBezTo>
                <a:cubicBezTo>
                  <a:pt x="767" y="79"/>
                  <a:pt x="740" y="70"/>
                  <a:pt x="732" y="67"/>
                </a:cubicBezTo>
                <a:cubicBezTo>
                  <a:pt x="741" y="71"/>
                  <a:pt x="735" y="69"/>
                  <a:pt x="741" y="73"/>
                </a:cubicBezTo>
                <a:cubicBezTo>
                  <a:pt x="750" y="76"/>
                  <a:pt x="748" y="73"/>
                  <a:pt x="762" y="79"/>
                </a:cubicBezTo>
                <a:cubicBezTo>
                  <a:pt x="759" y="80"/>
                  <a:pt x="742" y="74"/>
                  <a:pt x="737" y="74"/>
                </a:cubicBezTo>
                <a:cubicBezTo>
                  <a:pt x="730" y="71"/>
                  <a:pt x="725" y="67"/>
                  <a:pt x="725" y="66"/>
                </a:cubicBezTo>
                <a:cubicBezTo>
                  <a:pt x="705" y="60"/>
                  <a:pt x="694" y="56"/>
                  <a:pt x="669" y="50"/>
                </a:cubicBezTo>
                <a:cubicBezTo>
                  <a:pt x="660" y="49"/>
                  <a:pt x="653" y="51"/>
                  <a:pt x="633" y="44"/>
                </a:cubicBezTo>
                <a:cubicBezTo>
                  <a:pt x="634" y="43"/>
                  <a:pt x="634" y="43"/>
                  <a:pt x="634" y="43"/>
                </a:cubicBezTo>
                <a:cubicBezTo>
                  <a:pt x="632" y="44"/>
                  <a:pt x="624" y="41"/>
                  <a:pt x="620" y="41"/>
                </a:cubicBezTo>
                <a:cubicBezTo>
                  <a:pt x="627" y="44"/>
                  <a:pt x="611" y="40"/>
                  <a:pt x="619" y="43"/>
                </a:cubicBezTo>
                <a:cubicBezTo>
                  <a:pt x="607" y="41"/>
                  <a:pt x="606" y="38"/>
                  <a:pt x="605" y="37"/>
                </a:cubicBezTo>
                <a:cubicBezTo>
                  <a:pt x="596" y="37"/>
                  <a:pt x="581" y="31"/>
                  <a:pt x="562" y="29"/>
                </a:cubicBezTo>
                <a:cubicBezTo>
                  <a:pt x="566" y="29"/>
                  <a:pt x="586" y="32"/>
                  <a:pt x="578" y="30"/>
                </a:cubicBezTo>
                <a:cubicBezTo>
                  <a:pt x="570" y="29"/>
                  <a:pt x="562" y="28"/>
                  <a:pt x="553" y="28"/>
                </a:cubicBezTo>
                <a:cubicBezTo>
                  <a:pt x="564" y="30"/>
                  <a:pt x="564" y="30"/>
                  <a:pt x="564" y="30"/>
                </a:cubicBezTo>
                <a:cubicBezTo>
                  <a:pt x="546" y="29"/>
                  <a:pt x="541" y="26"/>
                  <a:pt x="530" y="24"/>
                </a:cubicBezTo>
                <a:cubicBezTo>
                  <a:pt x="528" y="23"/>
                  <a:pt x="535" y="24"/>
                  <a:pt x="541" y="25"/>
                </a:cubicBezTo>
                <a:cubicBezTo>
                  <a:pt x="535" y="24"/>
                  <a:pt x="526" y="23"/>
                  <a:pt x="519" y="22"/>
                </a:cubicBezTo>
                <a:cubicBezTo>
                  <a:pt x="513" y="23"/>
                  <a:pt x="494" y="21"/>
                  <a:pt x="486" y="22"/>
                </a:cubicBezTo>
                <a:cubicBezTo>
                  <a:pt x="483" y="22"/>
                  <a:pt x="483" y="22"/>
                  <a:pt x="483" y="22"/>
                </a:cubicBezTo>
                <a:cubicBezTo>
                  <a:pt x="483" y="22"/>
                  <a:pt x="483" y="21"/>
                  <a:pt x="484" y="21"/>
                </a:cubicBezTo>
                <a:cubicBezTo>
                  <a:pt x="483" y="21"/>
                  <a:pt x="481" y="21"/>
                  <a:pt x="480" y="21"/>
                </a:cubicBezTo>
                <a:cubicBezTo>
                  <a:pt x="470" y="20"/>
                  <a:pt x="470" y="20"/>
                  <a:pt x="470" y="20"/>
                </a:cubicBezTo>
                <a:cubicBezTo>
                  <a:pt x="472" y="20"/>
                  <a:pt x="472" y="20"/>
                  <a:pt x="472" y="20"/>
                </a:cubicBezTo>
                <a:cubicBezTo>
                  <a:pt x="469" y="20"/>
                  <a:pt x="469" y="20"/>
                  <a:pt x="469" y="20"/>
                </a:cubicBezTo>
                <a:cubicBezTo>
                  <a:pt x="459" y="19"/>
                  <a:pt x="459" y="19"/>
                  <a:pt x="459" y="19"/>
                </a:cubicBezTo>
                <a:cubicBezTo>
                  <a:pt x="453" y="19"/>
                  <a:pt x="453" y="19"/>
                  <a:pt x="453" y="19"/>
                </a:cubicBezTo>
                <a:cubicBezTo>
                  <a:pt x="456" y="19"/>
                  <a:pt x="456" y="19"/>
                  <a:pt x="456" y="19"/>
                </a:cubicBezTo>
                <a:cubicBezTo>
                  <a:pt x="455" y="21"/>
                  <a:pt x="443" y="22"/>
                  <a:pt x="428" y="21"/>
                </a:cubicBezTo>
                <a:cubicBezTo>
                  <a:pt x="429" y="22"/>
                  <a:pt x="437" y="22"/>
                  <a:pt x="448" y="23"/>
                </a:cubicBezTo>
                <a:cubicBezTo>
                  <a:pt x="444" y="23"/>
                  <a:pt x="444" y="23"/>
                  <a:pt x="444" y="23"/>
                </a:cubicBezTo>
                <a:cubicBezTo>
                  <a:pt x="428" y="22"/>
                  <a:pt x="413" y="21"/>
                  <a:pt x="399" y="21"/>
                </a:cubicBezTo>
                <a:cubicBezTo>
                  <a:pt x="404" y="21"/>
                  <a:pt x="409" y="21"/>
                  <a:pt x="416" y="21"/>
                </a:cubicBezTo>
                <a:cubicBezTo>
                  <a:pt x="401" y="19"/>
                  <a:pt x="378" y="22"/>
                  <a:pt x="370" y="20"/>
                </a:cubicBezTo>
                <a:cubicBezTo>
                  <a:pt x="393" y="17"/>
                  <a:pt x="405" y="18"/>
                  <a:pt x="429" y="18"/>
                </a:cubicBezTo>
                <a:cubicBezTo>
                  <a:pt x="441" y="20"/>
                  <a:pt x="413" y="18"/>
                  <a:pt x="412" y="20"/>
                </a:cubicBezTo>
                <a:cubicBezTo>
                  <a:pt x="417" y="20"/>
                  <a:pt x="422" y="20"/>
                  <a:pt x="426" y="21"/>
                </a:cubicBezTo>
                <a:cubicBezTo>
                  <a:pt x="424" y="19"/>
                  <a:pt x="453" y="21"/>
                  <a:pt x="446" y="18"/>
                </a:cubicBezTo>
                <a:cubicBezTo>
                  <a:pt x="416" y="16"/>
                  <a:pt x="386" y="16"/>
                  <a:pt x="359" y="17"/>
                </a:cubicBezTo>
                <a:cubicBezTo>
                  <a:pt x="368" y="13"/>
                  <a:pt x="376" y="8"/>
                  <a:pt x="385" y="4"/>
                </a:cubicBezTo>
                <a:cubicBezTo>
                  <a:pt x="385" y="4"/>
                  <a:pt x="385" y="3"/>
                  <a:pt x="386" y="3"/>
                </a:cubicBezTo>
                <a:cubicBezTo>
                  <a:pt x="385" y="4"/>
                  <a:pt x="385" y="4"/>
                  <a:pt x="385" y="4"/>
                </a:cubicBezTo>
                <a:cubicBezTo>
                  <a:pt x="385" y="4"/>
                  <a:pt x="390" y="4"/>
                  <a:pt x="396" y="3"/>
                </a:cubicBezTo>
                <a:cubicBezTo>
                  <a:pt x="395" y="4"/>
                  <a:pt x="394" y="5"/>
                  <a:pt x="401" y="4"/>
                </a:cubicBezTo>
                <a:cubicBezTo>
                  <a:pt x="415" y="5"/>
                  <a:pt x="423" y="3"/>
                  <a:pt x="433" y="4"/>
                </a:cubicBezTo>
                <a:cubicBezTo>
                  <a:pt x="430" y="4"/>
                  <a:pt x="430" y="4"/>
                  <a:pt x="430" y="4"/>
                </a:cubicBezTo>
                <a:cubicBezTo>
                  <a:pt x="440" y="5"/>
                  <a:pt x="452" y="5"/>
                  <a:pt x="460" y="4"/>
                </a:cubicBezTo>
                <a:cubicBezTo>
                  <a:pt x="468" y="7"/>
                  <a:pt x="432" y="3"/>
                  <a:pt x="447" y="6"/>
                </a:cubicBezTo>
                <a:cubicBezTo>
                  <a:pt x="436" y="5"/>
                  <a:pt x="421" y="6"/>
                  <a:pt x="412" y="6"/>
                </a:cubicBezTo>
                <a:cubicBezTo>
                  <a:pt x="426" y="6"/>
                  <a:pt x="438" y="9"/>
                  <a:pt x="434" y="10"/>
                </a:cubicBezTo>
                <a:cubicBezTo>
                  <a:pt x="464" y="10"/>
                  <a:pt x="434" y="6"/>
                  <a:pt x="461" y="6"/>
                </a:cubicBezTo>
                <a:cubicBezTo>
                  <a:pt x="479" y="8"/>
                  <a:pt x="479" y="8"/>
                  <a:pt x="479" y="8"/>
                </a:cubicBezTo>
                <a:cubicBezTo>
                  <a:pt x="485" y="6"/>
                  <a:pt x="485" y="6"/>
                  <a:pt x="485" y="6"/>
                </a:cubicBezTo>
                <a:cubicBezTo>
                  <a:pt x="496" y="7"/>
                  <a:pt x="478" y="7"/>
                  <a:pt x="495" y="8"/>
                </a:cubicBezTo>
                <a:cubicBezTo>
                  <a:pt x="499" y="8"/>
                  <a:pt x="510" y="10"/>
                  <a:pt x="513" y="9"/>
                </a:cubicBezTo>
                <a:cubicBezTo>
                  <a:pt x="513" y="10"/>
                  <a:pt x="513" y="10"/>
                  <a:pt x="521" y="11"/>
                </a:cubicBezTo>
                <a:cubicBezTo>
                  <a:pt x="522" y="11"/>
                  <a:pt x="521" y="10"/>
                  <a:pt x="528" y="11"/>
                </a:cubicBezTo>
                <a:cubicBezTo>
                  <a:pt x="532" y="14"/>
                  <a:pt x="511" y="10"/>
                  <a:pt x="518" y="13"/>
                </a:cubicBezTo>
                <a:cubicBezTo>
                  <a:pt x="538" y="15"/>
                  <a:pt x="530" y="12"/>
                  <a:pt x="534" y="11"/>
                </a:cubicBezTo>
                <a:cubicBezTo>
                  <a:pt x="533" y="12"/>
                  <a:pt x="532" y="11"/>
                  <a:pt x="530" y="11"/>
                </a:cubicBezTo>
                <a:cubicBezTo>
                  <a:pt x="530" y="10"/>
                  <a:pt x="538" y="12"/>
                  <a:pt x="537" y="11"/>
                </a:cubicBezTo>
                <a:cubicBezTo>
                  <a:pt x="534" y="10"/>
                  <a:pt x="531" y="10"/>
                  <a:pt x="528" y="10"/>
                </a:cubicBezTo>
                <a:cubicBezTo>
                  <a:pt x="534" y="10"/>
                  <a:pt x="519" y="7"/>
                  <a:pt x="513" y="7"/>
                </a:cubicBezTo>
                <a:cubicBezTo>
                  <a:pt x="500" y="6"/>
                  <a:pt x="472" y="4"/>
                  <a:pt x="454" y="3"/>
                </a:cubicBezTo>
                <a:cubicBezTo>
                  <a:pt x="456" y="3"/>
                  <a:pt x="459" y="3"/>
                  <a:pt x="457" y="2"/>
                </a:cubicBezTo>
                <a:cubicBezTo>
                  <a:pt x="431" y="1"/>
                  <a:pt x="420" y="0"/>
                  <a:pt x="390" y="1"/>
                </a:cubicBezTo>
                <a:cubicBezTo>
                  <a:pt x="386" y="3"/>
                  <a:pt x="386" y="3"/>
                  <a:pt x="386" y="3"/>
                </a:cubicBezTo>
                <a:cubicBezTo>
                  <a:pt x="360" y="4"/>
                  <a:pt x="374" y="8"/>
                  <a:pt x="368" y="9"/>
                </a:cubicBezTo>
                <a:cubicBezTo>
                  <a:pt x="362" y="9"/>
                  <a:pt x="357" y="11"/>
                  <a:pt x="352" y="10"/>
                </a:cubicBezTo>
                <a:cubicBezTo>
                  <a:pt x="355" y="9"/>
                  <a:pt x="355" y="9"/>
                  <a:pt x="355" y="9"/>
                </a:cubicBezTo>
                <a:cubicBezTo>
                  <a:pt x="338" y="11"/>
                  <a:pt x="350" y="11"/>
                  <a:pt x="335" y="13"/>
                </a:cubicBezTo>
                <a:cubicBezTo>
                  <a:pt x="323" y="15"/>
                  <a:pt x="345" y="12"/>
                  <a:pt x="338" y="14"/>
                </a:cubicBezTo>
                <a:cubicBezTo>
                  <a:pt x="322" y="15"/>
                  <a:pt x="329" y="17"/>
                  <a:pt x="304" y="19"/>
                </a:cubicBezTo>
                <a:cubicBezTo>
                  <a:pt x="306" y="19"/>
                  <a:pt x="302" y="17"/>
                  <a:pt x="316" y="15"/>
                </a:cubicBezTo>
                <a:cubicBezTo>
                  <a:pt x="311" y="15"/>
                  <a:pt x="306" y="16"/>
                  <a:pt x="302" y="16"/>
                </a:cubicBezTo>
                <a:cubicBezTo>
                  <a:pt x="318" y="13"/>
                  <a:pt x="308" y="14"/>
                  <a:pt x="325" y="13"/>
                </a:cubicBezTo>
                <a:cubicBezTo>
                  <a:pt x="332" y="10"/>
                  <a:pt x="330" y="9"/>
                  <a:pt x="337" y="7"/>
                </a:cubicBezTo>
                <a:cubicBezTo>
                  <a:pt x="331" y="8"/>
                  <a:pt x="333" y="9"/>
                  <a:pt x="323" y="10"/>
                </a:cubicBezTo>
                <a:cubicBezTo>
                  <a:pt x="312" y="11"/>
                  <a:pt x="325" y="9"/>
                  <a:pt x="326" y="8"/>
                </a:cubicBezTo>
                <a:cubicBezTo>
                  <a:pt x="311" y="12"/>
                  <a:pt x="309" y="8"/>
                  <a:pt x="296" y="12"/>
                </a:cubicBezTo>
                <a:cubicBezTo>
                  <a:pt x="298" y="14"/>
                  <a:pt x="296" y="14"/>
                  <a:pt x="306" y="14"/>
                </a:cubicBezTo>
                <a:cubicBezTo>
                  <a:pt x="296" y="16"/>
                  <a:pt x="284" y="17"/>
                  <a:pt x="285" y="15"/>
                </a:cubicBezTo>
                <a:cubicBezTo>
                  <a:pt x="283" y="17"/>
                  <a:pt x="283" y="17"/>
                  <a:pt x="283" y="17"/>
                </a:cubicBezTo>
                <a:cubicBezTo>
                  <a:pt x="281" y="17"/>
                  <a:pt x="273" y="18"/>
                  <a:pt x="272" y="18"/>
                </a:cubicBezTo>
                <a:cubicBezTo>
                  <a:pt x="269" y="19"/>
                  <a:pt x="269" y="19"/>
                  <a:pt x="269" y="19"/>
                </a:cubicBezTo>
                <a:cubicBezTo>
                  <a:pt x="276" y="19"/>
                  <a:pt x="282" y="19"/>
                  <a:pt x="294" y="16"/>
                </a:cubicBezTo>
                <a:cubicBezTo>
                  <a:pt x="289" y="18"/>
                  <a:pt x="301" y="18"/>
                  <a:pt x="286" y="21"/>
                </a:cubicBezTo>
                <a:cubicBezTo>
                  <a:pt x="279" y="22"/>
                  <a:pt x="285" y="20"/>
                  <a:pt x="284" y="19"/>
                </a:cubicBezTo>
                <a:cubicBezTo>
                  <a:pt x="250" y="27"/>
                  <a:pt x="249" y="23"/>
                  <a:pt x="222" y="32"/>
                </a:cubicBezTo>
                <a:cubicBezTo>
                  <a:pt x="228" y="30"/>
                  <a:pt x="245" y="26"/>
                  <a:pt x="258" y="22"/>
                </a:cubicBezTo>
                <a:cubicBezTo>
                  <a:pt x="250" y="22"/>
                  <a:pt x="241" y="26"/>
                  <a:pt x="233" y="28"/>
                </a:cubicBezTo>
                <a:cubicBezTo>
                  <a:pt x="240" y="26"/>
                  <a:pt x="241" y="25"/>
                  <a:pt x="233" y="26"/>
                </a:cubicBezTo>
                <a:cubicBezTo>
                  <a:pt x="230" y="28"/>
                  <a:pt x="230" y="28"/>
                  <a:pt x="230" y="28"/>
                </a:cubicBezTo>
                <a:cubicBezTo>
                  <a:pt x="225" y="29"/>
                  <a:pt x="216" y="32"/>
                  <a:pt x="215" y="32"/>
                </a:cubicBezTo>
                <a:cubicBezTo>
                  <a:pt x="215" y="32"/>
                  <a:pt x="218" y="32"/>
                  <a:pt x="222" y="31"/>
                </a:cubicBezTo>
                <a:cubicBezTo>
                  <a:pt x="210" y="35"/>
                  <a:pt x="188" y="44"/>
                  <a:pt x="167" y="51"/>
                </a:cubicBezTo>
                <a:cubicBezTo>
                  <a:pt x="168" y="48"/>
                  <a:pt x="196" y="39"/>
                  <a:pt x="181" y="43"/>
                </a:cubicBezTo>
                <a:cubicBezTo>
                  <a:pt x="173" y="46"/>
                  <a:pt x="166" y="51"/>
                  <a:pt x="151" y="57"/>
                </a:cubicBezTo>
                <a:cubicBezTo>
                  <a:pt x="157" y="53"/>
                  <a:pt x="144" y="59"/>
                  <a:pt x="144" y="58"/>
                </a:cubicBezTo>
                <a:cubicBezTo>
                  <a:pt x="138" y="62"/>
                  <a:pt x="131" y="67"/>
                  <a:pt x="125" y="71"/>
                </a:cubicBezTo>
                <a:cubicBezTo>
                  <a:pt x="116" y="76"/>
                  <a:pt x="105" y="83"/>
                  <a:pt x="97" y="90"/>
                </a:cubicBezTo>
                <a:cubicBezTo>
                  <a:pt x="100" y="88"/>
                  <a:pt x="103" y="85"/>
                  <a:pt x="108" y="82"/>
                </a:cubicBezTo>
                <a:cubicBezTo>
                  <a:pt x="97" y="93"/>
                  <a:pt x="84" y="98"/>
                  <a:pt x="71" y="113"/>
                </a:cubicBezTo>
                <a:cubicBezTo>
                  <a:pt x="77" y="106"/>
                  <a:pt x="77" y="106"/>
                  <a:pt x="77" y="106"/>
                </a:cubicBezTo>
                <a:cubicBezTo>
                  <a:pt x="66" y="116"/>
                  <a:pt x="58" y="126"/>
                  <a:pt x="51" y="136"/>
                </a:cubicBezTo>
                <a:cubicBezTo>
                  <a:pt x="50" y="135"/>
                  <a:pt x="50" y="135"/>
                  <a:pt x="50" y="135"/>
                </a:cubicBezTo>
                <a:cubicBezTo>
                  <a:pt x="50" y="137"/>
                  <a:pt x="37" y="160"/>
                  <a:pt x="35" y="166"/>
                </a:cubicBezTo>
                <a:cubicBezTo>
                  <a:pt x="53" y="132"/>
                  <a:pt x="52" y="138"/>
                  <a:pt x="75" y="111"/>
                </a:cubicBezTo>
                <a:cubicBezTo>
                  <a:pt x="67" y="122"/>
                  <a:pt x="61" y="130"/>
                  <a:pt x="54" y="142"/>
                </a:cubicBezTo>
                <a:cubicBezTo>
                  <a:pt x="51" y="147"/>
                  <a:pt x="49" y="148"/>
                  <a:pt x="49" y="148"/>
                </a:cubicBezTo>
                <a:cubicBezTo>
                  <a:pt x="47" y="153"/>
                  <a:pt x="47" y="155"/>
                  <a:pt x="43" y="162"/>
                </a:cubicBezTo>
                <a:cubicBezTo>
                  <a:pt x="42" y="164"/>
                  <a:pt x="42" y="164"/>
                  <a:pt x="42" y="164"/>
                </a:cubicBezTo>
                <a:cubicBezTo>
                  <a:pt x="30" y="186"/>
                  <a:pt x="35" y="185"/>
                  <a:pt x="28" y="207"/>
                </a:cubicBezTo>
                <a:cubicBezTo>
                  <a:pt x="25" y="211"/>
                  <a:pt x="30" y="187"/>
                  <a:pt x="36" y="174"/>
                </a:cubicBezTo>
                <a:cubicBezTo>
                  <a:pt x="29" y="183"/>
                  <a:pt x="45" y="152"/>
                  <a:pt x="38" y="163"/>
                </a:cubicBezTo>
                <a:cubicBezTo>
                  <a:pt x="35" y="170"/>
                  <a:pt x="35" y="170"/>
                  <a:pt x="35" y="170"/>
                </a:cubicBezTo>
                <a:cubicBezTo>
                  <a:pt x="32" y="176"/>
                  <a:pt x="32" y="175"/>
                  <a:pt x="33" y="171"/>
                </a:cubicBezTo>
                <a:cubicBezTo>
                  <a:pt x="30" y="180"/>
                  <a:pt x="31" y="178"/>
                  <a:pt x="30" y="182"/>
                </a:cubicBezTo>
                <a:cubicBezTo>
                  <a:pt x="19" y="218"/>
                  <a:pt x="28" y="176"/>
                  <a:pt x="18" y="212"/>
                </a:cubicBezTo>
                <a:cubicBezTo>
                  <a:pt x="18" y="208"/>
                  <a:pt x="21" y="198"/>
                  <a:pt x="19" y="200"/>
                </a:cubicBezTo>
                <a:cubicBezTo>
                  <a:pt x="21" y="193"/>
                  <a:pt x="23" y="187"/>
                  <a:pt x="26" y="181"/>
                </a:cubicBezTo>
                <a:cubicBezTo>
                  <a:pt x="25" y="180"/>
                  <a:pt x="25" y="180"/>
                  <a:pt x="25" y="180"/>
                </a:cubicBezTo>
                <a:cubicBezTo>
                  <a:pt x="15" y="204"/>
                  <a:pt x="16" y="220"/>
                  <a:pt x="17" y="231"/>
                </a:cubicBezTo>
                <a:cubicBezTo>
                  <a:pt x="18" y="209"/>
                  <a:pt x="19" y="229"/>
                  <a:pt x="21" y="217"/>
                </a:cubicBezTo>
                <a:cubicBezTo>
                  <a:pt x="21" y="222"/>
                  <a:pt x="20" y="226"/>
                  <a:pt x="19" y="228"/>
                </a:cubicBezTo>
                <a:cubicBezTo>
                  <a:pt x="20" y="230"/>
                  <a:pt x="19" y="241"/>
                  <a:pt x="20" y="240"/>
                </a:cubicBezTo>
                <a:cubicBezTo>
                  <a:pt x="15" y="245"/>
                  <a:pt x="21" y="294"/>
                  <a:pt x="17" y="284"/>
                </a:cubicBezTo>
                <a:cubicBezTo>
                  <a:pt x="17" y="298"/>
                  <a:pt x="34" y="339"/>
                  <a:pt x="51" y="362"/>
                </a:cubicBezTo>
                <a:cubicBezTo>
                  <a:pt x="49" y="360"/>
                  <a:pt x="48" y="358"/>
                  <a:pt x="46" y="356"/>
                </a:cubicBezTo>
                <a:cubicBezTo>
                  <a:pt x="61" y="384"/>
                  <a:pt x="64" y="377"/>
                  <a:pt x="75" y="389"/>
                </a:cubicBezTo>
                <a:cubicBezTo>
                  <a:pt x="65" y="379"/>
                  <a:pt x="81" y="398"/>
                  <a:pt x="87" y="405"/>
                </a:cubicBezTo>
                <a:cubicBezTo>
                  <a:pt x="87" y="406"/>
                  <a:pt x="87" y="407"/>
                  <a:pt x="88" y="408"/>
                </a:cubicBezTo>
                <a:cubicBezTo>
                  <a:pt x="87" y="408"/>
                  <a:pt x="87" y="406"/>
                  <a:pt x="87" y="405"/>
                </a:cubicBezTo>
                <a:cubicBezTo>
                  <a:pt x="87" y="405"/>
                  <a:pt x="87" y="405"/>
                  <a:pt x="87" y="405"/>
                </a:cubicBezTo>
                <a:cubicBezTo>
                  <a:pt x="88" y="406"/>
                  <a:pt x="89" y="407"/>
                  <a:pt x="90" y="408"/>
                </a:cubicBezTo>
                <a:cubicBezTo>
                  <a:pt x="91" y="409"/>
                  <a:pt x="91" y="411"/>
                  <a:pt x="90" y="413"/>
                </a:cubicBezTo>
                <a:cubicBezTo>
                  <a:pt x="90" y="412"/>
                  <a:pt x="90" y="413"/>
                  <a:pt x="89" y="413"/>
                </a:cubicBezTo>
                <a:cubicBezTo>
                  <a:pt x="90" y="416"/>
                  <a:pt x="90" y="418"/>
                  <a:pt x="91" y="420"/>
                </a:cubicBezTo>
                <a:cubicBezTo>
                  <a:pt x="91" y="423"/>
                  <a:pt x="91" y="423"/>
                  <a:pt x="91" y="423"/>
                </a:cubicBezTo>
                <a:cubicBezTo>
                  <a:pt x="90" y="423"/>
                  <a:pt x="88" y="421"/>
                  <a:pt x="88" y="418"/>
                </a:cubicBezTo>
                <a:cubicBezTo>
                  <a:pt x="89" y="430"/>
                  <a:pt x="92" y="440"/>
                  <a:pt x="90" y="452"/>
                </a:cubicBezTo>
                <a:cubicBezTo>
                  <a:pt x="90" y="453"/>
                  <a:pt x="90" y="451"/>
                  <a:pt x="90" y="452"/>
                </a:cubicBezTo>
                <a:cubicBezTo>
                  <a:pt x="90" y="453"/>
                  <a:pt x="90" y="455"/>
                  <a:pt x="91" y="456"/>
                </a:cubicBezTo>
                <a:cubicBezTo>
                  <a:pt x="90" y="456"/>
                  <a:pt x="90" y="455"/>
                  <a:pt x="90" y="454"/>
                </a:cubicBezTo>
                <a:cubicBezTo>
                  <a:pt x="90" y="461"/>
                  <a:pt x="88" y="464"/>
                  <a:pt x="89" y="468"/>
                </a:cubicBezTo>
                <a:cubicBezTo>
                  <a:pt x="88" y="468"/>
                  <a:pt x="88" y="465"/>
                  <a:pt x="88" y="465"/>
                </a:cubicBezTo>
                <a:cubicBezTo>
                  <a:pt x="87" y="471"/>
                  <a:pt x="89" y="475"/>
                  <a:pt x="88" y="481"/>
                </a:cubicBezTo>
                <a:cubicBezTo>
                  <a:pt x="87" y="479"/>
                  <a:pt x="87" y="483"/>
                  <a:pt x="86" y="484"/>
                </a:cubicBezTo>
                <a:cubicBezTo>
                  <a:pt x="86" y="489"/>
                  <a:pt x="85" y="500"/>
                  <a:pt x="84" y="508"/>
                </a:cubicBezTo>
                <a:cubicBezTo>
                  <a:pt x="82" y="505"/>
                  <a:pt x="83" y="517"/>
                  <a:pt x="80" y="516"/>
                </a:cubicBezTo>
                <a:cubicBezTo>
                  <a:pt x="79" y="518"/>
                  <a:pt x="79" y="521"/>
                  <a:pt x="80" y="521"/>
                </a:cubicBezTo>
                <a:cubicBezTo>
                  <a:pt x="80" y="520"/>
                  <a:pt x="81" y="518"/>
                  <a:pt x="82" y="519"/>
                </a:cubicBezTo>
                <a:cubicBezTo>
                  <a:pt x="81" y="521"/>
                  <a:pt x="80" y="525"/>
                  <a:pt x="81" y="525"/>
                </a:cubicBezTo>
                <a:cubicBezTo>
                  <a:pt x="79" y="528"/>
                  <a:pt x="79" y="528"/>
                  <a:pt x="79" y="528"/>
                </a:cubicBezTo>
                <a:cubicBezTo>
                  <a:pt x="80" y="529"/>
                  <a:pt x="81" y="530"/>
                  <a:pt x="81" y="532"/>
                </a:cubicBezTo>
                <a:cubicBezTo>
                  <a:pt x="77" y="534"/>
                  <a:pt x="83" y="532"/>
                  <a:pt x="80" y="536"/>
                </a:cubicBezTo>
                <a:cubicBezTo>
                  <a:pt x="79" y="535"/>
                  <a:pt x="78" y="534"/>
                  <a:pt x="78" y="533"/>
                </a:cubicBezTo>
                <a:cubicBezTo>
                  <a:pt x="77" y="535"/>
                  <a:pt x="77" y="535"/>
                  <a:pt x="77" y="537"/>
                </a:cubicBezTo>
                <a:cubicBezTo>
                  <a:pt x="76" y="537"/>
                  <a:pt x="76" y="535"/>
                  <a:pt x="76" y="533"/>
                </a:cubicBezTo>
                <a:cubicBezTo>
                  <a:pt x="74" y="535"/>
                  <a:pt x="74" y="535"/>
                  <a:pt x="74" y="535"/>
                </a:cubicBezTo>
                <a:cubicBezTo>
                  <a:pt x="74" y="539"/>
                  <a:pt x="75" y="545"/>
                  <a:pt x="72" y="550"/>
                </a:cubicBezTo>
                <a:cubicBezTo>
                  <a:pt x="72" y="549"/>
                  <a:pt x="72" y="547"/>
                  <a:pt x="71" y="548"/>
                </a:cubicBezTo>
                <a:cubicBezTo>
                  <a:pt x="70" y="550"/>
                  <a:pt x="71" y="554"/>
                  <a:pt x="69" y="556"/>
                </a:cubicBezTo>
                <a:cubicBezTo>
                  <a:pt x="69" y="556"/>
                  <a:pt x="68" y="556"/>
                  <a:pt x="68" y="555"/>
                </a:cubicBezTo>
                <a:cubicBezTo>
                  <a:pt x="68" y="561"/>
                  <a:pt x="66" y="559"/>
                  <a:pt x="64" y="563"/>
                </a:cubicBezTo>
                <a:cubicBezTo>
                  <a:pt x="64" y="562"/>
                  <a:pt x="64" y="562"/>
                  <a:pt x="64" y="562"/>
                </a:cubicBezTo>
                <a:cubicBezTo>
                  <a:pt x="63" y="565"/>
                  <a:pt x="63" y="565"/>
                  <a:pt x="63" y="565"/>
                </a:cubicBezTo>
                <a:cubicBezTo>
                  <a:pt x="63" y="570"/>
                  <a:pt x="61" y="571"/>
                  <a:pt x="58" y="571"/>
                </a:cubicBezTo>
                <a:cubicBezTo>
                  <a:pt x="61" y="570"/>
                  <a:pt x="63" y="567"/>
                  <a:pt x="62" y="566"/>
                </a:cubicBezTo>
                <a:cubicBezTo>
                  <a:pt x="62" y="568"/>
                  <a:pt x="59" y="568"/>
                  <a:pt x="58" y="568"/>
                </a:cubicBezTo>
                <a:cubicBezTo>
                  <a:pt x="59" y="568"/>
                  <a:pt x="61" y="566"/>
                  <a:pt x="59" y="566"/>
                </a:cubicBezTo>
                <a:cubicBezTo>
                  <a:pt x="58" y="567"/>
                  <a:pt x="53" y="571"/>
                  <a:pt x="58" y="569"/>
                </a:cubicBezTo>
                <a:cubicBezTo>
                  <a:pt x="56" y="570"/>
                  <a:pt x="55" y="572"/>
                  <a:pt x="52" y="573"/>
                </a:cubicBezTo>
                <a:cubicBezTo>
                  <a:pt x="54" y="571"/>
                  <a:pt x="52" y="571"/>
                  <a:pt x="52" y="570"/>
                </a:cubicBezTo>
                <a:cubicBezTo>
                  <a:pt x="51" y="572"/>
                  <a:pt x="52" y="573"/>
                  <a:pt x="52" y="573"/>
                </a:cubicBezTo>
                <a:cubicBezTo>
                  <a:pt x="50" y="574"/>
                  <a:pt x="49" y="574"/>
                  <a:pt x="47" y="574"/>
                </a:cubicBezTo>
                <a:cubicBezTo>
                  <a:pt x="47" y="574"/>
                  <a:pt x="47" y="574"/>
                  <a:pt x="47" y="574"/>
                </a:cubicBezTo>
                <a:cubicBezTo>
                  <a:pt x="47" y="574"/>
                  <a:pt x="47" y="574"/>
                  <a:pt x="47" y="575"/>
                </a:cubicBezTo>
                <a:cubicBezTo>
                  <a:pt x="43" y="575"/>
                  <a:pt x="41" y="576"/>
                  <a:pt x="38" y="577"/>
                </a:cubicBezTo>
                <a:cubicBezTo>
                  <a:pt x="38" y="577"/>
                  <a:pt x="38" y="577"/>
                  <a:pt x="38" y="577"/>
                </a:cubicBezTo>
                <a:cubicBezTo>
                  <a:pt x="41" y="574"/>
                  <a:pt x="41" y="568"/>
                  <a:pt x="44" y="567"/>
                </a:cubicBezTo>
                <a:cubicBezTo>
                  <a:pt x="46" y="565"/>
                  <a:pt x="45" y="564"/>
                  <a:pt x="45" y="562"/>
                </a:cubicBezTo>
                <a:cubicBezTo>
                  <a:pt x="43" y="561"/>
                  <a:pt x="41" y="566"/>
                  <a:pt x="39" y="566"/>
                </a:cubicBezTo>
                <a:cubicBezTo>
                  <a:pt x="40" y="566"/>
                  <a:pt x="40" y="566"/>
                  <a:pt x="40" y="566"/>
                </a:cubicBezTo>
                <a:cubicBezTo>
                  <a:pt x="39" y="568"/>
                  <a:pt x="39" y="568"/>
                  <a:pt x="39" y="568"/>
                </a:cubicBezTo>
                <a:cubicBezTo>
                  <a:pt x="41" y="566"/>
                  <a:pt x="40" y="569"/>
                  <a:pt x="40" y="570"/>
                </a:cubicBezTo>
                <a:cubicBezTo>
                  <a:pt x="39" y="571"/>
                  <a:pt x="38" y="573"/>
                  <a:pt x="38" y="572"/>
                </a:cubicBezTo>
                <a:cubicBezTo>
                  <a:pt x="38" y="571"/>
                  <a:pt x="38" y="571"/>
                  <a:pt x="38" y="571"/>
                </a:cubicBezTo>
                <a:cubicBezTo>
                  <a:pt x="37" y="572"/>
                  <a:pt x="37" y="575"/>
                  <a:pt x="35" y="576"/>
                </a:cubicBezTo>
                <a:cubicBezTo>
                  <a:pt x="34" y="576"/>
                  <a:pt x="35" y="575"/>
                  <a:pt x="34" y="575"/>
                </a:cubicBezTo>
                <a:cubicBezTo>
                  <a:pt x="34" y="577"/>
                  <a:pt x="33" y="578"/>
                  <a:pt x="32" y="581"/>
                </a:cubicBezTo>
                <a:cubicBezTo>
                  <a:pt x="32" y="581"/>
                  <a:pt x="31" y="581"/>
                  <a:pt x="31" y="581"/>
                </a:cubicBezTo>
                <a:cubicBezTo>
                  <a:pt x="31" y="579"/>
                  <a:pt x="31" y="579"/>
                  <a:pt x="31" y="579"/>
                </a:cubicBezTo>
                <a:cubicBezTo>
                  <a:pt x="31" y="580"/>
                  <a:pt x="31" y="581"/>
                  <a:pt x="30" y="581"/>
                </a:cubicBezTo>
                <a:cubicBezTo>
                  <a:pt x="30" y="582"/>
                  <a:pt x="29" y="582"/>
                  <a:pt x="29" y="582"/>
                </a:cubicBezTo>
                <a:cubicBezTo>
                  <a:pt x="30" y="583"/>
                  <a:pt x="30" y="583"/>
                  <a:pt x="30" y="583"/>
                </a:cubicBezTo>
                <a:cubicBezTo>
                  <a:pt x="29" y="584"/>
                  <a:pt x="27" y="586"/>
                  <a:pt x="24" y="587"/>
                </a:cubicBezTo>
                <a:cubicBezTo>
                  <a:pt x="23" y="588"/>
                  <a:pt x="22" y="588"/>
                  <a:pt x="23" y="586"/>
                </a:cubicBezTo>
                <a:cubicBezTo>
                  <a:pt x="20" y="588"/>
                  <a:pt x="19" y="590"/>
                  <a:pt x="18" y="591"/>
                </a:cubicBezTo>
                <a:cubicBezTo>
                  <a:pt x="16" y="593"/>
                  <a:pt x="11" y="595"/>
                  <a:pt x="10" y="597"/>
                </a:cubicBezTo>
                <a:cubicBezTo>
                  <a:pt x="10" y="598"/>
                  <a:pt x="10" y="598"/>
                  <a:pt x="10" y="598"/>
                </a:cubicBezTo>
                <a:cubicBezTo>
                  <a:pt x="9" y="598"/>
                  <a:pt x="9" y="598"/>
                  <a:pt x="9" y="598"/>
                </a:cubicBezTo>
                <a:cubicBezTo>
                  <a:pt x="9" y="599"/>
                  <a:pt x="9" y="599"/>
                  <a:pt x="9" y="599"/>
                </a:cubicBezTo>
                <a:cubicBezTo>
                  <a:pt x="0" y="591"/>
                  <a:pt x="3" y="593"/>
                  <a:pt x="9" y="599"/>
                </a:cubicBezTo>
                <a:cubicBezTo>
                  <a:pt x="8" y="599"/>
                  <a:pt x="8" y="599"/>
                  <a:pt x="8" y="599"/>
                </a:cubicBezTo>
                <a:cubicBezTo>
                  <a:pt x="7" y="600"/>
                  <a:pt x="7" y="600"/>
                  <a:pt x="7" y="600"/>
                </a:cubicBezTo>
                <a:cubicBezTo>
                  <a:pt x="7" y="599"/>
                  <a:pt x="7" y="599"/>
                  <a:pt x="7" y="600"/>
                </a:cubicBezTo>
                <a:cubicBezTo>
                  <a:pt x="7" y="600"/>
                  <a:pt x="7" y="600"/>
                  <a:pt x="7" y="600"/>
                </a:cubicBezTo>
                <a:cubicBezTo>
                  <a:pt x="7" y="600"/>
                  <a:pt x="7" y="600"/>
                  <a:pt x="7" y="600"/>
                </a:cubicBezTo>
                <a:cubicBezTo>
                  <a:pt x="7" y="599"/>
                  <a:pt x="6" y="598"/>
                  <a:pt x="5" y="598"/>
                </a:cubicBezTo>
                <a:cubicBezTo>
                  <a:pt x="6" y="598"/>
                  <a:pt x="7" y="599"/>
                  <a:pt x="7" y="600"/>
                </a:cubicBezTo>
                <a:cubicBezTo>
                  <a:pt x="7" y="600"/>
                  <a:pt x="7" y="600"/>
                  <a:pt x="7" y="600"/>
                </a:cubicBezTo>
                <a:cubicBezTo>
                  <a:pt x="7" y="600"/>
                  <a:pt x="7" y="600"/>
                  <a:pt x="7" y="600"/>
                </a:cubicBezTo>
                <a:cubicBezTo>
                  <a:pt x="17" y="609"/>
                  <a:pt x="34" y="624"/>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7" y="627"/>
                  <a:pt x="37" y="627"/>
                  <a:pt x="37" y="627"/>
                </a:cubicBezTo>
                <a:cubicBezTo>
                  <a:pt x="38" y="626"/>
                  <a:pt x="38" y="626"/>
                  <a:pt x="38" y="626"/>
                </a:cubicBezTo>
                <a:cubicBezTo>
                  <a:pt x="38" y="626"/>
                  <a:pt x="38" y="625"/>
                  <a:pt x="38" y="625"/>
                </a:cubicBezTo>
                <a:cubicBezTo>
                  <a:pt x="38" y="626"/>
                  <a:pt x="39" y="626"/>
                  <a:pt x="38" y="625"/>
                </a:cubicBezTo>
                <a:cubicBezTo>
                  <a:pt x="38" y="625"/>
                  <a:pt x="38" y="625"/>
                  <a:pt x="38" y="625"/>
                </a:cubicBezTo>
                <a:cubicBezTo>
                  <a:pt x="38" y="625"/>
                  <a:pt x="38" y="625"/>
                  <a:pt x="38" y="625"/>
                </a:cubicBezTo>
                <a:cubicBezTo>
                  <a:pt x="38" y="625"/>
                  <a:pt x="38" y="625"/>
                  <a:pt x="38" y="625"/>
                </a:cubicBezTo>
                <a:cubicBezTo>
                  <a:pt x="39" y="623"/>
                  <a:pt x="39" y="623"/>
                  <a:pt x="39" y="623"/>
                </a:cubicBezTo>
                <a:cubicBezTo>
                  <a:pt x="40" y="619"/>
                  <a:pt x="40" y="619"/>
                  <a:pt x="40" y="619"/>
                </a:cubicBezTo>
                <a:cubicBezTo>
                  <a:pt x="41" y="617"/>
                  <a:pt x="41" y="616"/>
                  <a:pt x="42" y="614"/>
                </a:cubicBezTo>
                <a:cubicBezTo>
                  <a:pt x="42" y="614"/>
                  <a:pt x="42" y="614"/>
                  <a:pt x="42" y="614"/>
                </a:cubicBezTo>
                <a:cubicBezTo>
                  <a:pt x="44" y="612"/>
                  <a:pt x="42" y="612"/>
                  <a:pt x="45" y="610"/>
                </a:cubicBezTo>
                <a:cubicBezTo>
                  <a:pt x="45" y="611"/>
                  <a:pt x="45" y="611"/>
                  <a:pt x="45" y="611"/>
                </a:cubicBezTo>
                <a:cubicBezTo>
                  <a:pt x="46" y="610"/>
                  <a:pt x="49" y="608"/>
                  <a:pt x="50" y="606"/>
                </a:cubicBezTo>
                <a:cubicBezTo>
                  <a:pt x="47" y="608"/>
                  <a:pt x="49" y="606"/>
                  <a:pt x="47" y="608"/>
                </a:cubicBezTo>
                <a:cubicBezTo>
                  <a:pt x="46" y="608"/>
                  <a:pt x="48" y="605"/>
                  <a:pt x="51" y="603"/>
                </a:cubicBezTo>
                <a:cubicBezTo>
                  <a:pt x="49" y="607"/>
                  <a:pt x="55" y="602"/>
                  <a:pt x="54" y="604"/>
                </a:cubicBezTo>
                <a:cubicBezTo>
                  <a:pt x="58" y="600"/>
                  <a:pt x="59" y="596"/>
                  <a:pt x="61" y="592"/>
                </a:cubicBezTo>
                <a:cubicBezTo>
                  <a:pt x="64" y="590"/>
                  <a:pt x="68" y="589"/>
                  <a:pt x="71" y="587"/>
                </a:cubicBezTo>
                <a:cubicBezTo>
                  <a:pt x="71" y="588"/>
                  <a:pt x="70" y="589"/>
                  <a:pt x="70" y="590"/>
                </a:cubicBezTo>
                <a:cubicBezTo>
                  <a:pt x="70" y="589"/>
                  <a:pt x="70" y="589"/>
                  <a:pt x="70" y="589"/>
                </a:cubicBezTo>
                <a:cubicBezTo>
                  <a:pt x="67" y="596"/>
                  <a:pt x="67" y="594"/>
                  <a:pt x="64" y="598"/>
                </a:cubicBezTo>
                <a:cubicBezTo>
                  <a:pt x="64" y="598"/>
                  <a:pt x="64" y="598"/>
                  <a:pt x="64" y="597"/>
                </a:cubicBezTo>
                <a:cubicBezTo>
                  <a:pt x="63" y="598"/>
                  <a:pt x="63" y="598"/>
                  <a:pt x="63" y="598"/>
                </a:cubicBezTo>
                <a:cubicBezTo>
                  <a:pt x="63" y="596"/>
                  <a:pt x="63" y="596"/>
                  <a:pt x="63" y="596"/>
                </a:cubicBezTo>
                <a:cubicBezTo>
                  <a:pt x="61" y="598"/>
                  <a:pt x="62" y="600"/>
                  <a:pt x="60" y="601"/>
                </a:cubicBezTo>
                <a:cubicBezTo>
                  <a:pt x="60" y="601"/>
                  <a:pt x="59" y="601"/>
                  <a:pt x="60" y="599"/>
                </a:cubicBezTo>
                <a:cubicBezTo>
                  <a:pt x="59" y="602"/>
                  <a:pt x="57" y="605"/>
                  <a:pt x="54" y="608"/>
                </a:cubicBezTo>
                <a:cubicBezTo>
                  <a:pt x="54" y="609"/>
                  <a:pt x="54" y="609"/>
                  <a:pt x="54" y="609"/>
                </a:cubicBezTo>
                <a:cubicBezTo>
                  <a:pt x="54" y="609"/>
                  <a:pt x="54" y="609"/>
                  <a:pt x="53" y="610"/>
                </a:cubicBezTo>
                <a:cubicBezTo>
                  <a:pt x="53" y="610"/>
                  <a:pt x="53" y="610"/>
                  <a:pt x="52" y="611"/>
                </a:cubicBezTo>
                <a:cubicBezTo>
                  <a:pt x="53" y="610"/>
                  <a:pt x="53" y="610"/>
                  <a:pt x="52" y="611"/>
                </a:cubicBezTo>
                <a:cubicBezTo>
                  <a:pt x="52" y="611"/>
                  <a:pt x="52" y="611"/>
                  <a:pt x="52" y="611"/>
                </a:cubicBezTo>
                <a:cubicBezTo>
                  <a:pt x="51" y="612"/>
                  <a:pt x="50" y="612"/>
                  <a:pt x="50" y="613"/>
                </a:cubicBezTo>
                <a:cubicBezTo>
                  <a:pt x="50" y="613"/>
                  <a:pt x="50" y="613"/>
                  <a:pt x="50" y="612"/>
                </a:cubicBezTo>
                <a:cubicBezTo>
                  <a:pt x="51" y="611"/>
                  <a:pt x="52" y="609"/>
                  <a:pt x="52" y="608"/>
                </a:cubicBezTo>
                <a:cubicBezTo>
                  <a:pt x="50" y="610"/>
                  <a:pt x="49" y="611"/>
                  <a:pt x="48" y="613"/>
                </a:cubicBezTo>
                <a:cubicBezTo>
                  <a:pt x="48" y="613"/>
                  <a:pt x="48" y="613"/>
                  <a:pt x="47" y="613"/>
                </a:cubicBezTo>
                <a:cubicBezTo>
                  <a:pt x="47" y="613"/>
                  <a:pt x="47" y="613"/>
                  <a:pt x="48" y="613"/>
                </a:cubicBezTo>
                <a:cubicBezTo>
                  <a:pt x="47" y="614"/>
                  <a:pt x="47" y="614"/>
                  <a:pt x="46" y="615"/>
                </a:cubicBezTo>
                <a:cubicBezTo>
                  <a:pt x="45" y="614"/>
                  <a:pt x="50" y="612"/>
                  <a:pt x="47" y="612"/>
                </a:cubicBezTo>
                <a:cubicBezTo>
                  <a:pt x="44" y="614"/>
                  <a:pt x="45" y="615"/>
                  <a:pt x="46" y="615"/>
                </a:cubicBezTo>
                <a:cubicBezTo>
                  <a:pt x="45" y="616"/>
                  <a:pt x="45" y="616"/>
                  <a:pt x="44" y="616"/>
                </a:cubicBezTo>
                <a:cubicBezTo>
                  <a:pt x="45" y="616"/>
                  <a:pt x="45" y="616"/>
                  <a:pt x="46" y="616"/>
                </a:cubicBezTo>
                <a:cubicBezTo>
                  <a:pt x="46" y="616"/>
                  <a:pt x="46" y="616"/>
                  <a:pt x="46" y="616"/>
                </a:cubicBezTo>
                <a:cubicBezTo>
                  <a:pt x="46" y="616"/>
                  <a:pt x="46" y="616"/>
                  <a:pt x="46" y="616"/>
                </a:cubicBezTo>
                <a:cubicBezTo>
                  <a:pt x="47" y="616"/>
                  <a:pt x="47" y="616"/>
                  <a:pt x="47" y="616"/>
                </a:cubicBezTo>
                <a:cubicBezTo>
                  <a:pt x="47" y="616"/>
                  <a:pt x="45" y="617"/>
                  <a:pt x="46" y="617"/>
                </a:cubicBezTo>
                <a:cubicBezTo>
                  <a:pt x="46" y="617"/>
                  <a:pt x="47" y="616"/>
                  <a:pt x="47" y="616"/>
                </a:cubicBezTo>
                <a:cubicBezTo>
                  <a:pt x="47" y="616"/>
                  <a:pt x="48" y="616"/>
                  <a:pt x="48" y="616"/>
                </a:cubicBezTo>
                <a:cubicBezTo>
                  <a:pt x="47" y="617"/>
                  <a:pt x="44" y="619"/>
                  <a:pt x="41" y="621"/>
                </a:cubicBezTo>
                <a:cubicBezTo>
                  <a:pt x="44" y="620"/>
                  <a:pt x="43" y="621"/>
                  <a:pt x="42" y="623"/>
                </a:cubicBezTo>
                <a:cubicBezTo>
                  <a:pt x="42" y="623"/>
                  <a:pt x="42" y="623"/>
                  <a:pt x="42" y="623"/>
                </a:cubicBezTo>
                <a:cubicBezTo>
                  <a:pt x="41" y="624"/>
                  <a:pt x="41" y="624"/>
                  <a:pt x="41" y="624"/>
                </a:cubicBezTo>
                <a:cubicBezTo>
                  <a:pt x="42" y="624"/>
                  <a:pt x="42" y="624"/>
                  <a:pt x="42" y="624"/>
                </a:cubicBezTo>
                <a:cubicBezTo>
                  <a:pt x="42" y="624"/>
                  <a:pt x="42" y="624"/>
                  <a:pt x="43" y="624"/>
                </a:cubicBezTo>
                <a:cubicBezTo>
                  <a:pt x="45" y="622"/>
                  <a:pt x="48" y="621"/>
                  <a:pt x="50" y="620"/>
                </a:cubicBezTo>
                <a:cubicBezTo>
                  <a:pt x="46" y="620"/>
                  <a:pt x="55" y="615"/>
                  <a:pt x="56" y="613"/>
                </a:cubicBezTo>
                <a:cubicBezTo>
                  <a:pt x="58" y="611"/>
                  <a:pt x="58" y="611"/>
                  <a:pt x="58" y="611"/>
                </a:cubicBezTo>
                <a:cubicBezTo>
                  <a:pt x="59" y="610"/>
                  <a:pt x="59" y="610"/>
                  <a:pt x="59" y="610"/>
                </a:cubicBezTo>
                <a:cubicBezTo>
                  <a:pt x="59" y="610"/>
                  <a:pt x="59" y="610"/>
                  <a:pt x="58" y="612"/>
                </a:cubicBezTo>
                <a:cubicBezTo>
                  <a:pt x="59" y="611"/>
                  <a:pt x="62" y="608"/>
                  <a:pt x="62" y="607"/>
                </a:cubicBezTo>
                <a:cubicBezTo>
                  <a:pt x="63" y="607"/>
                  <a:pt x="64" y="606"/>
                  <a:pt x="64" y="606"/>
                </a:cubicBezTo>
                <a:cubicBezTo>
                  <a:pt x="64" y="606"/>
                  <a:pt x="64" y="606"/>
                  <a:pt x="64" y="606"/>
                </a:cubicBezTo>
                <a:cubicBezTo>
                  <a:pt x="70" y="603"/>
                  <a:pt x="73" y="602"/>
                  <a:pt x="80" y="598"/>
                </a:cubicBezTo>
                <a:cubicBezTo>
                  <a:pt x="80" y="596"/>
                  <a:pt x="80" y="596"/>
                  <a:pt x="80" y="596"/>
                </a:cubicBezTo>
                <a:cubicBezTo>
                  <a:pt x="86" y="593"/>
                  <a:pt x="80" y="591"/>
                  <a:pt x="81" y="590"/>
                </a:cubicBezTo>
                <a:cubicBezTo>
                  <a:pt x="82" y="589"/>
                  <a:pt x="83" y="588"/>
                  <a:pt x="85" y="588"/>
                </a:cubicBezTo>
                <a:cubicBezTo>
                  <a:pt x="84" y="589"/>
                  <a:pt x="84" y="589"/>
                  <a:pt x="84" y="589"/>
                </a:cubicBezTo>
                <a:cubicBezTo>
                  <a:pt x="88" y="587"/>
                  <a:pt x="85" y="587"/>
                  <a:pt x="88" y="585"/>
                </a:cubicBezTo>
                <a:cubicBezTo>
                  <a:pt x="91" y="583"/>
                  <a:pt x="86" y="587"/>
                  <a:pt x="87" y="585"/>
                </a:cubicBezTo>
                <a:cubicBezTo>
                  <a:pt x="91" y="583"/>
                  <a:pt x="87" y="581"/>
                  <a:pt x="94" y="580"/>
                </a:cubicBezTo>
                <a:cubicBezTo>
                  <a:pt x="95" y="580"/>
                  <a:pt x="96" y="581"/>
                  <a:pt x="93" y="583"/>
                </a:cubicBezTo>
                <a:cubicBezTo>
                  <a:pt x="97" y="582"/>
                  <a:pt x="97" y="582"/>
                  <a:pt x="97" y="582"/>
                </a:cubicBezTo>
                <a:cubicBezTo>
                  <a:pt x="93" y="584"/>
                  <a:pt x="96" y="583"/>
                  <a:pt x="92" y="585"/>
                </a:cubicBezTo>
                <a:cubicBezTo>
                  <a:pt x="91" y="587"/>
                  <a:pt x="92" y="588"/>
                  <a:pt x="91" y="590"/>
                </a:cubicBezTo>
                <a:cubicBezTo>
                  <a:pt x="92" y="589"/>
                  <a:pt x="91" y="588"/>
                  <a:pt x="94" y="587"/>
                </a:cubicBezTo>
                <a:cubicBezTo>
                  <a:pt x="97" y="586"/>
                  <a:pt x="94" y="587"/>
                  <a:pt x="94" y="588"/>
                </a:cubicBezTo>
                <a:cubicBezTo>
                  <a:pt x="96" y="585"/>
                  <a:pt x="99" y="587"/>
                  <a:pt x="101" y="584"/>
                </a:cubicBezTo>
                <a:cubicBezTo>
                  <a:pt x="99" y="583"/>
                  <a:pt x="100" y="583"/>
                  <a:pt x="97" y="583"/>
                </a:cubicBezTo>
                <a:cubicBezTo>
                  <a:pt x="99" y="582"/>
                  <a:pt x="103" y="581"/>
                  <a:pt x="104" y="583"/>
                </a:cubicBezTo>
                <a:cubicBezTo>
                  <a:pt x="103" y="581"/>
                  <a:pt x="103" y="581"/>
                  <a:pt x="103" y="581"/>
                </a:cubicBezTo>
                <a:cubicBezTo>
                  <a:pt x="104" y="581"/>
                  <a:pt x="106" y="581"/>
                  <a:pt x="106" y="581"/>
                </a:cubicBezTo>
                <a:cubicBezTo>
                  <a:pt x="107" y="580"/>
                  <a:pt x="107" y="580"/>
                  <a:pt x="107" y="580"/>
                </a:cubicBezTo>
                <a:cubicBezTo>
                  <a:pt x="104" y="580"/>
                  <a:pt x="102" y="580"/>
                  <a:pt x="100" y="582"/>
                </a:cubicBezTo>
                <a:cubicBezTo>
                  <a:pt x="100" y="580"/>
                  <a:pt x="96" y="580"/>
                  <a:pt x="100" y="578"/>
                </a:cubicBezTo>
                <a:cubicBezTo>
                  <a:pt x="102" y="578"/>
                  <a:pt x="101" y="579"/>
                  <a:pt x="101" y="579"/>
                </a:cubicBezTo>
                <a:cubicBezTo>
                  <a:pt x="110" y="575"/>
                  <a:pt x="112" y="577"/>
                  <a:pt x="119" y="574"/>
                </a:cubicBezTo>
                <a:cubicBezTo>
                  <a:pt x="117" y="575"/>
                  <a:pt x="112" y="576"/>
                  <a:pt x="109" y="578"/>
                </a:cubicBezTo>
                <a:cubicBezTo>
                  <a:pt x="112" y="579"/>
                  <a:pt x="114" y="576"/>
                  <a:pt x="116" y="576"/>
                </a:cubicBezTo>
                <a:cubicBezTo>
                  <a:pt x="114" y="577"/>
                  <a:pt x="114" y="577"/>
                  <a:pt x="117" y="577"/>
                </a:cubicBezTo>
                <a:cubicBezTo>
                  <a:pt x="117" y="576"/>
                  <a:pt x="117" y="576"/>
                  <a:pt x="117" y="576"/>
                </a:cubicBezTo>
                <a:cubicBezTo>
                  <a:pt x="119" y="575"/>
                  <a:pt x="121" y="574"/>
                  <a:pt x="121" y="575"/>
                </a:cubicBezTo>
                <a:cubicBezTo>
                  <a:pt x="121" y="574"/>
                  <a:pt x="120" y="574"/>
                  <a:pt x="119" y="575"/>
                </a:cubicBezTo>
                <a:cubicBezTo>
                  <a:pt x="122" y="572"/>
                  <a:pt x="127" y="570"/>
                  <a:pt x="134" y="568"/>
                </a:cubicBezTo>
                <a:cubicBezTo>
                  <a:pt x="134" y="570"/>
                  <a:pt x="126" y="572"/>
                  <a:pt x="131" y="572"/>
                </a:cubicBezTo>
                <a:cubicBezTo>
                  <a:pt x="133" y="570"/>
                  <a:pt x="134" y="568"/>
                  <a:pt x="139" y="567"/>
                </a:cubicBezTo>
                <a:cubicBezTo>
                  <a:pt x="138" y="569"/>
                  <a:pt x="141" y="568"/>
                  <a:pt x="142" y="568"/>
                </a:cubicBezTo>
                <a:cubicBezTo>
                  <a:pt x="146" y="564"/>
                  <a:pt x="146" y="564"/>
                  <a:pt x="146" y="564"/>
                </a:cubicBezTo>
                <a:cubicBezTo>
                  <a:pt x="149" y="564"/>
                  <a:pt x="152" y="563"/>
                  <a:pt x="155" y="561"/>
                </a:cubicBezTo>
                <a:cubicBezTo>
                  <a:pt x="154" y="562"/>
                  <a:pt x="153" y="562"/>
                  <a:pt x="151" y="563"/>
                </a:cubicBezTo>
                <a:cubicBezTo>
                  <a:pt x="154" y="559"/>
                  <a:pt x="159" y="561"/>
                  <a:pt x="164" y="559"/>
                </a:cubicBezTo>
                <a:cubicBezTo>
                  <a:pt x="162" y="560"/>
                  <a:pt x="162" y="560"/>
                  <a:pt x="162" y="560"/>
                </a:cubicBezTo>
                <a:cubicBezTo>
                  <a:pt x="166" y="559"/>
                  <a:pt x="169" y="558"/>
                  <a:pt x="172" y="556"/>
                </a:cubicBezTo>
                <a:cubicBezTo>
                  <a:pt x="172" y="557"/>
                  <a:pt x="172" y="557"/>
                  <a:pt x="172" y="557"/>
                </a:cubicBezTo>
                <a:cubicBezTo>
                  <a:pt x="172" y="556"/>
                  <a:pt x="178" y="553"/>
                  <a:pt x="179" y="552"/>
                </a:cubicBezTo>
                <a:cubicBezTo>
                  <a:pt x="170" y="556"/>
                  <a:pt x="170" y="553"/>
                  <a:pt x="162" y="557"/>
                </a:cubicBezTo>
                <a:cubicBezTo>
                  <a:pt x="164" y="555"/>
                  <a:pt x="167" y="554"/>
                  <a:pt x="170" y="551"/>
                </a:cubicBezTo>
                <a:cubicBezTo>
                  <a:pt x="171" y="551"/>
                  <a:pt x="172" y="551"/>
                  <a:pt x="172" y="551"/>
                </a:cubicBezTo>
                <a:cubicBezTo>
                  <a:pt x="173" y="550"/>
                  <a:pt x="173" y="549"/>
                  <a:pt x="175" y="548"/>
                </a:cubicBezTo>
                <a:cubicBezTo>
                  <a:pt x="176" y="549"/>
                  <a:pt x="176" y="549"/>
                  <a:pt x="176" y="549"/>
                </a:cubicBezTo>
                <a:cubicBezTo>
                  <a:pt x="183" y="548"/>
                  <a:pt x="180" y="545"/>
                  <a:pt x="187" y="543"/>
                </a:cubicBezTo>
                <a:cubicBezTo>
                  <a:pt x="189" y="545"/>
                  <a:pt x="182" y="547"/>
                  <a:pt x="179" y="549"/>
                </a:cubicBezTo>
                <a:cubicBezTo>
                  <a:pt x="183" y="549"/>
                  <a:pt x="173" y="551"/>
                  <a:pt x="178" y="552"/>
                </a:cubicBezTo>
                <a:cubicBezTo>
                  <a:pt x="179" y="551"/>
                  <a:pt x="179" y="551"/>
                  <a:pt x="179" y="551"/>
                </a:cubicBezTo>
                <a:cubicBezTo>
                  <a:pt x="181" y="550"/>
                  <a:pt x="181" y="551"/>
                  <a:pt x="180" y="551"/>
                </a:cubicBezTo>
                <a:cubicBezTo>
                  <a:pt x="183" y="550"/>
                  <a:pt x="182" y="551"/>
                  <a:pt x="183" y="550"/>
                </a:cubicBezTo>
                <a:cubicBezTo>
                  <a:pt x="192" y="547"/>
                  <a:pt x="183" y="552"/>
                  <a:pt x="193" y="550"/>
                </a:cubicBezTo>
                <a:cubicBezTo>
                  <a:pt x="192" y="551"/>
                  <a:pt x="189" y="551"/>
                  <a:pt x="190" y="552"/>
                </a:cubicBezTo>
                <a:cubicBezTo>
                  <a:pt x="185" y="553"/>
                  <a:pt x="185" y="553"/>
                  <a:pt x="185" y="553"/>
                </a:cubicBezTo>
                <a:cubicBezTo>
                  <a:pt x="185" y="554"/>
                  <a:pt x="185" y="554"/>
                  <a:pt x="185" y="554"/>
                </a:cubicBezTo>
                <a:cubicBezTo>
                  <a:pt x="192" y="553"/>
                  <a:pt x="195" y="550"/>
                  <a:pt x="197" y="547"/>
                </a:cubicBezTo>
                <a:cubicBezTo>
                  <a:pt x="192" y="550"/>
                  <a:pt x="196" y="546"/>
                  <a:pt x="192" y="547"/>
                </a:cubicBezTo>
                <a:cubicBezTo>
                  <a:pt x="193" y="546"/>
                  <a:pt x="194" y="546"/>
                  <a:pt x="195" y="546"/>
                </a:cubicBezTo>
                <a:cubicBezTo>
                  <a:pt x="195" y="546"/>
                  <a:pt x="198" y="545"/>
                  <a:pt x="198" y="544"/>
                </a:cubicBezTo>
                <a:cubicBezTo>
                  <a:pt x="200" y="547"/>
                  <a:pt x="213" y="543"/>
                  <a:pt x="212" y="547"/>
                </a:cubicBezTo>
                <a:cubicBezTo>
                  <a:pt x="216" y="547"/>
                  <a:pt x="227" y="543"/>
                  <a:pt x="235" y="541"/>
                </a:cubicBezTo>
                <a:cubicBezTo>
                  <a:pt x="233" y="542"/>
                  <a:pt x="233" y="542"/>
                  <a:pt x="233" y="542"/>
                </a:cubicBezTo>
                <a:cubicBezTo>
                  <a:pt x="243" y="543"/>
                  <a:pt x="240" y="539"/>
                  <a:pt x="244" y="537"/>
                </a:cubicBezTo>
                <a:cubicBezTo>
                  <a:pt x="240" y="539"/>
                  <a:pt x="249" y="538"/>
                  <a:pt x="251" y="538"/>
                </a:cubicBezTo>
                <a:cubicBezTo>
                  <a:pt x="254" y="537"/>
                  <a:pt x="257" y="535"/>
                  <a:pt x="263" y="534"/>
                </a:cubicBezTo>
                <a:cubicBezTo>
                  <a:pt x="264" y="535"/>
                  <a:pt x="265" y="537"/>
                  <a:pt x="269" y="536"/>
                </a:cubicBezTo>
                <a:cubicBezTo>
                  <a:pt x="271" y="535"/>
                  <a:pt x="271" y="535"/>
                  <a:pt x="271" y="535"/>
                </a:cubicBezTo>
                <a:cubicBezTo>
                  <a:pt x="274" y="535"/>
                  <a:pt x="279" y="533"/>
                  <a:pt x="281" y="533"/>
                </a:cubicBezTo>
                <a:cubicBezTo>
                  <a:pt x="281" y="534"/>
                  <a:pt x="281" y="534"/>
                  <a:pt x="281" y="534"/>
                </a:cubicBezTo>
                <a:cubicBezTo>
                  <a:pt x="285" y="534"/>
                  <a:pt x="285" y="532"/>
                  <a:pt x="281" y="532"/>
                </a:cubicBezTo>
                <a:cubicBezTo>
                  <a:pt x="285" y="531"/>
                  <a:pt x="285" y="531"/>
                  <a:pt x="285" y="531"/>
                </a:cubicBezTo>
                <a:cubicBezTo>
                  <a:pt x="285" y="531"/>
                  <a:pt x="285" y="531"/>
                  <a:pt x="285" y="531"/>
                </a:cubicBezTo>
                <a:cubicBezTo>
                  <a:pt x="290" y="530"/>
                  <a:pt x="294" y="527"/>
                  <a:pt x="302" y="526"/>
                </a:cubicBezTo>
                <a:cubicBezTo>
                  <a:pt x="301" y="528"/>
                  <a:pt x="309" y="528"/>
                  <a:pt x="302" y="529"/>
                </a:cubicBezTo>
                <a:cubicBezTo>
                  <a:pt x="304" y="528"/>
                  <a:pt x="300" y="528"/>
                  <a:pt x="300" y="528"/>
                </a:cubicBezTo>
                <a:cubicBezTo>
                  <a:pt x="297" y="528"/>
                  <a:pt x="295" y="529"/>
                  <a:pt x="294" y="529"/>
                </a:cubicBezTo>
                <a:cubicBezTo>
                  <a:pt x="295" y="530"/>
                  <a:pt x="295" y="531"/>
                  <a:pt x="294" y="533"/>
                </a:cubicBezTo>
                <a:cubicBezTo>
                  <a:pt x="298" y="530"/>
                  <a:pt x="314" y="530"/>
                  <a:pt x="314" y="527"/>
                </a:cubicBezTo>
                <a:cubicBezTo>
                  <a:pt x="321" y="527"/>
                  <a:pt x="329" y="525"/>
                  <a:pt x="337" y="526"/>
                </a:cubicBezTo>
                <a:cubicBezTo>
                  <a:pt x="336" y="525"/>
                  <a:pt x="336" y="525"/>
                  <a:pt x="336" y="525"/>
                </a:cubicBezTo>
                <a:cubicBezTo>
                  <a:pt x="343" y="526"/>
                  <a:pt x="343" y="526"/>
                  <a:pt x="343" y="526"/>
                </a:cubicBezTo>
                <a:cubicBezTo>
                  <a:pt x="341" y="526"/>
                  <a:pt x="341" y="526"/>
                  <a:pt x="341" y="526"/>
                </a:cubicBezTo>
                <a:cubicBezTo>
                  <a:pt x="346" y="527"/>
                  <a:pt x="346" y="527"/>
                  <a:pt x="346" y="527"/>
                </a:cubicBezTo>
                <a:cubicBezTo>
                  <a:pt x="346" y="528"/>
                  <a:pt x="345" y="528"/>
                  <a:pt x="343" y="528"/>
                </a:cubicBezTo>
                <a:cubicBezTo>
                  <a:pt x="342" y="529"/>
                  <a:pt x="341" y="528"/>
                  <a:pt x="342" y="528"/>
                </a:cubicBezTo>
                <a:cubicBezTo>
                  <a:pt x="338" y="529"/>
                  <a:pt x="346" y="528"/>
                  <a:pt x="343" y="530"/>
                </a:cubicBezTo>
                <a:cubicBezTo>
                  <a:pt x="342" y="529"/>
                  <a:pt x="341" y="530"/>
                  <a:pt x="340" y="530"/>
                </a:cubicBezTo>
                <a:cubicBezTo>
                  <a:pt x="345" y="530"/>
                  <a:pt x="347" y="528"/>
                  <a:pt x="351" y="530"/>
                </a:cubicBezTo>
                <a:cubicBezTo>
                  <a:pt x="353" y="529"/>
                  <a:pt x="358" y="527"/>
                  <a:pt x="363" y="528"/>
                </a:cubicBezTo>
                <a:cubicBezTo>
                  <a:pt x="361" y="529"/>
                  <a:pt x="368" y="528"/>
                  <a:pt x="366" y="530"/>
                </a:cubicBezTo>
                <a:cubicBezTo>
                  <a:pt x="368" y="529"/>
                  <a:pt x="372" y="530"/>
                  <a:pt x="373" y="529"/>
                </a:cubicBezTo>
                <a:cubicBezTo>
                  <a:pt x="372" y="529"/>
                  <a:pt x="370" y="529"/>
                  <a:pt x="369" y="529"/>
                </a:cubicBezTo>
                <a:cubicBezTo>
                  <a:pt x="370" y="529"/>
                  <a:pt x="370" y="528"/>
                  <a:pt x="371" y="528"/>
                </a:cubicBezTo>
                <a:cubicBezTo>
                  <a:pt x="377" y="529"/>
                  <a:pt x="383" y="529"/>
                  <a:pt x="388" y="531"/>
                </a:cubicBezTo>
                <a:cubicBezTo>
                  <a:pt x="396" y="531"/>
                  <a:pt x="413" y="532"/>
                  <a:pt x="428" y="534"/>
                </a:cubicBezTo>
                <a:cubicBezTo>
                  <a:pt x="422" y="535"/>
                  <a:pt x="445" y="535"/>
                  <a:pt x="437" y="536"/>
                </a:cubicBezTo>
                <a:cubicBezTo>
                  <a:pt x="443" y="536"/>
                  <a:pt x="457" y="538"/>
                  <a:pt x="459" y="537"/>
                </a:cubicBezTo>
                <a:cubicBezTo>
                  <a:pt x="457" y="537"/>
                  <a:pt x="450" y="537"/>
                  <a:pt x="446" y="536"/>
                </a:cubicBezTo>
                <a:cubicBezTo>
                  <a:pt x="452" y="537"/>
                  <a:pt x="453" y="535"/>
                  <a:pt x="460" y="536"/>
                </a:cubicBezTo>
                <a:cubicBezTo>
                  <a:pt x="461" y="536"/>
                  <a:pt x="461" y="536"/>
                  <a:pt x="461" y="536"/>
                </a:cubicBezTo>
                <a:cubicBezTo>
                  <a:pt x="471" y="536"/>
                  <a:pt x="465" y="533"/>
                  <a:pt x="482" y="533"/>
                </a:cubicBezTo>
                <a:cubicBezTo>
                  <a:pt x="528" y="534"/>
                  <a:pt x="475" y="537"/>
                  <a:pt x="482" y="538"/>
                </a:cubicBezTo>
                <a:cubicBezTo>
                  <a:pt x="484" y="538"/>
                  <a:pt x="504" y="537"/>
                  <a:pt x="513" y="538"/>
                </a:cubicBezTo>
                <a:cubicBezTo>
                  <a:pt x="511" y="538"/>
                  <a:pt x="511" y="538"/>
                  <a:pt x="511" y="538"/>
                </a:cubicBezTo>
                <a:cubicBezTo>
                  <a:pt x="516" y="538"/>
                  <a:pt x="523" y="537"/>
                  <a:pt x="528" y="538"/>
                </a:cubicBezTo>
                <a:cubicBezTo>
                  <a:pt x="531" y="536"/>
                  <a:pt x="536" y="535"/>
                  <a:pt x="540" y="534"/>
                </a:cubicBezTo>
                <a:cubicBezTo>
                  <a:pt x="560" y="532"/>
                  <a:pt x="560" y="532"/>
                  <a:pt x="560" y="532"/>
                </a:cubicBezTo>
                <a:cubicBezTo>
                  <a:pt x="556" y="533"/>
                  <a:pt x="556" y="533"/>
                  <a:pt x="556" y="533"/>
                </a:cubicBezTo>
                <a:cubicBezTo>
                  <a:pt x="561" y="533"/>
                  <a:pt x="565" y="532"/>
                  <a:pt x="569" y="532"/>
                </a:cubicBezTo>
                <a:cubicBezTo>
                  <a:pt x="571" y="533"/>
                  <a:pt x="565" y="533"/>
                  <a:pt x="558" y="534"/>
                </a:cubicBezTo>
                <a:cubicBezTo>
                  <a:pt x="562" y="535"/>
                  <a:pt x="566" y="535"/>
                  <a:pt x="571" y="533"/>
                </a:cubicBezTo>
                <a:cubicBezTo>
                  <a:pt x="568" y="533"/>
                  <a:pt x="568" y="533"/>
                  <a:pt x="568" y="533"/>
                </a:cubicBezTo>
                <a:cubicBezTo>
                  <a:pt x="574" y="533"/>
                  <a:pt x="593" y="529"/>
                  <a:pt x="578" y="530"/>
                </a:cubicBezTo>
                <a:cubicBezTo>
                  <a:pt x="589" y="528"/>
                  <a:pt x="593" y="530"/>
                  <a:pt x="601" y="529"/>
                </a:cubicBezTo>
                <a:cubicBezTo>
                  <a:pt x="602" y="530"/>
                  <a:pt x="594" y="530"/>
                  <a:pt x="598" y="531"/>
                </a:cubicBezTo>
                <a:cubicBezTo>
                  <a:pt x="606" y="530"/>
                  <a:pt x="611" y="530"/>
                  <a:pt x="618" y="529"/>
                </a:cubicBezTo>
                <a:cubicBezTo>
                  <a:pt x="611" y="529"/>
                  <a:pt x="619" y="528"/>
                  <a:pt x="610" y="528"/>
                </a:cubicBezTo>
                <a:cubicBezTo>
                  <a:pt x="613" y="527"/>
                  <a:pt x="623" y="526"/>
                  <a:pt x="623" y="526"/>
                </a:cubicBezTo>
                <a:cubicBezTo>
                  <a:pt x="620" y="526"/>
                  <a:pt x="617" y="527"/>
                  <a:pt x="612" y="527"/>
                </a:cubicBezTo>
                <a:cubicBezTo>
                  <a:pt x="622" y="526"/>
                  <a:pt x="633" y="524"/>
                  <a:pt x="644" y="523"/>
                </a:cubicBezTo>
                <a:cubicBezTo>
                  <a:pt x="643" y="524"/>
                  <a:pt x="642" y="524"/>
                  <a:pt x="641" y="524"/>
                </a:cubicBezTo>
                <a:cubicBezTo>
                  <a:pt x="655" y="521"/>
                  <a:pt x="676" y="518"/>
                  <a:pt x="685" y="515"/>
                </a:cubicBezTo>
                <a:cubicBezTo>
                  <a:pt x="680" y="515"/>
                  <a:pt x="680" y="515"/>
                  <a:pt x="680" y="515"/>
                </a:cubicBezTo>
                <a:cubicBezTo>
                  <a:pt x="677" y="516"/>
                  <a:pt x="670" y="517"/>
                  <a:pt x="668" y="517"/>
                </a:cubicBezTo>
                <a:close/>
                <a:moveTo>
                  <a:pt x="410" y="3"/>
                </a:moveTo>
                <a:cubicBezTo>
                  <a:pt x="400" y="3"/>
                  <a:pt x="400" y="3"/>
                  <a:pt x="400" y="3"/>
                </a:cubicBezTo>
                <a:cubicBezTo>
                  <a:pt x="404" y="3"/>
                  <a:pt x="408" y="3"/>
                  <a:pt x="410" y="3"/>
                </a:cubicBezTo>
                <a:close/>
                <a:moveTo>
                  <a:pt x="376" y="21"/>
                </a:moveTo>
                <a:cubicBezTo>
                  <a:pt x="379" y="21"/>
                  <a:pt x="381" y="21"/>
                  <a:pt x="382" y="21"/>
                </a:cubicBezTo>
                <a:cubicBezTo>
                  <a:pt x="375" y="21"/>
                  <a:pt x="375" y="21"/>
                  <a:pt x="375" y="21"/>
                </a:cubicBezTo>
                <a:lnTo>
                  <a:pt x="376" y="21"/>
                </a:lnTo>
                <a:close/>
                <a:moveTo>
                  <a:pt x="354" y="21"/>
                </a:moveTo>
                <a:cubicBezTo>
                  <a:pt x="357" y="21"/>
                  <a:pt x="358" y="21"/>
                  <a:pt x="358" y="22"/>
                </a:cubicBezTo>
                <a:cubicBezTo>
                  <a:pt x="351" y="22"/>
                  <a:pt x="351" y="22"/>
                  <a:pt x="351" y="22"/>
                </a:cubicBezTo>
                <a:lnTo>
                  <a:pt x="354" y="21"/>
                </a:lnTo>
                <a:close/>
                <a:moveTo>
                  <a:pt x="263" y="32"/>
                </a:moveTo>
                <a:cubicBezTo>
                  <a:pt x="264" y="30"/>
                  <a:pt x="278" y="27"/>
                  <a:pt x="283" y="25"/>
                </a:cubicBezTo>
                <a:cubicBezTo>
                  <a:pt x="286" y="24"/>
                  <a:pt x="304" y="21"/>
                  <a:pt x="300" y="23"/>
                </a:cubicBezTo>
                <a:cubicBezTo>
                  <a:pt x="288" y="24"/>
                  <a:pt x="289" y="28"/>
                  <a:pt x="278" y="27"/>
                </a:cubicBezTo>
                <a:cubicBezTo>
                  <a:pt x="276" y="29"/>
                  <a:pt x="279" y="29"/>
                  <a:pt x="284" y="28"/>
                </a:cubicBezTo>
                <a:cubicBezTo>
                  <a:pt x="282" y="29"/>
                  <a:pt x="281" y="29"/>
                  <a:pt x="281" y="29"/>
                </a:cubicBezTo>
                <a:cubicBezTo>
                  <a:pt x="277" y="30"/>
                  <a:pt x="273" y="31"/>
                  <a:pt x="269" y="32"/>
                </a:cubicBezTo>
                <a:cubicBezTo>
                  <a:pt x="265" y="32"/>
                  <a:pt x="262" y="33"/>
                  <a:pt x="263" y="32"/>
                </a:cubicBezTo>
                <a:close/>
                <a:moveTo>
                  <a:pt x="217" y="44"/>
                </a:moveTo>
                <a:cubicBezTo>
                  <a:pt x="228" y="41"/>
                  <a:pt x="241" y="37"/>
                  <a:pt x="248" y="36"/>
                </a:cubicBezTo>
                <a:cubicBezTo>
                  <a:pt x="244" y="37"/>
                  <a:pt x="244" y="37"/>
                  <a:pt x="244" y="37"/>
                </a:cubicBezTo>
                <a:cubicBezTo>
                  <a:pt x="190" y="52"/>
                  <a:pt x="214" y="48"/>
                  <a:pt x="247" y="43"/>
                </a:cubicBezTo>
                <a:cubicBezTo>
                  <a:pt x="229" y="47"/>
                  <a:pt x="210" y="52"/>
                  <a:pt x="192" y="58"/>
                </a:cubicBezTo>
                <a:cubicBezTo>
                  <a:pt x="194" y="58"/>
                  <a:pt x="194" y="58"/>
                  <a:pt x="194" y="58"/>
                </a:cubicBezTo>
                <a:cubicBezTo>
                  <a:pt x="189" y="60"/>
                  <a:pt x="184" y="63"/>
                  <a:pt x="181" y="63"/>
                </a:cubicBezTo>
                <a:cubicBezTo>
                  <a:pt x="180" y="63"/>
                  <a:pt x="208" y="48"/>
                  <a:pt x="217" y="44"/>
                </a:cubicBezTo>
                <a:close/>
                <a:moveTo>
                  <a:pt x="177" y="58"/>
                </a:moveTo>
                <a:cubicBezTo>
                  <a:pt x="177" y="58"/>
                  <a:pt x="177" y="58"/>
                  <a:pt x="179" y="58"/>
                </a:cubicBezTo>
                <a:cubicBezTo>
                  <a:pt x="168" y="62"/>
                  <a:pt x="168" y="62"/>
                  <a:pt x="168" y="62"/>
                </a:cubicBezTo>
                <a:cubicBezTo>
                  <a:pt x="169" y="61"/>
                  <a:pt x="167" y="61"/>
                  <a:pt x="177" y="58"/>
                </a:cubicBezTo>
                <a:close/>
                <a:moveTo>
                  <a:pt x="63" y="133"/>
                </a:moveTo>
                <a:cubicBezTo>
                  <a:pt x="67" y="127"/>
                  <a:pt x="77" y="117"/>
                  <a:pt x="78" y="117"/>
                </a:cubicBezTo>
                <a:cubicBezTo>
                  <a:pt x="79" y="114"/>
                  <a:pt x="96" y="99"/>
                  <a:pt x="103" y="93"/>
                </a:cubicBezTo>
                <a:cubicBezTo>
                  <a:pt x="122" y="80"/>
                  <a:pt x="117" y="87"/>
                  <a:pt x="134" y="76"/>
                </a:cubicBezTo>
                <a:cubicBezTo>
                  <a:pt x="127" y="78"/>
                  <a:pt x="127" y="78"/>
                  <a:pt x="127" y="78"/>
                </a:cubicBezTo>
                <a:cubicBezTo>
                  <a:pt x="142" y="69"/>
                  <a:pt x="149" y="65"/>
                  <a:pt x="167" y="58"/>
                </a:cubicBezTo>
                <a:cubicBezTo>
                  <a:pt x="170" y="59"/>
                  <a:pt x="159" y="61"/>
                  <a:pt x="155" y="64"/>
                </a:cubicBezTo>
                <a:cubicBezTo>
                  <a:pt x="158" y="63"/>
                  <a:pt x="161" y="62"/>
                  <a:pt x="164" y="62"/>
                </a:cubicBezTo>
                <a:cubicBezTo>
                  <a:pt x="160" y="63"/>
                  <a:pt x="153" y="68"/>
                  <a:pt x="153" y="67"/>
                </a:cubicBezTo>
                <a:cubicBezTo>
                  <a:pt x="153" y="67"/>
                  <a:pt x="147" y="71"/>
                  <a:pt x="158" y="65"/>
                </a:cubicBezTo>
                <a:cubicBezTo>
                  <a:pt x="150" y="70"/>
                  <a:pt x="150" y="70"/>
                  <a:pt x="150" y="70"/>
                </a:cubicBezTo>
                <a:cubicBezTo>
                  <a:pt x="152" y="70"/>
                  <a:pt x="152" y="70"/>
                  <a:pt x="152" y="70"/>
                </a:cubicBezTo>
                <a:cubicBezTo>
                  <a:pt x="145" y="74"/>
                  <a:pt x="145" y="74"/>
                  <a:pt x="145" y="74"/>
                </a:cubicBezTo>
                <a:cubicBezTo>
                  <a:pt x="142" y="75"/>
                  <a:pt x="136" y="78"/>
                  <a:pt x="131" y="80"/>
                </a:cubicBezTo>
                <a:cubicBezTo>
                  <a:pt x="131" y="79"/>
                  <a:pt x="136" y="76"/>
                  <a:pt x="138" y="75"/>
                </a:cubicBezTo>
                <a:cubicBezTo>
                  <a:pt x="131" y="78"/>
                  <a:pt x="124" y="82"/>
                  <a:pt x="120" y="85"/>
                </a:cubicBezTo>
                <a:cubicBezTo>
                  <a:pt x="132" y="78"/>
                  <a:pt x="126" y="83"/>
                  <a:pt x="129" y="82"/>
                </a:cubicBezTo>
                <a:cubicBezTo>
                  <a:pt x="123" y="87"/>
                  <a:pt x="111" y="94"/>
                  <a:pt x="108" y="97"/>
                </a:cubicBezTo>
                <a:cubicBezTo>
                  <a:pt x="98" y="103"/>
                  <a:pt x="91" y="108"/>
                  <a:pt x="96" y="102"/>
                </a:cubicBezTo>
                <a:cubicBezTo>
                  <a:pt x="91" y="108"/>
                  <a:pt x="84" y="112"/>
                  <a:pt x="80" y="119"/>
                </a:cubicBezTo>
                <a:cubicBezTo>
                  <a:pt x="89" y="108"/>
                  <a:pt x="82" y="120"/>
                  <a:pt x="94" y="107"/>
                </a:cubicBezTo>
                <a:cubicBezTo>
                  <a:pt x="99" y="105"/>
                  <a:pt x="83" y="118"/>
                  <a:pt x="76" y="124"/>
                </a:cubicBezTo>
                <a:cubicBezTo>
                  <a:pt x="80" y="120"/>
                  <a:pt x="76" y="123"/>
                  <a:pt x="77" y="122"/>
                </a:cubicBezTo>
                <a:cubicBezTo>
                  <a:pt x="68" y="133"/>
                  <a:pt x="73" y="128"/>
                  <a:pt x="80" y="122"/>
                </a:cubicBezTo>
                <a:cubicBezTo>
                  <a:pt x="77" y="126"/>
                  <a:pt x="74" y="130"/>
                  <a:pt x="70" y="134"/>
                </a:cubicBezTo>
                <a:cubicBezTo>
                  <a:pt x="71" y="133"/>
                  <a:pt x="71" y="133"/>
                  <a:pt x="71" y="133"/>
                </a:cubicBezTo>
                <a:cubicBezTo>
                  <a:pt x="68" y="137"/>
                  <a:pt x="65" y="142"/>
                  <a:pt x="61" y="146"/>
                </a:cubicBezTo>
                <a:cubicBezTo>
                  <a:pt x="59" y="147"/>
                  <a:pt x="58" y="147"/>
                  <a:pt x="61" y="143"/>
                </a:cubicBezTo>
                <a:cubicBezTo>
                  <a:pt x="59" y="146"/>
                  <a:pt x="57" y="148"/>
                  <a:pt x="55" y="150"/>
                </a:cubicBezTo>
                <a:cubicBezTo>
                  <a:pt x="57" y="146"/>
                  <a:pt x="60" y="142"/>
                  <a:pt x="63" y="139"/>
                </a:cubicBezTo>
                <a:cubicBezTo>
                  <a:pt x="58" y="142"/>
                  <a:pt x="53" y="151"/>
                  <a:pt x="50" y="157"/>
                </a:cubicBezTo>
                <a:cubicBezTo>
                  <a:pt x="45" y="163"/>
                  <a:pt x="58" y="141"/>
                  <a:pt x="63" y="133"/>
                </a:cubicBezTo>
                <a:close/>
                <a:moveTo>
                  <a:pt x="60" y="359"/>
                </a:moveTo>
                <a:cubicBezTo>
                  <a:pt x="53" y="347"/>
                  <a:pt x="55" y="353"/>
                  <a:pt x="52" y="351"/>
                </a:cubicBezTo>
                <a:cubicBezTo>
                  <a:pt x="47" y="344"/>
                  <a:pt x="45" y="336"/>
                  <a:pt x="40" y="329"/>
                </a:cubicBezTo>
                <a:cubicBezTo>
                  <a:pt x="39" y="330"/>
                  <a:pt x="36" y="321"/>
                  <a:pt x="34" y="322"/>
                </a:cubicBezTo>
                <a:cubicBezTo>
                  <a:pt x="32" y="317"/>
                  <a:pt x="31" y="313"/>
                  <a:pt x="30" y="309"/>
                </a:cubicBezTo>
                <a:cubicBezTo>
                  <a:pt x="25" y="302"/>
                  <a:pt x="35" y="324"/>
                  <a:pt x="36" y="328"/>
                </a:cubicBezTo>
                <a:cubicBezTo>
                  <a:pt x="37" y="336"/>
                  <a:pt x="31" y="319"/>
                  <a:pt x="32" y="324"/>
                </a:cubicBezTo>
                <a:cubicBezTo>
                  <a:pt x="36" y="333"/>
                  <a:pt x="38" y="333"/>
                  <a:pt x="40" y="338"/>
                </a:cubicBezTo>
                <a:cubicBezTo>
                  <a:pt x="43" y="343"/>
                  <a:pt x="44" y="346"/>
                  <a:pt x="44" y="346"/>
                </a:cubicBezTo>
                <a:cubicBezTo>
                  <a:pt x="37" y="331"/>
                  <a:pt x="38" y="339"/>
                  <a:pt x="32" y="326"/>
                </a:cubicBezTo>
                <a:cubicBezTo>
                  <a:pt x="33" y="326"/>
                  <a:pt x="33" y="326"/>
                  <a:pt x="33" y="326"/>
                </a:cubicBezTo>
                <a:cubicBezTo>
                  <a:pt x="31" y="326"/>
                  <a:pt x="24" y="307"/>
                  <a:pt x="22" y="300"/>
                </a:cubicBezTo>
                <a:cubicBezTo>
                  <a:pt x="19" y="285"/>
                  <a:pt x="27" y="311"/>
                  <a:pt x="28" y="311"/>
                </a:cubicBezTo>
                <a:cubicBezTo>
                  <a:pt x="26" y="305"/>
                  <a:pt x="24" y="299"/>
                  <a:pt x="22" y="293"/>
                </a:cubicBezTo>
                <a:cubicBezTo>
                  <a:pt x="25" y="300"/>
                  <a:pt x="24" y="292"/>
                  <a:pt x="28" y="302"/>
                </a:cubicBezTo>
                <a:cubicBezTo>
                  <a:pt x="24" y="292"/>
                  <a:pt x="25" y="290"/>
                  <a:pt x="22" y="280"/>
                </a:cubicBezTo>
                <a:cubicBezTo>
                  <a:pt x="26" y="291"/>
                  <a:pt x="21" y="264"/>
                  <a:pt x="23" y="263"/>
                </a:cubicBezTo>
                <a:cubicBezTo>
                  <a:pt x="24" y="275"/>
                  <a:pt x="27" y="296"/>
                  <a:pt x="27" y="296"/>
                </a:cubicBezTo>
                <a:cubicBezTo>
                  <a:pt x="28" y="298"/>
                  <a:pt x="32" y="311"/>
                  <a:pt x="33" y="316"/>
                </a:cubicBezTo>
                <a:cubicBezTo>
                  <a:pt x="38" y="323"/>
                  <a:pt x="38" y="323"/>
                  <a:pt x="38" y="323"/>
                </a:cubicBezTo>
                <a:cubicBezTo>
                  <a:pt x="34" y="314"/>
                  <a:pt x="30" y="302"/>
                  <a:pt x="32" y="305"/>
                </a:cubicBezTo>
                <a:cubicBezTo>
                  <a:pt x="30" y="300"/>
                  <a:pt x="29" y="296"/>
                  <a:pt x="28" y="292"/>
                </a:cubicBezTo>
                <a:cubicBezTo>
                  <a:pt x="34" y="304"/>
                  <a:pt x="34" y="304"/>
                  <a:pt x="39" y="315"/>
                </a:cubicBezTo>
                <a:cubicBezTo>
                  <a:pt x="32" y="291"/>
                  <a:pt x="24" y="272"/>
                  <a:pt x="25" y="251"/>
                </a:cubicBezTo>
                <a:cubicBezTo>
                  <a:pt x="25" y="254"/>
                  <a:pt x="25" y="254"/>
                  <a:pt x="25" y="254"/>
                </a:cubicBezTo>
                <a:cubicBezTo>
                  <a:pt x="24" y="212"/>
                  <a:pt x="33" y="203"/>
                  <a:pt x="38" y="196"/>
                </a:cubicBezTo>
                <a:cubicBezTo>
                  <a:pt x="36" y="202"/>
                  <a:pt x="35" y="208"/>
                  <a:pt x="34" y="213"/>
                </a:cubicBezTo>
                <a:cubicBezTo>
                  <a:pt x="33" y="214"/>
                  <a:pt x="33" y="214"/>
                  <a:pt x="33" y="214"/>
                </a:cubicBezTo>
                <a:cubicBezTo>
                  <a:pt x="27" y="241"/>
                  <a:pt x="31" y="261"/>
                  <a:pt x="37" y="289"/>
                </a:cubicBezTo>
                <a:cubicBezTo>
                  <a:pt x="35" y="285"/>
                  <a:pt x="34" y="275"/>
                  <a:pt x="33" y="276"/>
                </a:cubicBezTo>
                <a:cubicBezTo>
                  <a:pt x="37" y="293"/>
                  <a:pt x="39" y="290"/>
                  <a:pt x="43" y="306"/>
                </a:cubicBezTo>
                <a:cubicBezTo>
                  <a:pt x="35" y="284"/>
                  <a:pt x="47" y="320"/>
                  <a:pt x="39" y="300"/>
                </a:cubicBezTo>
                <a:cubicBezTo>
                  <a:pt x="50" y="328"/>
                  <a:pt x="65" y="356"/>
                  <a:pt x="78" y="371"/>
                </a:cubicBezTo>
                <a:cubicBezTo>
                  <a:pt x="76" y="367"/>
                  <a:pt x="84" y="377"/>
                  <a:pt x="85" y="377"/>
                </a:cubicBezTo>
                <a:cubicBezTo>
                  <a:pt x="88" y="381"/>
                  <a:pt x="87" y="380"/>
                  <a:pt x="84" y="377"/>
                </a:cubicBezTo>
                <a:cubicBezTo>
                  <a:pt x="90" y="385"/>
                  <a:pt x="90" y="387"/>
                  <a:pt x="88" y="387"/>
                </a:cubicBezTo>
                <a:cubicBezTo>
                  <a:pt x="84" y="382"/>
                  <a:pt x="79" y="377"/>
                  <a:pt x="75" y="371"/>
                </a:cubicBezTo>
                <a:cubicBezTo>
                  <a:pt x="79" y="377"/>
                  <a:pt x="80" y="380"/>
                  <a:pt x="84" y="384"/>
                </a:cubicBezTo>
                <a:cubicBezTo>
                  <a:pt x="84" y="384"/>
                  <a:pt x="84" y="384"/>
                  <a:pt x="84" y="384"/>
                </a:cubicBezTo>
                <a:cubicBezTo>
                  <a:pt x="84" y="384"/>
                  <a:pt x="84" y="384"/>
                  <a:pt x="84" y="384"/>
                </a:cubicBezTo>
                <a:cubicBezTo>
                  <a:pt x="86" y="386"/>
                  <a:pt x="87" y="388"/>
                  <a:pt x="90" y="390"/>
                </a:cubicBezTo>
                <a:cubicBezTo>
                  <a:pt x="93" y="393"/>
                  <a:pt x="93" y="392"/>
                  <a:pt x="93" y="391"/>
                </a:cubicBezTo>
                <a:cubicBezTo>
                  <a:pt x="98" y="395"/>
                  <a:pt x="105" y="400"/>
                  <a:pt x="114" y="406"/>
                </a:cubicBezTo>
                <a:cubicBezTo>
                  <a:pt x="113" y="406"/>
                  <a:pt x="113" y="406"/>
                  <a:pt x="113" y="406"/>
                </a:cubicBezTo>
                <a:cubicBezTo>
                  <a:pt x="119" y="411"/>
                  <a:pt x="125" y="415"/>
                  <a:pt x="131" y="419"/>
                </a:cubicBezTo>
                <a:cubicBezTo>
                  <a:pt x="128" y="418"/>
                  <a:pt x="128" y="418"/>
                  <a:pt x="128" y="418"/>
                </a:cubicBezTo>
                <a:cubicBezTo>
                  <a:pt x="132" y="420"/>
                  <a:pt x="136" y="423"/>
                  <a:pt x="139" y="425"/>
                </a:cubicBezTo>
                <a:cubicBezTo>
                  <a:pt x="138" y="426"/>
                  <a:pt x="142" y="427"/>
                  <a:pt x="141" y="428"/>
                </a:cubicBezTo>
                <a:cubicBezTo>
                  <a:pt x="146" y="435"/>
                  <a:pt x="166" y="442"/>
                  <a:pt x="181" y="450"/>
                </a:cubicBezTo>
                <a:cubicBezTo>
                  <a:pt x="179" y="450"/>
                  <a:pt x="179" y="450"/>
                  <a:pt x="179" y="450"/>
                </a:cubicBezTo>
                <a:cubicBezTo>
                  <a:pt x="188" y="453"/>
                  <a:pt x="209" y="464"/>
                  <a:pt x="223" y="470"/>
                </a:cubicBezTo>
                <a:cubicBezTo>
                  <a:pt x="222" y="470"/>
                  <a:pt x="222" y="470"/>
                  <a:pt x="222" y="470"/>
                </a:cubicBezTo>
                <a:cubicBezTo>
                  <a:pt x="213" y="467"/>
                  <a:pt x="211" y="467"/>
                  <a:pt x="215" y="469"/>
                </a:cubicBezTo>
                <a:cubicBezTo>
                  <a:pt x="212" y="468"/>
                  <a:pt x="207" y="467"/>
                  <a:pt x="204" y="466"/>
                </a:cubicBezTo>
                <a:cubicBezTo>
                  <a:pt x="200" y="464"/>
                  <a:pt x="186" y="458"/>
                  <a:pt x="186" y="456"/>
                </a:cubicBezTo>
                <a:cubicBezTo>
                  <a:pt x="196" y="461"/>
                  <a:pt x="195" y="460"/>
                  <a:pt x="191" y="457"/>
                </a:cubicBezTo>
                <a:cubicBezTo>
                  <a:pt x="181" y="454"/>
                  <a:pt x="163" y="445"/>
                  <a:pt x="163" y="447"/>
                </a:cubicBezTo>
                <a:cubicBezTo>
                  <a:pt x="150" y="440"/>
                  <a:pt x="159" y="445"/>
                  <a:pt x="150" y="438"/>
                </a:cubicBezTo>
                <a:cubicBezTo>
                  <a:pt x="150" y="437"/>
                  <a:pt x="153" y="439"/>
                  <a:pt x="156" y="440"/>
                </a:cubicBezTo>
                <a:cubicBezTo>
                  <a:pt x="144" y="433"/>
                  <a:pt x="132" y="425"/>
                  <a:pt x="120" y="417"/>
                </a:cubicBezTo>
                <a:cubicBezTo>
                  <a:pt x="117" y="417"/>
                  <a:pt x="142" y="434"/>
                  <a:pt x="129" y="427"/>
                </a:cubicBezTo>
                <a:cubicBezTo>
                  <a:pt x="125" y="426"/>
                  <a:pt x="124" y="428"/>
                  <a:pt x="113" y="418"/>
                </a:cubicBezTo>
                <a:cubicBezTo>
                  <a:pt x="113" y="418"/>
                  <a:pt x="114" y="419"/>
                  <a:pt x="115" y="419"/>
                </a:cubicBezTo>
                <a:cubicBezTo>
                  <a:pt x="110" y="415"/>
                  <a:pt x="109" y="414"/>
                  <a:pt x="104" y="409"/>
                </a:cubicBezTo>
                <a:cubicBezTo>
                  <a:pt x="103" y="406"/>
                  <a:pt x="111" y="414"/>
                  <a:pt x="116" y="416"/>
                </a:cubicBezTo>
                <a:cubicBezTo>
                  <a:pt x="112" y="414"/>
                  <a:pt x="107" y="411"/>
                  <a:pt x="104" y="407"/>
                </a:cubicBezTo>
                <a:cubicBezTo>
                  <a:pt x="105" y="407"/>
                  <a:pt x="105" y="407"/>
                  <a:pt x="105" y="407"/>
                </a:cubicBezTo>
                <a:cubicBezTo>
                  <a:pt x="101" y="404"/>
                  <a:pt x="97" y="401"/>
                  <a:pt x="93" y="397"/>
                </a:cubicBezTo>
                <a:cubicBezTo>
                  <a:pt x="91" y="395"/>
                  <a:pt x="92" y="397"/>
                  <a:pt x="94" y="399"/>
                </a:cubicBezTo>
                <a:cubicBezTo>
                  <a:pt x="95" y="400"/>
                  <a:pt x="95" y="401"/>
                  <a:pt x="95" y="402"/>
                </a:cubicBezTo>
                <a:cubicBezTo>
                  <a:pt x="95" y="401"/>
                  <a:pt x="94" y="401"/>
                  <a:pt x="94" y="400"/>
                </a:cubicBezTo>
                <a:cubicBezTo>
                  <a:pt x="92" y="399"/>
                  <a:pt x="90" y="397"/>
                  <a:pt x="88" y="395"/>
                </a:cubicBezTo>
                <a:cubicBezTo>
                  <a:pt x="87" y="394"/>
                  <a:pt x="87" y="394"/>
                  <a:pt x="87" y="394"/>
                </a:cubicBezTo>
                <a:cubicBezTo>
                  <a:pt x="87" y="394"/>
                  <a:pt x="87" y="394"/>
                  <a:pt x="87" y="395"/>
                </a:cubicBezTo>
                <a:cubicBezTo>
                  <a:pt x="77" y="384"/>
                  <a:pt x="63" y="367"/>
                  <a:pt x="60" y="359"/>
                </a:cubicBezTo>
                <a:close/>
                <a:moveTo>
                  <a:pt x="102" y="407"/>
                </a:moveTo>
                <a:cubicBezTo>
                  <a:pt x="100" y="405"/>
                  <a:pt x="98" y="404"/>
                  <a:pt x="95" y="402"/>
                </a:cubicBezTo>
                <a:cubicBezTo>
                  <a:pt x="95" y="401"/>
                  <a:pt x="95" y="400"/>
                  <a:pt x="94" y="399"/>
                </a:cubicBezTo>
                <a:cubicBezTo>
                  <a:pt x="97" y="402"/>
                  <a:pt x="102" y="406"/>
                  <a:pt x="102" y="407"/>
                </a:cubicBezTo>
                <a:close/>
                <a:moveTo>
                  <a:pt x="33" y="588"/>
                </a:moveTo>
                <a:cubicBezTo>
                  <a:pt x="33" y="587"/>
                  <a:pt x="31" y="588"/>
                  <a:pt x="30" y="589"/>
                </a:cubicBezTo>
                <a:cubicBezTo>
                  <a:pt x="32" y="588"/>
                  <a:pt x="32" y="586"/>
                  <a:pt x="34" y="585"/>
                </a:cubicBezTo>
                <a:cubicBezTo>
                  <a:pt x="34" y="586"/>
                  <a:pt x="33" y="587"/>
                  <a:pt x="33" y="588"/>
                </a:cubicBezTo>
                <a:close/>
                <a:moveTo>
                  <a:pt x="72" y="582"/>
                </a:moveTo>
                <a:cubicBezTo>
                  <a:pt x="71" y="582"/>
                  <a:pt x="71" y="582"/>
                  <a:pt x="71" y="582"/>
                </a:cubicBezTo>
                <a:cubicBezTo>
                  <a:pt x="70" y="583"/>
                  <a:pt x="70" y="583"/>
                  <a:pt x="70" y="583"/>
                </a:cubicBezTo>
                <a:lnTo>
                  <a:pt x="72" y="582"/>
                </a:lnTo>
                <a:close/>
                <a:moveTo>
                  <a:pt x="65" y="585"/>
                </a:moveTo>
                <a:cubicBezTo>
                  <a:pt x="65" y="585"/>
                  <a:pt x="64" y="586"/>
                  <a:pt x="64" y="586"/>
                </a:cubicBezTo>
                <a:cubicBezTo>
                  <a:pt x="64" y="586"/>
                  <a:pt x="64" y="586"/>
                  <a:pt x="64" y="585"/>
                </a:cubicBezTo>
                <a:cubicBezTo>
                  <a:pt x="65" y="585"/>
                  <a:pt x="65" y="585"/>
                  <a:pt x="65" y="585"/>
                </a:cubicBezTo>
                <a:close/>
                <a:moveTo>
                  <a:pt x="62" y="589"/>
                </a:moveTo>
                <a:cubicBezTo>
                  <a:pt x="62" y="589"/>
                  <a:pt x="62" y="589"/>
                  <a:pt x="62" y="588"/>
                </a:cubicBezTo>
                <a:cubicBezTo>
                  <a:pt x="63" y="588"/>
                  <a:pt x="63" y="588"/>
                  <a:pt x="63" y="588"/>
                </a:cubicBezTo>
                <a:cubicBezTo>
                  <a:pt x="63" y="588"/>
                  <a:pt x="63" y="587"/>
                  <a:pt x="63" y="587"/>
                </a:cubicBezTo>
                <a:cubicBezTo>
                  <a:pt x="67" y="586"/>
                  <a:pt x="71" y="582"/>
                  <a:pt x="74" y="583"/>
                </a:cubicBezTo>
                <a:cubicBezTo>
                  <a:pt x="73" y="583"/>
                  <a:pt x="73" y="583"/>
                  <a:pt x="73" y="583"/>
                </a:cubicBezTo>
                <a:cubicBezTo>
                  <a:pt x="69" y="587"/>
                  <a:pt x="66" y="588"/>
                  <a:pt x="61" y="591"/>
                </a:cubicBezTo>
                <a:cubicBezTo>
                  <a:pt x="61" y="590"/>
                  <a:pt x="62" y="590"/>
                  <a:pt x="62" y="589"/>
                </a:cubicBezTo>
                <a:close/>
                <a:moveTo>
                  <a:pt x="43" y="585"/>
                </a:moveTo>
                <a:cubicBezTo>
                  <a:pt x="43" y="585"/>
                  <a:pt x="43" y="585"/>
                  <a:pt x="43" y="585"/>
                </a:cubicBezTo>
                <a:cubicBezTo>
                  <a:pt x="43" y="585"/>
                  <a:pt x="43" y="585"/>
                  <a:pt x="43" y="585"/>
                </a:cubicBezTo>
                <a:cubicBezTo>
                  <a:pt x="42" y="586"/>
                  <a:pt x="40" y="587"/>
                  <a:pt x="39" y="588"/>
                </a:cubicBezTo>
                <a:cubicBezTo>
                  <a:pt x="38" y="588"/>
                  <a:pt x="38" y="588"/>
                  <a:pt x="38" y="588"/>
                </a:cubicBezTo>
                <a:cubicBezTo>
                  <a:pt x="39" y="587"/>
                  <a:pt x="39" y="587"/>
                  <a:pt x="40" y="587"/>
                </a:cubicBezTo>
                <a:cubicBezTo>
                  <a:pt x="40" y="585"/>
                  <a:pt x="41" y="584"/>
                  <a:pt x="43" y="582"/>
                </a:cubicBezTo>
                <a:cubicBezTo>
                  <a:pt x="43" y="582"/>
                  <a:pt x="43" y="582"/>
                  <a:pt x="43" y="582"/>
                </a:cubicBezTo>
                <a:cubicBezTo>
                  <a:pt x="44" y="581"/>
                  <a:pt x="44" y="581"/>
                  <a:pt x="44" y="581"/>
                </a:cubicBezTo>
                <a:cubicBezTo>
                  <a:pt x="44" y="580"/>
                  <a:pt x="45" y="580"/>
                  <a:pt x="45" y="579"/>
                </a:cubicBezTo>
                <a:cubicBezTo>
                  <a:pt x="47" y="578"/>
                  <a:pt x="49" y="577"/>
                  <a:pt x="50" y="577"/>
                </a:cubicBezTo>
                <a:cubicBezTo>
                  <a:pt x="46" y="581"/>
                  <a:pt x="46" y="582"/>
                  <a:pt x="44" y="584"/>
                </a:cubicBezTo>
                <a:cubicBezTo>
                  <a:pt x="44" y="584"/>
                  <a:pt x="44" y="585"/>
                  <a:pt x="43" y="585"/>
                </a:cubicBezTo>
                <a:close/>
                <a:moveTo>
                  <a:pt x="51" y="574"/>
                </a:moveTo>
                <a:cubicBezTo>
                  <a:pt x="50" y="575"/>
                  <a:pt x="48" y="576"/>
                  <a:pt x="47" y="577"/>
                </a:cubicBezTo>
                <a:cubicBezTo>
                  <a:pt x="48" y="576"/>
                  <a:pt x="48" y="575"/>
                  <a:pt x="47" y="575"/>
                </a:cubicBezTo>
                <a:cubicBezTo>
                  <a:pt x="49" y="574"/>
                  <a:pt x="50" y="574"/>
                  <a:pt x="51" y="574"/>
                </a:cubicBezTo>
                <a:close/>
                <a:moveTo>
                  <a:pt x="46" y="575"/>
                </a:moveTo>
                <a:cubicBezTo>
                  <a:pt x="46" y="576"/>
                  <a:pt x="45" y="577"/>
                  <a:pt x="44" y="579"/>
                </a:cubicBezTo>
                <a:cubicBezTo>
                  <a:pt x="44" y="579"/>
                  <a:pt x="44" y="579"/>
                  <a:pt x="44" y="579"/>
                </a:cubicBezTo>
                <a:cubicBezTo>
                  <a:pt x="42" y="578"/>
                  <a:pt x="42" y="578"/>
                  <a:pt x="42" y="578"/>
                </a:cubicBezTo>
                <a:cubicBezTo>
                  <a:pt x="41" y="580"/>
                  <a:pt x="42" y="580"/>
                  <a:pt x="42" y="581"/>
                </a:cubicBezTo>
                <a:cubicBezTo>
                  <a:pt x="40" y="582"/>
                  <a:pt x="39" y="583"/>
                  <a:pt x="38" y="585"/>
                </a:cubicBezTo>
                <a:cubicBezTo>
                  <a:pt x="39" y="585"/>
                  <a:pt x="40" y="583"/>
                  <a:pt x="41" y="582"/>
                </a:cubicBezTo>
                <a:cubicBezTo>
                  <a:pt x="40" y="584"/>
                  <a:pt x="39" y="586"/>
                  <a:pt x="37" y="587"/>
                </a:cubicBezTo>
                <a:cubicBezTo>
                  <a:pt x="35" y="588"/>
                  <a:pt x="33" y="590"/>
                  <a:pt x="32" y="591"/>
                </a:cubicBezTo>
                <a:cubicBezTo>
                  <a:pt x="32" y="591"/>
                  <a:pt x="31" y="591"/>
                  <a:pt x="31" y="591"/>
                </a:cubicBezTo>
                <a:cubicBezTo>
                  <a:pt x="29" y="593"/>
                  <a:pt x="28" y="594"/>
                  <a:pt x="27" y="596"/>
                </a:cubicBezTo>
                <a:cubicBezTo>
                  <a:pt x="27" y="596"/>
                  <a:pt x="26" y="597"/>
                  <a:pt x="25" y="597"/>
                </a:cubicBezTo>
                <a:cubicBezTo>
                  <a:pt x="25" y="597"/>
                  <a:pt x="23" y="597"/>
                  <a:pt x="22" y="598"/>
                </a:cubicBezTo>
                <a:cubicBezTo>
                  <a:pt x="23" y="596"/>
                  <a:pt x="24" y="594"/>
                  <a:pt x="25" y="592"/>
                </a:cubicBezTo>
                <a:cubicBezTo>
                  <a:pt x="27" y="591"/>
                  <a:pt x="29" y="590"/>
                  <a:pt x="33" y="588"/>
                </a:cubicBezTo>
                <a:cubicBezTo>
                  <a:pt x="32" y="589"/>
                  <a:pt x="32" y="590"/>
                  <a:pt x="31" y="590"/>
                </a:cubicBezTo>
                <a:cubicBezTo>
                  <a:pt x="32" y="589"/>
                  <a:pt x="34" y="588"/>
                  <a:pt x="36" y="586"/>
                </a:cubicBezTo>
                <a:cubicBezTo>
                  <a:pt x="35" y="585"/>
                  <a:pt x="35" y="585"/>
                  <a:pt x="35" y="585"/>
                </a:cubicBezTo>
                <a:cubicBezTo>
                  <a:pt x="35" y="585"/>
                  <a:pt x="35" y="585"/>
                  <a:pt x="35" y="585"/>
                </a:cubicBezTo>
                <a:cubicBezTo>
                  <a:pt x="37" y="584"/>
                  <a:pt x="36" y="584"/>
                  <a:pt x="34" y="584"/>
                </a:cubicBezTo>
                <a:cubicBezTo>
                  <a:pt x="34" y="584"/>
                  <a:pt x="34" y="584"/>
                  <a:pt x="34" y="584"/>
                </a:cubicBezTo>
                <a:cubicBezTo>
                  <a:pt x="35" y="584"/>
                  <a:pt x="36" y="583"/>
                  <a:pt x="36" y="582"/>
                </a:cubicBezTo>
                <a:cubicBezTo>
                  <a:pt x="36" y="584"/>
                  <a:pt x="36" y="586"/>
                  <a:pt x="37" y="584"/>
                </a:cubicBezTo>
                <a:cubicBezTo>
                  <a:pt x="38" y="583"/>
                  <a:pt x="38" y="582"/>
                  <a:pt x="38" y="581"/>
                </a:cubicBezTo>
                <a:cubicBezTo>
                  <a:pt x="39" y="581"/>
                  <a:pt x="39" y="581"/>
                  <a:pt x="39" y="581"/>
                </a:cubicBezTo>
                <a:cubicBezTo>
                  <a:pt x="39" y="581"/>
                  <a:pt x="39" y="581"/>
                  <a:pt x="39" y="581"/>
                </a:cubicBezTo>
                <a:cubicBezTo>
                  <a:pt x="39" y="581"/>
                  <a:pt x="39" y="580"/>
                  <a:pt x="39" y="580"/>
                </a:cubicBezTo>
                <a:cubicBezTo>
                  <a:pt x="39" y="580"/>
                  <a:pt x="38" y="581"/>
                  <a:pt x="38" y="581"/>
                </a:cubicBezTo>
                <a:cubicBezTo>
                  <a:pt x="36" y="581"/>
                  <a:pt x="36" y="581"/>
                  <a:pt x="36" y="581"/>
                </a:cubicBezTo>
                <a:cubicBezTo>
                  <a:pt x="36" y="581"/>
                  <a:pt x="36" y="581"/>
                  <a:pt x="36" y="581"/>
                </a:cubicBezTo>
                <a:cubicBezTo>
                  <a:pt x="38" y="580"/>
                  <a:pt x="38" y="580"/>
                  <a:pt x="38" y="580"/>
                </a:cubicBezTo>
                <a:cubicBezTo>
                  <a:pt x="35" y="581"/>
                  <a:pt x="35" y="581"/>
                  <a:pt x="35" y="581"/>
                </a:cubicBezTo>
                <a:cubicBezTo>
                  <a:pt x="35" y="581"/>
                  <a:pt x="35" y="581"/>
                  <a:pt x="35" y="581"/>
                </a:cubicBezTo>
                <a:cubicBezTo>
                  <a:pt x="36" y="580"/>
                  <a:pt x="36" y="580"/>
                  <a:pt x="37" y="580"/>
                </a:cubicBezTo>
                <a:cubicBezTo>
                  <a:pt x="37" y="580"/>
                  <a:pt x="37" y="580"/>
                  <a:pt x="37" y="580"/>
                </a:cubicBezTo>
                <a:cubicBezTo>
                  <a:pt x="37" y="580"/>
                  <a:pt x="37" y="580"/>
                  <a:pt x="37" y="579"/>
                </a:cubicBezTo>
                <a:cubicBezTo>
                  <a:pt x="40" y="578"/>
                  <a:pt x="43" y="576"/>
                  <a:pt x="46" y="575"/>
                </a:cubicBezTo>
                <a:close/>
                <a:moveTo>
                  <a:pt x="39" y="577"/>
                </a:moveTo>
                <a:cubicBezTo>
                  <a:pt x="39" y="578"/>
                  <a:pt x="38" y="579"/>
                  <a:pt x="37" y="579"/>
                </a:cubicBezTo>
                <a:cubicBezTo>
                  <a:pt x="38" y="578"/>
                  <a:pt x="38" y="578"/>
                  <a:pt x="38" y="578"/>
                </a:cubicBezTo>
                <a:cubicBezTo>
                  <a:pt x="39" y="577"/>
                  <a:pt x="39" y="577"/>
                  <a:pt x="39" y="577"/>
                </a:cubicBezTo>
                <a:close/>
                <a:moveTo>
                  <a:pt x="36" y="576"/>
                </a:moveTo>
                <a:cubicBezTo>
                  <a:pt x="38" y="576"/>
                  <a:pt x="37" y="577"/>
                  <a:pt x="37" y="578"/>
                </a:cubicBezTo>
                <a:cubicBezTo>
                  <a:pt x="36" y="578"/>
                  <a:pt x="36" y="579"/>
                  <a:pt x="36" y="579"/>
                </a:cubicBezTo>
                <a:cubicBezTo>
                  <a:pt x="36" y="579"/>
                  <a:pt x="36" y="579"/>
                  <a:pt x="37" y="578"/>
                </a:cubicBezTo>
                <a:cubicBezTo>
                  <a:pt x="37" y="579"/>
                  <a:pt x="37" y="579"/>
                  <a:pt x="37" y="580"/>
                </a:cubicBezTo>
                <a:cubicBezTo>
                  <a:pt x="35" y="580"/>
                  <a:pt x="34" y="580"/>
                  <a:pt x="33" y="581"/>
                </a:cubicBezTo>
                <a:cubicBezTo>
                  <a:pt x="33" y="579"/>
                  <a:pt x="35" y="577"/>
                  <a:pt x="36" y="576"/>
                </a:cubicBezTo>
                <a:close/>
                <a:moveTo>
                  <a:pt x="9" y="601"/>
                </a:moveTo>
                <a:cubicBezTo>
                  <a:pt x="9" y="600"/>
                  <a:pt x="9" y="600"/>
                  <a:pt x="9" y="600"/>
                </a:cubicBezTo>
                <a:cubicBezTo>
                  <a:pt x="10" y="600"/>
                  <a:pt x="10" y="600"/>
                  <a:pt x="10" y="600"/>
                </a:cubicBezTo>
                <a:cubicBezTo>
                  <a:pt x="10" y="600"/>
                  <a:pt x="10" y="600"/>
                  <a:pt x="11" y="600"/>
                </a:cubicBezTo>
                <a:cubicBezTo>
                  <a:pt x="10" y="601"/>
                  <a:pt x="10" y="601"/>
                  <a:pt x="10" y="601"/>
                </a:cubicBezTo>
                <a:cubicBezTo>
                  <a:pt x="9" y="601"/>
                  <a:pt x="9" y="601"/>
                  <a:pt x="9" y="601"/>
                </a:cubicBezTo>
                <a:cubicBezTo>
                  <a:pt x="9" y="601"/>
                  <a:pt x="9" y="601"/>
                  <a:pt x="9" y="601"/>
                </a:cubicBezTo>
                <a:cubicBezTo>
                  <a:pt x="9" y="601"/>
                  <a:pt x="9" y="601"/>
                  <a:pt x="9" y="601"/>
                </a:cubicBezTo>
                <a:cubicBezTo>
                  <a:pt x="9" y="601"/>
                  <a:pt x="9" y="601"/>
                  <a:pt x="9" y="601"/>
                </a:cubicBezTo>
                <a:cubicBezTo>
                  <a:pt x="14" y="606"/>
                  <a:pt x="11" y="603"/>
                  <a:pt x="9" y="601"/>
                </a:cubicBezTo>
                <a:close/>
                <a:moveTo>
                  <a:pt x="36" y="626"/>
                </a:moveTo>
                <a:cubicBezTo>
                  <a:pt x="36" y="626"/>
                  <a:pt x="36" y="626"/>
                  <a:pt x="36" y="626"/>
                </a:cubicBezTo>
                <a:close/>
                <a:moveTo>
                  <a:pt x="36" y="626"/>
                </a:moveTo>
                <a:cubicBezTo>
                  <a:pt x="36" y="626"/>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5" y="625"/>
                  <a:pt x="35" y="625"/>
                </a:cubicBezTo>
                <a:cubicBezTo>
                  <a:pt x="35" y="625"/>
                  <a:pt x="35" y="625"/>
                  <a:pt x="35" y="625"/>
                </a:cubicBezTo>
                <a:cubicBezTo>
                  <a:pt x="33" y="623"/>
                  <a:pt x="30" y="621"/>
                  <a:pt x="34" y="624"/>
                </a:cubicBezTo>
                <a:cubicBezTo>
                  <a:pt x="34" y="624"/>
                  <a:pt x="34" y="624"/>
                  <a:pt x="34" y="624"/>
                </a:cubicBezTo>
                <a:cubicBezTo>
                  <a:pt x="31" y="622"/>
                  <a:pt x="24" y="615"/>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25" y="615"/>
                  <a:pt x="32" y="622"/>
                  <a:pt x="35" y="625"/>
                </a:cubicBezTo>
                <a:cubicBezTo>
                  <a:pt x="35" y="625"/>
                  <a:pt x="35" y="625"/>
                  <a:pt x="35" y="625"/>
                </a:cubicBezTo>
                <a:cubicBezTo>
                  <a:pt x="35" y="625"/>
                  <a:pt x="35" y="625"/>
                  <a:pt x="35" y="625"/>
                </a:cubicBezTo>
                <a:cubicBezTo>
                  <a:pt x="35" y="625"/>
                  <a:pt x="35" y="625"/>
                  <a:pt x="35" y="625"/>
                </a:cubicBezTo>
                <a:cubicBezTo>
                  <a:pt x="30" y="621"/>
                  <a:pt x="33" y="623"/>
                  <a:pt x="35" y="625"/>
                </a:cubicBezTo>
                <a:cubicBezTo>
                  <a:pt x="35" y="625"/>
                  <a:pt x="35" y="625"/>
                  <a:pt x="35" y="625"/>
                </a:cubicBezTo>
                <a:cubicBezTo>
                  <a:pt x="35" y="625"/>
                  <a:pt x="35" y="625"/>
                  <a:pt x="35" y="625"/>
                </a:cubicBezTo>
                <a:cubicBezTo>
                  <a:pt x="35" y="625"/>
                  <a:pt x="36" y="626"/>
                  <a:pt x="36" y="626"/>
                </a:cubicBezTo>
                <a:cubicBezTo>
                  <a:pt x="36" y="626"/>
                  <a:pt x="36" y="626"/>
                  <a:pt x="36" y="626"/>
                </a:cubicBezTo>
                <a:cubicBezTo>
                  <a:pt x="36" y="626"/>
                  <a:pt x="35" y="625"/>
                  <a:pt x="35" y="625"/>
                </a:cubicBezTo>
                <a:cubicBezTo>
                  <a:pt x="35" y="625"/>
                  <a:pt x="35" y="625"/>
                  <a:pt x="35" y="625"/>
                </a:cubicBezTo>
                <a:cubicBezTo>
                  <a:pt x="35" y="625"/>
                  <a:pt x="36" y="626"/>
                  <a:pt x="36" y="626"/>
                </a:cubicBezTo>
                <a:cubicBezTo>
                  <a:pt x="36" y="626"/>
                  <a:pt x="36" y="626"/>
                  <a:pt x="36" y="626"/>
                </a:cubicBezTo>
                <a:cubicBezTo>
                  <a:pt x="36" y="626"/>
                  <a:pt x="36" y="626"/>
                  <a:pt x="36" y="626"/>
                </a:cubicBezTo>
                <a:cubicBezTo>
                  <a:pt x="36" y="626"/>
                  <a:pt x="36" y="626"/>
                  <a:pt x="36" y="626"/>
                </a:cubicBezTo>
                <a:cubicBezTo>
                  <a:pt x="36" y="626"/>
                  <a:pt x="36" y="626"/>
                  <a:pt x="36" y="626"/>
                </a:cubicBezTo>
                <a:cubicBezTo>
                  <a:pt x="33" y="623"/>
                  <a:pt x="17" y="609"/>
                  <a:pt x="8" y="601"/>
                </a:cubicBezTo>
                <a:cubicBezTo>
                  <a:pt x="8" y="601"/>
                  <a:pt x="8" y="601"/>
                  <a:pt x="9" y="601"/>
                </a:cubicBezTo>
                <a:cubicBezTo>
                  <a:pt x="9" y="601"/>
                  <a:pt x="9" y="601"/>
                  <a:pt x="9" y="601"/>
                </a:cubicBezTo>
                <a:cubicBezTo>
                  <a:pt x="9" y="601"/>
                  <a:pt x="9" y="601"/>
                  <a:pt x="9" y="601"/>
                </a:cubicBezTo>
                <a:cubicBezTo>
                  <a:pt x="9" y="601"/>
                  <a:pt x="9" y="601"/>
                  <a:pt x="9" y="601"/>
                </a:cubicBezTo>
                <a:cubicBezTo>
                  <a:pt x="12" y="603"/>
                  <a:pt x="19" y="610"/>
                  <a:pt x="35" y="625"/>
                </a:cubicBezTo>
                <a:cubicBezTo>
                  <a:pt x="35" y="625"/>
                  <a:pt x="35" y="625"/>
                  <a:pt x="35" y="625"/>
                </a:cubicBezTo>
                <a:cubicBezTo>
                  <a:pt x="35" y="625"/>
                  <a:pt x="35" y="625"/>
                  <a:pt x="35" y="625"/>
                </a:cubicBezTo>
                <a:cubicBezTo>
                  <a:pt x="32" y="622"/>
                  <a:pt x="25" y="616"/>
                  <a:pt x="10" y="602"/>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9" y="601"/>
                  <a:pt x="9" y="601"/>
                  <a:pt x="10" y="602"/>
                </a:cubicBezTo>
                <a:cubicBezTo>
                  <a:pt x="11" y="601"/>
                  <a:pt x="11" y="601"/>
                  <a:pt x="11" y="601"/>
                </a:cubicBezTo>
                <a:cubicBezTo>
                  <a:pt x="10" y="602"/>
                  <a:pt x="10" y="602"/>
                  <a:pt x="10" y="602"/>
                </a:cubicBezTo>
                <a:cubicBezTo>
                  <a:pt x="10" y="602"/>
                  <a:pt x="10" y="602"/>
                  <a:pt x="10" y="602"/>
                </a:cubicBezTo>
                <a:cubicBezTo>
                  <a:pt x="10" y="602"/>
                  <a:pt x="10" y="602"/>
                  <a:pt x="10" y="602"/>
                </a:cubicBezTo>
                <a:cubicBezTo>
                  <a:pt x="10" y="602"/>
                  <a:pt x="10" y="602"/>
                  <a:pt x="10" y="602"/>
                </a:cubicBezTo>
                <a:cubicBezTo>
                  <a:pt x="11" y="602"/>
                  <a:pt x="11" y="602"/>
                  <a:pt x="11" y="602"/>
                </a:cubicBezTo>
                <a:cubicBezTo>
                  <a:pt x="12" y="601"/>
                  <a:pt x="12" y="601"/>
                  <a:pt x="12" y="601"/>
                </a:cubicBezTo>
                <a:cubicBezTo>
                  <a:pt x="13" y="602"/>
                  <a:pt x="14" y="603"/>
                  <a:pt x="15" y="604"/>
                </a:cubicBezTo>
                <a:cubicBezTo>
                  <a:pt x="15" y="604"/>
                  <a:pt x="15" y="604"/>
                  <a:pt x="15" y="604"/>
                </a:cubicBezTo>
                <a:cubicBezTo>
                  <a:pt x="14" y="605"/>
                  <a:pt x="14" y="605"/>
                  <a:pt x="14" y="605"/>
                </a:cubicBezTo>
                <a:cubicBezTo>
                  <a:pt x="14" y="605"/>
                  <a:pt x="14" y="605"/>
                  <a:pt x="14" y="605"/>
                </a:cubicBezTo>
                <a:cubicBezTo>
                  <a:pt x="13" y="605"/>
                  <a:pt x="13" y="605"/>
                  <a:pt x="13" y="605"/>
                </a:cubicBezTo>
                <a:cubicBezTo>
                  <a:pt x="13" y="605"/>
                  <a:pt x="13" y="605"/>
                  <a:pt x="13" y="605"/>
                </a:cubicBezTo>
                <a:cubicBezTo>
                  <a:pt x="13" y="605"/>
                  <a:pt x="13" y="605"/>
                  <a:pt x="13" y="605"/>
                </a:cubicBezTo>
                <a:cubicBezTo>
                  <a:pt x="13" y="605"/>
                  <a:pt x="13" y="605"/>
                  <a:pt x="13" y="605"/>
                </a:cubicBezTo>
                <a:cubicBezTo>
                  <a:pt x="20" y="611"/>
                  <a:pt x="34" y="624"/>
                  <a:pt x="31" y="621"/>
                </a:cubicBezTo>
                <a:cubicBezTo>
                  <a:pt x="31" y="621"/>
                  <a:pt x="31" y="621"/>
                  <a:pt x="31" y="621"/>
                </a:cubicBezTo>
                <a:cubicBezTo>
                  <a:pt x="31" y="621"/>
                  <a:pt x="31" y="621"/>
                  <a:pt x="31" y="621"/>
                </a:cubicBezTo>
                <a:cubicBezTo>
                  <a:pt x="31" y="621"/>
                  <a:pt x="31" y="621"/>
                  <a:pt x="31" y="621"/>
                </a:cubicBezTo>
                <a:cubicBezTo>
                  <a:pt x="32" y="621"/>
                  <a:pt x="32" y="621"/>
                  <a:pt x="32" y="621"/>
                </a:cubicBezTo>
                <a:cubicBezTo>
                  <a:pt x="32" y="621"/>
                  <a:pt x="33" y="621"/>
                  <a:pt x="33" y="621"/>
                </a:cubicBezTo>
                <a:cubicBezTo>
                  <a:pt x="33" y="621"/>
                  <a:pt x="33" y="621"/>
                  <a:pt x="33" y="621"/>
                </a:cubicBezTo>
                <a:cubicBezTo>
                  <a:pt x="33" y="621"/>
                  <a:pt x="33" y="621"/>
                  <a:pt x="33" y="621"/>
                </a:cubicBezTo>
                <a:cubicBezTo>
                  <a:pt x="33" y="621"/>
                  <a:pt x="33" y="621"/>
                  <a:pt x="33" y="621"/>
                </a:cubicBezTo>
                <a:cubicBezTo>
                  <a:pt x="34" y="622"/>
                  <a:pt x="35" y="622"/>
                  <a:pt x="35" y="623"/>
                </a:cubicBezTo>
                <a:cubicBezTo>
                  <a:pt x="35" y="623"/>
                  <a:pt x="35" y="624"/>
                  <a:pt x="35" y="624"/>
                </a:cubicBezTo>
                <a:cubicBezTo>
                  <a:pt x="34" y="624"/>
                  <a:pt x="34" y="624"/>
                  <a:pt x="34" y="624"/>
                </a:cubicBezTo>
                <a:cubicBezTo>
                  <a:pt x="34" y="624"/>
                  <a:pt x="34" y="624"/>
                  <a:pt x="34" y="624"/>
                </a:cubicBezTo>
                <a:cubicBezTo>
                  <a:pt x="34" y="624"/>
                  <a:pt x="34" y="624"/>
                  <a:pt x="34" y="624"/>
                </a:cubicBezTo>
                <a:cubicBezTo>
                  <a:pt x="30" y="621"/>
                  <a:pt x="32" y="623"/>
                  <a:pt x="34" y="624"/>
                </a:cubicBezTo>
                <a:cubicBezTo>
                  <a:pt x="34" y="624"/>
                  <a:pt x="34" y="624"/>
                  <a:pt x="34" y="624"/>
                </a:cubicBezTo>
                <a:cubicBezTo>
                  <a:pt x="34" y="624"/>
                  <a:pt x="34" y="624"/>
                  <a:pt x="34" y="624"/>
                </a:cubicBezTo>
                <a:cubicBezTo>
                  <a:pt x="35" y="624"/>
                  <a:pt x="35" y="624"/>
                  <a:pt x="35" y="624"/>
                </a:cubicBezTo>
                <a:cubicBezTo>
                  <a:pt x="36" y="623"/>
                  <a:pt x="36" y="623"/>
                  <a:pt x="36" y="623"/>
                </a:cubicBezTo>
                <a:cubicBezTo>
                  <a:pt x="36" y="623"/>
                  <a:pt x="36" y="623"/>
                  <a:pt x="36" y="623"/>
                </a:cubicBezTo>
                <a:cubicBezTo>
                  <a:pt x="36" y="624"/>
                  <a:pt x="37" y="624"/>
                  <a:pt x="37" y="625"/>
                </a:cubicBezTo>
                <a:lnTo>
                  <a:pt x="36" y="626"/>
                </a:lnTo>
                <a:close/>
                <a:moveTo>
                  <a:pt x="57" y="609"/>
                </a:moveTo>
                <a:cubicBezTo>
                  <a:pt x="57" y="609"/>
                  <a:pt x="56" y="609"/>
                  <a:pt x="56" y="610"/>
                </a:cubicBezTo>
                <a:cubicBezTo>
                  <a:pt x="56" y="610"/>
                  <a:pt x="56" y="609"/>
                  <a:pt x="56" y="609"/>
                </a:cubicBezTo>
                <a:cubicBezTo>
                  <a:pt x="56" y="609"/>
                  <a:pt x="56" y="609"/>
                  <a:pt x="57" y="609"/>
                </a:cubicBezTo>
                <a:close/>
                <a:moveTo>
                  <a:pt x="74" y="599"/>
                </a:moveTo>
                <a:cubicBezTo>
                  <a:pt x="76" y="598"/>
                  <a:pt x="76" y="598"/>
                  <a:pt x="76" y="598"/>
                </a:cubicBezTo>
                <a:cubicBezTo>
                  <a:pt x="75" y="598"/>
                  <a:pt x="74" y="599"/>
                  <a:pt x="74" y="599"/>
                </a:cubicBezTo>
                <a:close/>
                <a:moveTo>
                  <a:pt x="80" y="595"/>
                </a:moveTo>
                <a:cubicBezTo>
                  <a:pt x="80" y="596"/>
                  <a:pt x="80" y="596"/>
                  <a:pt x="80" y="596"/>
                </a:cubicBezTo>
                <a:cubicBezTo>
                  <a:pt x="80" y="595"/>
                  <a:pt x="80" y="595"/>
                  <a:pt x="80" y="595"/>
                </a:cubicBezTo>
                <a:cubicBezTo>
                  <a:pt x="79" y="595"/>
                  <a:pt x="78" y="596"/>
                  <a:pt x="77" y="597"/>
                </a:cubicBezTo>
                <a:cubicBezTo>
                  <a:pt x="77" y="597"/>
                  <a:pt x="77" y="596"/>
                  <a:pt x="75" y="597"/>
                </a:cubicBezTo>
                <a:cubicBezTo>
                  <a:pt x="71" y="598"/>
                  <a:pt x="71" y="601"/>
                  <a:pt x="68" y="602"/>
                </a:cubicBezTo>
                <a:cubicBezTo>
                  <a:pt x="69" y="601"/>
                  <a:pt x="69" y="601"/>
                  <a:pt x="69" y="601"/>
                </a:cubicBezTo>
                <a:cubicBezTo>
                  <a:pt x="68" y="602"/>
                  <a:pt x="67" y="602"/>
                  <a:pt x="65" y="603"/>
                </a:cubicBezTo>
                <a:cubicBezTo>
                  <a:pt x="66" y="602"/>
                  <a:pt x="67" y="601"/>
                  <a:pt x="68" y="600"/>
                </a:cubicBezTo>
                <a:cubicBezTo>
                  <a:pt x="69" y="599"/>
                  <a:pt x="69" y="599"/>
                  <a:pt x="69" y="599"/>
                </a:cubicBezTo>
                <a:cubicBezTo>
                  <a:pt x="69" y="599"/>
                  <a:pt x="69" y="599"/>
                  <a:pt x="69" y="599"/>
                </a:cubicBezTo>
                <a:cubicBezTo>
                  <a:pt x="70" y="598"/>
                  <a:pt x="71" y="598"/>
                  <a:pt x="71" y="597"/>
                </a:cubicBezTo>
                <a:cubicBezTo>
                  <a:pt x="71" y="597"/>
                  <a:pt x="70" y="598"/>
                  <a:pt x="70" y="598"/>
                </a:cubicBezTo>
                <a:cubicBezTo>
                  <a:pt x="73" y="594"/>
                  <a:pt x="76" y="590"/>
                  <a:pt x="79" y="586"/>
                </a:cubicBezTo>
                <a:lnTo>
                  <a:pt x="80" y="595"/>
                </a:lnTo>
                <a:close/>
                <a:moveTo>
                  <a:pt x="101" y="557"/>
                </a:moveTo>
                <a:cubicBezTo>
                  <a:pt x="98" y="558"/>
                  <a:pt x="95" y="561"/>
                  <a:pt x="94" y="560"/>
                </a:cubicBezTo>
                <a:cubicBezTo>
                  <a:pt x="92" y="561"/>
                  <a:pt x="89" y="562"/>
                  <a:pt x="93" y="561"/>
                </a:cubicBezTo>
                <a:cubicBezTo>
                  <a:pt x="91" y="563"/>
                  <a:pt x="91" y="563"/>
                  <a:pt x="91" y="563"/>
                </a:cubicBezTo>
                <a:cubicBezTo>
                  <a:pt x="91" y="562"/>
                  <a:pt x="91" y="562"/>
                  <a:pt x="91" y="562"/>
                </a:cubicBezTo>
                <a:cubicBezTo>
                  <a:pt x="91" y="562"/>
                  <a:pt x="91" y="563"/>
                  <a:pt x="90" y="563"/>
                </a:cubicBezTo>
                <a:cubicBezTo>
                  <a:pt x="88" y="565"/>
                  <a:pt x="88" y="565"/>
                  <a:pt x="88" y="565"/>
                </a:cubicBezTo>
                <a:cubicBezTo>
                  <a:pt x="87" y="562"/>
                  <a:pt x="81" y="564"/>
                  <a:pt x="86" y="560"/>
                </a:cubicBezTo>
                <a:cubicBezTo>
                  <a:pt x="86" y="561"/>
                  <a:pt x="84" y="562"/>
                  <a:pt x="81" y="563"/>
                </a:cubicBezTo>
                <a:cubicBezTo>
                  <a:pt x="81" y="563"/>
                  <a:pt x="81" y="563"/>
                  <a:pt x="81" y="563"/>
                </a:cubicBezTo>
                <a:cubicBezTo>
                  <a:pt x="81" y="563"/>
                  <a:pt x="81" y="563"/>
                  <a:pt x="81" y="563"/>
                </a:cubicBezTo>
                <a:cubicBezTo>
                  <a:pt x="82" y="562"/>
                  <a:pt x="82" y="562"/>
                  <a:pt x="83" y="563"/>
                </a:cubicBezTo>
                <a:cubicBezTo>
                  <a:pt x="83" y="561"/>
                  <a:pt x="82" y="561"/>
                  <a:pt x="81" y="561"/>
                </a:cubicBezTo>
                <a:cubicBezTo>
                  <a:pt x="82" y="561"/>
                  <a:pt x="82" y="560"/>
                  <a:pt x="83" y="561"/>
                </a:cubicBezTo>
                <a:cubicBezTo>
                  <a:pt x="83" y="560"/>
                  <a:pt x="83" y="560"/>
                  <a:pt x="83" y="559"/>
                </a:cubicBezTo>
                <a:cubicBezTo>
                  <a:pt x="84" y="559"/>
                  <a:pt x="85" y="559"/>
                  <a:pt x="85" y="559"/>
                </a:cubicBezTo>
                <a:cubicBezTo>
                  <a:pt x="85" y="558"/>
                  <a:pt x="85" y="558"/>
                  <a:pt x="85" y="558"/>
                </a:cubicBezTo>
                <a:cubicBezTo>
                  <a:pt x="86" y="557"/>
                  <a:pt x="87" y="557"/>
                  <a:pt x="88" y="556"/>
                </a:cubicBezTo>
                <a:cubicBezTo>
                  <a:pt x="88" y="557"/>
                  <a:pt x="88" y="558"/>
                  <a:pt x="87" y="559"/>
                </a:cubicBezTo>
                <a:cubicBezTo>
                  <a:pt x="87" y="560"/>
                  <a:pt x="87" y="560"/>
                  <a:pt x="87" y="560"/>
                </a:cubicBezTo>
                <a:cubicBezTo>
                  <a:pt x="87" y="559"/>
                  <a:pt x="87" y="559"/>
                  <a:pt x="87" y="559"/>
                </a:cubicBezTo>
                <a:cubicBezTo>
                  <a:pt x="87" y="559"/>
                  <a:pt x="87" y="560"/>
                  <a:pt x="87" y="560"/>
                </a:cubicBezTo>
                <a:cubicBezTo>
                  <a:pt x="88" y="559"/>
                  <a:pt x="88" y="559"/>
                  <a:pt x="88" y="558"/>
                </a:cubicBezTo>
                <a:cubicBezTo>
                  <a:pt x="89" y="558"/>
                  <a:pt x="89" y="558"/>
                  <a:pt x="89" y="558"/>
                </a:cubicBezTo>
                <a:cubicBezTo>
                  <a:pt x="90" y="558"/>
                  <a:pt x="87" y="564"/>
                  <a:pt x="90" y="563"/>
                </a:cubicBezTo>
                <a:cubicBezTo>
                  <a:pt x="90" y="560"/>
                  <a:pt x="90" y="560"/>
                  <a:pt x="90" y="560"/>
                </a:cubicBezTo>
                <a:cubicBezTo>
                  <a:pt x="91" y="560"/>
                  <a:pt x="91" y="560"/>
                  <a:pt x="91" y="560"/>
                </a:cubicBezTo>
                <a:cubicBezTo>
                  <a:pt x="92" y="557"/>
                  <a:pt x="92" y="557"/>
                  <a:pt x="92" y="557"/>
                </a:cubicBezTo>
                <a:cubicBezTo>
                  <a:pt x="94" y="557"/>
                  <a:pt x="94" y="557"/>
                  <a:pt x="94" y="557"/>
                </a:cubicBezTo>
                <a:cubicBezTo>
                  <a:pt x="97" y="555"/>
                  <a:pt x="100" y="554"/>
                  <a:pt x="102" y="553"/>
                </a:cubicBezTo>
                <a:cubicBezTo>
                  <a:pt x="100" y="553"/>
                  <a:pt x="100" y="554"/>
                  <a:pt x="98" y="554"/>
                </a:cubicBezTo>
                <a:cubicBezTo>
                  <a:pt x="99" y="552"/>
                  <a:pt x="103" y="550"/>
                  <a:pt x="108" y="548"/>
                </a:cubicBezTo>
                <a:cubicBezTo>
                  <a:pt x="108" y="548"/>
                  <a:pt x="109" y="548"/>
                  <a:pt x="109" y="548"/>
                </a:cubicBezTo>
                <a:cubicBezTo>
                  <a:pt x="109" y="549"/>
                  <a:pt x="108" y="549"/>
                  <a:pt x="108" y="549"/>
                </a:cubicBezTo>
                <a:cubicBezTo>
                  <a:pt x="109" y="549"/>
                  <a:pt x="106" y="551"/>
                  <a:pt x="111" y="550"/>
                </a:cubicBezTo>
                <a:cubicBezTo>
                  <a:pt x="110" y="551"/>
                  <a:pt x="108" y="554"/>
                  <a:pt x="108" y="554"/>
                </a:cubicBezTo>
                <a:cubicBezTo>
                  <a:pt x="106" y="556"/>
                  <a:pt x="103" y="557"/>
                  <a:pt x="101" y="557"/>
                </a:cubicBezTo>
                <a:close/>
                <a:moveTo>
                  <a:pt x="92" y="555"/>
                </a:moveTo>
                <a:cubicBezTo>
                  <a:pt x="91" y="555"/>
                  <a:pt x="91" y="556"/>
                  <a:pt x="90" y="556"/>
                </a:cubicBezTo>
                <a:cubicBezTo>
                  <a:pt x="90" y="556"/>
                  <a:pt x="90" y="555"/>
                  <a:pt x="91" y="555"/>
                </a:cubicBezTo>
                <a:cubicBezTo>
                  <a:pt x="91" y="555"/>
                  <a:pt x="91" y="555"/>
                  <a:pt x="92" y="555"/>
                </a:cubicBezTo>
                <a:close/>
                <a:moveTo>
                  <a:pt x="99" y="575"/>
                </a:moveTo>
                <a:cubicBezTo>
                  <a:pt x="98" y="576"/>
                  <a:pt x="94" y="578"/>
                  <a:pt x="94" y="577"/>
                </a:cubicBezTo>
                <a:cubicBezTo>
                  <a:pt x="98" y="576"/>
                  <a:pt x="95" y="573"/>
                  <a:pt x="99" y="574"/>
                </a:cubicBezTo>
                <a:cubicBezTo>
                  <a:pt x="99" y="573"/>
                  <a:pt x="98" y="573"/>
                  <a:pt x="97" y="573"/>
                </a:cubicBezTo>
                <a:cubicBezTo>
                  <a:pt x="97" y="573"/>
                  <a:pt x="97" y="572"/>
                  <a:pt x="97" y="572"/>
                </a:cubicBezTo>
                <a:cubicBezTo>
                  <a:pt x="101" y="571"/>
                  <a:pt x="101" y="571"/>
                  <a:pt x="101" y="571"/>
                </a:cubicBezTo>
                <a:cubicBezTo>
                  <a:pt x="102" y="571"/>
                  <a:pt x="102" y="570"/>
                  <a:pt x="102" y="571"/>
                </a:cubicBezTo>
                <a:cubicBezTo>
                  <a:pt x="103" y="572"/>
                  <a:pt x="99" y="574"/>
                  <a:pt x="99" y="575"/>
                </a:cubicBezTo>
                <a:close/>
                <a:moveTo>
                  <a:pt x="115" y="566"/>
                </a:moveTo>
                <a:cubicBezTo>
                  <a:pt x="112" y="567"/>
                  <a:pt x="109" y="568"/>
                  <a:pt x="106" y="569"/>
                </a:cubicBezTo>
                <a:cubicBezTo>
                  <a:pt x="107" y="568"/>
                  <a:pt x="107" y="568"/>
                  <a:pt x="107" y="568"/>
                </a:cubicBezTo>
                <a:cubicBezTo>
                  <a:pt x="122" y="562"/>
                  <a:pt x="115" y="563"/>
                  <a:pt x="104" y="564"/>
                </a:cubicBezTo>
                <a:cubicBezTo>
                  <a:pt x="109" y="562"/>
                  <a:pt x="114" y="560"/>
                  <a:pt x="120" y="559"/>
                </a:cubicBezTo>
                <a:cubicBezTo>
                  <a:pt x="119" y="558"/>
                  <a:pt x="119" y="558"/>
                  <a:pt x="119" y="558"/>
                </a:cubicBezTo>
                <a:cubicBezTo>
                  <a:pt x="121" y="558"/>
                  <a:pt x="121" y="557"/>
                  <a:pt x="123" y="557"/>
                </a:cubicBezTo>
                <a:cubicBezTo>
                  <a:pt x="123" y="557"/>
                  <a:pt x="117" y="564"/>
                  <a:pt x="115" y="566"/>
                </a:cubicBezTo>
                <a:close/>
                <a:moveTo>
                  <a:pt x="127" y="562"/>
                </a:moveTo>
                <a:cubicBezTo>
                  <a:pt x="127" y="561"/>
                  <a:pt x="126" y="561"/>
                  <a:pt x="126" y="561"/>
                </a:cubicBezTo>
                <a:cubicBezTo>
                  <a:pt x="129" y="560"/>
                  <a:pt x="129" y="560"/>
                  <a:pt x="129" y="560"/>
                </a:cubicBezTo>
                <a:cubicBezTo>
                  <a:pt x="129" y="560"/>
                  <a:pt x="130" y="561"/>
                  <a:pt x="127" y="562"/>
                </a:cubicBezTo>
                <a:close/>
                <a:moveTo>
                  <a:pt x="165" y="551"/>
                </a:moveTo>
                <a:cubicBezTo>
                  <a:pt x="164" y="553"/>
                  <a:pt x="159" y="553"/>
                  <a:pt x="159" y="552"/>
                </a:cubicBezTo>
                <a:cubicBezTo>
                  <a:pt x="160" y="554"/>
                  <a:pt x="153" y="555"/>
                  <a:pt x="151" y="557"/>
                </a:cubicBezTo>
                <a:cubicBezTo>
                  <a:pt x="145" y="559"/>
                  <a:pt x="145" y="556"/>
                  <a:pt x="140" y="559"/>
                </a:cubicBezTo>
                <a:cubicBezTo>
                  <a:pt x="143" y="559"/>
                  <a:pt x="143" y="559"/>
                  <a:pt x="143" y="559"/>
                </a:cubicBezTo>
                <a:cubicBezTo>
                  <a:pt x="138" y="561"/>
                  <a:pt x="136" y="562"/>
                  <a:pt x="131" y="563"/>
                </a:cubicBezTo>
                <a:cubicBezTo>
                  <a:pt x="130" y="562"/>
                  <a:pt x="134" y="562"/>
                  <a:pt x="134" y="561"/>
                </a:cubicBezTo>
                <a:cubicBezTo>
                  <a:pt x="131" y="561"/>
                  <a:pt x="131" y="561"/>
                  <a:pt x="131" y="561"/>
                </a:cubicBezTo>
                <a:cubicBezTo>
                  <a:pt x="132" y="561"/>
                  <a:pt x="134" y="559"/>
                  <a:pt x="134" y="560"/>
                </a:cubicBezTo>
                <a:cubicBezTo>
                  <a:pt x="134" y="559"/>
                  <a:pt x="135" y="558"/>
                  <a:pt x="132" y="560"/>
                </a:cubicBezTo>
                <a:cubicBezTo>
                  <a:pt x="134" y="558"/>
                  <a:pt x="134" y="558"/>
                  <a:pt x="134" y="558"/>
                </a:cubicBezTo>
                <a:cubicBezTo>
                  <a:pt x="133" y="558"/>
                  <a:pt x="133" y="558"/>
                  <a:pt x="133" y="558"/>
                </a:cubicBezTo>
                <a:cubicBezTo>
                  <a:pt x="136" y="557"/>
                  <a:pt x="136" y="557"/>
                  <a:pt x="136" y="557"/>
                </a:cubicBezTo>
                <a:cubicBezTo>
                  <a:pt x="137" y="557"/>
                  <a:pt x="138" y="556"/>
                  <a:pt x="141" y="557"/>
                </a:cubicBezTo>
                <a:cubicBezTo>
                  <a:pt x="141" y="557"/>
                  <a:pt x="139" y="558"/>
                  <a:pt x="139" y="558"/>
                </a:cubicBezTo>
                <a:cubicBezTo>
                  <a:pt x="141" y="558"/>
                  <a:pt x="143" y="557"/>
                  <a:pt x="144" y="556"/>
                </a:cubicBezTo>
                <a:cubicBezTo>
                  <a:pt x="141" y="557"/>
                  <a:pt x="142" y="556"/>
                  <a:pt x="141" y="555"/>
                </a:cubicBezTo>
                <a:cubicBezTo>
                  <a:pt x="143" y="554"/>
                  <a:pt x="146" y="553"/>
                  <a:pt x="147" y="553"/>
                </a:cubicBezTo>
                <a:cubicBezTo>
                  <a:pt x="151" y="552"/>
                  <a:pt x="154" y="552"/>
                  <a:pt x="153" y="554"/>
                </a:cubicBezTo>
                <a:cubicBezTo>
                  <a:pt x="154" y="553"/>
                  <a:pt x="157" y="553"/>
                  <a:pt x="158" y="551"/>
                </a:cubicBezTo>
                <a:cubicBezTo>
                  <a:pt x="155" y="553"/>
                  <a:pt x="156" y="548"/>
                  <a:pt x="152" y="552"/>
                </a:cubicBezTo>
                <a:cubicBezTo>
                  <a:pt x="150" y="550"/>
                  <a:pt x="156" y="549"/>
                  <a:pt x="159" y="549"/>
                </a:cubicBezTo>
                <a:cubicBezTo>
                  <a:pt x="158" y="550"/>
                  <a:pt x="159" y="550"/>
                  <a:pt x="159" y="550"/>
                </a:cubicBezTo>
                <a:cubicBezTo>
                  <a:pt x="163" y="549"/>
                  <a:pt x="160" y="548"/>
                  <a:pt x="157" y="549"/>
                </a:cubicBezTo>
                <a:cubicBezTo>
                  <a:pt x="161" y="546"/>
                  <a:pt x="161" y="546"/>
                  <a:pt x="161" y="546"/>
                </a:cubicBezTo>
                <a:cubicBezTo>
                  <a:pt x="161" y="546"/>
                  <a:pt x="161" y="546"/>
                  <a:pt x="161" y="546"/>
                </a:cubicBezTo>
                <a:cubicBezTo>
                  <a:pt x="165" y="545"/>
                  <a:pt x="165" y="545"/>
                  <a:pt x="165" y="545"/>
                </a:cubicBezTo>
                <a:cubicBezTo>
                  <a:pt x="166" y="546"/>
                  <a:pt x="167" y="547"/>
                  <a:pt x="166" y="547"/>
                </a:cubicBezTo>
                <a:cubicBezTo>
                  <a:pt x="169" y="547"/>
                  <a:pt x="169" y="547"/>
                  <a:pt x="169" y="547"/>
                </a:cubicBezTo>
                <a:cubicBezTo>
                  <a:pt x="165" y="548"/>
                  <a:pt x="165" y="548"/>
                  <a:pt x="165" y="548"/>
                </a:cubicBezTo>
                <a:cubicBezTo>
                  <a:pt x="167" y="549"/>
                  <a:pt x="169" y="547"/>
                  <a:pt x="171" y="547"/>
                </a:cubicBezTo>
                <a:cubicBezTo>
                  <a:pt x="174" y="547"/>
                  <a:pt x="167" y="549"/>
                  <a:pt x="165" y="551"/>
                </a:cubicBezTo>
                <a:close/>
                <a:moveTo>
                  <a:pt x="290" y="522"/>
                </a:moveTo>
                <a:cubicBezTo>
                  <a:pt x="289" y="523"/>
                  <a:pt x="287" y="523"/>
                  <a:pt x="287" y="523"/>
                </a:cubicBezTo>
                <a:cubicBezTo>
                  <a:pt x="285" y="524"/>
                  <a:pt x="281" y="525"/>
                  <a:pt x="280" y="524"/>
                </a:cubicBezTo>
                <a:cubicBezTo>
                  <a:pt x="283" y="523"/>
                  <a:pt x="283" y="523"/>
                  <a:pt x="281" y="522"/>
                </a:cubicBezTo>
                <a:cubicBezTo>
                  <a:pt x="278" y="524"/>
                  <a:pt x="272" y="524"/>
                  <a:pt x="273" y="526"/>
                </a:cubicBezTo>
                <a:cubicBezTo>
                  <a:pt x="268" y="526"/>
                  <a:pt x="271" y="526"/>
                  <a:pt x="268" y="525"/>
                </a:cubicBezTo>
                <a:cubicBezTo>
                  <a:pt x="267" y="525"/>
                  <a:pt x="268" y="524"/>
                  <a:pt x="269" y="524"/>
                </a:cubicBezTo>
                <a:cubicBezTo>
                  <a:pt x="256" y="527"/>
                  <a:pt x="256" y="527"/>
                  <a:pt x="256" y="527"/>
                </a:cubicBezTo>
                <a:cubicBezTo>
                  <a:pt x="256" y="528"/>
                  <a:pt x="265" y="526"/>
                  <a:pt x="261" y="529"/>
                </a:cubicBezTo>
                <a:cubicBezTo>
                  <a:pt x="260" y="529"/>
                  <a:pt x="261" y="531"/>
                  <a:pt x="256" y="531"/>
                </a:cubicBezTo>
                <a:cubicBezTo>
                  <a:pt x="256" y="531"/>
                  <a:pt x="257" y="531"/>
                  <a:pt x="257" y="531"/>
                </a:cubicBezTo>
                <a:cubicBezTo>
                  <a:pt x="255" y="531"/>
                  <a:pt x="254" y="531"/>
                  <a:pt x="252" y="531"/>
                </a:cubicBezTo>
                <a:cubicBezTo>
                  <a:pt x="251" y="530"/>
                  <a:pt x="254" y="530"/>
                  <a:pt x="256" y="529"/>
                </a:cubicBezTo>
                <a:cubicBezTo>
                  <a:pt x="254" y="529"/>
                  <a:pt x="253" y="530"/>
                  <a:pt x="251" y="530"/>
                </a:cubicBezTo>
                <a:cubicBezTo>
                  <a:pt x="251" y="530"/>
                  <a:pt x="251" y="530"/>
                  <a:pt x="251" y="530"/>
                </a:cubicBezTo>
                <a:cubicBezTo>
                  <a:pt x="247" y="531"/>
                  <a:pt x="247" y="531"/>
                  <a:pt x="247" y="531"/>
                </a:cubicBezTo>
                <a:cubicBezTo>
                  <a:pt x="245" y="532"/>
                  <a:pt x="250" y="530"/>
                  <a:pt x="251" y="531"/>
                </a:cubicBezTo>
                <a:cubicBezTo>
                  <a:pt x="248" y="532"/>
                  <a:pt x="248" y="532"/>
                  <a:pt x="248" y="532"/>
                </a:cubicBezTo>
                <a:cubicBezTo>
                  <a:pt x="245" y="533"/>
                  <a:pt x="236" y="535"/>
                  <a:pt x="232" y="534"/>
                </a:cubicBezTo>
                <a:cubicBezTo>
                  <a:pt x="228" y="534"/>
                  <a:pt x="230" y="535"/>
                  <a:pt x="230" y="536"/>
                </a:cubicBezTo>
                <a:cubicBezTo>
                  <a:pt x="228" y="538"/>
                  <a:pt x="225" y="537"/>
                  <a:pt x="223" y="538"/>
                </a:cubicBezTo>
                <a:cubicBezTo>
                  <a:pt x="223" y="539"/>
                  <a:pt x="220" y="539"/>
                  <a:pt x="221" y="540"/>
                </a:cubicBezTo>
                <a:cubicBezTo>
                  <a:pt x="217" y="541"/>
                  <a:pt x="217" y="541"/>
                  <a:pt x="217" y="541"/>
                </a:cubicBezTo>
                <a:cubicBezTo>
                  <a:pt x="216" y="543"/>
                  <a:pt x="222" y="540"/>
                  <a:pt x="223" y="541"/>
                </a:cubicBezTo>
                <a:cubicBezTo>
                  <a:pt x="226" y="542"/>
                  <a:pt x="221" y="542"/>
                  <a:pt x="222" y="542"/>
                </a:cubicBezTo>
                <a:cubicBezTo>
                  <a:pt x="225" y="542"/>
                  <a:pt x="225" y="541"/>
                  <a:pt x="226" y="540"/>
                </a:cubicBezTo>
                <a:cubicBezTo>
                  <a:pt x="228" y="540"/>
                  <a:pt x="229" y="540"/>
                  <a:pt x="229" y="541"/>
                </a:cubicBezTo>
                <a:cubicBezTo>
                  <a:pt x="224" y="541"/>
                  <a:pt x="227" y="542"/>
                  <a:pt x="223" y="543"/>
                </a:cubicBezTo>
                <a:cubicBezTo>
                  <a:pt x="223" y="543"/>
                  <a:pt x="223" y="543"/>
                  <a:pt x="223" y="543"/>
                </a:cubicBezTo>
                <a:cubicBezTo>
                  <a:pt x="224" y="544"/>
                  <a:pt x="218" y="544"/>
                  <a:pt x="216" y="545"/>
                </a:cubicBezTo>
                <a:cubicBezTo>
                  <a:pt x="211" y="545"/>
                  <a:pt x="219" y="543"/>
                  <a:pt x="218" y="542"/>
                </a:cubicBezTo>
                <a:cubicBezTo>
                  <a:pt x="213" y="544"/>
                  <a:pt x="213" y="544"/>
                  <a:pt x="213" y="544"/>
                </a:cubicBezTo>
                <a:cubicBezTo>
                  <a:pt x="215" y="543"/>
                  <a:pt x="213" y="542"/>
                  <a:pt x="215" y="541"/>
                </a:cubicBezTo>
                <a:cubicBezTo>
                  <a:pt x="212" y="542"/>
                  <a:pt x="211" y="541"/>
                  <a:pt x="209" y="542"/>
                </a:cubicBezTo>
                <a:cubicBezTo>
                  <a:pt x="211" y="540"/>
                  <a:pt x="204" y="542"/>
                  <a:pt x="203" y="541"/>
                </a:cubicBezTo>
                <a:cubicBezTo>
                  <a:pt x="206" y="540"/>
                  <a:pt x="214" y="540"/>
                  <a:pt x="213" y="540"/>
                </a:cubicBezTo>
                <a:cubicBezTo>
                  <a:pt x="213" y="540"/>
                  <a:pt x="217" y="539"/>
                  <a:pt x="219" y="540"/>
                </a:cubicBezTo>
                <a:cubicBezTo>
                  <a:pt x="220" y="537"/>
                  <a:pt x="220" y="537"/>
                  <a:pt x="220" y="537"/>
                </a:cubicBezTo>
                <a:cubicBezTo>
                  <a:pt x="218" y="538"/>
                  <a:pt x="214" y="539"/>
                  <a:pt x="215" y="538"/>
                </a:cubicBezTo>
                <a:cubicBezTo>
                  <a:pt x="211" y="539"/>
                  <a:pt x="211" y="539"/>
                  <a:pt x="211" y="539"/>
                </a:cubicBezTo>
                <a:cubicBezTo>
                  <a:pt x="214" y="536"/>
                  <a:pt x="214" y="537"/>
                  <a:pt x="217" y="535"/>
                </a:cubicBezTo>
                <a:cubicBezTo>
                  <a:pt x="209" y="535"/>
                  <a:pt x="205" y="540"/>
                  <a:pt x="198" y="539"/>
                </a:cubicBezTo>
                <a:cubicBezTo>
                  <a:pt x="199" y="539"/>
                  <a:pt x="199" y="539"/>
                  <a:pt x="199" y="539"/>
                </a:cubicBezTo>
                <a:cubicBezTo>
                  <a:pt x="188" y="542"/>
                  <a:pt x="184" y="541"/>
                  <a:pt x="180" y="539"/>
                </a:cubicBezTo>
                <a:cubicBezTo>
                  <a:pt x="185" y="537"/>
                  <a:pt x="185" y="537"/>
                  <a:pt x="185" y="537"/>
                </a:cubicBezTo>
                <a:cubicBezTo>
                  <a:pt x="186" y="538"/>
                  <a:pt x="186" y="538"/>
                  <a:pt x="186" y="538"/>
                </a:cubicBezTo>
                <a:cubicBezTo>
                  <a:pt x="194" y="537"/>
                  <a:pt x="198" y="533"/>
                  <a:pt x="207" y="531"/>
                </a:cubicBezTo>
                <a:cubicBezTo>
                  <a:pt x="206" y="532"/>
                  <a:pt x="203" y="533"/>
                  <a:pt x="203" y="533"/>
                </a:cubicBezTo>
                <a:cubicBezTo>
                  <a:pt x="209" y="532"/>
                  <a:pt x="207" y="530"/>
                  <a:pt x="212" y="530"/>
                </a:cubicBezTo>
                <a:cubicBezTo>
                  <a:pt x="205" y="532"/>
                  <a:pt x="217" y="529"/>
                  <a:pt x="211" y="532"/>
                </a:cubicBezTo>
                <a:cubicBezTo>
                  <a:pt x="219" y="528"/>
                  <a:pt x="230" y="529"/>
                  <a:pt x="236" y="527"/>
                </a:cubicBezTo>
                <a:cubicBezTo>
                  <a:pt x="234" y="527"/>
                  <a:pt x="238" y="526"/>
                  <a:pt x="238" y="525"/>
                </a:cubicBezTo>
                <a:cubicBezTo>
                  <a:pt x="239" y="525"/>
                  <a:pt x="239" y="526"/>
                  <a:pt x="238" y="526"/>
                </a:cubicBezTo>
                <a:cubicBezTo>
                  <a:pt x="241" y="526"/>
                  <a:pt x="242" y="527"/>
                  <a:pt x="242" y="528"/>
                </a:cubicBezTo>
                <a:cubicBezTo>
                  <a:pt x="236" y="529"/>
                  <a:pt x="236" y="529"/>
                  <a:pt x="236" y="529"/>
                </a:cubicBezTo>
                <a:cubicBezTo>
                  <a:pt x="238" y="529"/>
                  <a:pt x="240" y="530"/>
                  <a:pt x="241" y="530"/>
                </a:cubicBezTo>
                <a:cubicBezTo>
                  <a:pt x="241" y="530"/>
                  <a:pt x="241" y="530"/>
                  <a:pt x="241" y="530"/>
                </a:cubicBezTo>
                <a:cubicBezTo>
                  <a:pt x="241" y="530"/>
                  <a:pt x="241" y="530"/>
                  <a:pt x="241" y="530"/>
                </a:cubicBezTo>
                <a:cubicBezTo>
                  <a:pt x="242" y="530"/>
                  <a:pt x="243" y="529"/>
                  <a:pt x="244" y="529"/>
                </a:cubicBezTo>
                <a:cubicBezTo>
                  <a:pt x="245" y="528"/>
                  <a:pt x="244" y="528"/>
                  <a:pt x="244" y="528"/>
                </a:cubicBezTo>
                <a:cubicBezTo>
                  <a:pt x="246" y="527"/>
                  <a:pt x="248" y="525"/>
                  <a:pt x="251" y="524"/>
                </a:cubicBezTo>
                <a:cubicBezTo>
                  <a:pt x="251" y="524"/>
                  <a:pt x="251" y="524"/>
                  <a:pt x="251" y="524"/>
                </a:cubicBezTo>
                <a:cubicBezTo>
                  <a:pt x="257" y="523"/>
                  <a:pt x="257" y="523"/>
                  <a:pt x="257" y="523"/>
                </a:cubicBezTo>
                <a:cubicBezTo>
                  <a:pt x="257" y="523"/>
                  <a:pt x="257" y="523"/>
                  <a:pt x="257" y="523"/>
                </a:cubicBezTo>
                <a:cubicBezTo>
                  <a:pt x="260" y="522"/>
                  <a:pt x="260" y="522"/>
                  <a:pt x="260" y="522"/>
                </a:cubicBezTo>
                <a:cubicBezTo>
                  <a:pt x="261" y="523"/>
                  <a:pt x="262" y="522"/>
                  <a:pt x="262" y="523"/>
                </a:cubicBezTo>
                <a:cubicBezTo>
                  <a:pt x="265" y="525"/>
                  <a:pt x="271" y="521"/>
                  <a:pt x="277" y="521"/>
                </a:cubicBezTo>
                <a:cubicBezTo>
                  <a:pt x="276" y="522"/>
                  <a:pt x="276" y="522"/>
                  <a:pt x="276" y="522"/>
                </a:cubicBezTo>
                <a:cubicBezTo>
                  <a:pt x="279" y="520"/>
                  <a:pt x="286" y="520"/>
                  <a:pt x="291" y="520"/>
                </a:cubicBezTo>
                <a:cubicBezTo>
                  <a:pt x="291" y="520"/>
                  <a:pt x="291" y="520"/>
                  <a:pt x="291" y="520"/>
                </a:cubicBezTo>
                <a:cubicBezTo>
                  <a:pt x="289" y="521"/>
                  <a:pt x="288" y="522"/>
                  <a:pt x="290" y="522"/>
                </a:cubicBezTo>
                <a:close/>
                <a:moveTo>
                  <a:pt x="291" y="513"/>
                </a:moveTo>
                <a:cubicBezTo>
                  <a:pt x="291" y="512"/>
                  <a:pt x="291" y="512"/>
                  <a:pt x="291" y="512"/>
                </a:cubicBezTo>
                <a:cubicBezTo>
                  <a:pt x="287" y="511"/>
                  <a:pt x="283" y="513"/>
                  <a:pt x="284" y="514"/>
                </a:cubicBezTo>
                <a:cubicBezTo>
                  <a:pt x="280" y="514"/>
                  <a:pt x="282" y="513"/>
                  <a:pt x="281" y="512"/>
                </a:cubicBezTo>
                <a:cubicBezTo>
                  <a:pt x="283" y="511"/>
                  <a:pt x="288" y="509"/>
                  <a:pt x="289" y="511"/>
                </a:cubicBezTo>
                <a:cubicBezTo>
                  <a:pt x="289" y="511"/>
                  <a:pt x="288" y="511"/>
                  <a:pt x="288" y="511"/>
                </a:cubicBezTo>
                <a:cubicBezTo>
                  <a:pt x="299" y="511"/>
                  <a:pt x="291" y="508"/>
                  <a:pt x="296" y="507"/>
                </a:cubicBezTo>
                <a:cubicBezTo>
                  <a:pt x="293" y="507"/>
                  <a:pt x="290" y="507"/>
                  <a:pt x="288" y="507"/>
                </a:cubicBezTo>
                <a:cubicBezTo>
                  <a:pt x="287" y="508"/>
                  <a:pt x="281" y="509"/>
                  <a:pt x="279" y="510"/>
                </a:cubicBezTo>
                <a:cubicBezTo>
                  <a:pt x="282" y="509"/>
                  <a:pt x="285" y="509"/>
                  <a:pt x="288" y="510"/>
                </a:cubicBezTo>
                <a:cubicBezTo>
                  <a:pt x="285" y="510"/>
                  <a:pt x="285" y="511"/>
                  <a:pt x="283" y="511"/>
                </a:cubicBezTo>
                <a:cubicBezTo>
                  <a:pt x="284" y="510"/>
                  <a:pt x="284" y="510"/>
                  <a:pt x="284" y="510"/>
                </a:cubicBezTo>
                <a:cubicBezTo>
                  <a:pt x="281" y="511"/>
                  <a:pt x="281" y="511"/>
                  <a:pt x="281" y="511"/>
                </a:cubicBezTo>
                <a:cubicBezTo>
                  <a:pt x="280" y="510"/>
                  <a:pt x="274" y="512"/>
                  <a:pt x="277" y="510"/>
                </a:cubicBezTo>
                <a:cubicBezTo>
                  <a:pt x="274" y="510"/>
                  <a:pt x="276" y="511"/>
                  <a:pt x="273" y="512"/>
                </a:cubicBezTo>
                <a:cubicBezTo>
                  <a:pt x="280" y="511"/>
                  <a:pt x="280" y="511"/>
                  <a:pt x="280" y="511"/>
                </a:cubicBezTo>
                <a:cubicBezTo>
                  <a:pt x="280" y="513"/>
                  <a:pt x="280" y="513"/>
                  <a:pt x="280" y="513"/>
                </a:cubicBezTo>
                <a:cubicBezTo>
                  <a:pt x="278" y="514"/>
                  <a:pt x="277" y="513"/>
                  <a:pt x="275" y="513"/>
                </a:cubicBezTo>
                <a:cubicBezTo>
                  <a:pt x="275" y="514"/>
                  <a:pt x="275" y="514"/>
                  <a:pt x="275" y="514"/>
                </a:cubicBezTo>
                <a:cubicBezTo>
                  <a:pt x="270" y="514"/>
                  <a:pt x="270" y="514"/>
                  <a:pt x="270" y="514"/>
                </a:cubicBezTo>
                <a:cubicBezTo>
                  <a:pt x="271" y="515"/>
                  <a:pt x="268" y="515"/>
                  <a:pt x="267" y="515"/>
                </a:cubicBezTo>
                <a:cubicBezTo>
                  <a:pt x="264" y="515"/>
                  <a:pt x="265" y="513"/>
                  <a:pt x="261" y="515"/>
                </a:cubicBezTo>
                <a:cubicBezTo>
                  <a:pt x="261" y="515"/>
                  <a:pt x="261" y="515"/>
                  <a:pt x="261" y="515"/>
                </a:cubicBezTo>
                <a:cubicBezTo>
                  <a:pt x="259" y="516"/>
                  <a:pt x="258" y="516"/>
                  <a:pt x="254" y="516"/>
                </a:cubicBezTo>
                <a:cubicBezTo>
                  <a:pt x="254" y="516"/>
                  <a:pt x="255" y="516"/>
                  <a:pt x="255" y="515"/>
                </a:cubicBezTo>
                <a:cubicBezTo>
                  <a:pt x="250" y="515"/>
                  <a:pt x="243" y="519"/>
                  <a:pt x="240" y="517"/>
                </a:cubicBezTo>
                <a:cubicBezTo>
                  <a:pt x="240" y="516"/>
                  <a:pt x="242" y="516"/>
                  <a:pt x="242" y="515"/>
                </a:cubicBezTo>
                <a:cubicBezTo>
                  <a:pt x="250" y="516"/>
                  <a:pt x="246" y="512"/>
                  <a:pt x="256" y="512"/>
                </a:cubicBezTo>
                <a:cubicBezTo>
                  <a:pt x="257" y="515"/>
                  <a:pt x="263" y="509"/>
                  <a:pt x="265" y="512"/>
                </a:cubicBezTo>
                <a:cubicBezTo>
                  <a:pt x="262" y="512"/>
                  <a:pt x="258" y="514"/>
                  <a:pt x="259" y="514"/>
                </a:cubicBezTo>
                <a:cubicBezTo>
                  <a:pt x="262" y="514"/>
                  <a:pt x="266" y="513"/>
                  <a:pt x="269" y="513"/>
                </a:cubicBezTo>
                <a:cubicBezTo>
                  <a:pt x="266" y="512"/>
                  <a:pt x="266" y="511"/>
                  <a:pt x="267" y="510"/>
                </a:cubicBezTo>
                <a:cubicBezTo>
                  <a:pt x="262" y="511"/>
                  <a:pt x="252" y="511"/>
                  <a:pt x="245" y="512"/>
                </a:cubicBezTo>
                <a:cubicBezTo>
                  <a:pt x="246" y="513"/>
                  <a:pt x="246" y="513"/>
                  <a:pt x="246" y="513"/>
                </a:cubicBezTo>
                <a:cubicBezTo>
                  <a:pt x="240" y="515"/>
                  <a:pt x="246" y="512"/>
                  <a:pt x="241" y="512"/>
                </a:cubicBezTo>
                <a:cubicBezTo>
                  <a:pt x="240" y="514"/>
                  <a:pt x="240" y="514"/>
                  <a:pt x="240" y="514"/>
                </a:cubicBezTo>
                <a:cubicBezTo>
                  <a:pt x="239" y="514"/>
                  <a:pt x="239" y="514"/>
                  <a:pt x="239" y="514"/>
                </a:cubicBezTo>
                <a:cubicBezTo>
                  <a:pt x="236" y="516"/>
                  <a:pt x="236" y="516"/>
                  <a:pt x="236" y="516"/>
                </a:cubicBezTo>
                <a:cubicBezTo>
                  <a:pt x="239" y="515"/>
                  <a:pt x="237" y="514"/>
                  <a:pt x="240" y="515"/>
                </a:cubicBezTo>
                <a:cubicBezTo>
                  <a:pt x="243" y="515"/>
                  <a:pt x="241" y="516"/>
                  <a:pt x="240" y="517"/>
                </a:cubicBezTo>
                <a:cubicBezTo>
                  <a:pt x="238" y="517"/>
                  <a:pt x="232" y="518"/>
                  <a:pt x="236" y="516"/>
                </a:cubicBezTo>
                <a:cubicBezTo>
                  <a:pt x="230" y="519"/>
                  <a:pt x="230" y="519"/>
                  <a:pt x="230" y="519"/>
                </a:cubicBezTo>
                <a:cubicBezTo>
                  <a:pt x="230" y="519"/>
                  <a:pt x="231" y="518"/>
                  <a:pt x="231" y="518"/>
                </a:cubicBezTo>
                <a:cubicBezTo>
                  <a:pt x="227" y="519"/>
                  <a:pt x="227" y="519"/>
                  <a:pt x="227" y="519"/>
                </a:cubicBezTo>
                <a:cubicBezTo>
                  <a:pt x="227" y="519"/>
                  <a:pt x="227" y="519"/>
                  <a:pt x="227" y="519"/>
                </a:cubicBezTo>
                <a:cubicBezTo>
                  <a:pt x="223" y="520"/>
                  <a:pt x="218" y="521"/>
                  <a:pt x="215" y="523"/>
                </a:cubicBezTo>
                <a:cubicBezTo>
                  <a:pt x="223" y="522"/>
                  <a:pt x="213" y="525"/>
                  <a:pt x="214" y="525"/>
                </a:cubicBezTo>
                <a:cubicBezTo>
                  <a:pt x="212" y="526"/>
                  <a:pt x="210" y="523"/>
                  <a:pt x="214" y="521"/>
                </a:cubicBezTo>
                <a:cubicBezTo>
                  <a:pt x="216" y="522"/>
                  <a:pt x="219" y="520"/>
                  <a:pt x="221" y="519"/>
                </a:cubicBezTo>
                <a:cubicBezTo>
                  <a:pt x="217" y="519"/>
                  <a:pt x="217" y="520"/>
                  <a:pt x="214" y="521"/>
                </a:cubicBezTo>
                <a:cubicBezTo>
                  <a:pt x="216" y="520"/>
                  <a:pt x="211" y="521"/>
                  <a:pt x="210" y="520"/>
                </a:cubicBezTo>
                <a:cubicBezTo>
                  <a:pt x="210" y="520"/>
                  <a:pt x="211" y="518"/>
                  <a:pt x="214" y="518"/>
                </a:cubicBezTo>
                <a:cubicBezTo>
                  <a:pt x="219" y="517"/>
                  <a:pt x="216" y="519"/>
                  <a:pt x="217" y="519"/>
                </a:cubicBezTo>
                <a:cubicBezTo>
                  <a:pt x="219" y="520"/>
                  <a:pt x="224" y="517"/>
                  <a:pt x="227" y="517"/>
                </a:cubicBezTo>
                <a:cubicBezTo>
                  <a:pt x="227" y="517"/>
                  <a:pt x="226" y="517"/>
                  <a:pt x="226" y="518"/>
                </a:cubicBezTo>
                <a:cubicBezTo>
                  <a:pt x="228" y="517"/>
                  <a:pt x="234" y="516"/>
                  <a:pt x="234" y="515"/>
                </a:cubicBezTo>
                <a:cubicBezTo>
                  <a:pt x="228" y="517"/>
                  <a:pt x="228" y="517"/>
                  <a:pt x="228" y="517"/>
                </a:cubicBezTo>
                <a:cubicBezTo>
                  <a:pt x="226" y="517"/>
                  <a:pt x="229" y="516"/>
                  <a:pt x="227" y="515"/>
                </a:cubicBezTo>
                <a:cubicBezTo>
                  <a:pt x="226" y="516"/>
                  <a:pt x="224" y="516"/>
                  <a:pt x="222" y="516"/>
                </a:cubicBezTo>
                <a:cubicBezTo>
                  <a:pt x="222" y="516"/>
                  <a:pt x="222" y="516"/>
                  <a:pt x="222" y="516"/>
                </a:cubicBezTo>
                <a:cubicBezTo>
                  <a:pt x="218" y="516"/>
                  <a:pt x="212" y="517"/>
                  <a:pt x="207" y="519"/>
                </a:cubicBezTo>
                <a:cubicBezTo>
                  <a:pt x="208" y="521"/>
                  <a:pt x="206" y="523"/>
                  <a:pt x="205" y="526"/>
                </a:cubicBezTo>
                <a:cubicBezTo>
                  <a:pt x="199" y="527"/>
                  <a:pt x="192" y="529"/>
                  <a:pt x="185" y="530"/>
                </a:cubicBezTo>
                <a:cubicBezTo>
                  <a:pt x="185" y="531"/>
                  <a:pt x="185" y="531"/>
                  <a:pt x="185" y="532"/>
                </a:cubicBezTo>
                <a:cubicBezTo>
                  <a:pt x="183" y="532"/>
                  <a:pt x="180" y="533"/>
                  <a:pt x="179" y="532"/>
                </a:cubicBezTo>
                <a:cubicBezTo>
                  <a:pt x="178" y="533"/>
                  <a:pt x="172" y="536"/>
                  <a:pt x="174" y="537"/>
                </a:cubicBezTo>
                <a:cubicBezTo>
                  <a:pt x="173" y="537"/>
                  <a:pt x="173" y="537"/>
                  <a:pt x="173" y="537"/>
                </a:cubicBezTo>
                <a:cubicBezTo>
                  <a:pt x="170" y="536"/>
                  <a:pt x="166" y="536"/>
                  <a:pt x="159" y="538"/>
                </a:cubicBezTo>
                <a:cubicBezTo>
                  <a:pt x="158" y="538"/>
                  <a:pt x="158" y="539"/>
                  <a:pt x="159" y="540"/>
                </a:cubicBezTo>
                <a:cubicBezTo>
                  <a:pt x="158" y="540"/>
                  <a:pt x="156" y="540"/>
                  <a:pt x="155" y="541"/>
                </a:cubicBezTo>
                <a:cubicBezTo>
                  <a:pt x="155" y="540"/>
                  <a:pt x="156" y="539"/>
                  <a:pt x="158" y="538"/>
                </a:cubicBezTo>
                <a:cubicBezTo>
                  <a:pt x="147" y="541"/>
                  <a:pt x="147" y="541"/>
                  <a:pt x="147" y="541"/>
                </a:cubicBezTo>
                <a:cubicBezTo>
                  <a:pt x="148" y="540"/>
                  <a:pt x="148" y="540"/>
                  <a:pt x="148" y="540"/>
                </a:cubicBezTo>
                <a:cubicBezTo>
                  <a:pt x="144" y="542"/>
                  <a:pt x="144" y="542"/>
                  <a:pt x="144" y="542"/>
                </a:cubicBezTo>
                <a:cubicBezTo>
                  <a:pt x="146" y="541"/>
                  <a:pt x="150" y="541"/>
                  <a:pt x="150" y="542"/>
                </a:cubicBezTo>
                <a:cubicBezTo>
                  <a:pt x="146" y="544"/>
                  <a:pt x="142" y="544"/>
                  <a:pt x="139" y="547"/>
                </a:cubicBezTo>
                <a:cubicBezTo>
                  <a:pt x="138" y="545"/>
                  <a:pt x="137" y="545"/>
                  <a:pt x="137" y="543"/>
                </a:cubicBezTo>
                <a:cubicBezTo>
                  <a:pt x="138" y="543"/>
                  <a:pt x="138" y="543"/>
                  <a:pt x="138" y="543"/>
                </a:cubicBezTo>
                <a:cubicBezTo>
                  <a:pt x="138" y="541"/>
                  <a:pt x="141" y="539"/>
                  <a:pt x="143" y="538"/>
                </a:cubicBezTo>
                <a:cubicBezTo>
                  <a:pt x="134" y="540"/>
                  <a:pt x="137" y="540"/>
                  <a:pt x="129" y="542"/>
                </a:cubicBezTo>
                <a:cubicBezTo>
                  <a:pt x="128" y="541"/>
                  <a:pt x="135" y="539"/>
                  <a:pt x="133" y="539"/>
                </a:cubicBezTo>
                <a:cubicBezTo>
                  <a:pt x="140" y="537"/>
                  <a:pt x="140" y="537"/>
                  <a:pt x="140" y="537"/>
                </a:cubicBezTo>
                <a:cubicBezTo>
                  <a:pt x="139" y="537"/>
                  <a:pt x="139" y="538"/>
                  <a:pt x="139" y="538"/>
                </a:cubicBezTo>
                <a:cubicBezTo>
                  <a:pt x="143" y="536"/>
                  <a:pt x="145" y="536"/>
                  <a:pt x="148" y="534"/>
                </a:cubicBezTo>
                <a:cubicBezTo>
                  <a:pt x="151" y="534"/>
                  <a:pt x="145" y="536"/>
                  <a:pt x="148" y="535"/>
                </a:cubicBezTo>
                <a:cubicBezTo>
                  <a:pt x="146" y="536"/>
                  <a:pt x="144" y="538"/>
                  <a:pt x="144" y="539"/>
                </a:cubicBezTo>
                <a:cubicBezTo>
                  <a:pt x="150" y="538"/>
                  <a:pt x="146" y="537"/>
                  <a:pt x="151" y="535"/>
                </a:cubicBezTo>
                <a:cubicBezTo>
                  <a:pt x="155" y="535"/>
                  <a:pt x="155" y="535"/>
                  <a:pt x="155" y="535"/>
                </a:cubicBezTo>
                <a:cubicBezTo>
                  <a:pt x="157" y="534"/>
                  <a:pt x="154" y="534"/>
                  <a:pt x="153" y="534"/>
                </a:cubicBezTo>
                <a:cubicBezTo>
                  <a:pt x="156" y="533"/>
                  <a:pt x="157" y="534"/>
                  <a:pt x="159" y="533"/>
                </a:cubicBezTo>
                <a:cubicBezTo>
                  <a:pt x="158" y="533"/>
                  <a:pt x="157" y="533"/>
                  <a:pt x="157" y="532"/>
                </a:cubicBezTo>
                <a:cubicBezTo>
                  <a:pt x="161" y="532"/>
                  <a:pt x="164" y="531"/>
                  <a:pt x="168" y="532"/>
                </a:cubicBezTo>
                <a:cubicBezTo>
                  <a:pt x="166" y="531"/>
                  <a:pt x="169" y="529"/>
                  <a:pt x="170" y="528"/>
                </a:cubicBezTo>
                <a:cubicBezTo>
                  <a:pt x="163" y="529"/>
                  <a:pt x="163" y="529"/>
                  <a:pt x="163" y="529"/>
                </a:cubicBezTo>
                <a:cubicBezTo>
                  <a:pt x="155" y="531"/>
                  <a:pt x="149" y="532"/>
                  <a:pt x="141" y="535"/>
                </a:cubicBezTo>
                <a:cubicBezTo>
                  <a:pt x="141" y="535"/>
                  <a:pt x="141" y="535"/>
                  <a:pt x="141" y="535"/>
                </a:cubicBezTo>
                <a:cubicBezTo>
                  <a:pt x="127" y="537"/>
                  <a:pt x="132" y="541"/>
                  <a:pt x="121" y="545"/>
                </a:cubicBezTo>
                <a:cubicBezTo>
                  <a:pt x="120" y="544"/>
                  <a:pt x="116" y="547"/>
                  <a:pt x="116" y="546"/>
                </a:cubicBezTo>
                <a:cubicBezTo>
                  <a:pt x="119" y="544"/>
                  <a:pt x="118" y="544"/>
                  <a:pt x="116" y="544"/>
                </a:cubicBezTo>
                <a:cubicBezTo>
                  <a:pt x="115" y="545"/>
                  <a:pt x="114" y="547"/>
                  <a:pt x="110" y="547"/>
                </a:cubicBezTo>
                <a:cubicBezTo>
                  <a:pt x="111" y="546"/>
                  <a:pt x="107" y="547"/>
                  <a:pt x="111" y="545"/>
                </a:cubicBezTo>
                <a:cubicBezTo>
                  <a:pt x="105" y="546"/>
                  <a:pt x="103" y="548"/>
                  <a:pt x="101" y="550"/>
                </a:cubicBezTo>
                <a:cubicBezTo>
                  <a:pt x="96" y="553"/>
                  <a:pt x="96" y="552"/>
                  <a:pt x="95" y="552"/>
                </a:cubicBezTo>
                <a:cubicBezTo>
                  <a:pt x="95" y="552"/>
                  <a:pt x="95" y="552"/>
                  <a:pt x="95" y="552"/>
                </a:cubicBezTo>
                <a:cubicBezTo>
                  <a:pt x="97" y="545"/>
                  <a:pt x="97" y="545"/>
                  <a:pt x="97" y="545"/>
                </a:cubicBezTo>
                <a:cubicBezTo>
                  <a:pt x="97" y="546"/>
                  <a:pt x="97" y="546"/>
                  <a:pt x="97" y="546"/>
                </a:cubicBezTo>
                <a:cubicBezTo>
                  <a:pt x="97" y="545"/>
                  <a:pt x="97" y="545"/>
                  <a:pt x="97" y="545"/>
                </a:cubicBezTo>
                <a:cubicBezTo>
                  <a:pt x="99" y="538"/>
                  <a:pt x="101" y="530"/>
                  <a:pt x="102" y="523"/>
                </a:cubicBezTo>
                <a:cubicBezTo>
                  <a:pt x="103" y="519"/>
                  <a:pt x="100" y="525"/>
                  <a:pt x="99" y="521"/>
                </a:cubicBezTo>
                <a:cubicBezTo>
                  <a:pt x="98" y="526"/>
                  <a:pt x="95" y="532"/>
                  <a:pt x="97" y="533"/>
                </a:cubicBezTo>
                <a:cubicBezTo>
                  <a:pt x="97" y="533"/>
                  <a:pt x="97" y="533"/>
                  <a:pt x="96" y="533"/>
                </a:cubicBezTo>
                <a:cubicBezTo>
                  <a:pt x="97" y="537"/>
                  <a:pt x="97" y="537"/>
                  <a:pt x="97" y="537"/>
                </a:cubicBezTo>
                <a:cubicBezTo>
                  <a:pt x="98" y="534"/>
                  <a:pt x="98" y="534"/>
                  <a:pt x="98" y="534"/>
                </a:cubicBezTo>
                <a:cubicBezTo>
                  <a:pt x="99" y="537"/>
                  <a:pt x="96" y="546"/>
                  <a:pt x="94" y="547"/>
                </a:cubicBezTo>
                <a:cubicBezTo>
                  <a:pt x="95" y="542"/>
                  <a:pt x="93" y="544"/>
                  <a:pt x="96" y="537"/>
                </a:cubicBezTo>
                <a:cubicBezTo>
                  <a:pt x="95" y="537"/>
                  <a:pt x="94" y="538"/>
                  <a:pt x="94" y="537"/>
                </a:cubicBezTo>
                <a:cubicBezTo>
                  <a:pt x="93" y="542"/>
                  <a:pt x="91" y="548"/>
                  <a:pt x="89" y="553"/>
                </a:cubicBezTo>
                <a:cubicBezTo>
                  <a:pt x="86" y="555"/>
                  <a:pt x="86" y="555"/>
                  <a:pt x="86" y="555"/>
                </a:cubicBezTo>
                <a:cubicBezTo>
                  <a:pt x="88" y="555"/>
                  <a:pt x="88" y="555"/>
                  <a:pt x="88" y="555"/>
                </a:cubicBezTo>
                <a:cubicBezTo>
                  <a:pt x="84" y="557"/>
                  <a:pt x="84" y="557"/>
                  <a:pt x="84" y="557"/>
                </a:cubicBezTo>
                <a:cubicBezTo>
                  <a:pt x="84" y="557"/>
                  <a:pt x="85" y="556"/>
                  <a:pt x="85" y="556"/>
                </a:cubicBezTo>
                <a:cubicBezTo>
                  <a:pt x="85" y="555"/>
                  <a:pt x="85" y="555"/>
                  <a:pt x="85" y="555"/>
                </a:cubicBezTo>
                <a:cubicBezTo>
                  <a:pt x="85" y="555"/>
                  <a:pt x="85" y="555"/>
                  <a:pt x="85" y="555"/>
                </a:cubicBezTo>
                <a:cubicBezTo>
                  <a:pt x="86" y="553"/>
                  <a:pt x="86" y="550"/>
                  <a:pt x="86" y="548"/>
                </a:cubicBezTo>
                <a:cubicBezTo>
                  <a:pt x="85" y="553"/>
                  <a:pt x="85" y="546"/>
                  <a:pt x="84" y="550"/>
                </a:cubicBezTo>
                <a:cubicBezTo>
                  <a:pt x="84" y="549"/>
                  <a:pt x="84" y="546"/>
                  <a:pt x="85" y="543"/>
                </a:cubicBezTo>
                <a:cubicBezTo>
                  <a:pt x="85" y="546"/>
                  <a:pt x="89" y="541"/>
                  <a:pt x="86" y="546"/>
                </a:cubicBezTo>
                <a:cubicBezTo>
                  <a:pt x="88" y="546"/>
                  <a:pt x="87" y="543"/>
                  <a:pt x="88" y="541"/>
                </a:cubicBezTo>
                <a:cubicBezTo>
                  <a:pt x="88" y="542"/>
                  <a:pt x="88" y="545"/>
                  <a:pt x="88" y="545"/>
                </a:cubicBezTo>
                <a:cubicBezTo>
                  <a:pt x="87" y="541"/>
                  <a:pt x="94" y="533"/>
                  <a:pt x="93" y="531"/>
                </a:cubicBezTo>
                <a:cubicBezTo>
                  <a:pt x="92" y="528"/>
                  <a:pt x="92" y="523"/>
                  <a:pt x="91" y="519"/>
                </a:cubicBezTo>
                <a:cubicBezTo>
                  <a:pt x="94" y="516"/>
                  <a:pt x="93" y="512"/>
                  <a:pt x="95" y="508"/>
                </a:cubicBezTo>
                <a:cubicBezTo>
                  <a:pt x="95" y="509"/>
                  <a:pt x="95" y="509"/>
                  <a:pt x="95" y="509"/>
                </a:cubicBezTo>
                <a:cubicBezTo>
                  <a:pt x="96" y="507"/>
                  <a:pt x="96" y="503"/>
                  <a:pt x="97" y="500"/>
                </a:cubicBezTo>
                <a:cubicBezTo>
                  <a:pt x="98" y="499"/>
                  <a:pt x="98" y="499"/>
                  <a:pt x="98" y="499"/>
                </a:cubicBezTo>
                <a:cubicBezTo>
                  <a:pt x="98" y="497"/>
                  <a:pt x="99" y="493"/>
                  <a:pt x="99" y="489"/>
                </a:cubicBezTo>
                <a:cubicBezTo>
                  <a:pt x="98" y="489"/>
                  <a:pt x="98" y="492"/>
                  <a:pt x="97" y="490"/>
                </a:cubicBezTo>
                <a:cubicBezTo>
                  <a:pt x="97" y="492"/>
                  <a:pt x="97" y="494"/>
                  <a:pt x="98" y="493"/>
                </a:cubicBezTo>
                <a:cubicBezTo>
                  <a:pt x="98" y="495"/>
                  <a:pt x="96" y="495"/>
                  <a:pt x="96" y="496"/>
                </a:cubicBezTo>
                <a:cubicBezTo>
                  <a:pt x="96" y="489"/>
                  <a:pt x="96" y="489"/>
                  <a:pt x="96" y="489"/>
                </a:cubicBezTo>
                <a:cubicBezTo>
                  <a:pt x="96" y="489"/>
                  <a:pt x="96" y="488"/>
                  <a:pt x="96" y="488"/>
                </a:cubicBezTo>
                <a:cubicBezTo>
                  <a:pt x="95" y="488"/>
                  <a:pt x="95" y="488"/>
                  <a:pt x="95" y="488"/>
                </a:cubicBezTo>
                <a:cubicBezTo>
                  <a:pt x="95" y="486"/>
                  <a:pt x="96" y="485"/>
                  <a:pt x="96" y="486"/>
                </a:cubicBezTo>
                <a:cubicBezTo>
                  <a:pt x="96" y="482"/>
                  <a:pt x="94" y="480"/>
                  <a:pt x="95" y="476"/>
                </a:cubicBezTo>
                <a:cubicBezTo>
                  <a:pt x="96" y="478"/>
                  <a:pt x="97" y="480"/>
                  <a:pt x="97" y="482"/>
                </a:cubicBezTo>
                <a:cubicBezTo>
                  <a:pt x="97" y="478"/>
                  <a:pt x="97" y="478"/>
                  <a:pt x="97" y="478"/>
                </a:cubicBezTo>
                <a:cubicBezTo>
                  <a:pt x="98" y="480"/>
                  <a:pt x="97" y="488"/>
                  <a:pt x="99" y="487"/>
                </a:cubicBezTo>
                <a:cubicBezTo>
                  <a:pt x="99" y="482"/>
                  <a:pt x="98" y="474"/>
                  <a:pt x="97" y="469"/>
                </a:cubicBezTo>
                <a:cubicBezTo>
                  <a:pt x="99" y="467"/>
                  <a:pt x="97" y="464"/>
                  <a:pt x="98" y="460"/>
                </a:cubicBezTo>
                <a:cubicBezTo>
                  <a:pt x="98" y="459"/>
                  <a:pt x="99" y="458"/>
                  <a:pt x="100" y="459"/>
                </a:cubicBezTo>
                <a:cubicBezTo>
                  <a:pt x="100" y="460"/>
                  <a:pt x="100" y="460"/>
                  <a:pt x="100" y="460"/>
                </a:cubicBezTo>
                <a:cubicBezTo>
                  <a:pt x="100" y="455"/>
                  <a:pt x="99" y="449"/>
                  <a:pt x="98" y="444"/>
                </a:cubicBezTo>
                <a:cubicBezTo>
                  <a:pt x="100" y="442"/>
                  <a:pt x="100" y="442"/>
                  <a:pt x="100" y="442"/>
                </a:cubicBezTo>
                <a:cubicBezTo>
                  <a:pt x="101" y="434"/>
                  <a:pt x="97" y="443"/>
                  <a:pt x="97" y="435"/>
                </a:cubicBezTo>
                <a:cubicBezTo>
                  <a:pt x="99" y="433"/>
                  <a:pt x="98" y="425"/>
                  <a:pt x="99" y="425"/>
                </a:cubicBezTo>
                <a:cubicBezTo>
                  <a:pt x="99" y="423"/>
                  <a:pt x="99" y="423"/>
                  <a:pt x="98" y="422"/>
                </a:cubicBezTo>
                <a:cubicBezTo>
                  <a:pt x="98" y="424"/>
                  <a:pt x="98" y="427"/>
                  <a:pt x="97" y="425"/>
                </a:cubicBezTo>
                <a:cubicBezTo>
                  <a:pt x="97" y="422"/>
                  <a:pt x="97" y="421"/>
                  <a:pt x="97" y="419"/>
                </a:cubicBezTo>
                <a:cubicBezTo>
                  <a:pt x="98" y="419"/>
                  <a:pt x="98" y="421"/>
                  <a:pt x="98" y="420"/>
                </a:cubicBezTo>
                <a:cubicBezTo>
                  <a:pt x="98" y="418"/>
                  <a:pt x="98" y="416"/>
                  <a:pt x="98" y="413"/>
                </a:cubicBezTo>
                <a:cubicBezTo>
                  <a:pt x="105" y="418"/>
                  <a:pt x="113" y="423"/>
                  <a:pt x="123" y="431"/>
                </a:cubicBezTo>
                <a:cubicBezTo>
                  <a:pt x="125" y="435"/>
                  <a:pt x="124" y="437"/>
                  <a:pt x="134" y="444"/>
                </a:cubicBezTo>
                <a:cubicBezTo>
                  <a:pt x="142" y="448"/>
                  <a:pt x="142" y="448"/>
                  <a:pt x="142" y="448"/>
                </a:cubicBezTo>
                <a:cubicBezTo>
                  <a:pt x="152" y="454"/>
                  <a:pt x="168" y="461"/>
                  <a:pt x="174" y="464"/>
                </a:cubicBezTo>
                <a:cubicBezTo>
                  <a:pt x="173" y="464"/>
                  <a:pt x="173" y="464"/>
                  <a:pt x="173" y="464"/>
                </a:cubicBezTo>
                <a:cubicBezTo>
                  <a:pt x="184" y="470"/>
                  <a:pt x="186" y="468"/>
                  <a:pt x="176" y="464"/>
                </a:cubicBezTo>
                <a:cubicBezTo>
                  <a:pt x="188" y="468"/>
                  <a:pt x="188" y="468"/>
                  <a:pt x="188" y="468"/>
                </a:cubicBezTo>
                <a:cubicBezTo>
                  <a:pt x="188" y="469"/>
                  <a:pt x="188" y="469"/>
                  <a:pt x="188" y="469"/>
                </a:cubicBezTo>
                <a:cubicBezTo>
                  <a:pt x="204" y="475"/>
                  <a:pt x="219" y="478"/>
                  <a:pt x="244" y="488"/>
                </a:cubicBezTo>
                <a:cubicBezTo>
                  <a:pt x="237" y="487"/>
                  <a:pt x="262" y="497"/>
                  <a:pt x="239" y="490"/>
                </a:cubicBezTo>
                <a:cubicBezTo>
                  <a:pt x="246" y="491"/>
                  <a:pt x="236" y="487"/>
                  <a:pt x="235" y="486"/>
                </a:cubicBezTo>
                <a:cubicBezTo>
                  <a:pt x="227" y="482"/>
                  <a:pt x="220" y="481"/>
                  <a:pt x="216" y="479"/>
                </a:cubicBezTo>
                <a:cubicBezTo>
                  <a:pt x="218" y="481"/>
                  <a:pt x="215" y="482"/>
                  <a:pt x="211" y="482"/>
                </a:cubicBezTo>
                <a:cubicBezTo>
                  <a:pt x="227" y="487"/>
                  <a:pt x="272" y="504"/>
                  <a:pt x="277" y="501"/>
                </a:cubicBezTo>
                <a:cubicBezTo>
                  <a:pt x="284" y="503"/>
                  <a:pt x="292" y="505"/>
                  <a:pt x="300" y="507"/>
                </a:cubicBezTo>
                <a:cubicBezTo>
                  <a:pt x="300" y="508"/>
                  <a:pt x="296" y="509"/>
                  <a:pt x="297" y="510"/>
                </a:cubicBezTo>
                <a:cubicBezTo>
                  <a:pt x="301" y="509"/>
                  <a:pt x="299" y="508"/>
                  <a:pt x="303" y="508"/>
                </a:cubicBezTo>
                <a:cubicBezTo>
                  <a:pt x="302" y="508"/>
                  <a:pt x="302" y="508"/>
                  <a:pt x="302" y="508"/>
                </a:cubicBezTo>
                <a:cubicBezTo>
                  <a:pt x="304" y="508"/>
                  <a:pt x="307" y="509"/>
                  <a:pt x="309" y="509"/>
                </a:cubicBezTo>
                <a:cubicBezTo>
                  <a:pt x="305" y="510"/>
                  <a:pt x="302" y="512"/>
                  <a:pt x="297" y="511"/>
                </a:cubicBezTo>
                <a:cubicBezTo>
                  <a:pt x="300" y="513"/>
                  <a:pt x="300" y="513"/>
                  <a:pt x="300" y="513"/>
                </a:cubicBezTo>
                <a:cubicBezTo>
                  <a:pt x="305" y="512"/>
                  <a:pt x="307" y="511"/>
                  <a:pt x="310" y="510"/>
                </a:cubicBezTo>
                <a:cubicBezTo>
                  <a:pt x="312" y="510"/>
                  <a:pt x="313" y="510"/>
                  <a:pt x="315" y="511"/>
                </a:cubicBezTo>
                <a:cubicBezTo>
                  <a:pt x="315" y="512"/>
                  <a:pt x="307" y="512"/>
                  <a:pt x="305" y="513"/>
                </a:cubicBezTo>
                <a:cubicBezTo>
                  <a:pt x="301" y="512"/>
                  <a:pt x="298" y="514"/>
                  <a:pt x="296" y="513"/>
                </a:cubicBezTo>
                <a:cubicBezTo>
                  <a:pt x="296" y="513"/>
                  <a:pt x="296" y="513"/>
                  <a:pt x="296" y="513"/>
                </a:cubicBezTo>
                <a:lnTo>
                  <a:pt x="291" y="513"/>
                </a:lnTo>
                <a:close/>
                <a:moveTo>
                  <a:pt x="343" y="505"/>
                </a:moveTo>
                <a:cubicBezTo>
                  <a:pt x="338" y="505"/>
                  <a:pt x="338" y="505"/>
                  <a:pt x="338" y="505"/>
                </a:cubicBezTo>
                <a:cubicBezTo>
                  <a:pt x="339" y="505"/>
                  <a:pt x="340" y="506"/>
                  <a:pt x="341" y="506"/>
                </a:cubicBezTo>
                <a:cubicBezTo>
                  <a:pt x="338" y="506"/>
                  <a:pt x="335" y="506"/>
                  <a:pt x="331" y="506"/>
                </a:cubicBezTo>
                <a:cubicBezTo>
                  <a:pt x="322" y="504"/>
                  <a:pt x="303" y="498"/>
                  <a:pt x="290" y="496"/>
                </a:cubicBezTo>
                <a:cubicBezTo>
                  <a:pt x="300" y="500"/>
                  <a:pt x="283" y="495"/>
                  <a:pt x="285" y="497"/>
                </a:cubicBezTo>
                <a:cubicBezTo>
                  <a:pt x="287" y="496"/>
                  <a:pt x="301" y="501"/>
                  <a:pt x="301" y="501"/>
                </a:cubicBezTo>
                <a:cubicBezTo>
                  <a:pt x="294" y="500"/>
                  <a:pt x="278" y="496"/>
                  <a:pt x="271" y="493"/>
                </a:cubicBezTo>
                <a:cubicBezTo>
                  <a:pt x="283" y="498"/>
                  <a:pt x="283" y="498"/>
                  <a:pt x="283" y="498"/>
                </a:cubicBezTo>
                <a:cubicBezTo>
                  <a:pt x="277" y="497"/>
                  <a:pt x="256" y="492"/>
                  <a:pt x="256" y="492"/>
                </a:cubicBezTo>
                <a:cubicBezTo>
                  <a:pt x="250" y="489"/>
                  <a:pt x="240" y="487"/>
                  <a:pt x="237" y="484"/>
                </a:cubicBezTo>
                <a:cubicBezTo>
                  <a:pt x="241" y="485"/>
                  <a:pt x="245" y="486"/>
                  <a:pt x="249" y="487"/>
                </a:cubicBezTo>
                <a:cubicBezTo>
                  <a:pt x="253" y="489"/>
                  <a:pt x="253" y="489"/>
                  <a:pt x="253" y="489"/>
                </a:cubicBezTo>
                <a:cubicBezTo>
                  <a:pt x="260" y="490"/>
                  <a:pt x="260" y="490"/>
                  <a:pt x="260" y="490"/>
                </a:cubicBezTo>
                <a:cubicBezTo>
                  <a:pt x="253" y="487"/>
                  <a:pt x="237" y="481"/>
                  <a:pt x="235" y="478"/>
                </a:cubicBezTo>
                <a:cubicBezTo>
                  <a:pt x="252" y="485"/>
                  <a:pt x="279" y="493"/>
                  <a:pt x="313" y="498"/>
                </a:cubicBezTo>
                <a:cubicBezTo>
                  <a:pt x="313" y="498"/>
                  <a:pt x="312" y="498"/>
                  <a:pt x="311" y="498"/>
                </a:cubicBezTo>
                <a:cubicBezTo>
                  <a:pt x="327" y="502"/>
                  <a:pt x="329" y="502"/>
                  <a:pt x="343" y="505"/>
                </a:cubicBezTo>
                <a:close/>
                <a:moveTo>
                  <a:pt x="348" y="518"/>
                </a:moveTo>
                <a:cubicBezTo>
                  <a:pt x="347" y="518"/>
                  <a:pt x="345" y="517"/>
                  <a:pt x="346" y="517"/>
                </a:cubicBezTo>
                <a:cubicBezTo>
                  <a:pt x="346" y="517"/>
                  <a:pt x="346" y="517"/>
                  <a:pt x="346" y="517"/>
                </a:cubicBezTo>
                <a:cubicBezTo>
                  <a:pt x="349" y="518"/>
                  <a:pt x="349" y="518"/>
                  <a:pt x="349" y="518"/>
                </a:cubicBezTo>
                <a:cubicBezTo>
                  <a:pt x="349" y="518"/>
                  <a:pt x="348" y="518"/>
                  <a:pt x="348" y="518"/>
                </a:cubicBezTo>
                <a:close/>
                <a:moveTo>
                  <a:pt x="389" y="522"/>
                </a:moveTo>
                <a:cubicBezTo>
                  <a:pt x="389" y="522"/>
                  <a:pt x="389" y="522"/>
                  <a:pt x="389" y="522"/>
                </a:cubicBezTo>
                <a:cubicBezTo>
                  <a:pt x="391" y="521"/>
                  <a:pt x="394" y="521"/>
                  <a:pt x="396" y="521"/>
                </a:cubicBezTo>
                <a:cubicBezTo>
                  <a:pt x="396" y="521"/>
                  <a:pt x="396" y="521"/>
                  <a:pt x="396" y="521"/>
                </a:cubicBezTo>
                <a:cubicBezTo>
                  <a:pt x="397" y="521"/>
                  <a:pt x="397" y="521"/>
                  <a:pt x="397" y="521"/>
                </a:cubicBezTo>
                <a:cubicBezTo>
                  <a:pt x="397" y="522"/>
                  <a:pt x="395" y="522"/>
                  <a:pt x="389" y="522"/>
                </a:cubicBezTo>
                <a:close/>
                <a:moveTo>
                  <a:pt x="367" y="510"/>
                </a:moveTo>
                <a:cubicBezTo>
                  <a:pt x="366" y="510"/>
                  <a:pt x="366" y="510"/>
                  <a:pt x="366" y="510"/>
                </a:cubicBezTo>
                <a:cubicBezTo>
                  <a:pt x="365" y="510"/>
                  <a:pt x="365" y="510"/>
                  <a:pt x="365" y="510"/>
                </a:cubicBezTo>
                <a:cubicBezTo>
                  <a:pt x="366" y="510"/>
                  <a:pt x="366" y="510"/>
                  <a:pt x="367" y="510"/>
                </a:cubicBezTo>
                <a:close/>
                <a:moveTo>
                  <a:pt x="347" y="523"/>
                </a:moveTo>
                <a:cubicBezTo>
                  <a:pt x="343" y="523"/>
                  <a:pt x="347" y="522"/>
                  <a:pt x="345" y="522"/>
                </a:cubicBezTo>
                <a:cubicBezTo>
                  <a:pt x="343" y="523"/>
                  <a:pt x="341" y="522"/>
                  <a:pt x="339" y="522"/>
                </a:cubicBezTo>
                <a:cubicBezTo>
                  <a:pt x="335" y="521"/>
                  <a:pt x="335" y="521"/>
                  <a:pt x="335" y="521"/>
                </a:cubicBezTo>
                <a:cubicBezTo>
                  <a:pt x="338" y="522"/>
                  <a:pt x="338" y="522"/>
                  <a:pt x="338" y="522"/>
                </a:cubicBezTo>
                <a:cubicBezTo>
                  <a:pt x="338" y="522"/>
                  <a:pt x="338" y="522"/>
                  <a:pt x="338" y="523"/>
                </a:cubicBezTo>
                <a:cubicBezTo>
                  <a:pt x="334" y="523"/>
                  <a:pt x="335" y="522"/>
                  <a:pt x="333" y="521"/>
                </a:cubicBezTo>
                <a:cubicBezTo>
                  <a:pt x="337" y="521"/>
                  <a:pt x="331" y="520"/>
                  <a:pt x="336" y="520"/>
                </a:cubicBezTo>
                <a:cubicBezTo>
                  <a:pt x="332" y="519"/>
                  <a:pt x="333" y="521"/>
                  <a:pt x="330" y="521"/>
                </a:cubicBezTo>
                <a:cubicBezTo>
                  <a:pt x="329" y="519"/>
                  <a:pt x="329" y="519"/>
                  <a:pt x="329" y="519"/>
                </a:cubicBezTo>
                <a:cubicBezTo>
                  <a:pt x="326" y="519"/>
                  <a:pt x="319" y="519"/>
                  <a:pt x="315" y="520"/>
                </a:cubicBezTo>
                <a:cubicBezTo>
                  <a:pt x="319" y="521"/>
                  <a:pt x="313" y="521"/>
                  <a:pt x="314" y="522"/>
                </a:cubicBezTo>
                <a:cubicBezTo>
                  <a:pt x="314" y="521"/>
                  <a:pt x="319" y="521"/>
                  <a:pt x="320" y="522"/>
                </a:cubicBezTo>
                <a:cubicBezTo>
                  <a:pt x="317" y="522"/>
                  <a:pt x="310" y="523"/>
                  <a:pt x="308" y="523"/>
                </a:cubicBezTo>
                <a:cubicBezTo>
                  <a:pt x="314" y="523"/>
                  <a:pt x="314" y="523"/>
                  <a:pt x="314" y="523"/>
                </a:cubicBezTo>
                <a:cubicBezTo>
                  <a:pt x="312" y="524"/>
                  <a:pt x="306" y="526"/>
                  <a:pt x="306" y="526"/>
                </a:cubicBezTo>
                <a:cubicBezTo>
                  <a:pt x="304" y="526"/>
                  <a:pt x="301" y="527"/>
                  <a:pt x="300" y="526"/>
                </a:cubicBezTo>
                <a:cubicBezTo>
                  <a:pt x="303" y="524"/>
                  <a:pt x="303" y="524"/>
                  <a:pt x="303" y="524"/>
                </a:cubicBezTo>
                <a:cubicBezTo>
                  <a:pt x="305" y="525"/>
                  <a:pt x="305" y="525"/>
                  <a:pt x="305" y="525"/>
                </a:cubicBezTo>
                <a:cubicBezTo>
                  <a:pt x="306" y="524"/>
                  <a:pt x="306" y="524"/>
                  <a:pt x="306" y="524"/>
                </a:cubicBezTo>
                <a:cubicBezTo>
                  <a:pt x="304" y="524"/>
                  <a:pt x="298" y="523"/>
                  <a:pt x="297" y="522"/>
                </a:cubicBezTo>
                <a:cubicBezTo>
                  <a:pt x="303" y="522"/>
                  <a:pt x="311" y="520"/>
                  <a:pt x="321" y="517"/>
                </a:cubicBezTo>
                <a:cubicBezTo>
                  <a:pt x="321" y="517"/>
                  <a:pt x="321" y="517"/>
                  <a:pt x="321" y="517"/>
                </a:cubicBezTo>
                <a:cubicBezTo>
                  <a:pt x="326" y="517"/>
                  <a:pt x="327" y="517"/>
                  <a:pt x="331" y="516"/>
                </a:cubicBezTo>
                <a:cubicBezTo>
                  <a:pt x="330" y="517"/>
                  <a:pt x="330" y="517"/>
                  <a:pt x="330" y="517"/>
                </a:cubicBezTo>
                <a:cubicBezTo>
                  <a:pt x="331" y="518"/>
                  <a:pt x="334" y="517"/>
                  <a:pt x="338" y="516"/>
                </a:cubicBezTo>
                <a:cubicBezTo>
                  <a:pt x="338" y="516"/>
                  <a:pt x="338" y="516"/>
                  <a:pt x="338" y="516"/>
                </a:cubicBezTo>
                <a:cubicBezTo>
                  <a:pt x="339" y="516"/>
                  <a:pt x="339" y="516"/>
                  <a:pt x="339" y="516"/>
                </a:cubicBezTo>
                <a:cubicBezTo>
                  <a:pt x="338" y="516"/>
                  <a:pt x="338" y="516"/>
                  <a:pt x="338" y="516"/>
                </a:cubicBezTo>
                <a:cubicBezTo>
                  <a:pt x="338" y="517"/>
                  <a:pt x="338" y="517"/>
                  <a:pt x="338" y="517"/>
                </a:cubicBezTo>
                <a:cubicBezTo>
                  <a:pt x="338" y="517"/>
                  <a:pt x="339" y="517"/>
                  <a:pt x="339" y="516"/>
                </a:cubicBezTo>
                <a:cubicBezTo>
                  <a:pt x="342" y="517"/>
                  <a:pt x="345" y="518"/>
                  <a:pt x="348" y="518"/>
                </a:cubicBezTo>
                <a:cubicBezTo>
                  <a:pt x="348" y="518"/>
                  <a:pt x="347" y="519"/>
                  <a:pt x="346" y="519"/>
                </a:cubicBezTo>
                <a:cubicBezTo>
                  <a:pt x="347" y="519"/>
                  <a:pt x="348" y="519"/>
                  <a:pt x="349" y="519"/>
                </a:cubicBezTo>
                <a:cubicBezTo>
                  <a:pt x="343" y="522"/>
                  <a:pt x="343" y="522"/>
                  <a:pt x="343" y="522"/>
                </a:cubicBezTo>
                <a:cubicBezTo>
                  <a:pt x="346" y="522"/>
                  <a:pt x="346" y="520"/>
                  <a:pt x="351" y="520"/>
                </a:cubicBezTo>
                <a:cubicBezTo>
                  <a:pt x="351" y="521"/>
                  <a:pt x="351" y="522"/>
                  <a:pt x="347" y="523"/>
                </a:cubicBezTo>
                <a:close/>
                <a:moveTo>
                  <a:pt x="489" y="514"/>
                </a:moveTo>
                <a:cubicBezTo>
                  <a:pt x="489" y="514"/>
                  <a:pt x="489" y="514"/>
                  <a:pt x="489" y="514"/>
                </a:cubicBezTo>
                <a:cubicBezTo>
                  <a:pt x="480" y="515"/>
                  <a:pt x="480" y="515"/>
                  <a:pt x="480" y="515"/>
                </a:cubicBezTo>
                <a:cubicBezTo>
                  <a:pt x="467" y="514"/>
                  <a:pt x="467" y="514"/>
                  <a:pt x="467" y="514"/>
                </a:cubicBezTo>
                <a:cubicBezTo>
                  <a:pt x="475" y="512"/>
                  <a:pt x="485" y="513"/>
                  <a:pt x="491" y="512"/>
                </a:cubicBezTo>
                <a:cubicBezTo>
                  <a:pt x="477" y="510"/>
                  <a:pt x="471" y="513"/>
                  <a:pt x="457" y="513"/>
                </a:cubicBezTo>
                <a:cubicBezTo>
                  <a:pt x="454" y="512"/>
                  <a:pt x="452" y="512"/>
                  <a:pt x="450" y="512"/>
                </a:cubicBezTo>
                <a:cubicBezTo>
                  <a:pt x="441" y="510"/>
                  <a:pt x="470" y="512"/>
                  <a:pt x="471" y="510"/>
                </a:cubicBezTo>
                <a:cubicBezTo>
                  <a:pt x="467" y="510"/>
                  <a:pt x="457" y="509"/>
                  <a:pt x="458" y="508"/>
                </a:cubicBezTo>
                <a:cubicBezTo>
                  <a:pt x="475" y="510"/>
                  <a:pt x="469" y="508"/>
                  <a:pt x="488" y="509"/>
                </a:cubicBezTo>
                <a:cubicBezTo>
                  <a:pt x="478" y="510"/>
                  <a:pt x="489" y="510"/>
                  <a:pt x="487" y="511"/>
                </a:cubicBezTo>
                <a:cubicBezTo>
                  <a:pt x="490" y="511"/>
                  <a:pt x="508" y="510"/>
                  <a:pt x="520" y="510"/>
                </a:cubicBezTo>
                <a:cubicBezTo>
                  <a:pt x="523" y="509"/>
                  <a:pt x="509" y="509"/>
                  <a:pt x="501" y="509"/>
                </a:cubicBezTo>
                <a:cubicBezTo>
                  <a:pt x="486" y="510"/>
                  <a:pt x="471" y="506"/>
                  <a:pt x="459" y="508"/>
                </a:cubicBezTo>
                <a:cubicBezTo>
                  <a:pt x="443" y="507"/>
                  <a:pt x="458" y="507"/>
                  <a:pt x="457" y="506"/>
                </a:cubicBezTo>
                <a:cubicBezTo>
                  <a:pt x="443" y="505"/>
                  <a:pt x="451" y="507"/>
                  <a:pt x="446" y="507"/>
                </a:cubicBezTo>
                <a:cubicBezTo>
                  <a:pt x="424" y="506"/>
                  <a:pt x="422" y="504"/>
                  <a:pt x="407" y="502"/>
                </a:cubicBezTo>
                <a:cubicBezTo>
                  <a:pt x="394" y="502"/>
                  <a:pt x="362" y="497"/>
                  <a:pt x="341" y="492"/>
                </a:cubicBezTo>
                <a:cubicBezTo>
                  <a:pt x="344" y="492"/>
                  <a:pt x="341" y="491"/>
                  <a:pt x="340" y="490"/>
                </a:cubicBezTo>
                <a:cubicBezTo>
                  <a:pt x="326" y="490"/>
                  <a:pt x="331" y="490"/>
                  <a:pt x="315" y="487"/>
                </a:cubicBezTo>
                <a:cubicBezTo>
                  <a:pt x="328" y="492"/>
                  <a:pt x="328" y="492"/>
                  <a:pt x="328" y="492"/>
                </a:cubicBezTo>
                <a:cubicBezTo>
                  <a:pt x="317" y="489"/>
                  <a:pt x="308" y="489"/>
                  <a:pt x="299" y="485"/>
                </a:cubicBezTo>
                <a:cubicBezTo>
                  <a:pt x="311" y="491"/>
                  <a:pt x="281" y="482"/>
                  <a:pt x="273" y="480"/>
                </a:cubicBezTo>
                <a:cubicBezTo>
                  <a:pt x="262" y="475"/>
                  <a:pt x="250" y="474"/>
                  <a:pt x="245" y="470"/>
                </a:cubicBezTo>
                <a:cubicBezTo>
                  <a:pt x="247" y="470"/>
                  <a:pt x="247" y="470"/>
                  <a:pt x="247" y="470"/>
                </a:cubicBezTo>
                <a:cubicBezTo>
                  <a:pt x="231" y="464"/>
                  <a:pt x="231" y="464"/>
                  <a:pt x="231" y="464"/>
                </a:cubicBezTo>
                <a:cubicBezTo>
                  <a:pt x="234" y="463"/>
                  <a:pt x="234" y="463"/>
                  <a:pt x="234" y="463"/>
                </a:cubicBezTo>
                <a:cubicBezTo>
                  <a:pt x="224" y="458"/>
                  <a:pt x="210" y="454"/>
                  <a:pt x="213" y="456"/>
                </a:cubicBezTo>
                <a:cubicBezTo>
                  <a:pt x="203" y="451"/>
                  <a:pt x="209" y="453"/>
                  <a:pt x="208" y="452"/>
                </a:cubicBezTo>
                <a:cubicBezTo>
                  <a:pt x="215" y="454"/>
                  <a:pt x="229" y="457"/>
                  <a:pt x="232" y="460"/>
                </a:cubicBezTo>
                <a:cubicBezTo>
                  <a:pt x="231" y="460"/>
                  <a:pt x="229" y="459"/>
                  <a:pt x="228" y="459"/>
                </a:cubicBezTo>
                <a:cubicBezTo>
                  <a:pt x="257" y="471"/>
                  <a:pt x="238" y="460"/>
                  <a:pt x="253" y="465"/>
                </a:cubicBezTo>
                <a:cubicBezTo>
                  <a:pt x="245" y="462"/>
                  <a:pt x="240" y="459"/>
                  <a:pt x="232" y="456"/>
                </a:cubicBezTo>
                <a:cubicBezTo>
                  <a:pt x="229" y="455"/>
                  <a:pt x="213" y="450"/>
                  <a:pt x="205" y="447"/>
                </a:cubicBezTo>
                <a:cubicBezTo>
                  <a:pt x="216" y="451"/>
                  <a:pt x="221" y="454"/>
                  <a:pt x="229" y="458"/>
                </a:cubicBezTo>
                <a:cubicBezTo>
                  <a:pt x="222" y="455"/>
                  <a:pt x="220" y="455"/>
                  <a:pt x="215" y="452"/>
                </a:cubicBezTo>
                <a:cubicBezTo>
                  <a:pt x="217" y="453"/>
                  <a:pt x="217" y="453"/>
                  <a:pt x="217" y="453"/>
                </a:cubicBezTo>
                <a:cubicBezTo>
                  <a:pt x="209" y="451"/>
                  <a:pt x="209" y="451"/>
                  <a:pt x="209" y="451"/>
                </a:cubicBezTo>
                <a:cubicBezTo>
                  <a:pt x="208" y="449"/>
                  <a:pt x="189" y="440"/>
                  <a:pt x="201" y="444"/>
                </a:cubicBezTo>
                <a:cubicBezTo>
                  <a:pt x="190" y="440"/>
                  <a:pt x="197" y="444"/>
                  <a:pt x="187" y="440"/>
                </a:cubicBezTo>
                <a:cubicBezTo>
                  <a:pt x="205" y="449"/>
                  <a:pt x="205" y="449"/>
                  <a:pt x="205" y="449"/>
                </a:cubicBezTo>
                <a:cubicBezTo>
                  <a:pt x="204" y="450"/>
                  <a:pt x="204" y="450"/>
                  <a:pt x="204" y="450"/>
                </a:cubicBezTo>
                <a:cubicBezTo>
                  <a:pt x="197" y="448"/>
                  <a:pt x="196" y="446"/>
                  <a:pt x="189" y="443"/>
                </a:cubicBezTo>
                <a:cubicBezTo>
                  <a:pt x="189" y="445"/>
                  <a:pt x="189" y="445"/>
                  <a:pt x="189" y="445"/>
                </a:cubicBezTo>
                <a:cubicBezTo>
                  <a:pt x="176" y="437"/>
                  <a:pt x="176" y="437"/>
                  <a:pt x="176" y="437"/>
                </a:cubicBezTo>
                <a:cubicBezTo>
                  <a:pt x="178" y="439"/>
                  <a:pt x="167" y="434"/>
                  <a:pt x="165" y="433"/>
                </a:cubicBezTo>
                <a:cubicBezTo>
                  <a:pt x="159" y="428"/>
                  <a:pt x="165" y="429"/>
                  <a:pt x="153" y="423"/>
                </a:cubicBezTo>
                <a:cubicBezTo>
                  <a:pt x="153" y="424"/>
                  <a:pt x="153" y="424"/>
                  <a:pt x="153" y="424"/>
                </a:cubicBezTo>
                <a:cubicBezTo>
                  <a:pt x="147" y="420"/>
                  <a:pt x="143" y="418"/>
                  <a:pt x="134" y="411"/>
                </a:cubicBezTo>
                <a:cubicBezTo>
                  <a:pt x="135" y="411"/>
                  <a:pt x="137" y="413"/>
                  <a:pt x="139" y="414"/>
                </a:cubicBezTo>
                <a:cubicBezTo>
                  <a:pt x="127" y="404"/>
                  <a:pt x="107" y="390"/>
                  <a:pt x="104" y="383"/>
                </a:cubicBezTo>
                <a:cubicBezTo>
                  <a:pt x="105" y="383"/>
                  <a:pt x="109" y="388"/>
                  <a:pt x="111" y="387"/>
                </a:cubicBezTo>
                <a:cubicBezTo>
                  <a:pt x="127" y="404"/>
                  <a:pt x="124" y="396"/>
                  <a:pt x="145" y="413"/>
                </a:cubicBezTo>
                <a:cubicBezTo>
                  <a:pt x="144" y="417"/>
                  <a:pt x="165" y="424"/>
                  <a:pt x="168" y="429"/>
                </a:cubicBezTo>
                <a:cubicBezTo>
                  <a:pt x="159" y="424"/>
                  <a:pt x="146" y="418"/>
                  <a:pt x="148" y="419"/>
                </a:cubicBezTo>
                <a:cubicBezTo>
                  <a:pt x="156" y="424"/>
                  <a:pt x="168" y="432"/>
                  <a:pt x="174" y="434"/>
                </a:cubicBezTo>
                <a:cubicBezTo>
                  <a:pt x="169" y="431"/>
                  <a:pt x="171" y="430"/>
                  <a:pt x="176" y="431"/>
                </a:cubicBezTo>
                <a:cubicBezTo>
                  <a:pt x="162" y="425"/>
                  <a:pt x="138" y="407"/>
                  <a:pt x="122" y="392"/>
                </a:cubicBezTo>
                <a:cubicBezTo>
                  <a:pt x="122" y="396"/>
                  <a:pt x="122" y="396"/>
                  <a:pt x="122" y="396"/>
                </a:cubicBezTo>
                <a:cubicBezTo>
                  <a:pt x="107" y="384"/>
                  <a:pt x="125" y="396"/>
                  <a:pt x="114" y="386"/>
                </a:cubicBezTo>
                <a:cubicBezTo>
                  <a:pt x="108" y="382"/>
                  <a:pt x="108" y="382"/>
                  <a:pt x="108" y="382"/>
                </a:cubicBezTo>
                <a:cubicBezTo>
                  <a:pt x="108" y="381"/>
                  <a:pt x="108" y="381"/>
                  <a:pt x="108" y="381"/>
                </a:cubicBezTo>
                <a:cubicBezTo>
                  <a:pt x="105" y="379"/>
                  <a:pt x="102" y="377"/>
                  <a:pt x="99" y="375"/>
                </a:cubicBezTo>
                <a:cubicBezTo>
                  <a:pt x="104" y="381"/>
                  <a:pt x="103" y="377"/>
                  <a:pt x="108" y="383"/>
                </a:cubicBezTo>
                <a:cubicBezTo>
                  <a:pt x="113" y="389"/>
                  <a:pt x="107" y="384"/>
                  <a:pt x="105" y="384"/>
                </a:cubicBezTo>
                <a:cubicBezTo>
                  <a:pt x="101" y="380"/>
                  <a:pt x="89" y="366"/>
                  <a:pt x="97" y="374"/>
                </a:cubicBezTo>
                <a:cubicBezTo>
                  <a:pt x="92" y="369"/>
                  <a:pt x="87" y="364"/>
                  <a:pt x="82" y="359"/>
                </a:cubicBezTo>
                <a:cubicBezTo>
                  <a:pt x="83" y="359"/>
                  <a:pt x="86" y="362"/>
                  <a:pt x="88" y="364"/>
                </a:cubicBezTo>
                <a:cubicBezTo>
                  <a:pt x="85" y="360"/>
                  <a:pt x="81" y="356"/>
                  <a:pt x="78" y="352"/>
                </a:cubicBezTo>
                <a:cubicBezTo>
                  <a:pt x="79" y="352"/>
                  <a:pt x="79" y="352"/>
                  <a:pt x="79" y="352"/>
                </a:cubicBezTo>
                <a:cubicBezTo>
                  <a:pt x="71" y="343"/>
                  <a:pt x="63" y="329"/>
                  <a:pt x="58" y="321"/>
                </a:cubicBezTo>
                <a:cubicBezTo>
                  <a:pt x="66" y="340"/>
                  <a:pt x="52" y="314"/>
                  <a:pt x="52" y="315"/>
                </a:cubicBezTo>
                <a:cubicBezTo>
                  <a:pt x="49" y="308"/>
                  <a:pt x="51" y="305"/>
                  <a:pt x="59" y="319"/>
                </a:cubicBezTo>
                <a:cubicBezTo>
                  <a:pt x="60" y="323"/>
                  <a:pt x="65" y="332"/>
                  <a:pt x="70" y="338"/>
                </a:cubicBezTo>
                <a:cubicBezTo>
                  <a:pt x="65" y="329"/>
                  <a:pt x="63" y="327"/>
                  <a:pt x="59" y="320"/>
                </a:cubicBezTo>
                <a:cubicBezTo>
                  <a:pt x="62" y="324"/>
                  <a:pt x="56" y="310"/>
                  <a:pt x="57" y="310"/>
                </a:cubicBezTo>
                <a:cubicBezTo>
                  <a:pt x="58" y="310"/>
                  <a:pt x="60" y="313"/>
                  <a:pt x="64" y="322"/>
                </a:cubicBezTo>
                <a:cubicBezTo>
                  <a:pt x="71" y="335"/>
                  <a:pt x="63" y="324"/>
                  <a:pt x="66" y="328"/>
                </a:cubicBezTo>
                <a:cubicBezTo>
                  <a:pt x="66" y="332"/>
                  <a:pt x="77" y="346"/>
                  <a:pt x="82" y="353"/>
                </a:cubicBezTo>
                <a:cubicBezTo>
                  <a:pt x="82" y="354"/>
                  <a:pt x="80" y="352"/>
                  <a:pt x="79" y="351"/>
                </a:cubicBezTo>
                <a:cubicBezTo>
                  <a:pt x="84" y="357"/>
                  <a:pt x="95" y="370"/>
                  <a:pt x="96" y="370"/>
                </a:cubicBezTo>
                <a:cubicBezTo>
                  <a:pt x="92" y="365"/>
                  <a:pt x="88" y="360"/>
                  <a:pt x="83" y="355"/>
                </a:cubicBezTo>
                <a:cubicBezTo>
                  <a:pt x="81" y="352"/>
                  <a:pt x="88" y="359"/>
                  <a:pt x="85" y="354"/>
                </a:cubicBezTo>
                <a:cubicBezTo>
                  <a:pt x="82" y="351"/>
                  <a:pt x="79" y="346"/>
                  <a:pt x="75" y="341"/>
                </a:cubicBezTo>
                <a:cubicBezTo>
                  <a:pt x="77" y="342"/>
                  <a:pt x="77" y="342"/>
                  <a:pt x="77" y="342"/>
                </a:cubicBezTo>
                <a:cubicBezTo>
                  <a:pt x="71" y="331"/>
                  <a:pt x="62" y="316"/>
                  <a:pt x="57" y="303"/>
                </a:cubicBezTo>
                <a:cubicBezTo>
                  <a:pt x="53" y="302"/>
                  <a:pt x="49" y="296"/>
                  <a:pt x="45" y="291"/>
                </a:cubicBezTo>
                <a:cubicBezTo>
                  <a:pt x="39" y="271"/>
                  <a:pt x="36" y="248"/>
                  <a:pt x="40" y="226"/>
                </a:cubicBezTo>
                <a:cubicBezTo>
                  <a:pt x="39" y="227"/>
                  <a:pt x="39" y="226"/>
                  <a:pt x="38" y="225"/>
                </a:cubicBezTo>
                <a:cubicBezTo>
                  <a:pt x="40" y="219"/>
                  <a:pt x="42" y="208"/>
                  <a:pt x="43" y="208"/>
                </a:cubicBezTo>
                <a:cubicBezTo>
                  <a:pt x="43" y="201"/>
                  <a:pt x="49" y="183"/>
                  <a:pt x="46" y="186"/>
                </a:cubicBezTo>
                <a:cubicBezTo>
                  <a:pt x="47" y="183"/>
                  <a:pt x="47" y="183"/>
                  <a:pt x="47" y="183"/>
                </a:cubicBezTo>
                <a:cubicBezTo>
                  <a:pt x="52" y="176"/>
                  <a:pt x="58" y="166"/>
                  <a:pt x="72" y="148"/>
                </a:cubicBezTo>
                <a:cubicBezTo>
                  <a:pt x="74" y="145"/>
                  <a:pt x="74" y="144"/>
                  <a:pt x="72" y="143"/>
                </a:cubicBezTo>
                <a:cubicBezTo>
                  <a:pt x="75" y="140"/>
                  <a:pt x="79" y="137"/>
                  <a:pt x="82" y="134"/>
                </a:cubicBezTo>
                <a:cubicBezTo>
                  <a:pt x="80" y="137"/>
                  <a:pt x="79" y="139"/>
                  <a:pt x="75" y="144"/>
                </a:cubicBezTo>
                <a:cubicBezTo>
                  <a:pt x="82" y="135"/>
                  <a:pt x="90" y="127"/>
                  <a:pt x="99" y="120"/>
                </a:cubicBezTo>
                <a:cubicBezTo>
                  <a:pt x="97" y="122"/>
                  <a:pt x="97" y="122"/>
                  <a:pt x="97" y="122"/>
                </a:cubicBezTo>
                <a:cubicBezTo>
                  <a:pt x="107" y="113"/>
                  <a:pt x="107" y="113"/>
                  <a:pt x="107" y="113"/>
                </a:cubicBezTo>
                <a:cubicBezTo>
                  <a:pt x="102" y="118"/>
                  <a:pt x="92" y="125"/>
                  <a:pt x="94" y="122"/>
                </a:cubicBezTo>
                <a:cubicBezTo>
                  <a:pt x="105" y="111"/>
                  <a:pt x="112" y="107"/>
                  <a:pt x="122" y="98"/>
                </a:cubicBezTo>
                <a:cubicBezTo>
                  <a:pt x="124" y="100"/>
                  <a:pt x="128" y="98"/>
                  <a:pt x="125" y="102"/>
                </a:cubicBezTo>
                <a:cubicBezTo>
                  <a:pt x="124" y="103"/>
                  <a:pt x="124" y="103"/>
                  <a:pt x="123" y="103"/>
                </a:cubicBezTo>
                <a:cubicBezTo>
                  <a:pt x="120" y="107"/>
                  <a:pt x="112" y="114"/>
                  <a:pt x="107" y="119"/>
                </a:cubicBezTo>
                <a:cubicBezTo>
                  <a:pt x="129" y="103"/>
                  <a:pt x="123" y="107"/>
                  <a:pt x="144" y="95"/>
                </a:cubicBezTo>
                <a:cubicBezTo>
                  <a:pt x="147" y="95"/>
                  <a:pt x="126" y="107"/>
                  <a:pt x="131" y="106"/>
                </a:cubicBezTo>
                <a:cubicBezTo>
                  <a:pt x="125" y="109"/>
                  <a:pt x="119" y="114"/>
                  <a:pt x="112" y="118"/>
                </a:cubicBezTo>
                <a:cubicBezTo>
                  <a:pt x="115" y="116"/>
                  <a:pt x="115" y="115"/>
                  <a:pt x="117" y="114"/>
                </a:cubicBezTo>
                <a:cubicBezTo>
                  <a:pt x="105" y="124"/>
                  <a:pt x="100" y="127"/>
                  <a:pt x="93" y="136"/>
                </a:cubicBezTo>
                <a:cubicBezTo>
                  <a:pt x="87" y="141"/>
                  <a:pt x="100" y="127"/>
                  <a:pt x="94" y="133"/>
                </a:cubicBezTo>
                <a:cubicBezTo>
                  <a:pt x="99" y="128"/>
                  <a:pt x="103" y="122"/>
                  <a:pt x="105" y="119"/>
                </a:cubicBezTo>
                <a:cubicBezTo>
                  <a:pt x="91" y="130"/>
                  <a:pt x="99" y="127"/>
                  <a:pt x="88" y="138"/>
                </a:cubicBezTo>
                <a:cubicBezTo>
                  <a:pt x="80" y="146"/>
                  <a:pt x="80" y="146"/>
                  <a:pt x="80" y="146"/>
                </a:cubicBezTo>
                <a:cubicBezTo>
                  <a:pt x="75" y="151"/>
                  <a:pt x="82" y="145"/>
                  <a:pt x="82" y="145"/>
                </a:cubicBezTo>
                <a:cubicBezTo>
                  <a:pt x="77" y="151"/>
                  <a:pt x="75" y="153"/>
                  <a:pt x="71" y="158"/>
                </a:cubicBezTo>
                <a:cubicBezTo>
                  <a:pt x="72" y="157"/>
                  <a:pt x="75" y="154"/>
                  <a:pt x="75" y="155"/>
                </a:cubicBezTo>
                <a:cubicBezTo>
                  <a:pt x="68" y="163"/>
                  <a:pt x="63" y="172"/>
                  <a:pt x="57" y="180"/>
                </a:cubicBezTo>
                <a:cubicBezTo>
                  <a:pt x="60" y="175"/>
                  <a:pt x="56" y="187"/>
                  <a:pt x="55" y="191"/>
                </a:cubicBezTo>
                <a:cubicBezTo>
                  <a:pt x="58" y="185"/>
                  <a:pt x="62" y="179"/>
                  <a:pt x="65" y="174"/>
                </a:cubicBezTo>
                <a:cubicBezTo>
                  <a:pt x="77" y="153"/>
                  <a:pt x="88" y="141"/>
                  <a:pt x="108" y="123"/>
                </a:cubicBezTo>
                <a:cubicBezTo>
                  <a:pt x="108" y="124"/>
                  <a:pt x="108" y="124"/>
                  <a:pt x="108" y="124"/>
                </a:cubicBezTo>
                <a:cubicBezTo>
                  <a:pt x="143" y="101"/>
                  <a:pt x="134" y="100"/>
                  <a:pt x="168" y="83"/>
                </a:cubicBezTo>
                <a:cubicBezTo>
                  <a:pt x="170" y="84"/>
                  <a:pt x="184" y="76"/>
                  <a:pt x="183" y="78"/>
                </a:cubicBezTo>
                <a:cubicBezTo>
                  <a:pt x="173" y="82"/>
                  <a:pt x="175" y="82"/>
                  <a:pt x="178" y="82"/>
                </a:cubicBezTo>
                <a:cubicBezTo>
                  <a:pt x="184" y="79"/>
                  <a:pt x="188" y="76"/>
                  <a:pt x="201" y="72"/>
                </a:cubicBezTo>
                <a:cubicBezTo>
                  <a:pt x="196" y="75"/>
                  <a:pt x="207" y="72"/>
                  <a:pt x="196" y="76"/>
                </a:cubicBezTo>
                <a:cubicBezTo>
                  <a:pt x="212" y="71"/>
                  <a:pt x="221" y="68"/>
                  <a:pt x="229" y="64"/>
                </a:cubicBezTo>
                <a:cubicBezTo>
                  <a:pt x="256" y="55"/>
                  <a:pt x="237" y="63"/>
                  <a:pt x="265" y="56"/>
                </a:cubicBezTo>
                <a:cubicBezTo>
                  <a:pt x="261" y="58"/>
                  <a:pt x="261" y="58"/>
                  <a:pt x="261" y="58"/>
                </a:cubicBezTo>
                <a:cubicBezTo>
                  <a:pt x="278" y="54"/>
                  <a:pt x="278" y="54"/>
                  <a:pt x="278" y="54"/>
                </a:cubicBezTo>
                <a:cubicBezTo>
                  <a:pt x="272" y="54"/>
                  <a:pt x="272" y="54"/>
                  <a:pt x="272" y="54"/>
                </a:cubicBezTo>
                <a:cubicBezTo>
                  <a:pt x="279" y="52"/>
                  <a:pt x="286" y="50"/>
                  <a:pt x="292" y="49"/>
                </a:cubicBezTo>
                <a:cubicBezTo>
                  <a:pt x="305" y="46"/>
                  <a:pt x="287" y="48"/>
                  <a:pt x="289" y="47"/>
                </a:cubicBezTo>
                <a:cubicBezTo>
                  <a:pt x="285" y="49"/>
                  <a:pt x="285" y="49"/>
                  <a:pt x="285" y="49"/>
                </a:cubicBezTo>
                <a:cubicBezTo>
                  <a:pt x="276" y="51"/>
                  <a:pt x="265" y="55"/>
                  <a:pt x="263" y="54"/>
                </a:cubicBezTo>
                <a:cubicBezTo>
                  <a:pt x="276" y="51"/>
                  <a:pt x="273" y="50"/>
                  <a:pt x="278" y="48"/>
                </a:cubicBezTo>
                <a:cubicBezTo>
                  <a:pt x="266" y="52"/>
                  <a:pt x="266" y="52"/>
                  <a:pt x="266" y="52"/>
                </a:cubicBezTo>
                <a:cubicBezTo>
                  <a:pt x="261" y="51"/>
                  <a:pt x="261" y="51"/>
                  <a:pt x="261" y="51"/>
                </a:cubicBezTo>
                <a:cubicBezTo>
                  <a:pt x="248" y="54"/>
                  <a:pt x="239" y="57"/>
                  <a:pt x="231" y="60"/>
                </a:cubicBezTo>
                <a:cubicBezTo>
                  <a:pt x="237" y="59"/>
                  <a:pt x="240" y="57"/>
                  <a:pt x="244" y="56"/>
                </a:cubicBezTo>
                <a:cubicBezTo>
                  <a:pt x="239" y="60"/>
                  <a:pt x="223" y="63"/>
                  <a:pt x="209" y="70"/>
                </a:cubicBezTo>
                <a:cubicBezTo>
                  <a:pt x="208" y="69"/>
                  <a:pt x="203" y="71"/>
                  <a:pt x="205" y="70"/>
                </a:cubicBezTo>
                <a:cubicBezTo>
                  <a:pt x="205" y="70"/>
                  <a:pt x="208" y="69"/>
                  <a:pt x="209" y="68"/>
                </a:cubicBezTo>
                <a:cubicBezTo>
                  <a:pt x="208" y="68"/>
                  <a:pt x="216" y="64"/>
                  <a:pt x="202" y="69"/>
                </a:cubicBezTo>
                <a:cubicBezTo>
                  <a:pt x="207" y="66"/>
                  <a:pt x="217" y="60"/>
                  <a:pt x="216" y="60"/>
                </a:cubicBezTo>
                <a:cubicBezTo>
                  <a:pt x="224" y="57"/>
                  <a:pt x="236" y="53"/>
                  <a:pt x="243" y="52"/>
                </a:cubicBezTo>
                <a:cubicBezTo>
                  <a:pt x="243" y="52"/>
                  <a:pt x="243" y="52"/>
                  <a:pt x="243" y="52"/>
                </a:cubicBezTo>
                <a:cubicBezTo>
                  <a:pt x="250" y="50"/>
                  <a:pt x="265" y="46"/>
                  <a:pt x="267" y="47"/>
                </a:cubicBezTo>
                <a:cubicBezTo>
                  <a:pt x="271" y="46"/>
                  <a:pt x="284" y="43"/>
                  <a:pt x="271" y="45"/>
                </a:cubicBezTo>
                <a:cubicBezTo>
                  <a:pt x="278" y="43"/>
                  <a:pt x="285" y="41"/>
                  <a:pt x="292" y="40"/>
                </a:cubicBezTo>
                <a:cubicBezTo>
                  <a:pt x="289" y="43"/>
                  <a:pt x="308" y="41"/>
                  <a:pt x="288" y="46"/>
                </a:cubicBezTo>
                <a:cubicBezTo>
                  <a:pt x="289" y="46"/>
                  <a:pt x="296" y="44"/>
                  <a:pt x="308" y="42"/>
                </a:cubicBezTo>
                <a:cubicBezTo>
                  <a:pt x="308" y="42"/>
                  <a:pt x="308" y="42"/>
                  <a:pt x="308" y="42"/>
                </a:cubicBezTo>
                <a:cubicBezTo>
                  <a:pt x="307" y="42"/>
                  <a:pt x="307" y="43"/>
                  <a:pt x="306" y="43"/>
                </a:cubicBezTo>
                <a:cubicBezTo>
                  <a:pt x="304" y="43"/>
                  <a:pt x="302" y="43"/>
                  <a:pt x="302" y="43"/>
                </a:cubicBezTo>
                <a:cubicBezTo>
                  <a:pt x="295" y="46"/>
                  <a:pt x="306" y="45"/>
                  <a:pt x="317" y="43"/>
                </a:cubicBezTo>
                <a:cubicBezTo>
                  <a:pt x="320" y="42"/>
                  <a:pt x="320" y="42"/>
                  <a:pt x="320" y="42"/>
                </a:cubicBezTo>
                <a:cubicBezTo>
                  <a:pt x="330" y="41"/>
                  <a:pt x="336" y="42"/>
                  <a:pt x="349" y="40"/>
                </a:cubicBezTo>
                <a:cubicBezTo>
                  <a:pt x="380" y="33"/>
                  <a:pt x="380" y="33"/>
                  <a:pt x="380" y="33"/>
                </a:cubicBezTo>
                <a:cubicBezTo>
                  <a:pt x="389" y="33"/>
                  <a:pt x="389" y="33"/>
                  <a:pt x="389" y="33"/>
                </a:cubicBezTo>
                <a:cubicBezTo>
                  <a:pt x="393" y="33"/>
                  <a:pt x="407" y="33"/>
                  <a:pt x="402" y="34"/>
                </a:cubicBezTo>
                <a:cubicBezTo>
                  <a:pt x="403" y="35"/>
                  <a:pt x="398" y="35"/>
                  <a:pt x="392" y="35"/>
                </a:cubicBezTo>
                <a:cubicBezTo>
                  <a:pt x="392" y="35"/>
                  <a:pt x="393" y="35"/>
                  <a:pt x="392" y="35"/>
                </a:cubicBezTo>
                <a:cubicBezTo>
                  <a:pt x="390" y="36"/>
                  <a:pt x="390" y="37"/>
                  <a:pt x="397" y="38"/>
                </a:cubicBezTo>
                <a:cubicBezTo>
                  <a:pt x="389" y="37"/>
                  <a:pt x="388" y="37"/>
                  <a:pt x="383" y="38"/>
                </a:cubicBezTo>
                <a:cubicBezTo>
                  <a:pt x="391" y="38"/>
                  <a:pt x="391" y="38"/>
                  <a:pt x="391" y="38"/>
                </a:cubicBezTo>
                <a:cubicBezTo>
                  <a:pt x="380" y="38"/>
                  <a:pt x="363" y="42"/>
                  <a:pt x="363" y="43"/>
                </a:cubicBezTo>
                <a:cubicBezTo>
                  <a:pt x="366" y="41"/>
                  <a:pt x="373" y="42"/>
                  <a:pt x="379" y="42"/>
                </a:cubicBezTo>
                <a:cubicBezTo>
                  <a:pt x="375" y="43"/>
                  <a:pt x="365" y="44"/>
                  <a:pt x="373" y="44"/>
                </a:cubicBezTo>
                <a:cubicBezTo>
                  <a:pt x="375" y="43"/>
                  <a:pt x="396" y="41"/>
                  <a:pt x="381" y="41"/>
                </a:cubicBezTo>
                <a:cubicBezTo>
                  <a:pt x="387" y="40"/>
                  <a:pt x="395" y="40"/>
                  <a:pt x="402" y="40"/>
                </a:cubicBezTo>
                <a:cubicBezTo>
                  <a:pt x="394" y="41"/>
                  <a:pt x="400" y="42"/>
                  <a:pt x="397" y="43"/>
                </a:cubicBezTo>
                <a:cubicBezTo>
                  <a:pt x="405" y="42"/>
                  <a:pt x="404" y="40"/>
                  <a:pt x="405" y="40"/>
                </a:cubicBezTo>
                <a:cubicBezTo>
                  <a:pt x="426" y="41"/>
                  <a:pt x="434" y="45"/>
                  <a:pt x="458" y="45"/>
                </a:cubicBezTo>
                <a:cubicBezTo>
                  <a:pt x="461" y="44"/>
                  <a:pt x="444" y="44"/>
                  <a:pt x="446" y="43"/>
                </a:cubicBezTo>
                <a:cubicBezTo>
                  <a:pt x="463" y="42"/>
                  <a:pt x="468" y="47"/>
                  <a:pt x="483" y="47"/>
                </a:cubicBezTo>
                <a:cubicBezTo>
                  <a:pt x="479" y="45"/>
                  <a:pt x="479" y="45"/>
                  <a:pt x="479" y="45"/>
                </a:cubicBezTo>
                <a:cubicBezTo>
                  <a:pt x="483" y="45"/>
                  <a:pt x="494" y="45"/>
                  <a:pt x="500" y="46"/>
                </a:cubicBezTo>
                <a:cubicBezTo>
                  <a:pt x="501" y="47"/>
                  <a:pt x="517" y="50"/>
                  <a:pt x="505" y="49"/>
                </a:cubicBezTo>
                <a:cubicBezTo>
                  <a:pt x="530" y="53"/>
                  <a:pt x="528" y="48"/>
                  <a:pt x="557" y="52"/>
                </a:cubicBezTo>
                <a:cubicBezTo>
                  <a:pt x="543" y="50"/>
                  <a:pt x="542" y="50"/>
                  <a:pt x="531" y="48"/>
                </a:cubicBezTo>
                <a:cubicBezTo>
                  <a:pt x="543" y="49"/>
                  <a:pt x="533" y="48"/>
                  <a:pt x="535" y="47"/>
                </a:cubicBezTo>
                <a:cubicBezTo>
                  <a:pt x="541" y="49"/>
                  <a:pt x="563" y="51"/>
                  <a:pt x="548" y="50"/>
                </a:cubicBezTo>
                <a:cubicBezTo>
                  <a:pt x="557" y="51"/>
                  <a:pt x="575" y="55"/>
                  <a:pt x="579" y="55"/>
                </a:cubicBezTo>
                <a:cubicBezTo>
                  <a:pt x="571" y="53"/>
                  <a:pt x="571" y="53"/>
                  <a:pt x="571" y="53"/>
                </a:cubicBezTo>
                <a:cubicBezTo>
                  <a:pt x="584" y="55"/>
                  <a:pt x="597" y="56"/>
                  <a:pt x="603" y="56"/>
                </a:cubicBezTo>
                <a:cubicBezTo>
                  <a:pt x="587" y="53"/>
                  <a:pt x="587" y="56"/>
                  <a:pt x="566" y="52"/>
                </a:cubicBezTo>
                <a:cubicBezTo>
                  <a:pt x="545" y="47"/>
                  <a:pt x="572" y="51"/>
                  <a:pt x="558" y="47"/>
                </a:cubicBezTo>
                <a:cubicBezTo>
                  <a:pt x="542" y="46"/>
                  <a:pt x="542" y="46"/>
                  <a:pt x="542" y="46"/>
                </a:cubicBezTo>
                <a:cubicBezTo>
                  <a:pt x="549" y="47"/>
                  <a:pt x="549" y="47"/>
                  <a:pt x="549" y="47"/>
                </a:cubicBezTo>
                <a:cubicBezTo>
                  <a:pt x="546" y="49"/>
                  <a:pt x="525" y="44"/>
                  <a:pt x="526" y="46"/>
                </a:cubicBezTo>
                <a:cubicBezTo>
                  <a:pt x="511" y="42"/>
                  <a:pt x="506" y="43"/>
                  <a:pt x="488" y="40"/>
                </a:cubicBezTo>
                <a:cubicBezTo>
                  <a:pt x="484" y="40"/>
                  <a:pt x="490" y="41"/>
                  <a:pt x="495" y="41"/>
                </a:cubicBezTo>
                <a:cubicBezTo>
                  <a:pt x="486" y="40"/>
                  <a:pt x="486" y="43"/>
                  <a:pt x="474" y="40"/>
                </a:cubicBezTo>
                <a:cubicBezTo>
                  <a:pt x="468" y="40"/>
                  <a:pt x="472" y="42"/>
                  <a:pt x="482" y="43"/>
                </a:cubicBezTo>
                <a:cubicBezTo>
                  <a:pt x="473" y="42"/>
                  <a:pt x="465" y="42"/>
                  <a:pt x="455" y="41"/>
                </a:cubicBezTo>
                <a:cubicBezTo>
                  <a:pt x="465" y="43"/>
                  <a:pt x="465" y="43"/>
                  <a:pt x="465" y="43"/>
                </a:cubicBezTo>
                <a:cubicBezTo>
                  <a:pt x="454" y="42"/>
                  <a:pt x="454" y="42"/>
                  <a:pt x="454" y="42"/>
                </a:cubicBezTo>
                <a:cubicBezTo>
                  <a:pt x="463" y="44"/>
                  <a:pt x="463" y="44"/>
                  <a:pt x="463" y="44"/>
                </a:cubicBezTo>
                <a:cubicBezTo>
                  <a:pt x="443" y="43"/>
                  <a:pt x="420" y="42"/>
                  <a:pt x="409" y="40"/>
                </a:cubicBezTo>
                <a:cubicBezTo>
                  <a:pt x="427" y="38"/>
                  <a:pt x="456" y="40"/>
                  <a:pt x="466" y="38"/>
                </a:cubicBezTo>
                <a:cubicBezTo>
                  <a:pt x="462" y="37"/>
                  <a:pt x="452" y="39"/>
                  <a:pt x="447" y="37"/>
                </a:cubicBezTo>
                <a:cubicBezTo>
                  <a:pt x="442" y="38"/>
                  <a:pt x="442" y="38"/>
                  <a:pt x="442" y="38"/>
                </a:cubicBezTo>
                <a:cubicBezTo>
                  <a:pt x="436" y="38"/>
                  <a:pt x="421" y="38"/>
                  <a:pt x="420" y="37"/>
                </a:cubicBezTo>
                <a:cubicBezTo>
                  <a:pt x="437" y="37"/>
                  <a:pt x="442" y="35"/>
                  <a:pt x="450" y="35"/>
                </a:cubicBezTo>
                <a:cubicBezTo>
                  <a:pt x="450" y="34"/>
                  <a:pt x="452" y="34"/>
                  <a:pt x="454" y="34"/>
                </a:cubicBezTo>
                <a:cubicBezTo>
                  <a:pt x="455" y="34"/>
                  <a:pt x="455" y="34"/>
                  <a:pt x="455" y="34"/>
                </a:cubicBezTo>
                <a:cubicBezTo>
                  <a:pt x="455" y="34"/>
                  <a:pt x="455" y="34"/>
                  <a:pt x="455" y="34"/>
                </a:cubicBezTo>
                <a:cubicBezTo>
                  <a:pt x="460" y="34"/>
                  <a:pt x="468" y="35"/>
                  <a:pt x="472" y="35"/>
                </a:cubicBezTo>
                <a:cubicBezTo>
                  <a:pt x="478" y="36"/>
                  <a:pt x="474" y="36"/>
                  <a:pt x="474" y="37"/>
                </a:cubicBezTo>
                <a:cubicBezTo>
                  <a:pt x="494" y="40"/>
                  <a:pt x="508" y="37"/>
                  <a:pt x="529" y="41"/>
                </a:cubicBezTo>
                <a:cubicBezTo>
                  <a:pt x="529" y="42"/>
                  <a:pt x="546" y="45"/>
                  <a:pt x="541" y="44"/>
                </a:cubicBezTo>
                <a:cubicBezTo>
                  <a:pt x="553" y="46"/>
                  <a:pt x="560" y="46"/>
                  <a:pt x="568" y="47"/>
                </a:cubicBezTo>
                <a:cubicBezTo>
                  <a:pt x="570" y="48"/>
                  <a:pt x="587" y="50"/>
                  <a:pt x="581" y="50"/>
                </a:cubicBezTo>
                <a:cubicBezTo>
                  <a:pt x="593" y="51"/>
                  <a:pt x="593" y="51"/>
                  <a:pt x="593" y="51"/>
                </a:cubicBezTo>
                <a:cubicBezTo>
                  <a:pt x="600" y="53"/>
                  <a:pt x="616" y="55"/>
                  <a:pt x="619" y="57"/>
                </a:cubicBezTo>
                <a:cubicBezTo>
                  <a:pt x="628" y="58"/>
                  <a:pt x="622" y="56"/>
                  <a:pt x="633" y="59"/>
                </a:cubicBezTo>
                <a:cubicBezTo>
                  <a:pt x="633" y="59"/>
                  <a:pt x="634" y="60"/>
                  <a:pt x="631" y="59"/>
                </a:cubicBezTo>
                <a:cubicBezTo>
                  <a:pt x="636" y="61"/>
                  <a:pt x="649" y="64"/>
                  <a:pt x="655" y="64"/>
                </a:cubicBezTo>
                <a:cubicBezTo>
                  <a:pt x="647" y="62"/>
                  <a:pt x="653" y="63"/>
                  <a:pt x="643" y="61"/>
                </a:cubicBezTo>
                <a:cubicBezTo>
                  <a:pt x="644" y="60"/>
                  <a:pt x="655" y="62"/>
                  <a:pt x="666" y="66"/>
                </a:cubicBezTo>
                <a:cubicBezTo>
                  <a:pt x="650" y="63"/>
                  <a:pt x="677" y="70"/>
                  <a:pt x="670" y="70"/>
                </a:cubicBezTo>
                <a:cubicBezTo>
                  <a:pt x="694" y="76"/>
                  <a:pt x="708" y="78"/>
                  <a:pt x="728" y="82"/>
                </a:cubicBezTo>
                <a:cubicBezTo>
                  <a:pt x="752" y="90"/>
                  <a:pt x="779" y="102"/>
                  <a:pt x="796" y="110"/>
                </a:cubicBezTo>
                <a:cubicBezTo>
                  <a:pt x="794" y="109"/>
                  <a:pt x="794" y="109"/>
                  <a:pt x="794" y="109"/>
                </a:cubicBezTo>
                <a:cubicBezTo>
                  <a:pt x="804" y="113"/>
                  <a:pt x="804" y="113"/>
                  <a:pt x="804" y="113"/>
                </a:cubicBezTo>
                <a:cubicBezTo>
                  <a:pt x="810" y="116"/>
                  <a:pt x="803" y="115"/>
                  <a:pt x="812" y="120"/>
                </a:cubicBezTo>
                <a:cubicBezTo>
                  <a:pt x="808" y="119"/>
                  <a:pt x="797" y="111"/>
                  <a:pt x="787" y="107"/>
                </a:cubicBezTo>
                <a:cubicBezTo>
                  <a:pt x="802" y="117"/>
                  <a:pt x="772" y="102"/>
                  <a:pt x="782" y="108"/>
                </a:cubicBezTo>
                <a:cubicBezTo>
                  <a:pt x="790" y="108"/>
                  <a:pt x="815" y="125"/>
                  <a:pt x="828" y="133"/>
                </a:cubicBezTo>
                <a:cubicBezTo>
                  <a:pt x="839" y="143"/>
                  <a:pt x="822" y="130"/>
                  <a:pt x="827" y="135"/>
                </a:cubicBezTo>
                <a:cubicBezTo>
                  <a:pt x="832" y="137"/>
                  <a:pt x="832" y="137"/>
                  <a:pt x="832" y="137"/>
                </a:cubicBezTo>
                <a:cubicBezTo>
                  <a:pt x="836" y="141"/>
                  <a:pt x="837" y="142"/>
                  <a:pt x="837" y="143"/>
                </a:cubicBezTo>
                <a:cubicBezTo>
                  <a:pt x="848" y="153"/>
                  <a:pt x="860" y="166"/>
                  <a:pt x="868" y="176"/>
                </a:cubicBezTo>
                <a:cubicBezTo>
                  <a:pt x="858" y="163"/>
                  <a:pt x="873" y="179"/>
                  <a:pt x="863" y="166"/>
                </a:cubicBezTo>
                <a:cubicBezTo>
                  <a:pt x="867" y="169"/>
                  <a:pt x="874" y="178"/>
                  <a:pt x="878" y="188"/>
                </a:cubicBezTo>
                <a:cubicBezTo>
                  <a:pt x="873" y="179"/>
                  <a:pt x="883" y="200"/>
                  <a:pt x="873" y="181"/>
                </a:cubicBezTo>
                <a:cubicBezTo>
                  <a:pt x="873" y="184"/>
                  <a:pt x="878" y="190"/>
                  <a:pt x="882" y="199"/>
                </a:cubicBezTo>
                <a:cubicBezTo>
                  <a:pt x="881" y="197"/>
                  <a:pt x="879" y="194"/>
                  <a:pt x="877" y="192"/>
                </a:cubicBezTo>
                <a:cubicBezTo>
                  <a:pt x="885" y="206"/>
                  <a:pt x="888" y="232"/>
                  <a:pt x="889" y="236"/>
                </a:cubicBezTo>
                <a:cubicBezTo>
                  <a:pt x="891" y="247"/>
                  <a:pt x="891" y="264"/>
                  <a:pt x="889" y="277"/>
                </a:cubicBezTo>
                <a:cubicBezTo>
                  <a:pt x="885" y="290"/>
                  <a:pt x="880" y="305"/>
                  <a:pt x="873" y="318"/>
                </a:cubicBezTo>
                <a:cubicBezTo>
                  <a:pt x="873" y="315"/>
                  <a:pt x="873" y="315"/>
                  <a:pt x="873" y="315"/>
                </a:cubicBezTo>
                <a:cubicBezTo>
                  <a:pt x="869" y="323"/>
                  <a:pt x="863" y="335"/>
                  <a:pt x="855" y="345"/>
                </a:cubicBezTo>
                <a:cubicBezTo>
                  <a:pt x="853" y="347"/>
                  <a:pt x="853" y="347"/>
                  <a:pt x="853" y="347"/>
                </a:cubicBezTo>
                <a:cubicBezTo>
                  <a:pt x="848" y="354"/>
                  <a:pt x="837" y="367"/>
                  <a:pt x="828" y="377"/>
                </a:cubicBezTo>
                <a:cubicBezTo>
                  <a:pt x="828" y="378"/>
                  <a:pt x="837" y="368"/>
                  <a:pt x="833" y="373"/>
                </a:cubicBezTo>
                <a:cubicBezTo>
                  <a:pt x="838" y="368"/>
                  <a:pt x="842" y="364"/>
                  <a:pt x="839" y="365"/>
                </a:cubicBezTo>
                <a:cubicBezTo>
                  <a:pt x="844" y="360"/>
                  <a:pt x="845" y="361"/>
                  <a:pt x="849" y="357"/>
                </a:cubicBezTo>
                <a:cubicBezTo>
                  <a:pt x="843" y="364"/>
                  <a:pt x="838" y="371"/>
                  <a:pt x="832" y="377"/>
                </a:cubicBezTo>
                <a:cubicBezTo>
                  <a:pt x="831" y="379"/>
                  <a:pt x="830" y="379"/>
                  <a:pt x="830" y="379"/>
                </a:cubicBezTo>
                <a:cubicBezTo>
                  <a:pt x="829" y="381"/>
                  <a:pt x="829" y="381"/>
                  <a:pt x="829" y="381"/>
                </a:cubicBezTo>
                <a:cubicBezTo>
                  <a:pt x="825" y="386"/>
                  <a:pt x="823" y="387"/>
                  <a:pt x="823" y="386"/>
                </a:cubicBezTo>
                <a:cubicBezTo>
                  <a:pt x="813" y="397"/>
                  <a:pt x="810" y="402"/>
                  <a:pt x="798" y="411"/>
                </a:cubicBezTo>
                <a:cubicBezTo>
                  <a:pt x="803" y="406"/>
                  <a:pt x="805" y="403"/>
                  <a:pt x="814" y="395"/>
                </a:cubicBezTo>
                <a:cubicBezTo>
                  <a:pt x="809" y="399"/>
                  <a:pt x="805" y="403"/>
                  <a:pt x="800" y="407"/>
                </a:cubicBezTo>
                <a:cubicBezTo>
                  <a:pt x="806" y="401"/>
                  <a:pt x="828" y="380"/>
                  <a:pt x="823" y="382"/>
                </a:cubicBezTo>
                <a:cubicBezTo>
                  <a:pt x="810" y="397"/>
                  <a:pt x="789" y="416"/>
                  <a:pt x="775" y="427"/>
                </a:cubicBezTo>
                <a:cubicBezTo>
                  <a:pt x="767" y="430"/>
                  <a:pt x="757" y="439"/>
                  <a:pt x="744" y="446"/>
                </a:cubicBezTo>
                <a:cubicBezTo>
                  <a:pt x="742" y="447"/>
                  <a:pt x="738" y="448"/>
                  <a:pt x="740" y="447"/>
                </a:cubicBezTo>
                <a:cubicBezTo>
                  <a:pt x="743" y="444"/>
                  <a:pt x="743" y="444"/>
                  <a:pt x="743" y="444"/>
                </a:cubicBezTo>
                <a:cubicBezTo>
                  <a:pt x="726" y="454"/>
                  <a:pt x="706" y="464"/>
                  <a:pt x="691" y="471"/>
                </a:cubicBezTo>
                <a:cubicBezTo>
                  <a:pt x="682" y="473"/>
                  <a:pt x="682" y="473"/>
                  <a:pt x="682" y="473"/>
                </a:cubicBezTo>
                <a:cubicBezTo>
                  <a:pt x="654" y="482"/>
                  <a:pt x="688" y="474"/>
                  <a:pt x="659" y="484"/>
                </a:cubicBezTo>
                <a:cubicBezTo>
                  <a:pt x="652" y="485"/>
                  <a:pt x="623" y="492"/>
                  <a:pt x="621" y="491"/>
                </a:cubicBezTo>
                <a:cubicBezTo>
                  <a:pt x="616" y="492"/>
                  <a:pt x="613" y="492"/>
                  <a:pt x="613" y="493"/>
                </a:cubicBezTo>
                <a:cubicBezTo>
                  <a:pt x="618" y="493"/>
                  <a:pt x="629" y="490"/>
                  <a:pt x="623" y="493"/>
                </a:cubicBezTo>
                <a:cubicBezTo>
                  <a:pt x="613" y="495"/>
                  <a:pt x="608" y="495"/>
                  <a:pt x="600" y="496"/>
                </a:cubicBezTo>
                <a:cubicBezTo>
                  <a:pt x="600" y="496"/>
                  <a:pt x="606" y="494"/>
                  <a:pt x="603" y="495"/>
                </a:cubicBezTo>
                <a:cubicBezTo>
                  <a:pt x="583" y="499"/>
                  <a:pt x="546" y="500"/>
                  <a:pt x="527" y="501"/>
                </a:cubicBezTo>
                <a:cubicBezTo>
                  <a:pt x="534" y="501"/>
                  <a:pt x="535" y="500"/>
                  <a:pt x="544" y="501"/>
                </a:cubicBezTo>
                <a:cubicBezTo>
                  <a:pt x="544" y="502"/>
                  <a:pt x="539" y="502"/>
                  <a:pt x="537" y="502"/>
                </a:cubicBezTo>
                <a:cubicBezTo>
                  <a:pt x="538" y="503"/>
                  <a:pt x="547" y="501"/>
                  <a:pt x="557" y="502"/>
                </a:cubicBezTo>
                <a:cubicBezTo>
                  <a:pt x="551" y="503"/>
                  <a:pt x="546" y="503"/>
                  <a:pt x="540" y="504"/>
                </a:cubicBezTo>
                <a:cubicBezTo>
                  <a:pt x="549" y="505"/>
                  <a:pt x="549" y="505"/>
                  <a:pt x="549" y="505"/>
                </a:cubicBezTo>
                <a:cubicBezTo>
                  <a:pt x="537" y="506"/>
                  <a:pt x="524" y="507"/>
                  <a:pt x="511" y="507"/>
                </a:cubicBezTo>
                <a:cubicBezTo>
                  <a:pt x="517" y="507"/>
                  <a:pt x="522" y="508"/>
                  <a:pt x="527" y="508"/>
                </a:cubicBezTo>
                <a:cubicBezTo>
                  <a:pt x="526" y="509"/>
                  <a:pt x="523" y="510"/>
                  <a:pt x="531" y="511"/>
                </a:cubicBezTo>
                <a:cubicBezTo>
                  <a:pt x="510" y="512"/>
                  <a:pt x="512" y="516"/>
                  <a:pt x="489" y="51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 name="原创设计师QQ：178119980 喵小姐"/>
          <p:cNvSpPr/>
          <p:nvPr/>
        </p:nvSpPr>
        <p:spPr>
          <a:xfrm>
            <a:off x="9488695" y="2371504"/>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pic>
        <p:nvPicPr>
          <p:cNvPr id="6" name="PA_库_图片 5"/>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7936774" y="3896493"/>
            <a:ext cx="2033871" cy="2522142"/>
          </a:xfrm>
          <a:prstGeom prst="rect">
            <a:avLst/>
          </a:prstGeom>
        </p:spPr>
      </p:pic>
      <p:pic>
        <p:nvPicPr>
          <p:cNvPr id="5" name="PA_库_图片 4"/>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a:off x="4289778" y="3909012"/>
            <a:ext cx="2075693" cy="25740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anim calcmode="lin" valueType="num">
                                      <p:cBhvr>
                                        <p:cTn id="2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8"/>
                                        </p:tgtEl>
                                      </p:cBhvr>
                                    </p:animEffect>
                                  </p:childTnLst>
                                </p:cTn>
                              </p:par>
                            </p:childTnLst>
                          </p:cTn>
                        </p:par>
                        <p:par>
                          <p:cTn id="25" fill="hold">
                            <p:stCondLst>
                              <p:cond delay="2049"/>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4099"/>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2"/>
                                        </p:tgtEl>
                                        <p:attrNameLst>
                                          <p:attrName>ppt_y</p:attrName>
                                        </p:attrNameLst>
                                      </p:cBhvr>
                                      <p:tavLst>
                                        <p:tav tm="0">
                                          <p:val>
                                            <p:strVal val="#ppt_y"/>
                                          </p:val>
                                        </p:tav>
                                        <p:tav tm="100000">
                                          <p:val>
                                            <p:strVal val="#ppt_y"/>
                                          </p:val>
                                        </p:tav>
                                      </p:tavLst>
                                    </p:anim>
                                    <p:anim calcmode="lin" valueType="num">
                                      <p:cBhvr>
                                        <p:cTn id="3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_库_图片 7"/>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6300317" y="419858"/>
            <a:ext cx="4720609" cy="4720609"/>
          </a:xfrm>
          <a:prstGeom prst="rect">
            <a:avLst/>
          </a:prstGeom>
        </p:spPr>
      </p:pic>
      <p:pic>
        <p:nvPicPr>
          <p:cNvPr id="2" name="PA_库_图片 1"/>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1267958" y="1271660"/>
            <a:ext cx="4828042" cy="3017007"/>
          </a:xfrm>
          <a:prstGeom prst="rect">
            <a:avLst/>
          </a:prstGeom>
        </p:spPr>
      </p:pic>
      <p:pic>
        <p:nvPicPr>
          <p:cNvPr id="3" name="PA_图片 1877"/>
          <p:cNvPicPr>
            <a:picLocks noChangeAspect="1"/>
          </p:cNvPicPr>
          <p:nvPr>
            <p:custDataLst>
              <p:tags r:id="rId5"/>
            </p:custDataLst>
          </p:nvPr>
        </p:nvPicPr>
        <p:blipFill>
          <a:blip r:embed="rId6"/>
          <a:stretch>
            <a:fillRect/>
          </a:stretch>
        </p:blipFill>
        <p:spPr>
          <a:xfrm>
            <a:off x="-3577" y="5141811"/>
            <a:ext cx="6099577" cy="1758849"/>
          </a:xfrm>
          <a:prstGeom prst="rect">
            <a:avLst/>
          </a:prstGeom>
        </p:spPr>
      </p:pic>
      <p:pic>
        <p:nvPicPr>
          <p:cNvPr id="5" name="PA_图片 1877"/>
          <p:cNvPicPr>
            <a:picLocks noChangeAspect="1"/>
          </p:cNvPicPr>
          <p:nvPr>
            <p:custDataLst>
              <p:tags r:id="rId7"/>
            </p:custDataLst>
          </p:nvPr>
        </p:nvPicPr>
        <p:blipFill>
          <a:blip r:embed="rId6"/>
          <a:stretch>
            <a:fillRect/>
          </a:stretch>
        </p:blipFill>
        <p:spPr>
          <a:xfrm>
            <a:off x="6096000" y="5099151"/>
            <a:ext cx="6099577" cy="1758849"/>
          </a:xfrm>
          <a:prstGeom prst="rect">
            <a:avLst/>
          </a:prstGeom>
        </p:spPr>
      </p:pic>
      <p:sp>
        <p:nvSpPr>
          <p:cNvPr id="6" name="PA_库_文本框 5"/>
          <p:cNvSpPr txBox="1"/>
          <p:nvPr>
            <p:custDataLst>
              <p:tags r:id="rId8"/>
            </p:custDataLst>
          </p:nvPr>
        </p:nvSpPr>
        <p:spPr>
          <a:xfrm>
            <a:off x="2173619" y="2069781"/>
            <a:ext cx="2441694" cy="769441"/>
          </a:xfrm>
          <a:prstGeom prst="rect">
            <a:avLst/>
          </a:prstGeom>
          <a:noFill/>
        </p:spPr>
        <p:txBody>
          <a:bodyPr wrap="none" rtlCol="0">
            <a:spAutoFit/>
          </a:bodyPr>
          <a:lstStyle/>
          <a:p>
            <a:pPr algn="ctr"/>
            <a:r>
              <a:rPr lang="zh-CN" altLang="en-US" sz="4400" b="1" dirty="0" smtClean="0">
                <a:solidFill>
                  <a:srgbClr val="F1594D"/>
                </a:solidFill>
                <a:latin typeface="方正喵呜体" panose="02010600010101010101" pitchFamily="2" charset="-122"/>
                <a:ea typeface="方正喵呜体" panose="02010600010101010101" pitchFamily="2" charset="-122"/>
              </a:rPr>
              <a:t>第三部分</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7" name="PA_库_原创设计师QQ：178119980 喵小姐"/>
          <p:cNvSpPr/>
          <p:nvPr>
            <p:custDataLst>
              <p:tags r:id="rId9"/>
            </p:custDataLst>
          </p:nvPr>
        </p:nvSpPr>
        <p:spPr>
          <a:xfrm>
            <a:off x="2377936" y="2845557"/>
            <a:ext cx="2033060" cy="465897"/>
          </a:xfrm>
          <a:prstGeom prst="rect">
            <a:avLst/>
          </a:prstGeom>
        </p:spPr>
        <p:txBody>
          <a:bodyPr wrap="square">
            <a:spAutoFit/>
          </a:bodyPr>
          <a:lstStyle/>
          <a:p>
            <a:pPr algn="ctr">
              <a:lnSpc>
                <a:spcPct val="130000"/>
              </a:lnSpc>
            </a:pPr>
            <a:r>
              <a:rPr lang="zh-CN" altLang="en-US" sz="2000" dirty="0" smtClean="0">
                <a:solidFill>
                  <a:srgbClr val="F1594D"/>
                </a:solidFill>
                <a:latin typeface="方正喵呜体" panose="02010600010101010101" pitchFamily="2" charset="-122"/>
                <a:ea typeface="方正喵呜体" panose="02010600010101010101" pitchFamily="2" charset="-122"/>
              </a:rPr>
              <a:t>添加</a:t>
            </a:r>
            <a:r>
              <a:rPr lang="zh-CN" altLang="en-US" sz="2000" dirty="0">
                <a:solidFill>
                  <a:srgbClr val="F1594D"/>
                </a:solidFill>
                <a:latin typeface="方正喵呜体" panose="02010600010101010101" pitchFamily="2" charset="-122"/>
                <a:ea typeface="方正喵呜体" panose="02010600010101010101" pitchFamily="2" charset="-122"/>
              </a:rPr>
              <a:t>您的小标题</a:t>
            </a:r>
            <a:endParaRPr lang="en-US" altLang="zh-CN" sz="2000" dirty="0">
              <a:solidFill>
                <a:srgbClr val="F1594D"/>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2" presetClass="entr" presetSubtype="2" decel="100000"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1+#ppt_w/2"/>
                                          </p:val>
                                        </p:tav>
                                        <p:tav tm="100000">
                                          <p:val>
                                            <p:strVal val="#ppt_x"/>
                                          </p:val>
                                        </p:tav>
                                      </p:tavLst>
                                    </p:anim>
                                    <p:anim calcmode="lin" valueType="num">
                                      <p:cBhvr additive="base">
                                        <p:cTn id="15" dur="1500" fill="hold"/>
                                        <p:tgtEl>
                                          <p:spTgt spid="8"/>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25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childTnLst>
                                </p:cTn>
                              </p:par>
                              <p:par>
                                <p:cTn id="20" presetID="2" presetClass="entr" presetSubtype="8" decel="100000" fill="hold" grpId="0" nodeType="withEffect">
                                  <p:stCondLst>
                                    <p:cond delay="25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500" fill="hold"/>
                                        <p:tgtEl>
                                          <p:spTgt spid="6"/>
                                        </p:tgtEl>
                                        <p:attrNameLst>
                                          <p:attrName>ppt_x</p:attrName>
                                        </p:attrNameLst>
                                      </p:cBhvr>
                                      <p:tavLst>
                                        <p:tav tm="0">
                                          <p:val>
                                            <p:strVal val="0-#ppt_w/2"/>
                                          </p:val>
                                        </p:tav>
                                        <p:tav tm="100000">
                                          <p:val>
                                            <p:strVal val="#ppt_x"/>
                                          </p:val>
                                        </p:tav>
                                      </p:tavLst>
                                    </p:anim>
                                    <p:anim calcmode="lin" valueType="num">
                                      <p:cBhvr additive="base">
                                        <p:cTn id="23" dur="1500" fill="hold"/>
                                        <p:tgtEl>
                                          <p:spTgt spid="6"/>
                                        </p:tgtEl>
                                        <p:attrNameLst>
                                          <p:attrName>ppt_y</p:attrName>
                                        </p:attrNameLst>
                                      </p:cBhvr>
                                      <p:tavLst>
                                        <p:tav tm="0">
                                          <p:val>
                                            <p:strVal val="#ppt_y"/>
                                          </p:val>
                                        </p:tav>
                                        <p:tav tm="100000">
                                          <p:val>
                                            <p:strVal val="#ppt_y"/>
                                          </p:val>
                                        </p:tav>
                                      </p:tavLst>
                                    </p:anim>
                                    <p:set>
                                      <p:cBhvr>
                                        <p:cTn id="24" dur="1" fill="hold">
                                          <p:stCondLst>
                                            <p:cond delay="0"/>
                                          </p:stCondLst>
                                        </p:cTn>
                                        <p:tgtEl>
                                          <p:spTgt spid="6"/>
                                        </p:tgtEl>
                                        <p:attrNameLst>
                                          <p:attrName>style.visibility</p:attrName>
                                        </p:attrNameLst>
                                      </p:cBhvr>
                                      <p:to>
                                        <p:strVal val="visible"/>
                                      </p:to>
                                    </p:set>
                                    <p:anim to="" calcmode="lin" valueType="num">
                                      <p:cBhvr>
                                        <p:cTn id="25" dur="1500" fill="hold">
                                          <p:stCondLst>
                                            <p:cond delay="0"/>
                                          </p:stCondLst>
                                        </p:cTn>
                                        <p:tgtEl>
                                          <p:spTgt spid="6"/>
                                        </p:tgtEl>
                                        <p:attrNameLst>
                                          <p:attrName>ppt_w</p:attrName>
                                        </p:attrNameLst>
                                      </p:cBhvr>
                                      <p:tavLst>
                                        <p:tav tm="0">
                                          <p:val>
                                            <p:fltVal val="0"/>
                                          </p:val>
                                        </p:tav>
                                        <p:tav tm="100000">
                                          <p:val>
                                            <p:strVal val="#ppt_w"/>
                                          </p:val>
                                        </p:tav>
                                      </p:tavLst>
                                    </p:anim>
                                    <p:anim to="" calcmode="lin" valueType="num">
                                      <p:cBhvr>
                                        <p:cTn id="26" dur="1500" fill="hold">
                                          <p:stCondLst>
                                            <p:cond delay="0"/>
                                          </p:stCondLst>
                                        </p:cTn>
                                        <p:tgtEl>
                                          <p:spTgt spid="6"/>
                                        </p:tgtEl>
                                        <p:attrNameLst>
                                          <p:attrName>ppt_h</p:attrName>
                                        </p:attrNameLst>
                                      </p:cBhvr>
                                      <p:tavLst>
                                        <p:tav tm="0">
                                          <p:val>
                                            <p:fltVal val="0"/>
                                          </p:val>
                                        </p:tav>
                                        <p:tav tm="100000">
                                          <p:val>
                                            <p:strVal val="#ppt_h"/>
                                          </p:val>
                                        </p:tav>
                                      </p:tavLst>
                                    </p:anim>
                                    <p:animEffect filter="fade">
                                      <p:cBhvr>
                                        <p:cTn id="27" dur="15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sp>
        <p:nvSpPr>
          <p:cNvPr id="4" name="椭圆 31"/>
          <p:cNvSpPr/>
          <p:nvPr/>
        </p:nvSpPr>
        <p:spPr>
          <a:xfrm>
            <a:off x="4735513" y="2221566"/>
            <a:ext cx="6298102" cy="37572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方正喵呜体" panose="02010600010101010101" pitchFamily="2" charset="-122"/>
              <a:ea typeface="方正喵呜体" panose="02010600010101010101" pitchFamily="2" charset="-122"/>
            </a:endParaRPr>
          </a:p>
        </p:txBody>
      </p:sp>
      <p:sp>
        <p:nvSpPr>
          <p:cNvPr id="5" name="矩形 4"/>
          <p:cNvSpPr/>
          <p:nvPr/>
        </p:nvSpPr>
        <p:spPr>
          <a:xfrm flipH="1">
            <a:off x="1249974" y="5489404"/>
            <a:ext cx="2646878" cy="978729"/>
          </a:xfrm>
          <a:prstGeom prst="rect">
            <a:avLst/>
          </a:prstGeom>
        </p:spPr>
        <p:txBody>
          <a:bodyPr wrap="none">
            <a:spAutoFit/>
          </a:bodyPr>
          <a:lstStyle/>
          <a:p>
            <a:pPr fontAlgn="base">
              <a:lnSpc>
                <a:spcPct val="120000"/>
              </a:lnSpc>
            </a:pPr>
            <a:r>
              <a:rPr lang="zh-CN" altLang="en-US" sz="48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添加标题</a:t>
            </a:r>
            <a:endParaRPr lang="zh-CN" altLang="en-US" sz="48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p:txBody>
      </p:sp>
      <p:sp>
        <p:nvSpPr>
          <p:cNvPr id="6" name="文本框 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325135" y="2413299"/>
            <a:ext cx="5365519" cy="3323987"/>
          </a:xfrm>
          <a:prstGeom prst="rect">
            <a:avLst/>
          </a:prstGeom>
          <a:noFill/>
          <a:effectLst/>
        </p:spPr>
        <p:txBody>
          <a:bodyPr wrap="square" rtlCol="0">
            <a:spAutoFit/>
          </a:bodyPr>
          <a:lstStyle/>
          <a:p>
            <a:pPr algn="just">
              <a:lnSpc>
                <a:spcPct val="150000"/>
              </a:lnSpc>
              <a:buClr>
                <a:srgbClr val="0070C0"/>
              </a:buClr>
            </a:pPr>
            <a:r>
              <a:rPr lang="zh-CN" altLang="en-US" sz="2800" dirty="0">
                <a:solidFill>
                  <a:schemeClr val="bg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2800" dirty="0">
              <a:solidFill>
                <a:schemeClr val="bg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331" y="1617020"/>
            <a:ext cx="3622851" cy="40076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0"/>
                                        <p:tgtEl>
                                          <p:spTgt spid="4"/>
                                        </p:tgtEl>
                                      </p:cBhvr>
                                    </p:animEffect>
                                  </p:childTnLst>
                                </p:cTn>
                              </p:par>
                            </p:childTnLst>
                          </p:cTn>
                        </p:par>
                        <p:par>
                          <p:cTn id="17" fill="hold">
                            <p:stCondLst>
                              <p:cond delay="2500"/>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877"/>
          <p:cNvPicPr>
            <a:picLocks noChangeAspect="1"/>
          </p:cNvPicPr>
          <p:nvPr>
            <p:custDataLst>
              <p:tags r:id="rId1"/>
            </p:custDataLst>
          </p:nvPr>
        </p:nvPicPr>
        <p:blipFill>
          <a:blip r:embed="rId2"/>
          <a:stretch>
            <a:fillRect/>
          </a:stretch>
        </p:blipFill>
        <p:spPr>
          <a:xfrm>
            <a:off x="-3577" y="5141811"/>
            <a:ext cx="6099577" cy="1758849"/>
          </a:xfrm>
          <a:prstGeom prst="rect">
            <a:avLst/>
          </a:prstGeom>
        </p:spPr>
      </p:pic>
      <p:pic>
        <p:nvPicPr>
          <p:cNvPr id="3" name="PA_图片 1877"/>
          <p:cNvPicPr>
            <a:picLocks noChangeAspect="1"/>
          </p:cNvPicPr>
          <p:nvPr>
            <p:custDataLst>
              <p:tags r:id="rId3"/>
            </p:custDataLst>
          </p:nvPr>
        </p:nvPicPr>
        <p:blipFill>
          <a:blip r:embed="rId2"/>
          <a:stretch>
            <a:fillRect/>
          </a:stretch>
        </p:blipFill>
        <p:spPr>
          <a:xfrm>
            <a:off x="6096000" y="5099151"/>
            <a:ext cx="6099577" cy="1758849"/>
          </a:xfrm>
          <a:prstGeom prst="rect">
            <a:avLst/>
          </a:prstGeom>
        </p:spPr>
      </p:pic>
      <p:sp>
        <p:nvSpPr>
          <p:cNvPr id="4" name="Shape 29"/>
          <p:cNvSpPr/>
          <p:nvPr/>
        </p:nvSpPr>
        <p:spPr>
          <a:xfrm rot="6300000">
            <a:off x="5300338" y="-845701"/>
            <a:ext cx="1949775" cy="7662732"/>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nvGrpSpPr>
          <p:cNvPr id="5" name="Group 59"/>
          <p:cNvGrpSpPr/>
          <p:nvPr/>
        </p:nvGrpSpPr>
        <p:grpSpPr>
          <a:xfrm rot="2086424">
            <a:off x="9915397" y="2270332"/>
            <a:ext cx="1418849" cy="1430666"/>
            <a:chOff x="0" y="0"/>
            <a:chExt cx="1378195" cy="1389675"/>
          </a:xfrm>
        </p:grpSpPr>
        <p:grpSp>
          <p:nvGrpSpPr>
            <p:cNvPr id="6" name="Group 55"/>
            <p:cNvGrpSpPr/>
            <p:nvPr/>
          </p:nvGrpSpPr>
          <p:grpSpPr>
            <a:xfrm>
              <a:off x="228599" y="0"/>
              <a:ext cx="1149597" cy="1132531"/>
              <a:chOff x="0" y="0"/>
              <a:chExt cx="1149595" cy="1132530"/>
            </a:xfrm>
          </p:grpSpPr>
          <p:sp>
            <p:nvSpPr>
              <p:cNvPr id="10"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solidFill>
              <a:ln w="12700" cap="flat">
                <a:solidFill>
                  <a:schemeClr val="bg1"/>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nvGrpSpPr>
              <p:cNvPr id="11" name="Group 54"/>
              <p:cNvGrpSpPr/>
              <p:nvPr/>
            </p:nvGrpSpPr>
            <p:grpSpPr>
              <a:xfrm>
                <a:off x="-1" y="0"/>
                <a:ext cx="1149597" cy="1132531"/>
                <a:chOff x="0" y="0"/>
                <a:chExt cx="1149595" cy="1132530"/>
              </a:xfrm>
            </p:grpSpPr>
            <p:sp>
              <p:nvSpPr>
                <p:cNvPr id="12"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13"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14"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grpSp>
        <p:grpSp>
          <p:nvGrpSpPr>
            <p:cNvPr id="7" name="Group 58"/>
            <p:cNvGrpSpPr/>
            <p:nvPr/>
          </p:nvGrpSpPr>
          <p:grpSpPr>
            <a:xfrm>
              <a:off x="0" y="558800"/>
              <a:ext cx="803140" cy="830876"/>
              <a:chOff x="0" y="0"/>
              <a:chExt cx="803139" cy="830875"/>
            </a:xfrm>
          </p:grpSpPr>
          <p:sp>
            <p:nvSpPr>
              <p:cNvPr id="8"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9"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grpSp>
      <p:sp>
        <p:nvSpPr>
          <p:cNvPr id="15" name="矩形 14"/>
          <p:cNvSpPr>
            <a:spLocks noChangeArrowheads="1"/>
          </p:cNvSpPr>
          <p:nvPr/>
        </p:nvSpPr>
        <p:spPr bwMode="auto">
          <a:xfrm>
            <a:off x="6563804" y="3470223"/>
            <a:ext cx="3294168"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dirty="0">
                <a:solidFill>
                  <a:schemeClr val="bg1"/>
                </a:solidFill>
                <a:latin typeface="方正喵呜体" panose="02010600010101010101" pitchFamily="2" charset="-122"/>
                <a:ea typeface="方正喵呜体" panose="02010600010101010101" pitchFamily="2" charset="-122"/>
              </a:rPr>
              <a:t>单击此处输入标题</a:t>
            </a:r>
            <a:endParaRPr lang="en-US" altLang="zh-CN" sz="2000" dirty="0">
              <a:solidFill>
                <a:schemeClr val="bg1"/>
              </a:solidFill>
              <a:latin typeface="方正喵呜体" panose="02010600010101010101" pitchFamily="2" charset="-122"/>
              <a:ea typeface="方正喵呜体" panose="02010600010101010101" pitchFamily="2" charset="-122"/>
            </a:endParaRPr>
          </a:p>
          <a:p>
            <a:pPr algn="ctr">
              <a:buNone/>
            </a:pPr>
            <a:r>
              <a:rPr lang="zh-CN" altLang="en-US" sz="1600" dirty="0">
                <a:solidFill>
                  <a:schemeClr val="bg1"/>
                </a:solidFill>
                <a:latin typeface="方正喵呜体" panose="02010600010101010101" pitchFamily="2" charset="-122"/>
                <a:ea typeface="方正喵呜体" panose="02010600010101010101" pitchFamily="2" charset="-122"/>
              </a:rPr>
              <a:t>请在这里输入您的主要叙述内容</a:t>
            </a:r>
            <a:r>
              <a:rPr lang="en-US" altLang="zh-CN" sz="1600" dirty="0">
                <a:solidFill>
                  <a:schemeClr val="bg1"/>
                </a:solidFill>
                <a:latin typeface="方正喵呜体" panose="02010600010101010101" pitchFamily="2" charset="-122"/>
                <a:ea typeface="方正喵呜体" panose="02010600010101010101" pitchFamily="2" charset="-122"/>
              </a:rPr>
              <a:t>,</a:t>
            </a:r>
            <a:r>
              <a:rPr lang="zh-CN" altLang="en-US" sz="1600" dirty="0">
                <a:solidFill>
                  <a:schemeClr val="bg1"/>
                </a:solidFill>
                <a:latin typeface="方正喵呜体" panose="02010600010101010101" pitchFamily="2" charset="-122"/>
                <a:ea typeface="方正喵呜体" panose="02010600010101010101" pitchFamily="2" charset="-122"/>
              </a:rPr>
              <a:t>请在这里输入您的主要叙述内容</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16" name="矩形 15"/>
          <p:cNvSpPr>
            <a:spLocks noChangeArrowheads="1"/>
          </p:cNvSpPr>
          <p:nvPr/>
        </p:nvSpPr>
        <p:spPr bwMode="auto">
          <a:xfrm>
            <a:off x="3843769" y="524459"/>
            <a:ext cx="3505220"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dirty="0">
                <a:solidFill>
                  <a:schemeClr val="bg1"/>
                </a:solidFill>
                <a:latin typeface="方正喵呜体" panose="02010600010101010101" pitchFamily="2" charset="-122"/>
                <a:ea typeface="方正喵呜体" panose="02010600010101010101" pitchFamily="2" charset="-122"/>
              </a:rPr>
              <a:t>单击此处输入标题</a:t>
            </a:r>
            <a:endParaRPr lang="en-US" altLang="zh-CN" sz="2000" dirty="0">
              <a:solidFill>
                <a:schemeClr val="bg1"/>
              </a:solidFill>
              <a:latin typeface="方正喵呜体" panose="02010600010101010101" pitchFamily="2" charset="-122"/>
              <a:ea typeface="方正喵呜体" panose="02010600010101010101" pitchFamily="2" charset="-122"/>
            </a:endParaRPr>
          </a:p>
          <a:p>
            <a:pPr algn="ctr">
              <a:buNone/>
            </a:pPr>
            <a:r>
              <a:rPr lang="zh-CN" altLang="en-US" sz="1600" dirty="0">
                <a:solidFill>
                  <a:schemeClr val="bg1"/>
                </a:solidFill>
                <a:latin typeface="方正喵呜体" panose="02010600010101010101" pitchFamily="2" charset="-122"/>
                <a:ea typeface="方正喵呜体" panose="02010600010101010101" pitchFamily="2" charset="-122"/>
              </a:rPr>
              <a:t>请在这里输入您的主要叙述内容，请在这里输入您的主要叙述内容</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sp>
        <p:nvSpPr>
          <p:cNvPr id="17" name="矩形 16"/>
          <p:cNvSpPr>
            <a:spLocks noChangeArrowheads="1"/>
          </p:cNvSpPr>
          <p:nvPr/>
        </p:nvSpPr>
        <p:spPr bwMode="auto">
          <a:xfrm>
            <a:off x="796968" y="3631259"/>
            <a:ext cx="3294168" cy="9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000" dirty="0">
                <a:solidFill>
                  <a:schemeClr val="bg1"/>
                </a:solidFill>
                <a:latin typeface="方正喵呜体" panose="02010600010101010101" pitchFamily="2" charset="-122"/>
                <a:ea typeface="方正喵呜体" panose="02010600010101010101" pitchFamily="2" charset="-122"/>
              </a:rPr>
              <a:t>单击此处输入标题</a:t>
            </a:r>
            <a:endParaRPr lang="en-US" altLang="zh-CN" sz="2000" dirty="0">
              <a:solidFill>
                <a:schemeClr val="bg1"/>
              </a:solidFill>
              <a:latin typeface="方正喵呜体" panose="02010600010101010101" pitchFamily="2" charset="-122"/>
              <a:ea typeface="方正喵呜体" panose="02010600010101010101" pitchFamily="2" charset="-122"/>
            </a:endParaRPr>
          </a:p>
          <a:p>
            <a:pPr algn="ctr">
              <a:buNone/>
            </a:pPr>
            <a:r>
              <a:rPr lang="zh-CN" altLang="en-US" sz="1600" dirty="0">
                <a:solidFill>
                  <a:schemeClr val="bg1"/>
                </a:solidFill>
                <a:latin typeface="方正喵呜体" panose="02010600010101010101" pitchFamily="2" charset="-122"/>
                <a:ea typeface="方正喵呜体" panose="02010600010101010101" pitchFamily="2" charset="-122"/>
              </a:rPr>
              <a:t>请在这里输入您的主要叙述内容</a:t>
            </a:r>
            <a:r>
              <a:rPr lang="en-US" altLang="zh-CN" sz="1600" dirty="0">
                <a:solidFill>
                  <a:schemeClr val="bg1"/>
                </a:solidFill>
                <a:latin typeface="方正喵呜体" panose="02010600010101010101" pitchFamily="2" charset="-122"/>
                <a:ea typeface="方正喵呜体" panose="02010600010101010101" pitchFamily="2" charset="-122"/>
              </a:rPr>
              <a:t>,</a:t>
            </a:r>
            <a:r>
              <a:rPr lang="zh-CN" altLang="en-US" sz="1600" dirty="0">
                <a:solidFill>
                  <a:schemeClr val="bg1"/>
                </a:solidFill>
                <a:latin typeface="方正喵呜体" panose="02010600010101010101" pitchFamily="2" charset="-122"/>
                <a:ea typeface="方正喵呜体" panose="02010600010101010101" pitchFamily="2" charset="-122"/>
              </a:rPr>
              <a:t>请在这里输入您的主要叙述内容</a:t>
            </a:r>
            <a:endParaRPr lang="en-US" altLang="zh-CN" sz="1600" dirty="0">
              <a:solidFill>
                <a:schemeClr val="bg1"/>
              </a:solidFill>
              <a:latin typeface="方正喵呜体" panose="02010600010101010101" pitchFamily="2" charset="-122"/>
              <a:ea typeface="方正喵呜体" panose="02010600010101010101" pitchFamily="2" charset="-122"/>
            </a:endParaRP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1888" y="1773633"/>
            <a:ext cx="1428708" cy="1285958"/>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1848" y="1466247"/>
            <a:ext cx="1338996" cy="1751599"/>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32173" y="1628197"/>
            <a:ext cx="1074001" cy="14928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850"/>
                                        <p:tgtEl>
                                          <p:spTgt spid="20"/>
                                        </p:tgtEl>
                                      </p:cBhvr>
                                    </p:animEffect>
                                  </p:childTnLst>
                                </p:cTn>
                              </p:par>
                              <p:par>
                                <p:cTn id="16" presetID="10" presetClass="entr" presetSubtype="0" fill="hold" nodeType="withEffect">
                                  <p:stCondLst>
                                    <p:cond delay="2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850"/>
                                        <p:tgtEl>
                                          <p:spTgt spid="18"/>
                                        </p:tgtEl>
                                      </p:cBhvr>
                                    </p:animEffect>
                                  </p:childTnLst>
                                </p:cTn>
                              </p:par>
                              <p:par>
                                <p:cTn id="19" presetID="10" presetClass="entr" presetSubtype="0" fill="hold" nodeType="withEffect">
                                  <p:stCondLst>
                                    <p:cond delay="4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850"/>
                                        <p:tgtEl>
                                          <p:spTgt spid="1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sp>
        <p:nvSpPr>
          <p:cNvPr id="4" name="Freeform 140"/>
          <p:cNvSpPr>
            <a:spLocks noEditPoints="1"/>
          </p:cNvSpPr>
          <p:nvPr/>
        </p:nvSpPr>
        <p:spPr bwMode="auto">
          <a:xfrm rot="4737770" flipH="1">
            <a:off x="493548" y="3157227"/>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rgbClr val="262626"/>
          </a:solidFill>
          <a:ln w="9525">
            <a:solidFill>
              <a:schemeClr val="bg1"/>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5" name="Freeform 100"/>
          <p:cNvSpPr>
            <a:spLocks noEditPoints="1"/>
          </p:cNvSpPr>
          <p:nvPr/>
        </p:nvSpPr>
        <p:spPr bwMode="auto">
          <a:xfrm flipV="1">
            <a:off x="8422170" y="4553736"/>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6" name="Freeform 100"/>
          <p:cNvSpPr>
            <a:spLocks noEditPoints="1"/>
          </p:cNvSpPr>
          <p:nvPr/>
        </p:nvSpPr>
        <p:spPr bwMode="auto">
          <a:xfrm flipV="1">
            <a:off x="5844223" y="4553736"/>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ln>
        </p:spPr>
        <p:txBody>
          <a:bodyPr vert="horz" wrap="square" lIns="121920" tIns="60960" rIns="121920" bIns="60960" numCol="1" anchor="t" anchorCtr="0" compatLnSpc="1"/>
          <a:lstStyle/>
          <a:p>
            <a:endParaRPr lang="zh-CN" altLang="en-US" sz="2400">
              <a:solidFill>
                <a:schemeClr val="bg1"/>
              </a:solidFill>
              <a:latin typeface="方正喵呜体" panose="02010600010101010101" pitchFamily="2" charset="-122"/>
              <a:ea typeface="方正喵呜体" panose="02010600010101010101" pitchFamily="2" charset="-122"/>
            </a:endParaRPr>
          </a:p>
        </p:txBody>
      </p:sp>
      <p:sp>
        <p:nvSpPr>
          <p:cNvPr id="7" name="文本框 6"/>
          <p:cNvSpPr txBox="1"/>
          <p:nvPr/>
        </p:nvSpPr>
        <p:spPr>
          <a:xfrm>
            <a:off x="2001609" y="5965432"/>
            <a:ext cx="155042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添加标题</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8" name="文本框 7"/>
          <p:cNvSpPr txBox="1"/>
          <p:nvPr/>
        </p:nvSpPr>
        <p:spPr>
          <a:xfrm>
            <a:off x="4203405" y="5965432"/>
            <a:ext cx="1213794" cy="502766"/>
          </a:xfrm>
          <a:prstGeom prst="rect">
            <a:avLst/>
          </a:prstGeom>
          <a:noFill/>
        </p:spPr>
        <p:txBody>
          <a:bodyPr wrap="none" rtlCol="0">
            <a:spAutoFit/>
          </a:bodyPr>
          <a:lstStyle/>
          <a:p>
            <a:pPr algn="ctr"/>
            <a:r>
              <a:rPr lang="zh-CN" altLang="en-US" sz="2665" b="1" dirty="0" smtClean="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9" name="文本框 8"/>
          <p:cNvSpPr txBox="1"/>
          <p:nvPr/>
        </p:nvSpPr>
        <p:spPr>
          <a:xfrm>
            <a:off x="6837479" y="5965432"/>
            <a:ext cx="121379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10" name="文本框 9"/>
          <p:cNvSpPr txBox="1"/>
          <p:nvPr/>
        </p:nvSpPr>
        <p:spPr>
          <a:xfrm>
            <a:off x="9236287" y="5965432"/>
            <a:ext cx="1213794" cy="502766"/>
          </a:xfrm>
          <a:prstGeom prst="rect">
            <a:avLst/>
          </a:prstGeom>
          <a:noFill/>
        </p:spPr>
        <p:txBody>
          <a:bodyPr wrap="none" rtlCol="0">
            <a:spAutoFit/>
          </a:bodyPr>
          <a:lstStyle/>
          <a:p>
            <a:pPr algn="ctr"/>
            <a:r>
              <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rPr>
              <a:t>小可爱</a:t>
            </a:r>
            <a:endParaRPr lang="zh-CN" altLang="en-US" sz="2665" b="1" dirty="0">
              <a:solidFill>
                <a:schemeClr val="bg1"/>
              </a:solidFill>
              <a:latin typeface="方正喵呜体" panose="02010600010101010101" pitchFamily="2" charset="-122"/>
              <a:ea typeface="方正喵呜体" panose="02010600010101010101" pitchFamily="2" charset="-122"/>
              <a:cs typeface="Arial" panose="020B0604020202020204" pitchFamily="34" charset="0"/>
            </a:endParaRPr>
          </a:p>
        </p:txBody>
      </p:sp>
      <p:sp>
        <p:nvSpPr>
          <p:cNvPr id="11" name="TextBox 4"/>
          <p:cNvSpPr txBox="1"/>
          <p:nvPr/>
        </p:nvSpPr>
        <p:spPr>
          <a:xfrm>
            <a:off x="4066511" y="2202961"/>
            <a:ext cx="6120466" cy="1231106"/>
          </a:xfrm>
          <a:prstGeom prst="rect">
            <a:avLst/>
          </a:prstGeom>
          <a:noFill/>
        </p:spPr>
        <p:txBody>
          <a:bodyPr wrap="square" lIns="0" tIns="0" rIns="0" bIns="0" rtlCol="0">
            <a:spAutoFit/>
          </a:bodyPr>
          <a:lstStyle/>
          <a:p>
            <a:r>
              <a:rPr lang="zh-CN" altLang="en-US" sz="2000" dirty="0">
                <a:solidFill>
                  <a:schemeClr val="bg1"/>
                </a:solidFill>
                <a:latin typeface="方正喵呜体" panose="02010600010101010101" pitchFamily="2" charset="-122"/>
                <a:ea typeface="方正喵呜体" panose="02010600010101010101" pitchFamily="2" charset="-122"/>
              </a:rPr>
              <a:t>请在这里输入您的主要叙述内容请在这里输入您的主要叙述内容请在这里输入您的主要叙述内容请在这里输入您的主要叙述内容请在这里输入您的主要叙述内容</a:t>
            </a:r>
            <a:endParaRPr lang="en-US" altLang="zh-CN" sz="2000" dirty="0">
              <a:solidFill>
                <a:schemeClr val="bg1"/>
              </a:solidFill>
              <a:latin typeface="方正喵呜体" panose="02010600010101010101" pitchFamily="2" charset="-122"/>
              <a:ea typeface="方正喵呜体" panose="02010600010101010101" pitchFamily="2" charset="-122"/>
            </a:endParaRPr>
          </a:p>
          <a:p>
            <a:endParaRPr lang="en-US" altLang="zh-CN" sz="2000" dirty="0">
              <a:solidFill>
                <a:schemeClr val="bg1"/>
              </a:solidFill>
              <a:latin typeface="方正喵呜体" panose="02010600010101010101" pitchFamily="2" charset="-122"/>
              <a:ea typeface="方正喵呜体" panose="02010600010101010101" pitchFamily="2"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3504" y="3711488"/>
            <a:ext cx="1614826" cy="2002497"/>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37" y="3538030"/>
            <a:ext cx="1826095" cy="2175955"/>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7378" y="3711488"/>
            <a:ext cx="1460893" cy="18116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850"/>
                                        <p:tgtEl>
                                          <p:spTgt spid="14"/>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850"/>
                                        <p:tgtEl>
                                          <p:spTgt spid="12"/>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850"/>
                                        <p:tgtEl>
                                          <p:spTgt spid="13"/>
                                        </p:tgtEl>
                                      </p:cBhvr>
                                    </p:animEffect>
                                  </p:childTnLst>
                                </p:cTn>
                              </p:par>
                            </p:childTnLst>
                          </p:cTn>
                        </p:par>
                        <p:par>
                          <p:cTn id="21" fill="hold">
                            <p:stCondLst>
                              <p:cond delay="4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5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400"/>
                                        <p:tgtEl>
                                          <p:spTgt spid="7"/>
                                        </p:tgtEl>
                                      </p:cBhvr>
                                    </p:animEffect>
                                  </p:childTnLst>
                                </p:cTn>
                              </p:par>
                            </p:childTnLst>
                          </p:cTn>
                        </p:par>
                        <p:par>
                          <p:cTn id="33" fill="hold">
                            <p:stCondLst>
                              <p:cond delay="55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400"/>
                                        <p:tgtEl>
                                          <p:spTgt spid="8"/>
                                        </p:tgtEl>
                                      </p:cBhvr>
                                    </p:animEffect>
                                  </p:childTnLst>
                                </p:cTn>
                              </p:par>
                            </p:childTnLst>
                          </p:cTn>
                        </p:par>
                        <p:par>
                          <p:cTn id="37" fill="hold">
                            <p:stCondLst>
                              <p:cond delay="600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400"/>
                                        <p:tgtEl>
                                          <p:spTgt spid="9"/>
                                        </p:tgtEl>
                                      </p:cBhvr>
                                    </p:animEffect>
                                  </p:childTnLst>
                                </p:cTn>
                              </p:par>
                            </p:childTnLst>
                          </p:cTn>
                        </p:par>
                        <p:par>
                          <p:cTn id="41" fill="hold">
                            <p:stCondLst>
                              <p:cond delay="65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400"/>
                                        <p:tgtEl>
                                          <p:spTgt spid="10"/>
                                        </p:tgtEl>
                                      </p:cBhvr>
                                    </p:animEffect>
                                  </p:childTnLst>
                                </p:cTn>
                              </p:par>
                            </p:childTnLst>
                          </p:cTn>
                        </p:par>
                        <p:par>
                          <p:cTn id="45" fill="hold">
                            <p:stCondLst>
                              <p:cond delay="7000"/>
                            </p:stCondLst>
                            <p:childTnLst>
                              <p:par>
                                <p:cTn id="46" presetID="2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19092" y="1047641"/>
            <a:ext cx="4385255" cy="5810359"/>
          </a:xfrm>
          <a:prstGeom prst="rect">
            <a:avLst/>
          </a:prstGeom>
        </p:spPr>
      </p:pic>
      <p:pic>
        <p:nvPicPr>
          <p:cNvPr id="2" name="PA_图片 1877"/>
          <p:cNvPicPr>
            <a:picLocks noChangeAspect="1"/>
          </p:cNvPicPr>
          <p:nvPr>
            <p:custDataLst>
              <p:tags r:id="rId2"/>
            </p:custDataLst>
          </p:nvPr>
        </p:nvPicPr>
        <p:blipFill>
          <a:blip r:embed="rId3"/>
          <a:stretch>
            <a:fillRect/>
          </a:stretch>
        </p:blipFill>
        <p:spPr>
          <a:xfrm>
            <a:off x="-3577" y="5141811"/>
            <a:ext cx="6099577" cy="1758849"/>
          </a:xfrm>
          <a:prstGeom prst="rect">
            <a:avLst/>
          </a:prstGeom>
        </p:spPr>
      </p:pic>
      <p:pic>
        <p:nvPicPr>
          <p:cNvPr id="3" name="PA_图片 1877"/>
          <p:cNvPicPr>
            <a:picLocks noChangeAspect="1"/>
          </p:cNvPicPr>
          <p:nvPr>
            <p:custDataLst>
              <p:tags r:id="rId4"/>
            </p:custDataLst>
          </p:nvPr>
        </p:nvPicPr>
        <p:blipFill>
          <a:blip r:embed="rId3"/>
          <a:stretch>
            <a:fillRect/>
          </a:stretch>
        </p:blipFill>
        <p:spPr>
          <a:xfrm>
            <a:off x="6096000" y="5099151"/>
            <a:ext cx="6099577" cy="1758849"/>
          </a:xfrm>
          <a:prstGeom prst="rect">
            <a:avLst/>
          </a:prstGeom>
        </p:spPr>
      </p:pic>
      <p:sp>
        <p:nvSpPr>
          <p:cNvPr id="5" name="矩形 4"/>
          <p:cNvSpPr/>
          <p:nvPr/>
        </p:nvSpPr>
        <p:spPr>
          <a:xfrm>
            <a:off x="6096000" y="1529849"/>
            <a:ext cx="5093232"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sz="1800">
                <a:solidFill>
                  <a:srgbClr val="000000"/>
                </a:solidFill>
              </a:defRPr>
            </a:pPr>
            <a:r>
              <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请替换文字内容，点击添加相关标题文字请替换文字内容，点击添加相关标题文字请替换文字内容，点击添加相关标题文字请替换文字内容，点击添加相关标题文字</a:t>
            </a: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p:txBody>
      </p:sp>
      <p:sp>
        <p:nvSpPr>
          <p:cNvPr id="6" name="矩形 5"/>
          <p:cNvSpPr/>
          <p:nvPr/>
        </p:nvSpPr>
        <p:spPr>
          <a:xfrm>
            <a:off x="6543313" y="832197"/>
            <a:ext cx="4043285" cy="430887"/>
          </a:xfrm>
          <a:prstGeom prst="rect">
            <a:avLst/>
          </a:prstGeom>
        </p:spPr>
        <p:txBody>
          <a:bodyPr wrap="square">
            <a:spAutoFit/>
          </a:bodyPr>
          <a:lstStyle/>
          <a:p>
            <a:pPr algn="ctr"/>
            <a:r>
              <a:rPr lang="zh-CN" altLang="en-US" sz="2200" dirty="0">
                <a:solidFill>
                  <a:schemeClr val="bg1"/>
                </a:solidFill>
                <a:latin typeface="方正喵呜体" panose="02010600010101010101" pitchFamily="2" charset="-122"/>
                <a:ea typeface="方正喵呜体" panose="02010600010101010101" pitchFamily="2" charset="-122"/>
              </a:rPr>
              <a:t>单击添加标题</a:t>
            </a:r>
            <a:endParaRPr lang="zh-CN" altLang="en-US" sz="2200" dirty="0">
              <a:solidFill>
                <a:schemeClr val="bg1"/>
              </a:solidFill>
              <a:latin typeface="方正喵呜体" panose="02010600010101010101" pitchFamily="2" charset="-122"/>
              <a:ea typeface="方正喵呜体" panose="02010600010101010101" pitchFamily="2" charset="-122"/>
            </a:endParaRPr>
          </a:p>
        </p:txBody>
      </p:sp>
      <p:sp>
        <p:nvSpPr>
          <p:cNvPr id="7" name="矩形 6"/>
          <p:cNvSpPr/>
          <p:nvPr/>
        </p:nvSpPr>
        <p:spPr>
          <a:xfrm>
            <a:off x="6096000" y="3547144"/>
            <a:ext cx="5093232" cy="230832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sz="1800">
                <a:solidFill>
                  <a:srgbClr val="000000"/>
                </a:solidFill>
              </a:defRPr>
            </a:pPr>
            <a:r>
              <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请替换文字内容，点击添加相关标题文字请替换文字内容，点击添加相关标题文字请替换文字内容，点击添加相关标题文字请替换文字内容，点击添加相关标题文字</a:t>
            </a: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a:p>
            <a:pPr algn="ctr">
              <a:lnSpc>
                <a:spcPct val="120000"/>
              </a:lnSpc>
              <a:defRPr sz="1800">
                <a:solidFill>
                  <a:srgbClr val="000000"/>
                </a:solidFill>
              </a:defRPr>
            </a:pPr>
            <a:endParaRPr lang="zh-CN" altLang="en-US" sz="20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14" y="3556844"/>
            <a:ext cx="4582617" cy="2994403"/>
          </a:xfrm>
          <a:prstGeom prst="rect">
            <a:avLst/>
          </a:prstGeom>
        </p:spPr>
      </p:pic>
      <p:sp>
        <p:nvSpPr>
          <p:cNvPr id="5" name="5"/>
          <p:cNvSpPr/>
          <p:nvPr/>
        </p:nvSpPr>
        <p:spPr>
          <a:xfrm>
            <a:off x="4847416" y="2167715"/>
            <a:ext cx="2497168" cy="1060266"/>
          </a:xfrm>
          <a:prstGeom prst="rect">
            <a:avLst/>
          </a:prstGeom>
          <a:noFill/>
          <a:ln w="12700" cap="flat">
            <a:noFill/>
            <a:miter lim="400000"/>
          </a:ln>
          <a:effectLst/>
        </p:spPr>
        <p:txBody>
          <a:bodyPr wrap="square" lIns="38088" tIns="38088" rIns="38088" bIns="38088" numCol="1" anchor="ctr">
            <a:spAutoFit/>
          </a:bodyPr>
          <a:lstStyle/>
          <a:p>
            <a:pPr algn="ctr">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6" name="4"/>
          <p:cNvSpPr/>
          <p:nvPr/>
        </p:nvSpPr>
        <p:spPr>
          <a:xfrm>
            <a:off x="522010" y="2757834"/>
            <a:ext cx="2497168" cy="106026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7" name="3"/>
          <p:cNvSpPr/>
          <p:nvPr/>
        </p:nvSpPr>
        <p:spPr>
          <a:xfrm>
            <a:off x="9447091" y="2697848"/>
            <a:ext cx="2497168" cy="106026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a:t>
            </a:r>
            <a:endParaRPr lang="en-GB" altLang="zh-CN"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8" name="2"/>
          <p:cNvSpPr/>
          <p:nvPr/>
        </p:nvSpPr>
        <p:spPr>
          <a:xfrm rot="768829" flipH="1">
            <a:off x="1871522" y="4233265"/>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9" name="1"/>
          <p:cNvSpPr/>
          <p:nvPr/>
        </p:nvSpPr>
        <p:spPr>
          <a:xfrm rot="9707833" flipH="1" flipV="1">
            <a:off x="8902375" y="4196893"/>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_库_图片 7"/>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1506325" y="1073853"/>
            <a:ext cx="3544926" cy="4637270"/>
          </a:xfrm>
          <a:prstGeom prst="rect">
            <a:avLst/>
          </a:prstGeom>
        </p:spPr>
      </p:pic>
      <p:pic>
        <p:nvPicPr>
          <p:cNvPr id="2" name="PA_库_图片 1"/>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5051251" y="1073853"/>
            <a:ext cx="6514570" cy="3572359"/>
          </a:xfrm>
          <a:prstGeom prst="rect">
            <a:avLst/>
          </a:prstGeom>
        </p:spPr>
      </p:pic>
      <p:pic>
        <p:nvPicPr>
          <p:cNvPr id="3" name="PA_图片 1877"/>
          <p:cNvPicPr>
            <a:picLocks noChangeAspect="1"/>
          </p:cNvPicPr>
          <p:nvPr>
            <p:custDataLst>
              <p:tags r:id="rId5"/>
            </p:custDataLst>
          </p:nvPr>
        </p:nvPicPr>
        <p:blipFill>
          <a:blip r:embed="rId6"/>
          <a:stretch>
            <a:fillRect/>
          </a:stretch>
        </p:blipFill>
        <p:spPr>
          <a:xfrm>
            <a:off x="-3577" y="5141811"/>
            <a:ext cx="6099577" cy="1758849"/>
          </a:xfrm>
          <a:prstGeom prst="rect">
            <a:avLst/>
          </a:prstGeom>
        </p:spPr>
      </p:pic>
      <p:pic>
        <p:nvPicPr>
          <p:cNvPr id="5" name="PA_图片 1877"/>
          <p:cNvPicPr>
            <a:picLocks noChangeAspect="1"/>
          </p:cNvPicPr>
          <p:nvPr>
            <p:custDataLst>
              <p:tags r:id="rId7"/>
            </p:custDataLst>
          </p:nvPr>
        </p:nvPicPr>
        <p:blipFill>
          <a:blip r:embed="rId6"/>
          <a:stretch>
            <a:fillRect/>
          </a:stretch>
        </p:blipFill>
        <p:spPr>
          <a:xfrm>
            <a:off x="6096000" y="5099151"/>
            <a:ext cx="6099577" cy="1758849"/>
          </a:xfrm>
          <a:prstGeom prst="rect">
            <a:avLst/>
          </a:prstGeom>
        </p:spPr>
      </p:pic>
      <p:sp>
        <p:nvSpPr>
          <p:cNvPr id="6" name="PA_库_文本框 5"/>
          <p:cNvSpPr txBox="1"/>
          <p:nvPr>
            <p:custDataLst>
              <p:tags r:id="rId8"/>
            </p:custDataLst>
          </p:nvPr>
        </p:nvSpPr>
        <p:spPr>
          <a:xfrm>
            <a:off x="6721555" y="1973528"/>
            <a:ext cx="2441694" cy="769441"/>
          </a:xfrm>
          <a:prstGeom prst="rect">
            <a:avLst/>
          </a:prstGeom>
          <a:noFill/>
        </p:spPr>
        <p:txBody>
          <a:bodyPr wrap="none" rtlCol="0">
            <a:spAutoFit/>
          </a:bodyPr>
          <a:lstStyle/>
          <a:p>
            <a:pPr algn="ctr"/>
            <a:r>
              <a:rPr lang="zh-CN" altLang="en-US" sz="4400" b="1" dirty="0" smtClean="0">
                <a:solidFill>
                  <a:srgbClr val="F1594D"/>
                </a:solidFill>
                <a:latin typeface="方正喵呜体" panose="02010600010101010101" pitchFamily="2" charset="-122"/>
                <a:ea typeface="方正喵呜体" panose="02010600010101010101" pitchFamily="2" charset="-122"/>
              </a:rPr>
              <a:t>第四部分</a:t>
            </a:r>
            <a:endParaRPr lang="zh-CN" altLang="en-US" sz="4400" b="1" dirty="0">
              <a:solidFill>
                <a:srgbClr val="F1594D"/>
              </a:solidFill>
              <a:latin typeface="方正喵呜体" panose="02010600010101010101" pitchFamily="2" charset="-122"/>
              <a:ea typeface="方正喵呜体" panose="02010600010101010101" pitchFamily="2" charset="-122"/>
            </a:endParaRPr>
          </a:p>
        </p:txBody>
      </p:sp>
      <p:sp>
        <p:nvSpPr>
          <p:cNvPr id="7" name="PA_库_原创设计师QQ：178119980 喵小姐"/>
          <p:cNvSpPr/>
          <p:nvPr>
            <p:custDataLst>
              <p:tags r:id="rId9"/>
            </p:custDataLst>
          </p:nvPr>
        </p:nvSpPr>
        <p:spPr>
          <a:xfrm>
            <a:off x="6925872" y="2749304"/>
            <a:ext cx="2033060" cy="465897"/>
          </a:xfrm>
          <a:prstGeom prst="rect">
            <a:avLst/>
          </a:prstGeom>
        </p:spPr>
        <p:txBody>
          <a:bodyPr wrap="square">
            <a:spAutoFit/>
          </a:bodyPr>
          <a:lstStyle/>
          <a:p>
            <a:pPr algn="ctr">
              <a:lnSpc>
                <a:spcPct val="130000"/>
              </a:lnSpc>
            </a:pPr>
            <a:r>
              <a:rPr lang="zh-CN" altLang="en-US" sz="2000" dirty="0" smtClean="0">
                <a:solidFill>
                  <a:srgbClr val="F1594D"/>
                </a:solidFill>
                <a:latin typeface="方正喵呜体" panose="02010600010101010101" pitchFamily="2" charset="-122"/>
                <a:ea typeface="方正喵呜体" panose="02010600010101010101" pitchFamily="2" charset="-122"/>
              </a:rPr>
              <a:t>添加</a:t>
            </a:r>
            <a:r>
              <a:rPr lang="zh-CN" altLang="en-US" sz="2000" dirty="0">
                <a:solidFill>
                  <a:srgbClr val="F1594D"/>
                </a:solidFill>
                <a:latin typeface="方正喵呜体" panose="02010600010101010101" pitchFamily="2" charset="-122"/>
                <a:ea typeface="方正喵呜体" panose="02010600010101010101" pitchFamily="2" charset="-122"/>
              </a:rPr>
              <a:t>您的小标题</a:t>
            </a:r>
            <a:endParaRPr lang="en-US" altLang="zh-CN" sz="2000" dirty="0">
              <a:solidFill>
                <a:srgbClr val="F1594D"/>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2" presetClass="entr" presetSubtype="8" decel="100000"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500" fill="hold"/>
                                        <p:tgtEl>
                                          <p:spTgt spid="8"/>
                                        </p:tgtEl>
                                        <p:attrNameLst>
                                          <p:attrName>ppt_x</p:attrName>
                                        </p:attrNameLst>
                                      </p:cBhvr>
                                      <p:tavLst>
                                        <p:tav tm="0">
                                          <p:val>
                                            <p:strVal val="0-#ppt_w/2"/>
                                          </p:val>
                                        </p:tav>
                                        <p:tav tm="100000">
                                          <p:val>
                                            <p:strVal val="#ppt_x"/>
                                          </p:val>
                                        </p:tav>
                                      </p:tavLst>
                                    </p:anim>
                                    <p:anim calcmode="lin" valueType="num">
                                      <p:cBhvr additive="base">
                                        <p:cTn id="15" dur="1500" fill="hold"/>
                                        <p:tgtEl>
                                          <p:spTgt spid="8"/>
                                        </p:tgtEl>
                                        <p:attrNameLst>
                                          <p:attrName>ppt_y</p:attrName>
                                        </p:attrNameLst>
                                      </p:cBhvr>
                                      <p:tavLst>
                                        <p:tav tm="0">
                                          <p:val>
                                            <p:strVal val="#ppt_y"/>
                                          </p:val>
                                        </p:tav>
                                        <p:tav tm="100000">
                                          <p:val>
                                            <p:strVal val="#ppt_y"/>
                                          </p:val>
                                        </p:tav>
                                      </p:tavLst>
                                    </p:anim>
                                    <p:set>
                                      <p:cBhvr>
                                        <p:cTn id="16" dur="1" fill="hold">
                                          <p:stCondLst>
                                            <p:cond delay="0"/>
                                          </p:stCondLst>
                                        </p:cTn>
                                        <p:tgtEl>
                                          <p:spTgt spid="8"/>
                                        </p:tgtEl>
                                        <p:attrNameLst>
                                          <p:attrName>style.visibility</p:attrName>
                                        </p:attrNameLst>
                                      </p:cBhvr>
                                      <p:to>
                                        <p:strVal val="visible"/>
                                      </p:to>
                                    </p:set>
                                    <p:anim to="" calcmode="lin" valueType="num">
                                      <p:cBhvr>
                                        <p:cTn id="17" dur="1500" fill="hold">
                                          <p:stCondLst>
                                            <p:cond delay="0"/>
                                          </p:stCondLst>
                                        </p:cTn>
                                        <p:tgtEl>
                                          <p:spTgt spid="8"/>
                                        </p:tgtEl>
                                        <p:attrNameLst>
                                          <p:attrName>ppt_w</p:attrName>
                                        </p:attrNameLst>
                                      </p:cBhvr>
                                      <p:tavLst>
                                        <p:tav tm="0">
                                          <p:val>
                                            <p:fltVal val="0"/>
                                          </p:val>
                                        </p:tav>
                                        <p:tav tm="100000">
                                          <p:val>
                                            <p:strVal val="#ppt_w"/>
                                          </p:val>
                                        </p:tav>
                                      </p:tavLst>
                                    </p:anim>
                                    <p:anim to="" calcmode="lin" valueType="num">
                                      <p:cBhvr>
                                        <p:cTn id="18" dur="1500" fill="hold">
                                          <p:stCondLst>
                                            <p:cond delay="0"/>
                                          </p:stCondLst>
                                        </p:cTn>
                                        <p:tgtEl>
                                          <p:spTgt spid="8"/>
                                        </p:tgtEl>
                                        <p:attrNameLst>
                                          <p:attrName>ppt_h</p:attrName>
                                        </p:attrNameLst>
                                      </p:cBhvr>
                                      <p:tavLst>
                                        <p:tav tm="0">
                                          <p:val>
                                            <p:fltVal val="0"/>
                                          </p:val>
                                        </p:tav>
                                        <p:tav tm="100000">
                                          <p:val>
                                            <p:strVal val="#ppt_h"/>
                                          </p:val>
                                        </p:tav>
                                      </p:tavLst>
                                    </p:anim>
                                    <p:animEffect filter="fade">
                                      <p:cBhvr>
                                        <p:cTn id="19" dur="1500">
                                          <p:stCondLst>
                                            <p:cond delay="0"/>
                                          </p:stCondLst>
                                        </p:cTn>
                                        <p:tgtEl>
                                          <p:spTgt spid="8"/>
                                        </p:tgtEl>
                                      </p:cBhvr>
                                    </p:animEffect>
                                  </p:childTnLst>
                                </p:cTn>
                              </p:par>
                              <p:par>
                                <p:cTn id="20" presetID="2" presetClass="entr" presetSubtype="2" decel="100000" fill="hold" nodeType="withEffect">
                                  <p:stCondLst>
                                    <p:cond delay="25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500" fill="hold"/>
                                        <p:tgtEl>
                                          <p:spTgt spid="2"/>
                                        </p:tgtEl>
                                        <p:attrNameLst>
                                          <p:attrName>ppt_x</p:attrName>
                                        </p:attrNameLst>
                                      </p:cBhvr>
                                      <p:tavLst>
                                        <p:tav tm="0">
                                          <p:val>
                                            <p:strVal val="1+#ppt_w/2"/>
                                          </p:val>
                                        </p:tav>
                                        <p:tav tm="100000">
                                          <p:val>
                                            <p:strVal val="#ppt_x"/>
                                          </p:val>
                                        </p:tav>
                                      </p:tavLst>
                                    </p:anim>
                                    <p:anim calcmode="lin" valueType="num">
                                      <p:cBhvr additive="base">
                                        <p:cTn id="23" dur="1500" fill="hold"/>
                                        <p:tgtEl>
                                          <p:spTgt spid="2"/>
                                        </p:tgtEl>
                                        <p:attrNameLst>
                                          <p:attrName>ppt_y</p:attrName>
                                        </p:attrNameLst>
                                      </p:cBhvr>
                                      <p:tavLst>
                                        <p:tav tm="0">
                                          <p:val>
                                            <p:strVal val="#ppt_y"/>
                                          </p:val>
                                        </p:tav>
                                        <p:tav tm="100000">
                                          <p:val>
                                            <p:strVal val="#ppt_y"/>
                                          </p:val>
                                        </p:tav>
                                      </p:tavLst>
                                    </p:anim>
                                  </p:childTnLst>
                                </p:cTn>
                              </p:par>
                              <p:par>
                                <p:cTn id="24" presetID="23" presetClass="entr" presetSubtype="288" fill="hold" grpId="0" nodeType="withEffect">
                                  <p:stCondLst>
                                    <p:cond delay="25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strVal val="4*#ppt_w"/>
                                          </p:val>
                                        </p:tav>
                                        <p:tav tm="100000">
                                          <p:val>
                                            <p:strVal val="#ppt_w"/>
                                          </p:val>
                                        </p:tav>
                                      </p:tavLst>
                                    </p:anim>
                                    <p:anim calcmode="lin" valueType="num">
                                      <p:cBhvr>
                                        <p:cTn id="27" dur="500" fill="hold"/>
                                        <p:tgtEl>
                                          <p:spTgt spid="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grpSp>
        <p:nvGrpSpPr>
          <p:cNvPr id="4" name="Group 218"/>
          <p:cNvGrpSpPr/>
          <p:nvPr/>
        </p:nvGrpSpPr>
        <p:grpSpPr>
          <a:xfrm>
            <a:off x="7913182" y="3387331"/>
            <a:ext cx="4278818" cy="3167262"/>
            <a:chOff x="0" y="0"/>
            <a:chExt cx="2222306" cy="1644486"/>
          </a:xfrm>
        </p:grpSpPr>
        <p:sp>
          <p:nvSpPr>
            <p:cNvPr id="5" name="chenying0907 214"/>
            <p:cNvSpPr/>
            <p:nvPr/>
          </p:nvSpPr>
          <p:spPr>
            <a:xfrm>
              <a:off x="177800" y="-1"/>
              <a:ext cx="268610" cy="424412"/>
            </a:xfrm>
            <a:custGeom>
              <a:avLst/>
              <a:gdLst/>
              <a:ahLst/>
              <a:cxnLst>
                <a:cxn ang="0">
                  <a:pos x="wd2" y="hd2"/>
                </a:cxn>
                <a:cxn ang="5400000">
                  <a:pos x="wd2" y="hd2"/>
                </a:cxn>
                <a:cxn ang="10800000">
                  <a:pos x="wd2" y="hd2"/>
                </a:cxn>
                <a:cxn ang="16200000">
                  <a:pos x="wd2" y="hd2"/>
                </a:cxn>
              </a:cxnLst>
              <a:rect l="0" t="0" r="r" b="b"/>
              <a:pathLst>
                <a:path w="20717" h="20825" extrusionOk="0">
                  <a:moveTo>
                    <a:pt x="0" y="978"/>
                  </a:moveTo>
                  <a:cubicBezTo>
                    <a:pt x="4331" y="132"/>
                    <a:pt x="6848" y="-775"/>
                    <a:pt x="10359" y="1107"/>
                  </a:cubicBezTo>
                  <a:cubicBezTo>
                    <a:pt x="14373" y="3260"/>
                    <a:pt x="15631" y="7002"/>
                    <a:pt x="17595" y="9981"/>
                  </a:cubicBezTo>
                  <a:cubicBezTo>
                    <a:pt x="19135" y="12318"/>
                    <a:pt x="19785" y="13548"/>
                    <a:pt x="20568" y="16020"/>
                  </a:cubicBezTo>
                  <a:cubicBezTo>
                    <a:pt x="21600" y="19279"/>
                    <a:pt x="17061" y="19856"/>
                    <a:pt x="13655" y="20825"/>
                  </a:cubicBezTo>
                </a:path>
              </a:pathLst>
            </a:custGeom>
            <a:solidFill>
              <a:srgbClr val="E7E4EA"/>
            </a:solidFill>
            <a:ln w="38100" cap="flat">
              <a:solidFill>
                <a:schemeClr val="bg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6" name="chenying0907 215"/>
            <p:cNvSpPr/>
            <p:nvPr/>
          </p:nvSpPr>
          <p:spPr>
            <a:xfrm>
              <a:off x="876300" y="990599"/>
              <a:ext cx="288326" cy="392441"/>
            </a:xfrm>
            <a:custGeom>
              <a:avLst/>
              <a:gdLst/>
              <a:ahLst/>
              <a:cxnLst>
                <a:cxn ang="0">
                  <a:pos x="wd2" y="hd2"/>
                </a:cxn>
                <a:cxn ang="5400000">
                  <a:pos x="wd2" y="hd2"/>
                </a:cxn>
                <a:cxn ang="10800000">
                  <a:pos x="wd2" y="hd2"/>
                </a:cxn>
                <a:cxn ang="16200000">
                  <a:pos x="wd2" y="hd2"/>
                </a:cxn>
              </a:cxnLst>
              <a:rect l="0" t="0" r="r" b="b"/>
              <a:pathLst>
                <a:path w="19323" h="18952" extrusionOk="0">
                  <a:moveTo>
                    <a:pt x="0" y="1473"/>
                  </a:moveTo>
                  <a:cubicBezTo>
                    <a:pt x="6540" y="-2648"/>
                    <a:pt x="10391" y="2786"/>
                    <a:pt x="14004" y="6685"/>
                  </a:cubicBezTo>
                  <a:cubicBezTo>
                    <a:pt x="18693" y="11746"/>
                    <a:pt x="21600" y="16421"/>
                    <a:pt x="17023" y="18952"/>
                  </a:cubicBezTo>
                </a:path>
              </a:pathLst>
            </a:custGeom>
            <a:solidFill>
              <a:srgbClr val="E7E4EA"/>
            </a:solidFill>
            <a:ln w="38100" cap="flat">
              <a:solidFill>
                <a:schemeClr val="bg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7" name="chenying0907 216"/>
            <p:cNvSpPr/>
            <p:nvPr/>
          </p:nvSpPr>
          <p:spPr>
            <a:xfrm>
              <a:off x="0" y="25400"/>
              <a:ext cx="1130505" cy="1441123"/>
            </a:xfrm>
            <a:custGeom>
              <a:avLst/>
              <a:gdLst/>
              <a:ahLst/>
              <a:cxnLst>
                <a:cxn ang="0">
                  <a:pos x="wd2" y="hd2"/>
                </a:cxn>
                <a:cxn ang="5400000">
                  <a:pos x="wd2" y="hd2"/>
                </a:cxn>
                <a:cxn ang="10800000">
                  <a:pos x="wd2" y="hd2"/>
                </a:cxn>
                <a:cxn ang="16200000">
                  <a:pos x="wd2" y="hd2"/>
                </a:cxn>
              </a:cxnLst>
              <a:rect l="0" t="0" r="r" b="b"/>
              <a:pathLst>
                <a:path w="21386" h="21249" extrusionOk="0">
                  <a:moveTo>
                    <a:pt x="6695" y="5964"/>
                  </a:moveTo>
                  <a:cubicBezTo>
                    <a:pt x="5870" y="4835"/>
                    <a:pt x="5320" y="3733"/>
                    <a:pt x="4734" y="2782"/>
                  </a:cubicBezTo>
                  <a:cubicBezTo>
                    <a:pt x="4160" y="1851"/>
                    <a:pt x="3364" y="1097"/>
                    <a:pt x="3346" y="0"/>
                  </a:cubicBezTo>
                  <a:cubicBezTo>
                    <a:pt x="2749" y="212"/>
                    <a:pt x="2098" y="524"/>
                    <a:pt x="1695" y="926"/>
                  </a:cubicBezTo>
                  <a:cubicBezTo>
                    <a:pt x="988" y="1632"/>
                    <a:pt x="570" y="2910"/>
                    <a:pt x="299" y="3769"/>
                  </a:cubicBezTo>
                  <a:cubicBezTo>
                    <a:pt x="-19" y="4774"/>
                    <a:pt x="-82" y="5809"/>
                    <a:pt x="104" y="6834"/>
                  </a:cubicBezTo>
                  <a:cubicBezTo>
                    <a:pt x="507" y="9059"/>
                    <a:pt x="1907" y="11120"/>
                    <a:pt x="3352" y="13032"/>
                  </a:cubicBezTo>
                  <a:cubicBezTo>
                    <a:pt x="4121" y="14050"/>
                    <a:pt x="4913" y="15069"/>
                    <a:pt x="5760" y="16050"/>
                  </a:cubicBezTo>
                  <a:cubicBezTo>
                    <a:pt x="7632" y="18216"/>
                    <a:pt x="10200" y="20007"/>
                    <a:pt x="13428" y="20934"/>
                  </a:cubicBezTo>
                  <a:cubicBezTo>
                    <a:pt x="15746" y="21600"/>
                    <a:pt x="19972" y="21179"/>
                    <a:pt x="21384" y="19961"/>
                  </a:cubicBezTo>
                  <a:cubicBezTo>
                    <a:pt x="21518" y="19211"/>
                    <a:pt x="16578" y="14785"/>
                    <a:pt x="16540" y="14807"/>
                  </a:cubicBezTo>
                  <a:cubicBezTo>
                    <a:pt x="15277" y="15530"/>
                    <a:pt x="13118" y="16386"/>
                    <a:pt x="11538" y="16347"/>
                  </a:cubicBezTo>
                  <a:cubicBezTo>
                    <a:pt x="9234" y="16290"/>
                    <a:pt x="7991" y="14209"/>
                    <a:pt x="7048" y="12885"/>
                  </a:cubicBezTo>
                  <a:cubicBezTo>
                    <a:pt x="6162" y="11641"/>
                    <a:pt x="5096" y="10300"/>
                    <a:pt x="4890" y="8855"/>
                  </a:cubicBezTo>
                  <a:cubicBezTo>
                    <a:pt x="4802" y="8239"/>
                    <a:pt x="4929" y="7607"/>
                    <a:pt x="5302" y="7056"/>
                  </a:cubicBezTo>
                  <a:cubicBezTo>
                    <a:pt x="5511" y="6746"/>
                    <a:pt x="6171" y="5989"/>
                    <a:pt x="6695" y="5964"/>
                  </a:cubicBezTo>
                  <a:close/>
                </a:path>
              </a:pathLst>
            </a:custGeom>
            <a:noFill/>
            <a:ln w="38100" cap="flat">
              <a:solidFill>
                <a:schemeClr val="bg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8" name="chenying0907 217"/>
            <p:cNvSpPr/>
            <p:nvPr/>
          </p:nvSpPr>
          <p:spPr>
            <a:xfrm>
              <a:off x="1041400" y="888999"/>
              <a:ext cx="1180907" cy="755488"/>
            </a:xfrm>
            <a:custGeom>
              <a:avLst/>
              <a:gdLst/>
              <a:ahLst/>
              <a:cxnLst>
                <a:cxn ang="0">
                  <a:pos x="wd2" y="hd2"/>
                </a:cxn>
                <a:cxn ang="5400000">
                  <a:pos x="wd2" y="hd2"/>
                </a:cxn>
                <a:cxn ang="10800000">
                  <a:pos x="wd2" y="hd2"/>
                </a:cxn>
                <a:cxn ang="16200000">
                  <a:pos x="wd2" y="hd2"/>
                </a:cxn>
              </a:cxnLst>
              <a:rect l="0" t="0" r="r" b="b"/>
              <a:pathLst>
                <a:path w="20880" h="19656" extrusionOk="0">
                  <a:moveTo>
                    <a:pt x="0" y="14067"/>
                  </a:moveTo>
                  <a:cubicBezTo>
                    <a:pt x="1546" y="18995"/>
                    <a:pt x="4265" y="21549"/>
                    <a:pt x="7901" y="18005"/>
                  </a:cubicBezTo>
                  <a:cubicBezTo>
                    <a:pt x="9262" y="16678"/>
                    <a:pt x="11668" y="12078"/>
                    <a:pt x="9432" y="10109"/>
                  </a:cubicBezTo>
                  <a:cubicBezTo>
                    <a:pt x="7906" y="8766"/>
                    <a:pt x="6036" y="11469"/>
                    <a:pt x="6486" y="13754"/>
                  </a:cubicBezTo>
                  <a:cubicBezTo>
                    <a:pt x="7019" y="16458"/>
                    <a:pt x="10653" y="17259"/>
                    <a:pt x="12181" y="16654"/>
                  </a:cubicBezTo>
                  <a:cubicBezTo>
                    <a:pt x="14962" y="15554"/>
                    <a:pt x="14704" y="12109"/>
                    <a:pt x="15038" y="8516"/>
                  </a:cubicBezTo>
                  <a:cubicBezTo>
                    <a:pt x="15338" y="5296"/>
                    <a:pt x="15973" y="-51"/>
                    <a:pt x="18921" y="0"/>
                  </a:cubicBezTo>
                  <a:cubicBezTo>
                    <a:pt x="20260" y="23"/>
                    <a:pt x="21600" y="1260"/>
                    <a:pt x="20434" y="3163"/>
                  </a:cubicBezTo>
                </a:path>
              </a:pathLst>
            </a:custGeom>
            <a:noFill/>
            <a:ln w="38100" cap="flat">
              <a:solidFill>
                <a:schemeClr val="bg1"/>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grpSp>
      <p:sp>
        <p:nvSpPr>
          <p:cNvPr id="9" name="chenying0907 148"/>
          <p:cNvSpPr/>
          <p:nvPr/>
        </p:nvSpPr>
        <p:spPr>
          <a:xfrm>
            <a:off x="939351" y="5113565"/>
            <a:ext cx="3086203" cy="1541936"/>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sz="16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请替换文字内容，点击添加相关标题文字，修改文字内容请替换文字内容，点击添加相关标题文字，修改文字内容</a:t>
            </a:r>
            <a:endParaRPr lang="en-GB" altLang="zh-CN" sz="1600"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a:p>
            <a:pPr algn="just">
              <a:lnSpc>
                <a:spcPct val="120000"/>
              </a:lnSpc>
            </a:pPr>
            <a:endParaRPr lang="en-GB" altLang="zh-CN" sz="1600"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10" name="文本框 9"/>
          <p:cNvSpPr txBox="1"/>
          <p:nvPr/>
        </p:nvSpPr>
        <p:spPr>
          <a:xfrm>
            <a:off x="1032417" y="4569731"/>
            <a:ext cx="1723492" cy="400081"/>
          </a:xfrm>
          <a:prstGeom prst="rect">
            <a:avLst/>
          </a:prstGeom>
          <a:noFill/>
        </p:spPr>
        <p:txBody>
          <a:bodyPr wrap="none" lIns="91412" tIns="45706" rIns="91412" bIns="45706" rtlCol="0">
            <a:spAutoFit/>
          </a:bodyPr>
          <a:lstStyle/>
          <a:p>
            <a:pPr algn="r"/>
            <a:r>
              <a:rPr kumimoji="1" lang="zh-CN" altLang="en-US" sz="2000" dirty="0">
                <a:solidFill>
                  <a:schemeClr val="bg1"/>
                </a:solidFill>
                <a:latin typeface="方正喵呜体" panose="02010600010101010101" pitchFamily="2" charset="-122"/>
                <a:ea typeface="方正喵呜体" panose="02010600010101010101" pitchFamily="2" charset="-122"/>
                <a:cs typeface="萝莉体 第二版" panose="02000500000000000000" pitchFamily="2" charset="-122"/>
              </a:rPr>
              <a:t>点击添加标题</a:t>
            </a:r>
            <a:endParaRPr kumimoji="1" lang="zh-CN" altLang="en-US" sz="2000" dirty="0">
              <a:solidFill>
                <a:schemeClr val="bg1"/>
              </a:solidFill>
              <a:latin typeface="方正喵呜体" panose="02010600010101010101" pitchFamily="2" charset="-122"/>
              <a:ea typeface="方正喵呜体" panose="02010600010101010101" pitchFamily="2" charset="-122"/>
              <a:cs typeface="萝莉体 第二版" panose="02000500000000000000" pitchFamily="2" charset="-122"/>
            </a:endParaRPr>
          </a:p>
        </p:txBody>
      </p:sp>
      <p:grpSp>
        <p:nvGrpSpPr>
          <p:cNvPr id="11" name="Group 157"/>
          <p:cNvGrpSpPr/>
          <p:nvPr/>
        </p:nvGrpSpPr>
        <p:grpSpPr>
          <a:xfrm>
            <a:off x="8817018" y="1838818"/>
            <a:ext cx="1553262" cy="1891968"/>
            <a:chOff x="0" y="0"/>
            <a:chExt cx="825247" cy="1004894"/>
          </a:xfrm>
        </p:grpSpPr>
        <p:sp>
          <p:nvSpPr>
            <p:cNvPr id="12" name="chenying0907 153"/>
            <p:cNvSpPr/>
            <p:nvPr/>
          </p:nvSpPr>
          <p:spPr>
            <a:xfrm>
              <a:off x="0" y="0"/>
              <a:ext cx="825247" cy="1004894"/>
            </a:xfrm>
            <a:custGeom>
              <a:avLst/>
              <a:gdLst/>
              <a:ahLst/>
              <a:cxnLst>
                <a:cxn ang="0">
                  <a:pos x="wd2" y="hd2"/>
                </a:cxn>
                <a:cxn ang="5400000">
                  <a:pos x="wd2" y="hd2"/>
                </a:cxn>
                <a:cxn ang="10800000">
                  <a:pos x="wd2" y="hd2"/>
                </a:cxn>
                <a:cxn ang="16200000">
                  <a:pos x="wd2" y="hd2"/>
                </a:cxn>
              </a:cxnLst>
              <a:rect l="0" t="0" r="r" b="b"/>
              <a:pathLst>
                <a:path w="20617" h="18782" extrusionOk="0">
                  <a:moveTo>
                    <a:pt x="20606" y="8003"/>
                  </a:moveTo>
                  <a:cubicBezTo>
                    <a:pt x="20536" y="9105"/>
                    <a:pt x="20133" y="10194"/>
                    <a:pt x="19322" y="11192"/>
                  </a:cubicBezTo>
                  <a:cubicBezTo>
                    <a:pt x="17235" y="13763"/>
                    <a:pt x="10676" y="14469"/>
                    <a:pt x="6988" y="14575"/>
                  </a:cubicBezTo>
                  <a:cubicBezTo>
                    <a:pt x="4986" y="15277"/>
                    <a:pt x="3185" y="16577"/>
                    <a:pt x="3059" y="18782"/>
                  </a:cubicBezTo>
                  <a:cubicBezTo>
                    <a:pt x="2578" y="17275"/>
                    <a:pt x="1936" y="15773"/>
                    <a:pt x="4218" y="13676"/>
                  </a:cubicBezTo>
                  <a:cubicBezTo>
                    <a:pt x="3958" y="13915"/>
                    <a:pt x="973" y="11280"/>
                    <a:pt x="253" y="9351"/>
                  </a:cubicBezTo>
                  <a:cubicBezTo>
                    <a:pt x="-538" y="7230"/>
                    <a:pt x="624" y="4258"/>
                    <a:pt x="2405" y="2680"/>
                  </a:cubicBezTo>
                  <a:cubicBezTo>
                    <a:pt x="8610" y="-2818"/>
                    <a:pt x="21062" y="731"/>
                    <a:pt x="20606" y="8003"/>
                  </a:cubicBezTo>
                  <a:close/>
                </a:path>
              </a:pathLst>
            </a:custGeom>
            <a:solidFill>
              <a:schemeClr val="bg1"/>
            </a:solidFill>
            <a:ln w="38100" cap="flat">
              <a:solidFill>
                <a:schemeClr val="tx1">
                  <a:lumMod val="75000"/>
                  <a:lumOff val="25000"/>
                </a:schemeClr>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13" name="chenying0907 152"/>
            <p:cNvSpPr/>
            <p:nvPr/>
          </p:nvSpPr>
          <p:spPr>
            <a:xfrm>
              <a:off x="55658" y="151223"/>
              <a:ext cx="768929" cy="828291"/>
            </a:xfrm>
            <a:custGeom>
              <a:avLst/>
              <a:gdLst/>
              <a:ahLst/>
              <a:cxnLst>
                <a:cxn ang="0">
                  <a:pos x="wd2" y="hd2"/>
                </a:cxn>
                <a:cxn ang="5400000">
                  <a:pos x="wd2" y="hd2"/>
                </a:cxn>
                <a:cxn ang="10800000">
                  <a:pos x="wd2" y="hd2"/>
                </a:cxn>
                <a:cxn ang="16200000">
                  <a:pos x="wd2" y="hd2"/>
                </a:cxn>
              </a:cxnLst>
              <a:rect l="0" t="0" r="r" b="b"/>
              <a:pathLst>
                <a:path w="21412" h="21600" extrusionOk="0">
                  <a:moveTo>
                    <a:pt x="21365" y="6553"/>
                  </a:moveTo>
                  <a:cubicBezTo>
                    <a:pt x="21209" y="8299"/>
                    <a:pt x="20695" y="9966"/>
                    <a:pt x="20017" y="11011"/>
                  </a:cubicBezTo>
                  <a:cubicBezTo>
                    <a:pt x="17690" y="14597"/>
                    <a:pt x="10380" y="15582"/>
                    <a:pt x="6269" y="15729"/>
                  </a:cubicBezTo>
                  <a:cubicBezTo>
                    <a:pt x="4038" y="16710"/>
                    <a:pt x="2030" y="18524"/>
                    <a:pt x="1890" y="21600"/>
                  </a:cubicBezTo>
                  <a:cubicBezTo>
                    <a:pt x="1354" y="19498"/>
                    <a:pt x="638" y="17403"/>
                    <a:pt x="3179" y="14478"/>
                  </a:cubicBezTo>
                  <a:cubicBezTo>
                    <a:pt x="2729" y="14996"/>
                    <a:pt x="-3" y="11060"/>
                    <a:pt x="0" y="10322"/>
                  </a:cubicBezTo>
                  <a:cubicBezTo>
                    <a:pt x="7119" y="10785"/>
                    <a:pt x="20375" y="9891"/>
                    <a:pt x="18971" y="0"/>
                  </a:cubicBezTo>
                  <a:cubicBezTo>
                    <a:pt x="21020" y="1136"/>
                    <a:pt x="21597" y="3933"/>
                    <a:pt x="21365" y="6553"/>
                  </a:cubicBezTo>
                  <a:close/>
                </a:path>
              </a:pathLst>
            </a:custGeom>
            <a:solidFill>
              <a:schemeClr val="bg1">
                <a:lumMod val="85000"/>
              </a:schemeClr>
            </a:solidFill>
            <a:ln w="12700" cap="flat">
              <a:noFill/>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grpSp>
          <p:nvGrpSpPr>
            <p:cNvPr id="14" name="Group 156"/>
            <p:cNvGrpSpPr/>
            <p:nvPr/>
          </p:nvGrpSpPr>
          <p:grpSpPr>
            <a:xfrm>
              <a:off x="330200" y="215900"/>
              <a:ext cx="178940" cy="367431"/>
              <a:chOff x="0" y="0"/>
              <a:chExt cx="178939" cy="367430"/>
            </a:xfrm>
          </p:grpSpPr>
          <p:sp>
            <p:nvSpPr>
              <p:cNvPr id="15" name="chenying0907 154"/>
              <p:cNvSpPr/>
              <p:nvPr/>
            </p:nvSpPr>
            <p:spPr>
              <a:xfrm>
                <a:off x="0" y="0"/>
                <a:ext cx="178940" cy="244342"/>
              </a:xfrm>
              <a:custGeom>
                <a:avLst/>
                <a:gdLst/>
                <a:ahLst/>
                <a:cxnLst>
                  <a:cxn ang="0">
                    <a:pos x="wd2" y="hd2"/>
                  </a:cxn>
                  <a:cxn ang="5400000">
                    <a:pos x="wd2" y="hd2"/>
                  </a:cxn>
                  <a:cxn ang="10800000">
                    <a:pos x="wd2" y="hd2"/>
                  </a:cxn>
                  <a:cxn ang="16200000">
                    <a:pos x="wd2" y="hd2"/>
                  </a:cxn>
                </a:cxnLst>
                <a:rect l="0" t="0" r="r" b="b"/>
                <a:pathLst>
                  <a:path w="17224" h="18018" extrusionOk="0">
                    <a:moveTo>
                      <a:pt x="100" y="9277"/>
                    </a:moveTo>
                    <a:cubicBezTo>
                      <a:pt x="-1213" y="3536"/>
                      <a:pt x="10703" y="-3582"/>
                      <a:pt x="16203" y="2063"/>
                    </a:cubicBezTo>
                    <a:cubicBezTo>
                      <a:pt x="20387" y="6358"/>
                      <a:pt x="10513" y="14060"/>
                      <a:pt x="8251" y="18018"/>
                    </a:cubicBezTo>
                  </a:path>
                </a:pathLst>
              </a:custGeom>
              <a:noFill/>
              <a:ln w="38100" cap="flat">
                <a:solidFill>
                  <a:schemeClr val="tx1">
                    <a:lumMod val="75000"/>
                    <a:lumOff val="25000"/>
                  </a:schemeClr>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16" name="chenying0907 155"/>
              <p:cNvSpPr/>
              <p:nvPr/>
            </p:nvSpPr>
            <p:spPr>
              <a:xfrm>
                <a:off x="76200" y="342900"/>
                <a:ext cx="19564" cy="24531"/>
              </a:xfrm>
              <a:custGeom>
                <a:avLst/>
                <a:gdLst/>
                <a:ahLst/>
                <a:cxnLst>
                  <a:cxn ang="0">
                    <a:pos x="wd2" y="hd2"/>
                  </a:cxn>
                  <a:cxn ang="5400000">
                    <a:pos x="wd2" y="hd2"/>
                  </a:cxn>
                  <a:cxn ang="10800000">
                    <a:pos x="wd2" y="hd2"/>
                  </a:cxn>
                  <a:cxn ang="16200000">
                    <a:pos x="wd2" y="hd2"/>
                  </a:cxn>
                </a:cxnLst>
                <a:rect l="0" t="0" r="r" b="b"/>
                <a:pathLst>
                  <a:path w="18659" h="15561" extrusionOk="0">
                    <a:moveTo>
                      <a:pt x="0" y="8336"/>
                    </a:moveTo>
                    <a:cubicBezTo>
                      <a:pt x="3561" y="8171"/>
                      <a:pt x="10161" y="-5031"/>
                      <a:pt x="7784" y="2124"/>
                    </a:cubicBezTo>
                    <a:cubicBezTo>
                      <a:pt x="8671" y="6888"/>
                      <a:pt x="11060" y="11294"/>
                      <a:pt x="14952" y="15353"/>
                    </a:cubicBezTo>
                    <a:cubicBezTo>
                      <a:pt x="21600" y="16569"/>
                      <a:pt x="19305" y="12443"/>
                      <a:pt x="8067" y="2966"/>
                    </a:cubicBezTo>
                  </a:path>
                </a:pathLst>
              </a:custGeom>
              <a:noFill/>
              <a:ln w="38100" cap="flat">
                <a:solidFill>
                  <a:schemeClr val="tx1">
                    <a:lumMod val="75000"/>
                    <a:lumOff val="25000"/>
                  </a:schemeClr>
                </a:solidFill>
                <a:prstDash val="solid"/>
                <a:miter lim="400000"/>
              </a:ln>
              <a:effectLst/>
            </p:spPr>
            <p:txBody>
              <a:bodyPr wrap="square" lIns="50784" tIns="50784" rIns="50784" bIns="50784"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grpSp>
      </p:grpSp>
      <p:sp>
        <p:nvSpPr>
          <p:cNvPr id="17" name="chenying0907 148"/>
          <p:cNvSpPr/>
          <p:nvPr/>
        </p:nvSpPr>
        <p:spPr>
          <a:xfrm>
            <a:off x="4489940" y="4492220"/>
            <a:ext cx="3086203" cy="1258782"/>
          </a:xfrm>
          <a:prstGeom prst="rect">
            <a:avLst/>
          </a:prstGeom>
          <a:noFill/>
          <a:ln w="12700" cap="flat">
            <a:noFill/>
            <a:miter lim="400000"/>
          </a:ln>
          <a:effectLst/>
        </p:spPr>
        <p:txBody>
          <a:bodyPr wrap="square" lIns="38088" tIns="38088" rIns="38088" bIns="38088" numCol="1" anchor="ctr">
            <a:spAutoFit/>
          </a:bodyPr>
          <a:lstStyle/>
          <a:p>
            <a:pPr algn="just">
              <a:lnSpc>
                <a:spcPct val="120000"/>
              </a:lnSpc>
            </a:pPr>
            <a:r>
              <a:rPr lang="zh-CN" altLang="en-US" sz="1600" dirty="0">
                <a:solidFill>
                  <a:schemeClr val="bg1"/>
                </a:solidFill>
                <a:latin typeface="方正喵呜体" panose="02010600010101010101" pitchFamily="2" charset="-122"/>
                <a:ea typeface="方正喵呜体" panose="02010600010101010101" pitchFamily="2" charset="-122"/>
                <a:sym typeface="Arial" panose="020B0604020202020204" pitchFamily="34" charset="0"/>
              </a:rPr>
              <a:t>请替换文字内容，点击添加相关标题文字，修改文字内容请替换文字内容，点击添加相关标题文字，修改文字内容</a:t>
            </a:r>
            <a:endParaRPr lang="en-GB" altLang="zh-CN" sz="1600" dirty="0">
              <a:solidFill>
                <a:schemeClr val="bg1"/>
              </a:solidFill>
              <a:latin typeface="方正喵呜体" panose="02010600010101010101" pitchFamily="2" charset="-122"/>
              <a:ea typeface="方正喵呜体" panose="02010600010101010101" pitchFamily="2" charset="-122"/>
              <a:cs typeface="+mn-ea"/>
              <a:sym typeface="Arial" panose="020B0604020202020204" pitchFamily="34" charset="0"/>
            </a:endParaRPr>
          </a:p>
        </p:txBody>
      </p:sp>
      <p:sp>
        <p:nvSpPr>
          <p:cNvPr id="18" name="文本框 7"/>
          <p:cNvSpPr txBox="1"/>
          <p:nvPr/>
        </p:nvSpPr>
        <p:spPr>
          <a:xfrm>
            <a:off x="4568642" y="3812977"/>
            <a:ext cx="1723492" cy="400081"/>
          </a:xfrm>
          <a:prstGeom prst="rect">
            <a:avLst/>
          </a:prstGeom>
          <a:noFill/>
        </p:spPr>
        <p:txBody>
          <a:bodyPr wrap="none" lIns="91412" tIns="45706" rIns="91412" bIns="45706" rtlCol="0">
            <a:spAutoFit/>
          </a:bodyPr>
          <a:lstStyle/>
          <a:p>
            <a:pPr algn="r"/>
            <a:r>
              <a:rPr kumimoji="1" lang="zh-CN" altLang="en-US" sz="2000" dirty="0">
                <a:solidFill>
                  <a:schemeClr val="bg1"/>
                </a:solidFill>
                <a:latin typeface="方正喵呜体" panose="02010600010101010101" pitchFamily="2" charset="-122"/>
                <a:ea typeface="方正喵呜体" panose="02010600010101010101" pitchFamily="2" charset="-122"/>
                <a:cs typeface="萝莉体 第二版" panose="02000500000000000000" pitchFamily="2" charset="-122"/>
              </a:rPr>
              <a:t>点击添加标题</a:t>
            </a:r>
            <a:endParaRPr kumimoji="1" lang="zh-CN" altLang="en-US" sz="2000" dirty="0">
              <a:solidFill>
                <a:schemeClr val="bg1"/>
              </a:solidFill>
              <a:latin typeface="方正喵呜体" panose="02010600010101010101" pitchFamily="2" charset="-122"/>
              <a:ea typeface="方正喵呜体" panose="02010600010101010101" pitchFamily="2" charset="-122"/>
              <a:cs typeface="萝莉体 第二版" panose="02000500000000000000" pitchFamily="2" charset="-122"/>
            </a:endParaRPr>
          </a:p>
        </p:txBody>
      </p:sp>
      <p:pic>
        <p:nvPicPr>
          <p:cNvPr id="21" name="图片 20"/>
          <p:cNvPicPr>
            <a:picLocks noChangeAspect="1"/>
          </p:cNvPicPr>
          <p:nvPr/>
        </p:nvPicPr>
        <p:blipFill>
          <a:blip r:embed="rId2"/>
          <a:stretch>
            <a:fillRect/>
          </a:stretch>
        </p:blipFill>
        <p:spPr>
          <a:xfrm>
            <a:off x="1135091" y="2593878"/>
            <a:ext cx="1725576" cy="1975853"/>
          </a:xfrm>
          <a:prstGeom prst="rect">
            <a:avLst/>
          </a:prstGeom>
        </p:spPr>
      </p:pic>
      <p:pic>
        <p:nvPicPr>
          <p:cNvPr id="22" name="图片 21"/>
          <p:cNvPicPr>
            <a:picLocks noChangeAspect="1"/>
          </p:cNvPicPr>
          <p:nvPr/>
        </p:nvPicPr>
        <p:blipFill>
          <a:blip r:embed="rId3"/>
          <a:stretch>
            <a:fillRect/>
          </a:stretch>
        </p:blipFill>
        <p:spPr>
          <a:xfrm>
            <a:off x="4418028" y="2357716"/>
            <a:ext cx="1874106" cy="17023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41572" y="585787"/>
            <a:ext cx="2551444" cy="5613401"/>
          </a:xfrm>
          <a:prstGeom prst="rect">
            <a:avLst/>
          </a:prstGeom>
        </p:spPr>
      </p:pic>
      <p:pic>
        <p:nvPicPr>
          <p:cNvPr id="2" name="PA_图片 1877"/>
          <p:cNvPicPr>
            <a:picLocks noChangeAspect="1"/>
          </p:cNvPicPr>
          <p:nvPr>
            <p:custDataLst>
              <p:tags r:id="rId2"/>
            </p:custDataLst>
          </p:nvPr>
        </p:nvPicPr>
        <p:blipFill>
          <a:blip r:embed="rId3"/>
          <a:stretch>
            <a:fillRect/>
          </a:stretch>
        </p:blipFill>
        <p:spPr>
          <a:xfrm>
            <a:off x="-3577" y="5141811"/>
            <a:ext cx="6099577" cy="1758849"/>
          </a:xfrm>
          <a:prstGeom prst="rect">
            <a:avLst/>
          </a:prstGeom>
        </p:spPr>
      </p:pic>
      <p:pic>
        <p:nvPicPr>
          <p:cNvPr id="3" name="PA_图片 1877"/>
          <p:cNvPicPr>
            <a:picLocks noChangeAspect="1"/>
          </p:cNvPicPr>
          <p:nvPr>
            <p:custDataLst>
              <p:tags r:id="rId4"/>
            </p:custDataLst>
          </p:nvPr>
        </p:nvPicPr>
        <p:blipFill>
          <a:blip r:embed="rId3"/>
          <a:stretch>
            <a:fillRect/>
          </a:stretch>
        </p:blipFill>
        <p:spPr>
          <a:xfrm>
            <a:off x="6096000" y="5099151"/>
            <a:ext cx="6099577" cy="1758849"/>
          </a:xfrm>
          <a:prstGeom prst="rect">
            <a:avLst/>
          </a:prstGeom>
        </p:spPr>
      </p:pic>
      <p:sp>
        <p:nvSpPr>
          <p:cNvPr id="5" name="Shape 29"/>
          <p:cNvSpPr/>
          <p:nvPr/>
        </p:nvSpPr>
        <p:spPr>
          <a:xfrm rot="4862961">
            <a:off x="5555320" y="-49625"/>
            <a:ext cx="1949775" cy="7662732"/>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nvGrpSpPr>
          <p:cNvPr id="6" name="Group 59"/>
          <p:cNvGrpSpPr/>
          <p:nvPr/>
        </p:nvGrpSpPr>
        <p:grpSpPr>
          <a:xfrm rot="2086424">
            <a:off x="9963524" y="1367964"/>
            <a:ext cx="1418849" cy="1430666"/>
            <a:chOff x="0" y="0"/>
            <a:chExt cx="1378195" cy="1389675"/>
          </a:xfrm>
        </p:grpSpPr>
        <p:grpSp>
          <p:nvGrpSpPr>
            <p:cNvPr id="7" name="Group 55"/>
            <p:cNvGrpSpPr/>
            <p:nvPr/>
          </p:nvGrpSpPr>
          <p:grpSpPr>
            <a:xfrm>
              <a:off x="228599" y="0"/>
              <a:ext cx="1149597" cy="1132531"/>
              <a:chOff x="0" y="0"/>
              <a:chExt cx="1149595" cy="1132530"/>
            </a:xfrm>
          </p:grpSpPr>
          <p:sp>
            <p:nvSpPr>
              <p:cNvPr id="11"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solidFill>
              <a:ln w="12700" cap="flat">
                <a:solidFill>
                  <a:schemeClr val="bg1"/>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nvGrpSpPr>
              <p:cNvPr id="12" name="Group 54"/>
              <p:cNvGrpSpPr/>
              <p:nvPr/>
            </p:nvGrpSpPr>
            <p:grpSpPr>
              <a:xfrm>
                <a:off x="-1" y="0"/>
                <a:ext cx="1149597" cy="1132531"/>
                <a:chOff x="0" y="0"/>
                <a:chExt cx="1149595" cy="1132530"/>
              </a:xfrm>
            </p:grpSpPr>
            <p:sp>
              <p:nvSpPr>
                <p:cNvPr id="13"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14"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15"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grpSp>
        <p:grpSp>
          <p:nvGrpSpPr>
            <p:cNvPr id="8" name="Group 58"/>
            <p:cNvGrpSpPr/>
            <p:nvPr/>
          </p:nvGrpSpPr>
          <p:grpSpPr>
            <a:xfrm>
              <a:off x="0" y="558800"/>
              <a:ext cx="803140" cy="830876"/>
              <a:chOff x="0" y="0"/>
              <a:chExt cx="803139" cy="830875"/>
            </a:xfrm>
          </p:grpSpPr>
          <p:sp>
            <p:nvSpPr>
              <p:cNvPr id="9"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sp>
            <p:nvSpPr>
              <p:cNvPr id="10"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bg1"/>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solidFill>
                    <a:schemeClr val="bg1"/>
                  </a:solidFill>
                  <a:latin typeface="方正喵呜体" panose="02010600010101010101" pitchFamily="2" charset="-122"/>
                  <a:ea typeface="方正喵呜体" panose="02010600010101010101" pitchFamily="2" charset="-122"/>
                </a:endParaRPr>
              </a:p>
            </p:txBody>
          </p:sp>
        </p:grpSp>
      </p:grpSp>
      <p:sp>
        <p:nvSpPr>
          <p:cNvPr id="16" name="2"/>
          <p:cNvSpPr/>
          <p:nvPr/>
        </p:nvSpPr>
        <p:spPr>
          <a:xfrm rot="768829" flipH="1">
            <a:off x="4987364" y="2862349"/>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17" name="2"/>
          <p:cNvSpPr/>
          <p:nvPr/>
        </p:nvSpPr>
        <p:spPr>
          <a:xfrm rot="10800000" flipH="1">
            <a:off x="8618150" y="2862350"/>
            <a:ext cx="1089432"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bg1"/>
            </a:solidFill>
            <a:prstDash val="solid"/>
            <a:miter lim="400000"/>
          </a:ln>
          <a:effectLst/>
        </p:spPr>
        <p:txBody>
          <a:bodyPr wrap="square" lIns="38088" tIns="38088" rIns="38088" bIns="38088" numCol="1" anchor="ctr">
            <a:noAutofit/>
          </a:bodyPr>
          <a:lstStyle/>
          <a:p>
            <a:pPr defTabSz="456565">
              <a:defRPr sz="3000">
                <a:solidFill>
                  <a:srgbClr val="FFFFFF"/>
                </a:solidFill>
                <a:effectLst>
                  <a:outerShdw blurRad="38100" dist="12700" dir="5400000">
                    <a:srgbClr val="000000">
                      <a:alpha val="50000"/>
                    </a:srgbClr>
                  </a:outerShdw>
                </a:effectLst>
              </a:defRPr>
            </a:pPr>
            <a:endParaRPr sz="4000" dirty="0">
              <a:solidFill>
                <a:schemeClr val="bg1"/>
              </a:solidFill>
              <a:latin typeface="方正喵呜体" panose="02010600010101010101" pitchFamily="2" charset="-122"/>
              <a:ea typeface="方正喵呜体" panose="02010600010101010101" pitchFamily="2" charset="-122"/>
            </a:endParaRPr>
          </a:p>
        </p:txBody>
      </p:sp>
      <p:sp>
        <p:nvSpPr>
          <p:cNvPr id="20" name="原创设计师QQ：178119980 喵小姐"/>
          <p:cNvSpPr/>
          <p:nvPr/>
        </p:nvSpPr>
        <p:spPr>
          <a:xfrm rot="20361681">
            <a:off x="5499788" y="2094421"/>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21" name="原创设计师QQ：178119980 喵小姐"/>
          <p:cNvSpPr/>
          <p:nvPr/>
        </p:nvSpPr>
        <p:spPr>
          <a:xfrm rot="20361681">
            <a:off x="3055888" y="3249449"/>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
        <p:nvSpPr>
          <p:cNvPr id="22" name="原创设计师QQ：178119980 喵小姐"/>
          <p:cNvSpPr/>
          <p:nvPr/>
        </p:nvSpPr>
        <p:spPr>
          <a:xfrm rot="20361681">
            <a:off x="7185802" y="3163197"/>
            <a:ext cx="2145322" cy="1412694"/>
          </a:xfrm>
          <a:prstGeom prst="rect">
            <a:avLst/>
          </a:prstGeom>
        </p:spPr>
        <p:txBody>
          <a:bodyPr wrap="square">
            <a:spAutoFit/>
          </a:bodyPr>
          <a:lstStyle/>
          <a:p>
            <a:pPr algn="ctr">
              <a:lnSpc>
                <a:spcPct val="130000"/>
              </a:lnSpc>
            </a:pPr>
            <a:r>
              <a:rPr lang="zh-CN" altLang="en-US" sz="2400" b="1" dirty="0">
                <a:solidFill>
                  <a:schemeClr val="bg1"/>
                </a:solidFill>
                <a:latin typeface="方正喵呜体" panose="02010600010101010101" pitchFamily="2" charset="-122"/>
                <a:ea typeface="方正喵呜体" panose="02010600010101010101" pitchFamily="2" charset="-122"/>
              </a:rPr>
              <a:t>添加</a:t>
            </a:r>
            <a:r>
              <a:rPr lang="zh-CN" altLang="en-US" sz="2400" b="1" dirty="0" smtClean="0">
                <a:solidFill>
                  <a:schemeClr val="bg1"/>
                </a:solidFill>
                <a:latin typeface="方正喵呜体" panose="02010600010101010101" pitchFamily="2" charset="-122"/>
                <a:ea typeface="方正喵呜体" panose="02010600010101010101" pitchFamily="2" charset="-122"/>
              </a:rPr>
              <a:t>标题</a:t>
            </a:r>
            <a:endParaRPr lang="en-US" altLang="zh-CN" sz="2400" b="1" dirty="0" smtClean="0">
              <a:solidFill>
                <a:schemeClr val="bg1"/>
              </a:solidFill>
              <a:latin typeface="方正喵呜体" panose="02010600010101010101" pitchFamily="2" charset="-122"/>
              <a:ea typeface="方正喵呜体" panose="02010600010101010101" pitchFamily="2" charset="-122"/>
            </a:endParaRPr>
          </a:p>
          <a:p>
            <a:pPr algn="ctr">
              <a:lnSpc>
                <a:spcPct val="130000"/>
              </a:lnSpc>
            </a:pPr>
            <a:r>
              <a:rPr lang="zh-CN" altLang="en-US" sz="1400" dirty="0" smtClean="0">
                <a:solidFill>
                  <a:schemeClr val="bg1"/>
                </a:solidFill>
                <a:latin typeface="方正喵呜体" panose="02010600010101010101" pitchFamily="2" charset="-122"/>
                <a:ea typeface="方正喵呜体" panose="02010600010101010101" pitchFamily="2" charset="-122"/>
              </a:rPr>
              <a:t>添加</a:t>
            </a:r>
            <a:r>
              <a:rPr lang="zh-CN" altLang="en-US" sz="1400" dirty="0">
                <a:solidFill>
                  <a:schemeClr val="bg1"/>
                </a:solidFill>
                <a:latin typeface="方正喵呜体" panose="02010600010101010101" pitchFamily="2" charset="-122"/>
                <a:ea typeface="方正喵呜体" panose="02010600010101010101" pitchFamily="2" charset="-122"/>
              </a:rPr>
              <a:t>您的小标题添加您的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小标题添加</a:t>
            </a:r>
            <a:r>
              <a:rPr lang="zh-CN" altLang="en-US" sz="1400" dirty="0">
                <a:solidFill>
                  <a:schemeClr val="bg1"/>
                </a:solidFill>
                <a:latin typeface="方正喵呜体" panose="02010600010101010101" pitchFamily="2" charset="-122"/>
                <a:ea typeface="方正喵呜体" panose="02010600010101010101" pitchFamily="2" charset="-122"/>
              </a:rPr>
              <a:t>您的</a:t>
            </a:r>
            <a:r>
              <a:rPr lang="zh-CN" altLang="en-US" sz="1400" dirty="0" smtClean="0">
                <a:solidFill>
                  <a:schemeClr val="bg1"/>
                </a:solidFill>
                <a:latin typeface="方正喵呜体" panose="02010600010101010101" pitchFamily="2" charset="-122"/>
                <a:ea typeface="方正喵呜体" panose="02010600010101010101" pitchFamily="2" charset="-122"/>
              </a:rPr>
              <a:t>小标题</a:t>
            </a:r>
            <a:endParaRPr lang="en-US" altLang="zh-CN" sz="14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par>
                          <p:cTn id="28" fill="hold">
                            <p:stCondLst>
                              <p:cond delay="40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1"/>
                                        </p:tgtEl>
                                        <p:attrNameLst>
                                          <p:attrName>ppt_y</p:attrName>
                                        </p:attrNameLst>
                                      </p:cBhvr>
                                      <p:tavLst>
                                        <p:tav tm="0">
                                          <p:val>
                                            <p:strVal val="#ppt_y"/>
                                          </p:val>
                                        </p:tav>
                                        <p:tav tm="100000">
                                          <p:val>
                                            <p:strVal val="#ppt_y"/>
                                          </p:val>
                                        </p:tav>
                                      </p:tavLst>
                                    </p:anim>
                                    <p:anim calcmode="lin" valueType="num">
                                      <p:cBhvr>
                                        <p:cTn id="3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1"/>
                                        </p:tgtEl>
                                      </p:cBhvr>
                                    </p:animEffect>
                                  </p:childTnLst>
                                </p:cTn>
                              </p:par>
                            </p:childTnLst>
                          </p:cTn>
                        </p:par>
                        <p:par>
                          <p:cTn id="36" fill="hold">
                            <p:stCondLst>
                              <p:cond delay="609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2"/>
                                        </p:tgtEl>
                                        <p:attrNameLst>
                                          <p:attrName>ppt_y</p:attrName>
                                        </p:attrNameLst>
                                      </p:cBhvr>
                                      <p:tavLst>
                                        <p:tav tm="0">
                                          <p:val>
                                            <p:strVal val="#ppt_y"/>
                                          </p:val>
                                        </p:tav>
                                        <p:tav tm="100000">
                                          <p:val>
                                            <p:strVal val="#ppt_y"/>
                                          </p:val>
                                        </p:tav>
                                      </p:tavLst>
                                    </p:anim>
                                    <p:anim calcmode="lin" valueType="num">
                                      <p:cBhvr>
                                        <p:cTn id="4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7" grpId="0" animBg="1"/>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19" y="0"/>
            <a:ext cx="6093481" cy="1925540"/>
          </a:xfrm>
          <a:prstGeom prst="rect">
            <a:avLst/>
          </a:prstGeom>
        </p:spPr>
      </p:pic>
      <p:pic>
        <p:nvPicPr>
          <p:cNvPr id="3" name="图片 2"/>
          <p:cNvPicPr>
            <a:picLocks noChangeAspect="1"/>
          </p:cNvPicPr>
          <p:nvPr/>
        </p:nvPicPr>
        <p:blipFill>
          <a:blip r:embed="rId1"/>
          <a:stretch>
            <a:fillRect/>
          </a:stretch>
        </p:blipFill>
        <p:spPr>
          <a:xfrm>
            <a:off x="6098519" y="0"/>
            <a:ext cx="6093481" cy="192554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7063" y="2057400"/>
            <a:ext cx="3297873" cy="4584032"/>
          </a:xfrm>
          <a:prstGeom prst="rect">
            <a:avLst/>
          </a:prstGeom>
        </p:spPr>
      </p:pic>
      <p:sp>
        <p:nvSpPr>
          <p:cNvPr id="8" name="椭圆 31"/>
          <p:cNvSpPr/>
          <p:nvPr/>
        </p:nvSpPr>
        <p:spPr>
          <a:xfrm>
            <a:off x="8020134" y="3171791"/>
            <a:ext cx="3590340" cy="21418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方正喵呜体" panose="02010600010101010101" pitchFamily="2" charset="-122"/>
              <a:ea typeface="方正喵呜体" panose="02010600010101010101" pitchFamily="2" charset="-122"/>
            </a:endParaRPr>
          </a:p>
        </p:txBody>
      </p:sp>
      <p:sp>
        <p:nvSpPr>
          <p:cNvPr id="9" name="文本框 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285951" y="3289990"/>
            <a:ext cx="3058705" cy="1905458"/>
          </a:xfrm>
          <a:prstGeom prst="rect">
            <a:avLst/>
          </a:prstGeom>
          <a:noFill/>
          <a:effectLst/>
        </p:spPr>
        <p:txBody>
          <a:bodyPr wrap="square" rtlCol="0">
            <a:spAutoFit/>
          </a:bodyPr>
          <a:lstStyle/>
          <a:p>
            <a:pPr algn="ctr">
              <a:lnSpc>
                <a:spcPct val="150000"/>
              </a:lnSpc>
              <a:buClr>
                <a:srgbClr val="0070C0"/>
              </a:buClr>
            </a:pPr>
            <a:r>
              <a:rPr lang="zh-CN" altLang="en-US" sz="1600" dirty="0">
                <a:solidFill>
                  <a:schemeClr val="bg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1600" dirty="0">
              <a:solidFill>
                <a:schemeClr val="bg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12" name="椭圆 31"/>
          <p:cNvSpPr/>
          <p:nvPr/>
        </p:nvSpPr>
        <p:spPr>
          <a:xfrm flipH="1">
            <a:off x="300788" y="3053591"/>
            <a:ext cx="3705727" cy="21418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bg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方正喵呜体" panose="02010600010101010101" pitchFamily="2" charset="-122"/>
              <a:ea typeface="方正喵呜体" panose="02010600010101010101" pitchFamily="2" charset="-122"/>
            </a:endParaRPr>
          </a:p>
        </p:txBody>
      </p:sp>
      <p:sp>
        <p:nvSpPr>
          <p:cNvPr id="13" name="文本框 1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641888" y="3171790"/>
            <a:ext cx="3058705" cy="1905458"/>
          </a:xfrm>
          <a:prstGeom prst="rect">
            <a:avLst/>
          </a:prstGeom>
          <a:noFill/>
          <a:effectLst/>
        </p:spPr>
        <p:txBody>
          <a:bodyPr wrap="square" rtlCol="0">
            <a:spAutoFit/>
          </a:bodyPr>
          <a:lstStyle/>
          <a:p>
            <a:pPr algn="ctr">
              <a:lnSpc>
                <a:spcPct val="150000"/>
              </a:lnSpc>
              <a:buClr>
                <a:srgbClr val="0070C0"/>
              </a:buClr>
            </a:pPr>
            <a:r>
              <a:rPr lang="zh-CN" altLang="en-US" sz="1600" dirty="0">
                <a:solidFill>
                  <a:schemeClr val="bg1"/>
                </a:solidFill>
                <a:latin typeface="方正喵呜体" panose="02010600010101010101" pitchFamily="2" charset="-122"/>
                <a:ea typeface="方正喵呜体" panose="02010600010101010101" pitchFamily="2" charset="-122"/>
              </a:rPr>
              <a:t>请在此处填入你需要的内容。请在此处填入你需要的内容。请在此处填入你需要的内容。 请在此处填入你需要的内容。请在此处填入你需要的内容。</a:t>
            </a:r>
            <a:endParaRPr lang="zh-CN" altLang="en-US" sz="1600" dirty="0">
              <a:solidFill>
                <a:schemeClr val="bg1"/>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par>
                          <p:cTn id="16" fill="hold">
                            <p:stCondLst>
                              <p:cond delay="4500"/>
                            </p:stCondLst>
                            <p:childTnLst>
                              <p:par>
                                <p:cTn id="17" presetID="2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24" name="PA_库_图片 8023"/>
          <p:cNvPicPr>
            <a:picLocks noChangeAspect="1"/>
          </p:cNvPicPr>
          <p:nvPr>
            <p:custDataLst>
              <p:tags r:id="rId1"/>
            </p:custDataLst>
          </p:nvPr>
        </p:nvPicPr>
        <p:blipFill>
          <a:blip r:embed="rId2"/>
          <a:stretch>
            <a:fillRect/>
          </a:stretch>
        </p:blipFill>
        <p:spPr>
          <a:xfrm rot="18373119">
            <a:off x="7455681" y="4177563"/>
            <a:ext cx="2414767" cy="1328776"/>
          </a:xfrm>
          <a:prstGeom prst="rect">
            <a:avLst/>
          </a:prstGeom>
        </p:spPr>
      </p:pic>
      <p:sp>
        <p:nvSpPr>
          <p:cNvPr id="8022" name="PA_库_文本框 8021"/>
          <p:cNvSpPr txBox="1"/>
          <p:nvPr>
            <p:custDataLst>
              <p:tags r:id="rId3"/>
            </p:custDataLst>
          </p:nvPr>
        </p:nvSpPr>
        <p:spPr>
          <a:xfrm>
            <a:off x="3464509" y="4393211"/>
            <a:ext cx="5262980" cy="1107996"/>
          </a:xfrm>
          <a:prstGeom prst="rect">
            <a:avLst/>
          </a:prstGeom>
          <a:noFill/>
        </p:spPr>
        <p:txBody>
          <a:bodyPr wrap="none" rtlCol="0">
            <a:spAutoFit/>
          </a:bodyPr>
          <a:lstStyle/>
          <a:p>
            <a:pPr algn="ctr"/>
            <a:r>
              <a:rPr lang="zh-CN" altLang="en-US" sz="6600" dirty="0" smtClean="0">
                <a:solidFill>
                  <a:schemeClr val="bg1"/>
                </a:solidFill>
                <a:latin typeface="方正喵呜体" panose="02010600010101010101" pitchFamily="2" charset="-122"/>
                <a:ea typeface="方正喵呜体" panose="02010600010101010101" pitchFamily="2" charset="-122"/>
              </a:rPr>
              <a:t>感谢小可爱！</a:t>
            </a:r>
            <a:endParaRPr lang="zh-CN" altLang="en-US" sz="6600" dirty="0">
              <a:solidFill>
                <a:schemeClr val="bg1"/>
              </a:solidFill>
              <a:latin typeface="方正喵呜体" panose="02010600010101010101" pitchFamily="2" charset="-122"/>
              <a:ea typeface="方正喵呜体" panose="02010600010101010101" pitchFamily="2" charset="-122"/>
            </a:endParaRPr>
          </a:p>
        </p:txBody>
      </p:sp>
      <p:sp>
        <p:nvSpPr>
          <p:cNvPr id="1881" name="PA_任意多边形 197"/>
          <p:cNvSpPr>
            <a:spLocks noEditPoints="1"/>
          </p:cNvSpPr>
          <p:nvPr>
            <p:custDataLst>
              <p:tags r:id="rId4"/>
            </p:custDataLst>
          </p:nvPr>
        </p:nvSpPr>
        <p:spPr bwMode="auto">
          <a:xfrm>
            <a:off x="2464526" y="2406657"/>
            <a:ext cx="7262948" cy="3581223"/>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pic>
        <p:nvPicPr>
          <p:cNvPr id="1882" name="PA_库_图片 1881"/>
          <p:cNvPicPr>
            <a:picLocks noChangeAspect="1"/>
          </p:cNvPicPr>
          <p:nvPr>
            <p:custDataLst>
              <p:tags r:id="rId5"/>
            </p:custDataLst>
          </p:nvPr>
        </p:nvPicPr>
        <p:blipFill>
          <a:blip r:embed="rId6"/>
          <a:stretch>
            <a:fillRect/>
          </a:stretch>
        </p:blipFill>
        <p:spPr>
          <a:xfrm rot="10800000">
            <a:off x="4589053" y="3202463"/>
            <a:ext cx="1490691" cy="1407104"/>
          </a:xfrm>
          <a:prstGeom prst="rect">
            <a:avLst/>
          </a:prstGeom>
        </p:spPr>
      </p:pic>
      <p:pic>
        <p:nvPicPr>
          <p:cNvPr id="7" name="图片 6"/>
          <p:cNvPicPr>
            <a:picLocks noChangeAspect="1"/>
          </p:cNvPicPr>
          <p:nvPr/>
        </p:nvPicPr>
        <p:blipFill>
          <a:blip r:embed="rId7"/>
          <a:stretch>
            <a:fillRect/>
          </a:stretch>
        </p:blipFill>
        <p:spPr>
          <a:xfrm>
            <a:off x="2519" y="0"/>
            <a:ext cx="12193057" cy="3853006"/>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1881"/>
                                            </p:tgtEl>
                                            <p:attrNameLst>
                                              <p:attrName>style.visibility</p:attrName>
                                            </p:attrNameLst>
                                          </p:cBhvr>
                                          <p:to>
                                            <p:strVal val="visible"/>
                                          </p:to>
                                        </p:set>
                                        <p:anim calcmode="lin" valueType="num" p14:bounceEnd="40000">
                                          <p:cBhvr additive="base">
                                            <p:cTn id="7" dur="750" fill="hold"/>
                                            <p:tgtEl>
                                              <p:spTgt spid="1881"/>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881"/>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1882"/>
                                            </p:tgtEl>
                                            <p:attrNameLst>
                                              <p:attrName>style.visibility</p:attrName>
                                            </p:attrNameLst>
                                          </p:cBhvr>
                                          <p:to>
                                            <p:strVal val="visible"/>
                                          </p:to>
                                        </p:set>
                                        <p:anim calcmode="lin" valueType="num">
                                          <p:cBhvr additive="base">
                                            <p:cTn id="11" dur="1500" fill="hold"/>
                                            <p:tgtEl>
                                              <p:spTgt spid="1882"/>
                                            </p:tgtEl>
                                            <p:attrNameLst>
                                              <p:attrName>ppt_x</p:attrName>
                                            </p:attrNameLst>
                                          </p:cBhvr>
                                          <p:tavLst>
                                            <p:tav tm="0">
                                              <p:val>
                                                <p:strVal val="0-#ppt_w/2"/>
                                              </p:val>
                                            </p:tav>
                                            <p:tav tm="100000">
                                              <p:val>
                                                <p:strVal val="#ppt_x"/>
                                              </p:val>
                                            </p:tav>
                                          </p:tavLst>
                                        </p:anim>
                                        <p:anim calcmode="lin" valueType="num">
                                          <p:cBhvr additive="base">
                                            <p:cTn id="12" dur="1500" fill="hold"/>
                                            <p:tgtEl>
                                              <p:spTgt spid="1882"/>
                                            </p:tgtEl>
                                            <p:attrNameLst>
                                              <p:attrName>ppt_y</p:attrName>
                                            </p:attrNameLst>
                                          </p:cBhvr>
                                          <p:tavLst>
                                            <p:tav tm="0">
                                              <p:val>
                                                <p:strVal val="#ppt_y"/>
                                              </p:val>
                                            </p:tav>
                                            <p:tav tm="100000">
                                              <p:val>
                                                <p:strVal val="#ppt_y"/>
                                              </p:val>
                                            </p:tav>
                                          </p:tavLst>
                                        </p:anim>
                                        <p:set>
                                          <p:cBhvr>
                                            <p:cTn id="13" dur="1" fill="hold">
                                              <p:stCondLst>
                                                <p:cond delay="0"/>
                                              </p:stCondLst>
                                            </p:cTn>
                                            <p:tgtEl>
                                              <p:spTgt spid="1882"/>
                                            </p:tgtEl>
                                            <p:attrNameLst>
                                              <p:attrName>style.visibility</p:attrName>
                                            </p:attrNameLst>
                                          </p:cBhvr>
                                          <p:to>
                                            <p:strVal val="visible"/>
                                          </p:to>
                                        </p:set>
                                        <p:anim to="" calcmode="lin" valueType="num">
                                          <p:cBhvr>
                                            <p:cTn id="14" dur="1500" fill="hold">
                                              <p:stCondLst>
                                                <p:cond delay="0"/>
                                              </p:stCondLst>
                                            </p:cTn>
                                            <p:tgtEl>
                                              <p:spTgt spid="1882"/>
                                            </p:tgtEl>
                                            <p:attrNameLst>
                                              <p:attrName>ppt_w</p:attrName>
                                            </p:attrNameLst>
                                          </p:cBhvr>
                                          <p:tavLst>
                                            <p:tav tm="0">
                                              <p:val>
                                                <p:fltVal val="0"/>
                                              </p:val>
                                            </p:tav>
                                            <p:tav tm="100000">
                                              <p:val>
                                                <p:strVal val="#ppt_w"/>
                                              </p:val>
                                            </p:tav>
                                          </p:tavLst>
                                        </p:anim>
                                        <p:anim to="" calcmode="lin" valueType="num">
                                          <p:cBhvr>
                                            <p:cTn id="15" dur="1500" fill="hold">
                                              <p:stCondLst>
                                                <p:cond delay="0"/>
                                              </p:stCondLst>
                                            </p:cTn>
                                            <p:tgtEl>
                                              <p:spTgt spid="1882"/>
                                            </p:tgtEl>
                                            <p:attrNameLst>
                                              <p:attrName>ppt_h</p:attrName>
                                            </p:attrNameLst>
                                          </p:cBhvr>
                                          <p:tavLst>
                                            <p:tav tm="0">
                                              <p:val>
                                                <p:fltVal val="0"/>
                                              </p:val>
                                            </p:tav>
                                            <p:tav tm="100000">
                                              <p:val>
                                                <p:strVal val="#ppt_h"/>
                                              </p:val>
                                            </p:tav>
                                          </p:tavLst>
                                        </p:anim>
                                        <p:animEffect filter="fade">
                                          <p:cBhvr>
                                            <p:cTn id="16" dur="1500">
                                              <p:stCondLst>
                                                <p:cond delay="0"/>
                                              </p:stCondLst>
                                            </p:cTn>
                                            <p:tgtEl>
                                              <p:spTgt spid="1882"/>
                                            </p:tgtEl>
                                          </p:cBhvr>
                                        </p:animEffect>
                                      </p:childTnLst>
                                    </p:cTn>
                                  </p:par>
                                  <p:par>
                                    <p:cTn id="17" presetID="2" presetClass="entr" presetSubtype="8" decel="100000" fill="hold" grpId="0" nodeType="withEffect">
                                      <p:stCondLst>
                                        <p:cond delay="250"/>
                                      </p:stCondLst>
                                      <p:childTnLst>
                                        <p:set>
                                          <p:cBhvr>
                                            <p:cTn id="18" dur="1" fill="hold">
                                              <p:stCondLst>
                                                <p:cond delay="0"/>
                                              </p:stCondLst>
                                            </p:cTn>
                                            <p:tgtEl>
                                              <p:spTgt spid="8022"/>
                                            </p:tgtEl>
                                            <p:attrNameLst>
                                              <p:attrName>style.visibility</p:attrName>
                                            </p:attrNameLst>
                                          </p:cBhvr>
                                          <p:to>
                                            <p:strVal val="visible"/>
                                          </p:to>
                                        </p:set>
                                        <p:anim calcmode="lin" valueType="num">
                                          <p:cBhvr additive="base">
                                            <p:cTn id="19" dur="1500" fill="hold"/>
                                            <p:tgtEl>
                                              <p:spTgt spid="8022"/>
                                            </p:tgtEl>
                                            <p:attrNameLst>
                                              <p:attrName>ppt_x</p:attrName>
                                            </p:attrNameLst>
                                          </p:cBhvr>
                                          <p:tavLst>
                                            <p:tav tm="0">
                                              <p:val>
                                                <p:strVal val="0-#ppt_w/2"/>
                                              </p:val>
                                            </p:tav>
                                            <p:tav tm="100000">
                                              <p:val>
                                                <p:strVal val="#ppt_x"/>
                                              </p:val>
                                            </p:tav>
                                          </p:tavLst>
                                        </p:anim>
                                        <p:anim calcmode="lin" valueType="num">
                                          <p:cBhvr additive="base">
                                            <p:cTn id="20" dur="1500" fill="hold"/>
                                            <p:tgtEl>
                                              <p:spTgt spid="8022"/>
                                            </p:tgtEl>
                                            <p:attrNameLst>
                                              <p:attrName>ppt_y</p:attrName>
                                            </p:attrNameLst>
                                          </p:cBhvr>
                                          <p:tavLst>
                                            <p:tav tm="0">
                                              <p:val>
                                                <p:strVal val="#ppt_y"/>
                                              </p:val>
                                            </p:tav>
                                            <p:tav tm="100000">
                                              <p:val>
                                                <p:strVal val="#ppt_y"/>
                                              </p:val>
                                            </p:tav>
                                          </p:tavLst>
                                        </p:anim>
                                        <p:set>
                                          <p:cBhvr>
                                            <p:cTn id="21" dur="1" fill="hold">
                                              <p:stCondLst>
                                                <p:cond delay="0"/>
                                              </p:stCondLst>
                                            </p:cTn>
                                            <p:tgtEl>
                                              <p:spTgt spid="8022"/>
                                            </p:tgtEl>
                                            <p:attrNameLst>
                                              <p:attrName>style.visibility</p:attrName>
                                            </p:attrNameLst>
                                          </p:cBhvr>
                                          <p:to>
                                            <p:strVal val="visible"/>
                                          </p:to>
                                        </p:set>
                                        <p:anim to="" calcmode="lin" valueType="num">
                                          <p:cBhvr>
                                            <p:cTn id="22" dur="1500" fill="hold">
                                              <p:stCondLst>
                                                <p:cond delay="0"/>
                                              </p:stCondLst>
                                            </p:cTn>
                                            <p:tgtEl>
                                              <p:spTgt spid="8022"/>
                                            </p:tgtEl>
                                            <p:attrNameLst>
                                              <p:attrName>ppt_w</p:attrName>
                                            </p:attrNameLst>
                                          </p:cBhvr>
                                          <p:tavLst>
                                            <p:tav tm="0">
                                              <p:val>
                                                <p:fltVal val="0"/>
                                              </p:val>
                                            </p:tav>
                                            <p:tav tm="100000">
                                              <p:val>
                                                <p:strVal val="#ppt_w"/>
                                              </p:val>
                                            </p:tav>
                                          </p:tavLst>
                                        </p:anim>
                                        <p:anim to="" calcmode="lin" valueType="num">
                                          <p:cBhvr>
                                            <p:cTn id="23" dur="1500" fill="hold">
                                              <p:stCondLst>
                                                <p:cond delay="0"/>
                                              </p:stCondLst>
                                            </p:cTn>
                                            <p:tgtEl>
                                              <p:spTgt spid="8022"/>
                                            </p:tgtEl>
                                            <p:attrNameLst>
                                              <p:attrName>ppt_h</p:attrName>
                                            </p:attrNameLst>
                                          </p:cBhvr>
                                          <p:tavLst>
                                            <p:tav tm="0">
                                              <p:val>
                                                <p:fltVal val="0"/>
                                              </p:val>
                                            </p:tav>
                                            <p:tav tm="100000">
                                              <p:val>
                                                <p:strVal val="#ppt_h"/>
                                              </p:val>
                                            </p:tav>
                                          </p:tavLst>
                                        </p:anim>
                                        <p:animEffect filter="fade">
                                          <p:cBhvr>
                                            <p:cTn id="24" dur="1500">
                                              <p:stCondLst>
                                                <p:cond delay="0"/>
                                              </p:stCondLst>
                                            </p:cTn>
                                            <p:tgtEl>
                                              <p:spTgt spid="8022"/>
                                            </p:tgtEl>
                                          </p:cBhvr>
                                        </p:animEffect>
                                      </p:childTnLst>
                                    </p:cTn>
                                  </p:par>
                                  <p:par>
                                    <p:cTn id="25" presetID="2" presetClass="entr" presetSubtype="8" decel="100000" fill="hold" nodeType="withEffect">
                                      <p:stCondLst>
                                        <p:cond delay="250"/>
                                      </p:stCondLst>
                                      <p:childTnLst>
                                        <p:set>
                                          <p:cBhvr>
                                            <p:cTn id="26" dur="1" fill="hold">
                                              <p:stCondLst>
                                                <p:cond delay="0"/>
                                              </p:stCondLst>
                                            </p:cTn>
                                            <p:tgtEl>
                                              <p:spTgt spid="8024"/>
                                            </p:tgtEl>
                                            <p:attrNameLst>
                                              <p:attrName>style.visibility</p:attrName>
                                            </p:attrNameLst>
                                          </p:cBhvr>
                                          <p:to>
                                            <p:strVal val="visible"/>
                                          </p:to>
                                        </p:set>
                                        <p:anim calcmode="lin" valueType="num">
                                          <p:cBhvr additive="base">
                                            <p:cTn id="27" dur="1500" fill="hold"/>
                                            <p:tgtEl>
                                              <p:spTgt spid="8024"/>
                                            </p:tgtEl>
                                            <p:attrNameLst>
                                              <p:attrName>ppt_x</p:attrName>
                                            </p:attrNameLst>
                                          </p:cBhvr>
                                          <p:tavLst>
                                            <p:tav tm="0">
                                              <p:val>
                                                <p:strVal val="0-#ppt_w/2"/>
                                              </p:val>
                                            </p:tav>
                                            <p:tav tm="100000">
                                              <p:val>
                                                <p:strVal val="#ppt_x"/>
                                              </p:val>
                                            </p:tav>
                                          </p:tavLst>
                                        </p:anim>
                                        <p:anim calcmode="lin" valueType="num">
                                          <p:cBhvr additive="base">
                                            <p:cTn id="28" dur="1500" fill="hold"/>
                                            <p:tgtEl>
                                              <p:spTgt spid="8024"/>
                                            </p:tgtEl>
                                            <p:attrNameLst>
                                              <p:attrName>ppt_y</p:attrName>
                                            </p:attrNameLst>
                                          </p:cBhvr>
                                          <p:tavLst>
                                            <p:tav tm="0">
                                              <p:val>
                                                <p:strVal val="#ppt_y"/>
                                              </p:val>
                                            </p:tav>
                                            <p:tav tm="100000">
                                              <p:val>
                                                <p:strVal val="#ppt_y"/>
                                              </p:val>
                                            </p:tav>
                                          </p:tavLst>
                                        </p:anim>
                                        <p:set>
                                          <p:cBhvr>
                                            <p:cTn id="29" dur="1" fill="hold">
                                              <p:stCondLst>
                                                <p:cond delay="0"/>
                                              </p:stCondLst>
                                            </p:cTn>
                                            <p:tgtEl>
                                              <p:spTgt spid="8024"/>
                                            </p:tgtEl>
                                            <p:attrNameLst>
                                              <p:attrName>style.visibility</p:attrName>
                                            </p:attrNameLst>
                                          </p:cBhvr>
                                          <p:to>
                                            <p:strVal val="visible"/>
                                          </p:to>
                                        </p:set>
                                        <p:anim to="" calcmode="lin" valueType="num">
                                          <p:cBhvr>
                                            <p:cTn id="30" dur="1500" fill="hold">
                                              <p:stCondLst>
                                                <p:cond delay="0"/>
                                              </p:stCondLst>
                                            </p:cTn>
                                            <p:tgtEl>
                                              <p:spTgt spid="8024"/>
                                            </p:tgtEl>
                                            <p:attrNameLst>
                                              <p:attrName>ppt_w</p:attrName>
                                            </p:attrNameLst>
                                          </p:cBhvr>
                                          <p:tavLst>
                                            <p:tav tm="0">
                                              <p:val>
                                                <p:fltVal val="0"/>
                                              </p:val>
                                            </p:tav>
                                            <p:tav tm="100000">
                                              <p:val>
                                                <p:strVal val="#ppt_w"/>
                                              </p:val>
                                            </p:tav>
                                          </p:tavLst>
                                        </p:anim>
                                        <p:anim to="" calcmode="lin" valueType="num">
                                          <p:cBhvr>
                                            <p:cTn id="31" dur="1500" fill="hold">
                                              <p:stCondLst>
                                                <p:cond delay="0"/>
                                              </p:stCondLst>
                                            </p:cTn>
                                            <p:tgtEl>
                                              <p:spTgt spid="8024"/>
                                            </p:tgtEl>
                                            <p:attrNameLst>
                                              <p:attrName>ppt_h</p:attrName>
                                            </p:attrNameLst>
                                          </p:cBhvr>
                                          <p:tavLst>
                                            <p:tav tm="0">
                                              <p:val>
                                                <p:fltVal val="0"/>
                                              </p:val>
                                            </p:tav>
                                            <p:tav tm="100000">
                                              <p:val>
                                                <p:strVal val="#ppt_h"/>
                                              </p:val>
                                            </p:tav>
                                          </p:tavLst>
                                        </p:anim>
                                        <p:animEffect filter="fade">
                                          <p:cBhvr>
                                            <p:cTn id="32" dur="1500">
                                              <p:stCondLst>
                                                <p:cond delay="0"/>
                                              </p:stCondLst>
                                            </p:cTn>
                                            <p:tgtEl>
                                              <p:spTgt spid="8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2" grpId="0" autoUpdateAnimBg="0"/>
          <p:bldP spid="188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81"/>
                                            </p:tgtEl>
                                            <p:attrNameLst>
                                              <p:attrName>style.visibility</p:attrName>
                                            </p:attrNameLst>
                                          </p:cBhvr>
                                          <p:to>
                                            <p:strVal val="visible"/>
                                          </p:to>
                                        </p:set>
                                        <p:anim calcmode="lin" valueType="num">
                                          <p:cBhvr additive="base">
                                            <p:cTn id="7" dur="750" fill="hold"/>
                                            <p:tgtEl>
                                              <p:spTgt spid="1881"/>
                                            </p:tgtEl>
                                            <p:attrNameLst>
                                              <p:attrName>ppt_x</p:attrName>
                                            </p:attrNameLst>
                                          </p:cBhvr>
                                          <p:tavLst>
                                            <p:tav tm="0">
                                              <p:val>
                                                <p:strVal val="0-#ppt_w/2"/>
                                              </p:val>
                                            </p:tav>
                                            <p:tav tm="100000">
                                              <p:val>
                                                <p:strVal val="#ppt_x"/>
                                              </p:val>
                                            </p:tav>
                                          </p:tavLst>
                                        </p:anim>
                                        <p:anim calcmode="lin" valueType="num">
                                          <p:cBhvr additive="base">
                                            <p:cTn id="8" dur="750" fill="hold"/>
                                            <p:tgtEl>
                                              <p:spTgt spid="1881"/>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1882"/>
                                            </p:tgtEl>
                                            <p:attrNameLst>
                                              <p:attrName>style.visibility</p:attrName>
                                            </p:attrNameLst>
                                          </p:cBhvr>
                                          <p:to>
                                            <p:strVal val="visible"/>
                                          </p:to>
                                        </p:set>
                                        <p:anim calcmode="lin" valueType="num">
                                          <p:cBhvr additive="base">
                                            <p:cTn id="11" dur="1500" fill="hold"/>
                                            <p:tgtEl>
                                              <p:spTgt spid="1882"/>
                                            </p:tgtEl>
                                            <p:attrNameLst>
                                              <p:attrName>ppt_x</p:attrName>
                                            </p:attrNameLst>
                                          </p:cBhvr>
                                          <p:tavLst>
                                            <p:tav tm="0">
                                              <p:val>
                                                <p:strVal val="0-#ppt_w/2"/>
                                              </p:val>
                                            </p:tav>
                                            <p:tav tm="100000">
                                              <p:val>
                                                <p:strVal val="#ppt_x"/>
                                              </p:val>
                                            </p:tav>
                                          </p:tavLst>
                                        </p:anim>
                                        <p:anim calcmode="lin" valueType="num">
                                          <p:cBhvr additive="base">
                                            <p:cTn id="12" dur="1500" fill="hold"/>
                                            <p:tgtEl>
                                              <p:spTgt spid="1882"/>
                                            </p:tgtEl>
                                            <p:attrNameLst>
                                              <p:attrName>ppt_y</p:attrName>
                                            </p:attrNameLst>
                                          </p:cBhvr>
                                          <p:tavLst>
                                            <p:tav tm="0">
                                              <p:val>
                                                <p:strVal val="#ppt_y"/>
                                              </p:val>
                                            </p:tav>
                                            <p:tav tm="100000">
                                              <p:val>
                                                <p:strVal val="#ppt_y"/>
                                              </p:val>
                                            </p:tav>
                                          </p:tavLst>
                                        </p:anim>
                                        <p:set>
                                          <p:cBhvr>
                                            <p:cTn id="13" dur="1" fill="hold">
                                              <p:stCondLst>
                                                <p:cond delay="0"/>
                                              </p:stCondLst>
                                            </p:cTn>
                                            <p:tgtEl>
                                              <p:spTgt spid="1882"/>
                                            </p:tgtEl>
                                            <p:attrNameLst>
                                              <p:attrName>style.visibility</p:attrName>
                                            </p:attrNameLst>
                                          </p:cBhvr>
                                          <p:to>
                                            <p:strVal val="visible"/>
                                          </p:to>
                                        </p:set>
                                        <p:anim to="" calcmode="lin" valueType="num">
                                          <p:cBhvr>
                                            <p:cTn id="14" dur="1500" fill="hold">
                                              <p:stCondLst>
                                                <p:cond delay="0"/>
                                              </p:stCondLst>
                                            </p:cTn>
                                            <p:tgtEl>
                                              <p:spTgt spid="1882"/>
                                            </p:tgtEl>
                                            <p:attrNameLst>
                                              <p:attrName>ppt_w</p:attrName>
                                            </p:attrNameLst>
                                          </p:cBhvr>
                                          <p:tavLst>
                                            <p:tav tm="0">
                                              <p:val>
                                                <p:fltVal val="0"/>
                                              </p:val>
                                            </p:tav>
                                            <p:tav tm="100000">
                                              <p:val>
                                                <p:strVal val="#ppt_w"/>
                                              </p:val>
                                            </p:tav>
                                          </p:tavLst>
                                        </p:anim>
                                        <p:anim to="" calcmode="lin" valueType="num">
                                          <p:cBhvr>
                                            <p:cTn id="15" dur="1500" fill="hold">
                                              <p:stCondLst>
                                                <p:cond delay="0"/>
                                              </p:stCondLst>
                                            </p:cTn>
                                            <p:tgtEl>
                                              <p:spTgt spid="1882"/>
                                            </p:tgtEl>
                                            <p:attrNameLst>
                                              <p:attrName>ppt_h</p:attrName>
                                            </p:attrNameLst>
                                          </p:cBhvr>
                                          <p:tavLst>
                                            <p:tav tm="0">
                                              <p:val>
                                                <p:fltVal val="0"/>
                                              </p:val>
                                            </p:tav>
                                            <p:tav tm="100000">
                                              <p:val>
                                                <p:strVal val="#ppt_h"/>
                                              </p:val>
                                            </p:tav>
                                          </p:tavLst>
                                        </p:anim>
                                        <p:animEffect filter="fade">
                                          <p:cBhvr>
                                            <p:cTn id="16" dur="1500">
                                              <p:stCondLst>
                                                <p:cond delay="0"/>
                                              </p:stCondLst>
                                            </p:cTn>
                                            <p:tgtEl>
                                              <p:spTgt spid="1882"/>
                                            </p:tgtEl>
                                          </p:cBhvr>
                                        </p:animEffect>
                                      </p:childTnLst>
                                    </p:cTn>
                                  </p:par>
                                  <p:par>
                                    <p:cTn id="17" presetID="2" presetClass="entr" presetSubtype="8" decel="100000" fill="hold" grpId="0" nodeType="withEffect">
                                      <p:stCondLst>
                                        <p:cond delay="250"/>
                                      </p:stCondLst>
                                      <p:childTnLst>
                                        <p:set>
                                          <p:cBhvr>
                                            <p:cTn id="18" dur="1" fill="hold">
                                              <p:stCondLst>
                                                <p:cond delay="0"/>
                                              </p:stCondLst>
                                            </p:cTn>
                                            <p:tgtEl>
                                              <p:spTgt spid="8022"/>
                                            </p:tgtEl>
                                            <p:attrNameLst>
                                              <p:attrName>style.visibility</p:attrName>
                                            </p:attrNameLst>
                                          </p:cBhvr>
                                          <p:to>
                                            <p:strVal val="visible"/>
                                          </p:to>
                                        </p:set>
                                        <p:anim calcmode="lin" valueType="num">
                                          <p:cBhvr additive="base">
                                            <p:cTn id="19" dur="1500" fill="hold"/>
                                            <p:tgtEl>
                                              <p:spTgt spid="8022"/>
                                            </p:tgtEl>
                                            <p:attrNameLst>
                                              <p:attrName>ppt_x</p:attrName>
                                            </p:attrNameLst>
                                          </p:cBhvr>
                                          <p:tavLst>
                                            <p:tav tm="0">
                                              <p:val>
                                                <p:strVal val="0-#ppt_w/2"/>
                                              </p:val>
                                            </p:tav>
                                            <p:tav tm="100000">
                                              <p:val>
                                                <p:strVal val="#ppt_x"/>
                                              </p:val>
                                            </p:tav>
                                          </p:tavLst>
                                        </p:anim>
                                        <p:anim calcmode="lin" valueType="num">
                                          <p:cBhvr additive="base">
                                            <p:cTn id="20" dur="1500" fill="hold"/>
                                            <p:tgtEl>
                                              <p:spTgt spid="8022"/>
                                            </p:tgtEl>
                                            <p:attrNameLst>
                                              <p:attrName>ppt_y</p:attrName>
                                            </p:attrNameLst>
                                          </p:cBhvr>
                                          <p:tavLst>
                                            <p:tav tm="0">
                                              <p:val>
                                                <p:strVal val="#ppt_y"/>
                                              </p:val>
                                            </p:tav>
                                            <p:tav tm="100000">
                                              <p:val>
                                                <p:strVal val="#ppt_y"/>
                                              </p:val>
                                            </p:tav>
                                          </p:tavLst>
                                        </p:anim>
                                        <p:set>
                                          <p:cBhvr>
                                            <p:cTn id="21" dur="1" fill="hold">
                                              <p:stCondLst>
                                                <p:cond delay="0"/>
                                              </p:stCondLst>
                                            </p:cTn>
                                            <p:tgtEl>
                                              <p:spTgt spid="8022"/>
                                            </p:tgtEl>
                                            <p:attrNameLst>
                                              <p:attrName>style.visibility</p:attrName>
                                            </p:attrNameLst>
                                          </p:cBhvr>
                                          <p:to>
                                            <p:strVal val="visible"/>
                                          </p:to>
                                        </p:set>
                                        <p:anim to="" calcmode="lin" valueType="num">
                                          <p:cBhvr>
                                            <p:cTn id="22" dur="1500" fill="hold">
                                              <p:stCondLst>
                                                <p:cond delay="0"/>
                                              </p:stCondLst>
                                            </p:cTn>
                                            <p:tgtEl>
                                              <p:spTgt spid="8022"/>
                                            </p:tgtEl>
                                            <p:attrNameLst>
                                              <p:attrName>ppt_w</p:attrName>
                                            </p:attrNameLst>
                                          </p:cBhvr>
                                          <p:tavLst>
                                            <p:tav tm="0">
                                              <p:val>
                                                <p:fltVal val="0"/>
                                              </p:val>
                                            </p:tav>
                                            <p:tav tm="100000">
                                              <p:val>
                                                <p:strVal val="#ppt_w"/>
                                              </p:val>
                                            </p:tav>
                                          </p:tavLst>
                                        </p:anim>
                                        <p:anim to="" calcmode="lin" valueType="num">
                                          <p:cBhvr>
                                            <p:cTn id="23" dur="1500" fill="hold">
                                              <p:stCondLst>
                                                <p:cond delay="0"/>
                                              </p:stCondLst>
                                            </p:cTn>
                                            <p:tgtEl>
                                              <p:spTgt spid="8022"/>
                                            </p:tgtEl>
                                            <p:attrNameLst>
                                              <p:attrName>ppt_h</p:attrName>
                                            </p:attrNameLst>
                                          </p:cBhvr>
                                          <p:tavLst>
                                            <p:tav tm="0">
                                              <p:val>
                                                <p:fltVal val="0"/>
                                              </p:val>
                                            </p:tav>
                                            <p:tav tm="100000">
                                              <p:val>
                                                <p:strVal val="#ppt_h"/>
                                              </p:val>
                                            </p:tav>
                                          </p:tavLst>
                                        </p:anim>
                                        <p:animEffect filter="fade">
                                          <p:cBhvr>
                                            <p:cTn id="24" dur="1500">
                                              <p:stCondLst>
                                                <p:cond delay="0"/>
                                              </p:stCondLst>
                                            </p:cTn>
                                            <p:tgtEl>
                                              <p:spTgt spid="8022"/>
                                            </p:tgtEl>
                                          </p:cBhvr>
                                        </p:animEffect>
                                      </p:childTnLst>
                                    </p:cTn>
                                  </p:par>
                                  <p:par>
                                    <p:cTn id="25" presetID="2" presetClass="entr" presetSubtype="8" decel="100000" fill="hold" nodeType="withEffect">
                                      <p:stCondLst>
                                        <p:cond delay="250"/>
                                      </p:stCondLst>
                                      <p:childTnLst>
                                        <p:set>
                                          <p:cBhvr>
                                            <p:cTn id="26" dur="1" fill="hold">
                                              <p:stCondLst>
                                                <p:cond delay="0"/>
                                              </p:stCondLst>
                                            </p:cTn>
                                            <p:tgtEl>
                                              <p:spTgt spid="8024"/>
                                            </p:tgtEl>
                                            <p:attrNameLst>
                                              <p:attrName>style.visibility</p:attrName>
                                            </p:attrNameLst>
                                          </p:cBhvr>
                                          <p:to>
                                            <p:strVal val="visible"/>
                                          </p:to>
                                        </p:set>
                                        <p:anim calcmode="lin" valueType="num">
                                          <p:cBhvr additive="base">
                                            <p:cTn id="27" dur="1500" fill="hold"/>
                                            <p:tgtEl>
                                              <p:spTgt spid="8024"/>
                                            </p:tgtEl>
                                            <p:attrNameLst>
                                              <p:attrName>ppt_x</p:attrName>
                                            </p:attrNameLst>
                                          </p:cBhvr>
                                          <p:tavLst>
                                            <p:tav tm="0">
                                              <p:val>
                                                <p:strVal val="0-#ppt_w/2"/>
                                              </p:val>
                                            </p:tav>
                                            <p:tav tm="100000">
                                              <p:val>
                                                <p:strVal val="#ppt_x"/>
                                              </p:val>
                                            </p:tav>
                                          </p:tavLst>
                                        </p:anim>
                                        <p:anim calcmode="lin" valueType="num">
                                          <p:cBhvr additive="base">
                                            <p:cTn id="28" dur="1500" fill="hold"/>
                                            <p:tgtEl>
                                              <p:spTgt spid="8024"/>
                                            </p:tgtEl>
                                            <p:attrNameLst>
                                              <p:attrName>ppt_y</p:attrName>
                                            </p:attrNameLst>
                                          </p:cBhvr>
                                          <p:tavLst>
                                            <p:tav tm="0">
                                              <p:val>
                                                <p:strVal val="#ppt_y"/>
                                              </p:val>
                                            </p:tav>
                                            <p:tav tm="100000">
                                              <p:val>
                                                <p:strVal val="#ppt_y"/>
                                              </p:val>
                                            </p:tav>
                                          </p:tavLst>
                                        </p:anim>
                                        <p:set>
                                          <p:cBhvr>
                                            <p:cTn id="29" dur="1" fill="hold">
                                              <p:stCondLst>
                                                <p:cond delay="0"/>
                                              </p:stCondLst>
                                            </p:cTn>
                                            <p:tgtEl>
                                              <p:spTgt spid="8024"/>
                                            </p:tgtEl>
                                            <p:attrNameLst>
                                              <p:attrName>style.visibility</p:attrName>
                                            </p:attrNameLst>
                                          </p:cBhvr>
                                          <p:to>
                                            <p:strVal val="visible"/>
                                          </p:to>
                                        </p:set>
                                        <p:anim to="" calcmode="lin" valueType="num">
                                          <p:cBhvr>
                                            <p:cTn id="30" dur="1500" fill="hold">
                                              <p:stCondLst>
                                                <p:cond delay="0"/>
                                              </p:stCondLst>
                                            </p:cTn>
                                            <p:tgtEl>
                                              <p:spTgt spid="8024"/>
                                            </p:tgtEl>
                                            <p:attrNameLst>
                                              <p:attrName>ppt_w</p:attrName>
                                            </p:attrNameLst>
                                          </p:cBhvr>
                                          <p:tavLst>
                                            <p:tav tm="0">
                                              <p:val>
                                                <p:fltVal val="0"/>
                                              </p:val>
                                            </p:tav>
                                            <p:tav tm="100000">
                                              <p:val>
                                                <p:strVal val="#ppt_w"/>
                                              </p:val>
                                            </p:tav>
                                          </p:tavLst>
                                        </p:anim>
                                        <p:anim to="" calcmode="lin" valueType="num">
                                          <p:cBhvr>
                                            <p:cTn id="31" dur="1500" fill="hold">
                                              <p:stCondLst>
                                                <p:cond delay="0"/>
                                              </p:stCondLst>
                                            </p:cTn>
                                            <p:tgtEl>
                                              <p:spTgt spid="8024"/>
                                            </p:tgtEl>
                                            <p:attrNameLst>
                                              <p:attrName>ppt_h</p:attrName>
                                            </p:attrNameLst>
                                          </p:cBhvr>
                                          <p:tavLst>
                                            <p:tav tm="0">
                                              <p:val>
                                                <p:fltVal val="0"/>
                                              </p:val>
                                            </p:tav>
                                            <p:tav tm="100000">
                                              <p:val>
                                                <p:strVal val="#ppt_h"/>
                                              </p:val>
                                            </p:tav>
                                          </p:tavLst>
                                        </p:anim>
                                        <p:animEffect filter="fade">
                                          <p:cBhvr>
                                            <p:cTn id="32" dur="1500">
                                              <p:stCondLst>
                                                <p:cond delay="0"/>
                                              </p:stCondLst>
                                            </p:cTn>
                                            <p:tgtEl>
                                              <p:spTgt spid="8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2" grpId="0" autoUpdateAnimBg="0"/>
          <p:bldP spid="1881" grpId="0" animBg="1"/>
        </p:bldLst>
      </p:timing>
    </mc:Fallback>
  </mc:AlternateContent>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PA" val="v4.0.0"/>
</p:tagLst>
</file>

<file path=ppt/tags/tag43.xml><?xml version="1.0" encoding="utf-8"?>
<p:tagLst xmlns:p="http://schemas.openxmlformats.org/presentationml/2006/main">
  <p:tag name="PA" val="v4.0.0"/>
</p:tagLst>
</file>

<file path=ppt/tags/tag44.xml><?xml version="1.0" encoding="utf-8"?>
<p:tagLst xmlns:p="http://schemas.openxmlformats.org/presentationml/2006/main">
  <p:tag name="PA" val="v4.0.0"/>
</p:tagLst>
</file>

<file path=ppt/tags/tag45.xml><?xml version="1.0" encoding="utf-8"?>
<p:tagLst xmlns:p="http://schemas.openxmlformats.org/presentationml/2006/main">
  <p:tag name="PA" val="v4.0.0"/>
</p:tagLst>
</file>

<file path=ppt/tags/tag46.xml><?xml version="1.0" encoding="utf-8"?>
<p:tagLst xmlns:p="http://schemas.openxmlformats.org/presentationml/2006/main">
  <p:tag name="PA" val="v4.0.0"/>
</p:tagLst>
</file>

<file path=ppt/tags/tag47.xml><?xml version="1.0" encoding="utf-8"?>
<p:tagLst xmlns:p="http://schemas.openxmlformats.org/presentationml/2006/main">
  <p:tag name="PA" val="v4.0.0"/>
</p:tagLst>
</file>

<file path=ppt/tags/tag48.xml><?xml version="1.0" encoding="utf-8"?>
<p:tagLst xmlns:p="http://schemas.openxmlformats.org/presentationml/2006/main">
  <p:tag name="PA" val="v4.0.0"/>
</p:tagLst>
</file>

<file path=ppt/tags/tag49.xml><?xml version="1.0" encoding="utf-8"?>
<p:tagLst xmlns:p="http://schemas.openxmlformats.org/presentationml/2006/main">
  <p:tag name="PA" val="v4.0.0"/>
</p:tagLst>
</file>

<file path=ppt/tags/tag50.xml><?xml version="1.0" encoding="utf-8"?>
<p:tagLst xmlns:p="http://schemas.openxmlformats.org/presentationml/2006/main">
  <p:tag name="PA" val="v4.0.0"/>
</p:tagLst>
</file>

<file path=ppt/tags/tag51.xml><?xml version="1.0" encoding="utf-8"?>
<p:tagLst xmlns:p="http://schemas.openxmlformats.org/presentationml/2006/main">
  <p:tag name="PA" val="v4.0.0"/>
</p:tagLst>
</file>

<file path=ppt/tags/tag52.xml><?xml version="1.0" encoding="utf-8"?>
<p:tagLst xmlns:p="http://schemas.openxmlformats.org/presentationml/2006/main">
  <p:tag name="PA" val="v4.0.0"/>
</p:tagLst>
</file>

<file path=ppt/tags/tag53.xml><?xml version="1.0" encoding="utf-8"?>
<p:tagLst xmlns:p="http://schemas.openxmlformats.org/presentationml/2006/main">
  <p:tag name="PA" val="v4.0.0"/>
</p:tagLst>
</file>

<file path=ppt/tags/tag54.xml><?xml version="1.0" encoding="utf-8"?>
<p:tagLst xmlns:p="http://schemas.openxmlformats.org/presentationml/2006/main">
  <p:tag name="PA" val="v4.0.0"/>
</p:tagLst>
</file>

<file path=ppt/tags/tag55.xml><?xml version="1.0" encoding="utf-8"?>
<p:tagLst xmlns:p="http://schemas.openxmlformats.org/presentationml/2006/main">
  <p:tag name="PA" val="v4.0.0"/>
</p:tagLst>
</file>

<file path=ppt/tags/tag56.xml><?xml version="1.0" encoding="utf-8"?>
<p:tagLst xmlns:p="http://schemas.openxmlformats.org/presentationml/2006/main">
  <p:tag name="PA" val="v4.0.0"/>
</p:tagLst>
</file>

<file path=ppt/tags/tag57.xml><?xml version="1.0" encoding="utf-8"?>
<p:tagLst xmlns:p="http://schemas.openxmlformats.org/presentationml/2006/main">
  <p:tag name="PA" val="v4.0.0"/>
</p:tagLst>
</file>

<file path=ppt/tags/tag58.xml><?xml version="1.0" encoding="utf-8"?>
<p:tagLst xmlns:p="http://schemas.openxmlformats.org/presentationml/2006/main">
  <p:tag name="PA" val="v4.0.0"/>
</p:tagLst>
</file>

<file path=ppt/tags/tag59.xml><?xml version="1.0" encoding="utf-8"?>
<p:tagLst xmlns:p="http://schemas.openxmlformats.org/presentationml/2006/main">
  <p:tag name="PA" val="v4.0.0"/>
</p:tagLst>
</file>

<file path=ppt/tags/tag60.xml><?xml version="1.0" encoding="utf-8"?>
<p:tagLst xmlns:p="http://schemas.openxmlformats.org/presentationml/2006/main">
  <p:tag name="PA" val="v4.0.0"/>
</p:tagLst>
</file>

<file path=ppt/tags/tag61.xml><?xml version="1.0" encoding="utf-8"?>
<p:tagLst xmlns:p="http://schemas.openxmlformats.org/presentationml/2006/main">
  <p:tag name="PA" val="v4.0.0"/>
</p:tagLst>
</file>

<file path=ppt/tags/tag62.xml><?xml version="1.0" encoding="utf-8"?>
<p:tagLst xmlns:p="http://schemas.openxmlformats.org/presentationml/2006/main">
  <p:tag name="PA" val="v4.0.0"/>
</p:tagLst>
</file>

<file path=ppt/tags/tag63.xml><?xml version="1.0" encoding="utf-8"?>
<p:tagLst xmlns:p="http://schemas.openxmlformats.org/presentationml/2006/main">
  <p:tag name="PA" val="v4.0.0"/>
</p:tagLst>
</file>

<file path=ppt/tags/tag64.xml><?xml version="1.0" encoding="utf-8"?>
<p:tagLst xmlns:p="http://schemas.openxmlformats.org/presentationml/2006/main">
  <p:tag name="PA" val="v4.0.0"/>
</p:tagLst>
</file>

<file path=ppt/tags/tag65.xml><?xml version="1.0" encoding="utf-8"?>
<p:tagLst xmlns:p="http://schemas.openxmlformats.org/presentationml/2006/main">
  <p:tag name="PA" val="v4.0.0"/>
</p:tagLst>
</file>

<file path=ppt/tags/tag66.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1646</Words>
  <Application>WPS 演示</Application>
  <PresentationFormat>自定义</PresentationFormat>
  <Paragraphs>184</Paragraphs>
  <Slides>24</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微软雅黑</vt:lpstr>
      <vt:lpstr>方正喵呜体</vt:lpstr>
      <vt:lpstr>等线</vt:lpstr>
      <vt:lpstr>Segoe Print</vt:lpstr>
      <vt:lpstr>Arial Unicode MS</vt:lpstr>
      <vt:lpstr>等线 Light</vt:lpstr>
      <vt:lpstr>Calibri</vt:lpstr>
      <vt:lpstr>萝莉体 第二版</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dc:title>
  <dc:creator>Administrator</dc:creator>
  <cp:lastModifiedBy>拉普耶鲁</cp:lastModifiedBy>
  <cp:revision>123</cp:revision>
  <dcterms:created xsi:type="dcterms:W3CDTF">2017-12-04T10:20:00Z</dcterms:created>
  <dcterms:modified xsi:type="dcterms:W3CDTF">2018-04-08T01:45:10Z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