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31"/>
  </p:notesMasterIdLst>
  <p:sldIdLst>
    <p:sldId id="458" r:id="rId2"/>
    <p:sldId id="471" r:id="rId3"/>
    <p:sldId id="473" r:id="rId4"/>
    <p:sldId id="472" r:id="rId5"/>
    <p:sldId id="494" r:id="rId6"/>
    <p:sldId id="468" r:id="rId7"/>
    <p:sldId id="493" r:id="rId8"/>
    <p:sldId id="469" r:id="rId9"/>
    <p:sldId id="474" r:id="rId10"/>
    <p:sldId id="470" r:id="rId11"/>
    <p:sldId id="475" r:id="rId12"/>
    <p:sldId id="476" r:id="rId13"/>
    <p:sldId id="477" r:id="rId14"/>
    <p:sldId id="484" r:id="rId15"/>
    <p:sldId id="467" r:id="rId16"/>
    <p:sldId id="478" r:id="rId17"/>
    <p:sldId id="479" r:id="rId18"/>
    <p:sldId id="480" r:id="rId19"/>
    <p:sldId id="481" r:id="rId20"/>
    <p:sldId id="483" r:id="rId21"/>
    <p:sldId id="482" r:id="rId22"/>
    <p:sldId id="485" r:id="rId23"/>
    <p:sldId id="486" r:id="rId24"/>
    <p:sldId id="495" r:id="rId25"/>
    <p:sldId id="488" r:id="rId26"/>
    <p:sldId id="489" r:id="rId27"/>
    <p:sldId id="487" r:id="rId28"/>
    <p:sldId id="490" r:id="rId29"/>
    <p:sldId id="496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87" userDrawn="1">
          <p15:clr>
            <a:srgbClr val="A4A3A4"/>
          </p15:clr>
        </p15:guide>
        <p15:guide id="2" pos="644" userDrawn="1">
          <p15:clr>
            <a:srgbClr val="A4A3A4"/>
          </p15:clr>
        </p15:guide>
        <p15:guide id="3" pos="9596" userDrawn="1">
          <p15:clr>
            <a:srgbClr val="A4A3A4"/>
          </p15:clr>
        </p15:guide>
        <p15:guide id="4" orient="horz" pos="4876" userDrawn="1">
          <p15:clr>
            <a:srgbClr val="A4A3A4"/>
          </p15:clr>
        </p15:guide>
        <p15:guide id="5" orient="horz" pos="1368" userDrawn="1">
          <p15:clr>
            <a:srgbClr val="A4A3A4"/>
          </p15:clr>
        </p15:guide>
        <p15:guide id="6" orient="horz" pos="280" userDrawn="1">
          <p15:clr>
            <a:srgbClr val="A4A3A4"/>
          </p15:clr>
        </p15:guide>
        <p15:guide id="7" orient="horz" pos="5480" userDrawn="1">
          <p15:clr>
            <a:srgbClr val="A4A3A4"/>
          </p15:clr>
        </p15:guide>
        <p15:guide id="8" pos="5120" userDrawn="1">
          <p15:clr>
            <a:srgbClr val="A4A3A4"/>
          </p15:clr>
        </p15:guide>
        <p15:guide id="9" orient="horz" pos="2668" userDrawn="1">
          <p15:clr>
            <a:srgbClr val="A4A3A4"/>
          </p15:clr>
        </p15:guide>
        <p15:guide id="11" orient="horz" pos="3908" userDrawn="1">
          <p15:clr>
            <a:srgbClr val="A4A3A4"/>
          </p15:clr>
        </p15:guide>
        <p15:guide id="12" orient="horz" pos="2840" userDrawn="1">
          <p15:clr>
            <a:srgbClr val="A4A3A4"/>
          </p15:clr>
        </p15:guide>
        <p15:guide id="13" orient="horz" pos="3657" userDrawn="1">
          <p15:clr>
            <a:srgbClr val="A4A3A4"/>
          </p15:clr>
        </p15:guide>
        <p15:guide id="14" orient="horz" pos="1027" userDrawn="1">
          <p15:clr>
            <a:srgbClr val="A4A3A4"/>
          </p15:clr>
        </p15:guide>
        <p15:guide id="15" orient="horz" pos="4111" userDrawn="1">
          <p15:clr>
            <a:srgbClr val="A4A3A4"/>
          </p15:clr>
        </p15:guide>
        <p15:guide id="16" orient="horz" userDrawn="1">
          <p15:clr>
            <a:srgbClr val="A4A3A4"/>
          </p15:clr>
        </p15:guide>
        <p15:guide id="17" orient="horz" pos="2931" userDrawn="1">
          <p15:clr>
            <a:srgbClr val="A4A3A4"/>
          </p15:clr>
        </p15:guide>
        <p15:guide id="18" pos="483" userDrawn="1">
          <p15:clr>
            <a:srgbClr val="A4A3A4"/>
          </p15:clr>
        </p15:guide>
        <p15:guide id="19" pos="7197" userDrawn="1">
          <p15:clr>
            <a:srgbClr val="A4A3A4"/>
          </p15:clr>
        </p15:guide>
        <p15:guide id="20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CBB3"/>
    <a:srgbClr val="BBBE2C"/>
    <a:srgbClr val="0092C3"/>
    <a:srgbClr val="64A0DC"/>
    <a:srgbClr val="C2DA3A"/>
    <a:srgbClr val="000912"/>
    <a:srgbClr val="EE7158"/>
    <a:srgbClr val="F2F2F2"/>
    <a:srgbClr val="030D17"/>
    <a:srgbClr val="B010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74" autoAdjust="0"/>
    <p:restoredTop sz="94424" autoAdjust="0"/>
  </p:normalViewPr>
  <p:slideViewPr>
    <p:cSldViewPr snapToGrid="0" showGuides="1">
      <p:cViewPr varScale="1">
        <p:scale>
          <a:sx n="108" d="100"/>
          <a:sy n="108" d="100"/>
        </p:scale>
        <p:origin x="564" y="102"/>
      </p:cViewPr>
      <p:guideLst>
        <p:guide orient="horz" pos="3787"/>
        <p:guide pos="644"/>
        <p:guide pos="9596"/>
        <p:guide orient="horz" pos="4876"/>
        <p:guide orient="horz" pos="1368"/>
        <p:guide orient="horz" pos="280"/>
        <p:guide orient="horz" pos="5480"/>
        <p:guide pos="5120"/>
        <p:guide orient="horz" pos="2668"/>
        <p:guide orient="horz" pos="3908"/>
        <p:guide orient="horz" pos="2840"/>
        <p:guide orient="horz" pos="3657"/>
        <p:guide orient="horz" pos="1027"/>
        <p:guide orient="horz" pos="4111"/>
        <p:guide orient="horz"/>
        <p:guide orient="horz" pos="2931"/>
        <p:guide pos="483"/>
        <p:guide pos="719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6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699EB-6B6F-4303-84E5-698CBBF28AE0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D5E53-1996-4A18-8378-BCF5C8046D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765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EFFAE-6E9D-4C11-A316-59FDE13BF01A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322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777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82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837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826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4847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838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923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759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817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684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824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723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9427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429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6876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95321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9484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1060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6801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50243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2056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5791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7091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8747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168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7049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7049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054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9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48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992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17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2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84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18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3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04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73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59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73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 userDrawn="1"/>
        </p:nvSpPr>
        <p:spPr>
          <a:xfrm>
            <a:off x="11658600" y="6162886"/>
            <a:ext cx="635000" cy="400655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15"/>
          <p:cNvSpPr txBox="1"/>
          <p:nvPr userDrawn="1"/>
        </p:nvSpPr>
        <p:spPr>
          <a:xfrm>
            <a:off x="11737567" y="6208130"/>
            <a:ext cx="454433" cy="284671"/>
          </a:xfrm>
          <a:prstGeom prst="rect">
            <a:avLst/>
          </a:prstGeom>
          <a:noFill/>
        </p:spPr>
        <p:txBody>
          <a:bodyPr wrap="square" lIns="68558" tIns="34279" rIns="68558" bIns="34279" rtlCol="0">
            <a:spAutoFit/>
          </a:bodyPr>
          <a:lstStyle/>
          <a:p>
            <a:pPr algn="ctr"/>
            <a:fld id="{2EEF1883-7A0E-4F66-9932-E581691AD397}" type="slidenum">
              <a:rPr lang="zh-CN" altLang="en-US" sz="14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4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4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569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 userDrawn="1"/>
        </p:nvSpPr>
        <p:spPr>
          <a:xfrm>
            <a:off x="11614879" y="6295869"/>
            <a:ext cx="577121" cy="577121"/>
          </a:xfrm>
          <a:custGeom>
            <a:avLst/>
            <a:gdLst>
              <a:gd name="connsiteX0" fmla="*/ 689548 w 1064301"/>
              <a:gd name="connsiteY0" fmla="*/ 0 h 1064301"/>
              <a:gd name="connsiteX1" fmla="*/ 957951 w 1064301"/>
              <a:gd name="connsiteY1" fmla="*/ 54188 h 1064301"/>
              <a:gd name="connsiteX2" fmla="*/ 1064301 w 1064301"/>
              <a:gd name="connsiteY2" fmla="*/ 111913 h 1064301"/>
              <a:gd name="connsiteX3" fmla="*/ 1064301 w 1064301"/>
              <a:gd name="connsiteY3" fmla="*/ 1064301 h 1064301"/>
              <a:gd name="connsiteX4" fmla="*/ 111913 w 1064301"/>
              <a:gd name="connsiteY4" fmla="*/ 1064301 h 1064301"/>
              <a:gd name="connsiteX5" fmla="*/ 54188 w 1064301"/>
              <a:gd name="connsiteY5" fmla="*/ 957951 h 1064301"/>
              <a:gd name="connsiteX6" fmla="*/ 0 w 1064301"/>
              <a:gd name="connsiteY6" fmla="*/ 689548 h 1064301"/>
              <a:gd name="connsiteX7" fmla="*/ 689548 w 1064301"/>
              <a:gd name="connsiteY7" fmla="*/ 0 h 1064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4301" h="1064301">
                <a:moveTo>
                  <a:pt x="689548" y="0"/>
                </a:moveTo>
                <a:cubicBezTo>
                  <a:pt x="784755" y="0"/>
                  <a:pt x="875455" y="19295"/>
                  <a:pt x="957951" y="54188"/>
                </a:cubicBezTo>
                <a:lnTo>
                  <a:pt x="1064301" y="111913"/>
                </a:lnTo>
                <a:lnTo>
                  <a:pt x="1064301" y="1064301"/>
                </a:lnTo>
                <a:lnTo>
                  <a:pt x="111913" y="1064301"/>
                </a:lnTo>
                <a:lnTo>
                  <a:pt x="54188" y="957951"/>
                </a:lnTo>
                <a:cubicBezTo>
                  <a:pt x="19295" y="875455"/>
                  <a:pt x="0" y="784755"/>
                  <a:pt x="0" y="689548"/>
                </a:cubicBezTo>
                <a:cubicBezTo>
                  <a:pt x="0" y="308721"/>
                  <a:pt x="308721" y="0"/>
                  <a:pt x="689548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5"/>
          <p:cNvSpPr txBox="1"/>
          <p:nvPr userDrawn="1"/>
        </p:nvSpPr>
        <p:spPr>
          <a:xfrm>
            <a:off x="11713699" y="6478228"/>
            <a:ext cx="454433" cy="284671"/>
          </a:xfrm>
          <a:prstGeom prst="rect">
            <a:avLst/>
          </a:prstGeom>
          <a:noFill/>
        </p:spPr>
        <p:txBody>
          <a:bodyPr wrap="square" lIns="68558" tIns="34279" rIns="68558" bIns="34279" rtlCol="0">
            <a:spAutoFit/>
          </a:bodyPr>
          <a:lstStyle/>
          <a:p>
            <a:pPr algn="ctr"/>
            <a:fld id="{2EEF1883-7A0E-4F66-9932-E581691AD397}" type="slidenum">
              <a:rPr lang="zh-CN" altLang="en-US" sz="1400" smtClean="0">
                <a:solidFill>
                  <a:schemeClr val="bg1">
                    <a:lumMod val="8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400" b="0" dirty="0">
              <a:solidFill>
                <a:schemeClr val="bg1">
                  <a:lumMod val="8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320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DA96E64-783D-463C-BA44-F5AF67B46485}" type="datetimeFigureOut">
              <a:rPr lang="zh-CN" altLang="en-US" smtClean="0"/>
              <a:pPr/>
              <a:t>2020/2/17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A8C676CA-DACA-4216-AE75-62203F83776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2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712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3" r:id="rId12"/>
    <p:sldLayoutId id="2147483663" r:id="rId13"/>
    <p:sldLayoutId id="2147483714" r:id="rId14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4204986" y="2765490"/>
            <a:ext cx="3294492" cy="77745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800" b="1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应聘人：</a:t>
            </a:r>
            <a:r>
              <a:rPr lang="en-US" altLang="zh-CN" sz="1800" b="1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  <a:p>
            <a:pPr>
              <a:lnSpc>
                <a:spcPct val="130000"/>
              </a:lnSpc>
            </a:pPr>
            <a:r>
              <a:rPr lang="zh-CN" altLang="en-US" sz="1800" b="1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应聘职位：销售经理</a:t>
            </a:r>
            <a:r>
              <a:rPr lang="en-US" altLang="zh-CN" sz="1800" b="1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b="1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客户经理</a:t>
            </a:r>
            <a:endParaRPr lang="en-US" altLang="zh-CN" sz="1800" b="1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289701" y="5606729"/>
            <a:ext cx="54745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43CBB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成功源自自信   自信源自实力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32317" y="776377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方正正大黑简体" pitchFamily="2" charset="-122"/>
                <a:ea typeface="方正正大黑简体" pitchFamily="2" charset="-122"/>
              </a:rPr>
              <a:t>个人简历竞聘求职模板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84410" y="1984067"/>
            <a:ext cx="71240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C000"/>
                </a:solidFill>
                <a:latin typeface="黑体" pitchFamily="49" charset="-122"/>
                <a:ea typeface="黑体" pitchFamily="49" charset="-122"/>
                <a:cs typeface="经典特黑简" pitchFamily="49" charset="-122"/>
              </a:rPr>
              <a:t>这是一个全新的挑战！给我信任</a:t>
            </a:r>
            <a:r>
              <a:rPr lang="en-US" altLang="zh-CN" sz="2800" dirty="0">
                <a:solidFill>
                  <a:srgbClr val="FFC000"/>
                </a:solidFill>
                <a:latin typeface="黑体" pitchFamily="49" charset="-122"/>
                <a:ea typeface="黑体" pitchFamily="49" charset="-122"/>
                <a:cs typeface="经典特黑简" pitchFamily="49" charset="-122"/>
              </a:rPr>
              <a:t>!</a:t>
            </a:r>
            <a:r>
              <a:rPr lang="zh-CN" altLang="en-US" sz="2800" dirty="0">
                <a:solidFill>
                  <a:srgbClr val="FFC000"/>
                </a:solidFill>
                <a:latin typeface="黑体" pitchFamily="49" charset="-122"/>
                <a:ea typeface="黑体" pitchFamily="49" charset="-122"/>
                <a:cs typeface="经典特黑简" pitchFamily="49" charset="-122"/>
              </a:rPr>
              <a:t>给您惊喜！</a:t>
            </a:r>
          </a:p>
        </p:txBody>
      </p:sp>
      <p:pic>
        <p:nvPicPr>
          <p:cNvPr id="7" name="M02-01-001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11397" y="7609306"/>
            <a:ext cx="609600" cy="609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836" y="2789939"/>
            <a:ext cx="1363883" cy="271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22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50"/>
                            </p:stCondLst>
                            <p:childTnLst>
                              <p:par>
                                <p:cTn id="2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50"/>
                            </p:stCondLst>
                            <p:childTnLst>
                              <p:par>
                                <p:cTn id="4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3" grpId="0" build="p"/>
      <p:bldP spid="20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27409" y="2408349"/>
            <a:ext cx="9337183" cy="3683358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8"/>
          <p:cNvSpPr>
            <a:spLocks noChangeArrowheads="1"/>
          </p:cNvSpPr>
          <p:nvPr/>
        </p:nvSpPr>
        <p:spPr bwMode="auto">
          <a:xfrm>
            <a:off x="1832557" y="1435542"/>
            <a:ext cx="2299652" cy="94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/>
          <a:p>
            <a:r>
              <a:rPr lang="zh-CN" altLang="en-US" sz="5333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大黑简体" pitchFamily="65" charset="-122"/>
              </a:rPr>
              <a:t>自荐信</a:t>
            </a:r>
          </a:p>
        </p:txBody>
      </p:sp>
      <p:sp>
        <p:nvSpPr>
          <p:cNvPr id="4" name="前言"/>
          <p:cNvSpPr>
            <a:spLocks noChangeArrowheads="1"/>
          </p:cNvSpPr>
          <p:nvPr/>
        </p:nvSpPr>
        <p:spPr bwMode="auto">
          <a:xfrm>
            <a:off x="4132209" y="1800230"/>
            <a:ext cx="2177823" cy="57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zh-CN" sz="2933" dirty="0">
                <a:solidFill>
                  <a:schemeClr val="bg1">
                    <a:lumMod val="95000"/>
                  </a:schemeClr>
                </a:solidFill>
                <a:latin typeface="Impact" pitchFamily="34" charset="0"/>
                <a:sym typeface="Impact" pitchFamily="34" charset="0"/>
              </a:rPr>
              <a:t>I</a:t>
            </a:r>
            <a:r>
              <a:rPr lang="en-US" altLang="zh-CN" sz="2933" dirty="0">
                <a:solidFill>
                  <a:srgbClr val="43CBB3"/>
                </a:solidFill>
                <a:latin typeface="Impact" pitchFamily="34" charset="0"/>
                <a:sym typeface="Impact" pitchFamily="34" charset="0"/>
              </a:rPr>
              <a:t>ntroduction</a:t>
            </a:r>
            <a:endParaRPr lang="zh-CN" altLang="en-US" sz="2933" dirty="0">
              <a:solidFill>
                <a:srgbClr val="43CBB3"/>
              </a:solidFill>
              <a:latin typeface="Impact" pitchFamily="34" charset="0"/>
              <a:sym typeface="Impact" pitchFamily="34" charset="0"/>
            </a:endParaRPr>
          </a:p>
        </p:txBody>
      </p:sp>
      <p:sp>
        <p:nvSpPr>
          <p:cNvPr id="2" name="TextBox 9"/>
          <p:cNvSpPr>
            <a:spLocks noChangeArrowheads="1"/>
          </p:cNvSpPr>
          <p:nvPr/>
        </p:nvSpPr>
        <p:spPr bwMode="auto">
          <a:xfrm>
            <a:off x="1879060" y="3121671"/>
            <a:ext cx="8461177" cy="2970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2" tIns="60956" rIns="121912" bIns="6095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ts val="2200"/>
              </a:lnSpc>
              <a:spcAft>
                <a:spcPts val="1200"/>
              </a:spcAft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首先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感谢您在百忙之中审阅我的简历，当您打开这个文件时，您将开始对我的能力进行评估，对我的经历进行阅读；希望当您关闭这个胶片时，我能够契合您的要求，加入一个新的家庭，共同奋斗！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eaLnBrk="1" hangingPunct="1">
              <a:lnSpc>
                <a:spcPts val="2200"/>
              </a:lnSpc>
              <a:spcAft>
                <a:spcPts val="120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在此录入上述图表的描述说明，在此录入上述图表的综合描述说明，在此录入上述图表的综合描述说明，在此录入上述图表的综合描述说明。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eaLnBrk="1" hangingPunct="1">
              <a:lnSpc>
                <a:spcPts val="2200"/>
              </a:lnSpc>
              <a:spcAft>
                <a:spcPts val="1200"/>
              </a:spcAft>
            </a:pPr>
            <a:endParaRPr lang="en-US" altLang="zh-CN" sz="1467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128137"/>
            <a:ext cx="2194560" cy="175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3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4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5388443" y="1503117"/>
            <a:ext cx="1415114" cy="1364832"/>
            <a:chOff x="6992346" y="5492205"/>
            <a:chExt cx="312738" cy="301626"/>
          </a:xfrm>
          <a:solidFill>
            <a:schemeClr val="bg1">
              <a:lumMod val="95000"/>
            </a:schemeClr>
          </a:solidFill>
        </p:grpSpPr>
        <p:sp>
          <p:nvSpPr>
            <p:cNvPr id="32" name="Freeform 252"/>
            <p:cNvSpPr>
              <a:spLocks/>
            </p:cNvSpPr>
            <p:nvPr/>
          </p:nvSpPr>
          <p:spPr bwMode="auto">
            <a:xfrm>
              <a:off x="7041559" y="5560468"/>
              <a:ext cx="214313" cy="2333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/>
            </a:p>
          </p:txBody>
        </p:sp>
        <p:sp>
          <p:nvSpPr>
            <p:cNvPr id="33" name="Freeform 253"/>
            <p:cNvSpPr>
              <a:spLocks/>
            </p:cNvSpPr>
            <p:nvPr/>
          </p:nvSpPr>
          <p:spPr bwMode="auto">
            <a:xfrm>
              <a:off x="6992346" y="5492205"/>
              <a:ext cx="312738" cy="169863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608568" y="2982253"/>
            <a:ext cx="2974864" cy="461661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PART  01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8" name="文本框 8"/>
          <p:cNvSpPr txBox="1"/>
          <p:nvPr/>
        </p:nvSpPr>
        <p:spPr>
          <a:xfrm>
            <a:off x="4189303" y="3388013"/>
            <a:ext cx="3813394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/>
            <a:r>
              <a:rPr lang="zh-CN" altLang="en-US" sz="5400" b="1" dirty="0">
                <a:solidFill>
                  <a:schemeClr val="bg1"/>
                </a:solidFill>
              </a:rPr>
              <a:t>基础篇</a:t>
            </a:r>
          </a:p>
        </p:txBody>
      </p:sp>
      <p:sp>
        <p:nvSpPr>
          <p:cNvPr id="21" name="矩形 51"/>
          <p:cNvSpPr>
            <a:spLocks noChangeArrowheads="1"/>
          </p:cNvSpPr>
          <p:nvPr/>
        </p:nvSpPr>
        <p:spPr bwMode="auto">
          <a:xfrm>
            <a:off x="4371817" y="4426230"/>
            <a:ext cx="3448365" cy="5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buNone/>
            </a:pP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AvantGarde LT Book" panose="02000603030000020004" pitchFamily="2" charset="0"/>
                <a:cs typeface="Arial" panose="020B0604020202020204" pitchFamily="34" charset="0"/>
              </a:rPr>
              <a:t>Basic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vantGarde LT Book" panose="02000603030000020004" pitchFamily="2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AvantGarde LT Book" panose="02000603030000020004" pitchFamily="2" charset="0"/>
                <a:cs typeface="Arial" panose="020B0604020202020204" pitchFamily="34" charset="0"/>
              </a:rPr>
              <a:t>Information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AvantGarde LT Book" panose="0200060303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785815" y="4391030"/>
            <a:ext cx="26203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431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8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4763987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求职意向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7"/>
          <p:cNvSpPr txBox="1"/>
          <p:nvPr/>
        </p:nvSpPr>
        <p:spPr>
          <a:xfrm>
            <a:off x="6703306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Purpose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position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218506" y="618236"/>
            <a:ext cx="263341" cy="395013"/>
            <a:chOff x="5284519" y="1508166"/>
            <a:chExt cx="213756" cy="427512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空心弧 40"/>
          <p:cNvSpPr/>
          <p:nvPr/>
        </p:nvSpPr>
        <p:spPr>
          <a:xfrm rot="5400000">
            <a:off x="861818" y="1929967"/>
            <a:ext cx="4091171" cy="4091173"/>
          </a:xfrm>
          <a:prstGeom prst="blockArc">
            <a:avLst>
              <a:gd name="adj1" fmla="val 1080000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690016" y="1992327"/>
            <a:ext cx="512808" cy="512808"/>
          </a:xfrm>
          <a:prstGeom prst="ellipse">
            <a:avLst/>
          </a:prstGeom>
          <a:solidFill>
            <a:srgbClr val="009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4552849" y="3078700"/>
            <a:ext cx="512808" cy="512808"/>
          </a:xfrm>
          <a:prstGeom prst="ellipse">
            <a:avLst/>
          </a:prstGeom>
          <a:solidFill>
            <a:srgbClr val="43C5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4563549" y="4345977"/>
            <a:ext cx="512808" cy="512808"/>
          </a:xfrm>
          <a:prstGeom prst="ellipse">
            <a:avLst/>
          </a:prstGeom>
          <a:solidFill>
            <a:srgbClr val="64A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694142" y="5462244"/>
            <a:ext cx="512808" cy="512808"/>
          </a:xfrm>
          <a:prstGeom prst="ellipse">
            <a:avLst/>
          </a:prstGeom>
          <a:solidFill>
            <a:srgbClr val="C2D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199650" y="1767992"/>
            <a:ext cx="2390955" cy="956128"/>
            <a:chOff x="4340951" y="1564822"/>
            <a:chExt cx="2390955" cy="956128"/>
          </a:xfrm>
        </p:grpSpPr>
        <p:cxnSp>
          <p:nvCxnSpPr>
            <p:cNvPr id="53" name="直接连接符 52"/>
            <p:cNvCxnSpPr/>
            <p:nvPr/>
          </p:nvCxnSpPr>
          <p:spPr>
            <a:xfrm>
              <a:off x="4340951" y="2045561"/>
              <a:ext cx="1440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椭圆 53"/>
            <p:cNvSpPr/>
            <p:nvPr/>
          </p:nvSpPr>
          <p:spPr>
            <a:xfrm>
              <a:off x="5775778" y="1564822"/>
              <a:ext cx="956128" cy="956128"/>
            </a:xfrm>
            <a:prstGeom prst="ellipse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5" name="组合 54"/>
            <p:cNvGrpSpPr>
              <a:grpSpLocks noChangeAspect="1"/>
            </p:cNvGrpSpPr>
            <p:nvPr/>
          </p:nvGrpSpPr>
          <p:grpSpPr>
            <a:xfrm>
              <a:off x="6044150" y="1775120"/>
              <a:ext cx="419385" cy="504000"/>
              <a:chOff x="5072479" y="2378340"/>
              <a:chExt cx="239649" cy="288000"/>
            </a:xfrm>
          </p:grpSpPr>
          <p:sp>
            <p:nvSpPr>
              <p:cNvPr id="56" name="Freeform 846"/>
              <p:cNvSpPr>
                <a:spLocks/>
              </p:cNvSpPr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7" name="Freeform 847"/>
              <p:cNvSpPr>
                <a:spLocks/>
              </p:cNvSpPr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4206955" y="5240584"/>
            <a:ext cx="2383653" cy="956128"/>
            <a:chOff x="4348253" y="4975681"/>
            <a:chExt cx="2383653" cy="956128"/>
          </a:xfrm>
        </p:grpSpPr>
        <p:cxnSp>
          <p:nvCxnSpPr>
            <p:cNvPr id="59" name="直接连接符 58"/>
            <p:cNvCxnSpPr/>
            <p:nvPr/>
          </p:nvCxnSpPr>
          <p:spPr>
            <a:xfrm>
              <a:off x="4348253" y="5453745"/>
              <a:ext cx="1440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椭圆 59"/>
            <p:cNvSpPr/>
            <p:nvPr/>
          </p:nvSpPr>
          <p:spPr>
            <a:xfrm>
              <a:off x="5775778" y="4975681"/>
              <a:ext cx="956128" cy="956128"/>
            </a:xfrm>
            <a:prstGeom prst="ellipse">
              <a:avLst/>
            </a:prstGeom>
            <a:solidFill>
              <a:srgbClr val="C2D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Freeform 110"/>
            <p:cNvSpPr>
              <a:spLocks noChangeAspect="1" noEditPoints="1"/>
            </p:cNvSpPr>
            <p:nvPr/>
          </p:nvSpPr>
          <p:spPr bwMode="auto">
            <a:xfrm>
              <a:off x="6046029" y="5239979"/>
              <a:ext cx="447158" cy="396000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052778" y="2857040"/>
            <a:ext cx="3364602" cy="956128"/>
            <a:chOff x="5471876" y="2623003"/>
            <a:chExt cx="3364602" cy="956128"/>
          </a:xfrm>
        </p:grpSpPr>
        <p:cxnSp>
          <p:nvCxnSpPr>
            <p:cNvPr id="63" name="直接连接符 62"/>
            <p:cNvCxnSpPr>
              <a:stCxn id="43" idx="6"/>
              <a:endCxn id="64" idx="2"/>
            </p:cNvCxnSpPr>
            <p:nvPr/>
          </p:nvCxnSpPr>
          <p:spPr>
            <a:xfrm>
              <a:off x="5471876" y="3101067"/>
              <a:ext cx="2408474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椭圆 63"/>
            <p:cNvSpPr/>
            <p:nvPr/>
          </p:nvSpPr>
          <p:spPr>
            <a:xfrm>
              <a:off x="7880350" y="2623003"/>
              <a:ext cx="956128" cy="956128"/>
            </a:xfrm>
            <a:prstGeom prst="ellipse">
              <a:avLst/>
            </a:prstGeom>
            <a:solidFill>
              <a:srgbClr val="43C5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Freeform 168"/>
            <p:cNvSpPr>
              <a:spLocks noChangeAspect="1" noEditPoints="1"/>
            </p:cNvSpPr>
            <p:nvPr/>
          </p:nvSpPr>
          <p:spPr bwMode="auto">
            <a:xfrm>
              <a:off x="8127242" y="2903067"/>
              <a:ext cx="462345" cy="396000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065657" y="4124317"/>
            <a:ext cx="3351721" cy="956128"/>
            <a:chOff x="5484757" y="3890281"/>
            <a:chExt cx="3351721" cy="956128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5484757" y="4384386"/>
              <a:ext cx="2372336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椭圆 67"/>
            <p:cNvSpPr/>
            <p:nvPr/>
          </p:nvSpPr>
          <p:spPr>
            <a:xfrm>
              <a:off x="7880350" y="3890281"/>
              <a:ext cx="956128" cy="956128"/>
            </a:xfrm>
            <a:prstGeom prst="ellipse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9" name="Freeform 203"/>
            <p:cNvSpPr>
              <a:spLocks noChangeAspect="1" noEditPoints="1"/>
            </p:cNvSpPr>
            <p:nvPr/>
          </p:nvSpPr>
          <p:spPr bwMode="auto">
            <a:xfrm>
              <a:off x="8167654" y="4154579"/>
              <a:ext cx="413052" cy="39600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6641806" y="1644624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销售经理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6644606" y="2012061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在此录入图表的描述说明，在此录入图表的描述说明，在此录入上述图表的描述说明。</a:t>
            </a:r>
          </a:p>
        </p:txBody>
      </p:sp>
      <p:sp>
        <p:nvSpPr>
          <p:cNvPr id="74" name="矩形 73"/>
          <p:cNvSpPr/>
          <p:nvPr/>
        </p:nvSpPr>
        <p:spPr>
          <a:xfrm>
            <a:off x="6641806" y="5195050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资深客户经理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6644606" y="5562487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76" name="矩形 75"/>
          <p:cNvSpPr/>
          <p:nvPr/>
        </p:nvSpPr>
        <p:spPr>
          <a:xfrm>
            <a:off x="8477154" y="2746095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渠道经理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矩形 47"/>
          <p:cNvSpPr>
            <a:spLocks noChangeArrowheads="1"/>
          </p:cNvSpPr>
          <p:nvPr/>
        </p:nvSpPr>
        <p:spPr bwMode="auto">
          <a:xfrm>
            <a:off x="8479956" y="3113529"/>
            <a:ext cx="2549946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在此录入图表的描述说明，在此录入图表的描述说明。</a:t>
            </a:r>
          </a:p>
        </p:txBody>
      </p:sp>
      <p:sp>
        <p:nvSpPr>
          <p:cNvPr id="78" name="矩形 77"/>
          <p:cNvSpPr/>
          <p:nvPr/>
        </p:nvSpPr>
        <p:spPr>
          <a:xfrm>
            <a:off x="8477154" y="4050926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金融行业销售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矩形 47"/>
          <p:cNvSpPr>
            <a:spLocks noChangeArrowheads="1"/>
          </p:cNvSpPr>
          <p:nvPr/>
        </p:nvSpPr>
        <p:spPr bwMode="auto">
          <a:xfrm>
            <a:off x="8479956" y="4418361"/>
            <a:ext cx="2549946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在此录入图表的描述说明，在此录入图表的描述说明。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1338776" y="2392776"/>
            <a:ext cx="3160072" cy="3160072"/>
            <a:chOff x="1103084" y="2155824"/>
            <a:chExt cx="3176815" cy="3176815"/>
          </a:xfrm>
        </p:grpSpPr>
        <p:sp>
          <p:nvSpPr>
            <p:cNvPr id="81" name="椭圆 80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1281199" y="2333939"/>
              <a:ext cx="2820586" cy="2820584"/>
            </a:xfrm>
            <a:prstGeom prst="ellipse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321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7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5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2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750"/>
                            </p:stCondLst>
                            <p:childTnLst>
                              <p:par>
                                <p:cTn id="81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1" grpId="0" animBg="1"/>
      <p:bldP spid="42" grpId="0" animBg="1"/>
      <p:bldP spid="43" grpId="0" animBg="1"/>
      <p:bldP spid="44" grpId="0" animBg="1"/>
      <p:bldP spid="45" grpId="0" animBg="1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3"/>
          <p:cNvSpPr>
            <a:spLocks noChangeArrowheads="1"/>
          </p:cNvSpPr>
          <p:nvPr/>
        </p:nvSpPr>
        <p:spPr bwMode="auto">
          <a:xfrm>
            <a:off x="4821335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个人信息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4262975" y="618236"/>
            <a:ext cx="263341" cy="395013"/>
            <a:chOff x="5284519" y="1508166"/>
            <a:chExt cx="213756" cy="427512"/>
          </a:xfrm>
        </p:grpSpPr>
        <p:cxnSp>
          <p:nvCxnSpPr>
            <p:cNvPr id="54" name="直接连接符 5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文本框 37"/>
          <p:cNvSpPr txBox="1"/>
          <p:nvPr/>
        </p:nvSpPr>
        <p:spPr>
          <a:xfrm>
            <a:off x="6727612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Myself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976993" y="5265838"/>
            <a:ext cx="10329635" cy="81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9" rIns="91436" bIns="4571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60" name="矩形 59"/>
          <p:cNvSpPr/>
          <p:nvPr/>
        </p:nvSpPr>
        <p:spPr>
          <a:xfrm>
            <a:off x="4354646" y="1760566"/>
            <a:ext cx="2916621" cy="3007921"/>
          </a:xfrm>
          <a:prstGeom prst="rect">
            <a:avLst/>
          </a:prstGeom>
          <a:solidFill>
            <a:srgbClr val="40487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zh-CN" altLang="en-US" sz="2489"/>
          </a:p>
        </p:txBody>
      </p:sp>
      <p:sp>
        <p:nvSpPr>
          <p:cNvPr id="63" name="矩形 62"/>
          <p:cNvSpPr/>
          <p:nvPr/>
        </p:nvSpPr>
        <p:spPr>
          <a:xfrm>
            <a:off x="4491279" y="2036635"/>
            <a:ext cx="1973930" cy="400108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Nancy . Wang</a:t>
            </a: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4491282" y="2802009"/>
            <a:ext cx="2559269" cy="16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9" rIns="91436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右键点击图片选择设置图片格式可直接替换图片，在此录入上述图表的综合描述说明，在此录入上述图表的综合描述说明。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在此录入您的综合描述说明，在此录入您的综合描述说明。</a:t>
            </a:r>
          </a:p>
        </p:txBody>
      </p:sp>
      <p:sp>
        <p:nvSpPr>
          <p:cNvPr id="65" name="文本框 37"/>
          <p:cNvSpPr txBox="1"/>
          <p:nvPr/>
        </p:nvSpPr>
        <p:spPr>
          <a:xfrm>
            <a:off x="4507047" y="2366161"/>
            <a:ext cx="2308007" cy="318098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Title</a:t>
            </a:r>
            <a:endParaRPr lang="zh-CN" altLang="en-US" sz="1467" baseline="-3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723821" y="1795947"/>
            <a:ext cx="1210580" cy="400108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个人情况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7842223" y="2689165"/>
            <a:ext cx="2574472" cy="317479"/>
          </a:xfrm>
          <a:prstGeom prst="rect">
            <a:avLst/>
          </a:prstGeom>
          <a:solidFill>
            <a:srgbClr val="4ABA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8" name="TextBox 32"/>
          <p:cNvSpPr txBox="1"/>
          <p:nvPr/>
        </p:nvSpPr>
        <p:spPr>
          <a:xfrm>
            <a:off x="7871793" y="2703595"/>
            <a:ext cx="2417467" cy="295019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467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民族：汉</a:t>
            </a:r>
            <a:endParaRPr lang="zh-CN" altLang="en-US" sz="1467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7842220" y="3093489"/>
            <a:ext cx="2844576" cy="317479"/>
          </a:xfrm>
          <a:prstGeom prst="rect">
            <a:avLst/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0" name="TextBox 34"/>
          <p:cNvSpPr txBox="1"/>
          <p:nvPr/>
        </p:nvSpPr>
        <p:spPr>
          <a:xfrm>
            <a:off x="7871794" y="3107920"/>
            <a:ext cx="2544903" cy="295019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>
            <a:defPPr>
              <a:defRPr lang="zh-CN"/>
            </a:defPPr>
            <a:lvl1pPr>
              <a:defRPr sz="1467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生日：</a:t>
            </a:r>
            <a:r>
              <a:rPr lang="en-US" altLang="zh-CN" dirty="0"/>
              <a:t>1989</a:t>
            </a:r>
            <a:r>
              <a:rPr lang="zh-CN" altLang="en-US" dirty="0"/>
              <a:t>年</a:t>
            </a:r>
            <a:r>
              <a:rPr lang="en-US" altLang="zh-CN" dirty="0"/>
              <a:t>1</a:t>
            </a:r>
            <a:r>
              <a:rPr lang="zh-CN" altLang="en-US" dirty="0"/>
              <a:t>月</a:t>
            </a:r>
            <a:r>
              <a:rPr lang="en-US" altLang="zh-CN" dirty="0"/>
              <a:t>18</a:t>
            </a:r>
            <a:r>
              <a:rPr lang="zh-CN" altLang="en-US" dirty="0"/>
              <a:t>日</a:t>
            </a:r>
          </a:p>
        </p:txBody>
      </p:sp>
      <p:sp>
        <p:nvSpPr>
          <p:cNvPr id="71" name="矩形 70"/>
          <p:cNvSpPr/>
          <p:nvPr/>
        </p:nvSpPr>
        <p:spPr>
          <a:xfrm>
            <a:off x="7842225" y="3497814"/>
            <a:ext cx="2844575" cy="317479"/>
          </a:xfrm>
          <a:prstGeom prst="rect">
            <a:avLst/>
          </a:prstGeom>
          <a:solidFill>
            <a:srgbClr val="4ABA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2" name="TextBox 36"/>
          <p:cNvSpPr txBox="1"/>
          <p:nvPr/>
        </p:nvSpPr>
        <p:spPr>
          <a:xfrm>
            <a:off x="7871792" y="3512245"/>
            <a:ext cx="2724971" cy="295019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>
            <a:defPPr>
              <a:defRPr lang="zh-CN"/>
            </a:defPPr>
            <a:lvl1pPr>
              <a:defRPr sz="1467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籍贯：山东</a:t>
            </a:r>
          </a:p>
        </p:txBody>
      </p:sp>
      <p:sp>
        <p:nvSpPr>
          <p:cNvPr id="73" name="矩形 72"/>
          <p:cNvSpPr/>
          <p:nvPr/>
        </p:nvSpPr>
        <p:spPr>
          <a:xfrm>
            <a:off x="7842221" y="3902141"/>
            <a:ext cx="3166975" cy="317479"/>
          </a:xfrm>
          <a:prstGeom prst="rect">
            <a:avLst/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4" name="TextBox 38"/>
          <p:cNvSpPr txBox="1"/>
          <p:nvPr/>
        </p:nvSpPr>
        <p:spPr>
          <a:xfrm>
            <a:off x="7871794" y="3916571"/>
            <a:ext cx="2970743" cy="295019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>
            <a:defPPr>
              <a:defRPr lang="zh-CN"/>
            </a:defPPr>
            <a:lvl1pPr>
              <a:defRPr sz="1467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邮箱：</a:t>
            </a:r>
            <a:r>
              <a:rPr lang="en-US" altLang="zh-CN" dirty="0"/>
              <a:t>MIKL@12623314com</a:t>
            </a:r>
            <a:endParaRPr lang="zh-CN" altLang="en-US" dirty="0"/>
          </a:p>
        </p:txBody>
      </p:sp>
      <p:sp>
        <p:nvSpPr>
          <p:cNvPr id="75" name="矩形 74"/>
          <p:cNvSpPr/>
          <p:nvPr/>
        </p:nvSpPr>
        <p:spPr>
          <a:xfrm>
            <a:off x="7842222" y="2284839"/>
            <a:ext cx="3166975" cy="317479"/>
          </a:xfrm>
          <a:prstGeom prst="rect">
            <a:avLst/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6" name="TextBox 40"/>
          <p:cNvSpPr txBox="1"/>
          <p:nvPr/>
        </p:nvSpPr>
        <p:spPr>
          <a:xfrm>
            <a:off x="7871791" y="2299269"/>
            <a:ext cx="2417469" cy="295019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467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手机：</a:t>
            </a:r>
            <a:r>
              <a:rPr lang="en-US" altLang="zh-CN" sz="1467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1234567890</a:t>
            </a:r>
            <a:endParaRPr lang="zh-CN" altLang="en-US" sz="1467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7842225" y="4301654"/>
            <a:ext cx="2214337" cy="317479"/>
          </a:xfrm>
          <a:prstGeom prst="rect">
            <a:avLst/>
          </a:prstGeom>
          <a:solidFill>
            <a:srgbClr val="4ABA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0" name="TextBox 42"/>
          <p:cNvSpPr txBox="1"/>
          <p:nvPr/>
        </p:nvSpPr>
        <p:spPr>
          <a:xfrm>
            <a:off x="7871794" y="4316087"/>
            <a:ext cx="2970743" cy="295019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en-US" altLang="zh-CN" sz="1467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QQ</a:t>
            </a:r>
            <a:r>
              <a:rPr lang="zh-CN" altLang="en-US" sz="1467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：</a:t>
            </a:r>
            <a:r>
              <a:rPr lang="en-US" altLang="zh-CN" sz="1467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22203242345</a:t>
            </a:r>
            <a:endParaRPr lang="zh-CN" altLang="en-US" sz="1467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09" r="4507" b="12145"/>
          <a:stretch/>
        </p:blipFill>
        <p:spPr>
          <a:xfrm>
            <a:off x="976992" y="1633729"/>
            <a:ext cx="3184891" cy="312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36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6" grpId="0"/>
      <p:bldP spid="51" grpId="0"/>
      <p:bldP spid="60" grpId="0" animBg="1"/>
      <p:bldP spid="63" grpId="0"/>
      <p:bldP spid="64" grpId="0"/>
      <p:bldP spid="65" grpId="0"/>
      <p:bldP spid="66" grpId="0"/>
      <p:bldP spid="67" grpId="0" animBg="1"/>
      <p:bldP spid="68" grpId="0"/>
      <p:bldP spid="69" grpId="0" animBg="1"/>
      <p:bldP spid="70" grpId="0"/>
      <p:bldP spid="71" grpId="0" animBg="1"/>
      <p:bldP spid="72" grpId="0"/>
      <p:bldP spid="73" grpId="0" animBg="1"/>
      <p:bldP spid="74" grpId="0"/>
      <p:bldP spid="75" grpId="0" animBg="1"/>
      <p:bldP spid="76" grpId="0"/>
      <p:bldP spid="79" grpId="0" animBg="1"/>
      <p:bldP spid="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2"/>
          <p:cNvSpPr/>
          <p:nvPr/>
        </p:nvSpPr>
        <p:spPr>
          <a:xfrm>
            <a:off x="-12195" y="1588069"/>
            <a:ext cx="2503432" cy="2133600"/>
          </a:xfrm>
          <a:prstGeom prst="rect">
            <a:avLst/>
          </a:prstGeom>
          <a:solidFill>
            <a:srgbClr val="0092C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5" name="Rectangle 5"/>
          <p:cNvSpPr/>
          <p:nvPr/>
        </p:nvSpPr>
        <p:spPr>
          <a:xfrm>
            <a:off x="2491237" y="3721669"/>
            <a:ext cx="2389636" cy="2133600"/>
          </a:xfrm>
          <a:prstGeom prst="rect">
            <a:avLst/>
          </a:prstGeom>
          <a:solidFill>
            <a:srgbClr val="43CBB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6" name="Rectangle 6"/>
          <p:cNvSpPr/>
          <p:nvPr/>
        </p:nvSpPr>
        <p:spPr>
          <a:xfrm>
            <a:off x="4880873" y="1588069"/>
            <a:ext cx="2389636" cy="2133600"/>
          </a:xfrm>
          <a:prstGeom prst="rect">
            <a:avLst/>
          </a:prstGeom>
          <a:solidFill>
            <a:srgbClr val="64A0D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9" name="Rectangle 9"/>
          <p:cNvSpPr/>
          <p:nvPr/>
        </p:nvSpPr>
        <p:spPr>
          <a:xfrm>
            <a:off x="7270509" y="3721669"/>
            <a:ext cx="2389636" cy="2133600"/>
          </a:xfrm>
          <a:prstGeom prst="rect">
            <a:avLst/>
          </a:prstGeom>
          <a:solidFill>
            <a:srgbClr val="BBBE2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0" name="Rectangle 10"/>
          <p:cNvSpPr/>
          <p:nvPr/>
        </p:nvSpPr>
        <p:spPr>
          <a:xfrm>
            <a:off x="9660145" y="1588069"/>
            <a:ext cx="2554439" cy="2128520"/>
          </a:xfrm>
          <a:prstGeom prst="rect">
            <a:avLst/>
          </a:prstGeom>
          <a:solidFill>
            <a:srgbClr val="0092C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5058997" y="605531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工作经历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6" name="文本框 37"/>
          <p:cNvSpPr txBox="1"/>
          <p:nvPr/>
        </p:nvSpPr>
        <p:spPr>
          <a:xfrm>
            <a:off x="6989162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</a:rPr>
              <a:t>Working Experience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678742" y="618236"/>
            <a:ext cx="263341" cy="395013"/>
            <a:chOff x="5284519" y="1508166"/>
            <a:chExt cx="213756" cy="427512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3"/>
          <p:cNvSpPr/>
          <p:nvPr/>
        </p:nvSpPr>
        <p:spPr>
          <a:xfrm>
            <a:off x="-12195" y="3716589"/>
            <a:ext cx="2503432" cy="2133600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4" name="Rectangle 4"/>
          <p:cNvSpPr/>
          <p:nvPr/>
        </p:nvSpPr>
        <p:spPr>
          <a:xfrm>
            <a:off x="2491237" y="1588069"/>
            <a:ext cx="2389636" cy="2133600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7" name="Rectangle 7"/>
          <p:cNvSpPr/>
          <p:nvPr/>
        </p:nvSpPr>
        <p:spPr>
          <a:xfrm>
            <a:off x="4880873" y="3716589"/>
            <a:ext cx="2389636" cy="2133600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8" name="Rectangle 8"/>
          <p:cNvSpPr/>
          <p:nvPr/>
        </p:nvSpPr>
        <p:spPr>
          <a:xfrm>
            <a:off x="7270509" y="1588069"/>
            <a:ext cx="2389636" cy="2133600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1" name="Rectangle 11"/>
          <p:cNvSpPr/>
          <p:nvPr/>
        </p:nvSpPr>
        <p:spPr>
          <a:xfrm>
            <a:off x="9660145" y="3711509"/>
            <a:ext cx="2554439" cy="2133600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30" name="Picture 4" descr="C:\Users\Jonahs\Dropbox\Projects SCOTT\MEET Windows Azure\source\Background\tile-icon-cach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00118" y="2115046"/>
            <a:ext cx="1074493" cy="107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5" descr="C:\Users\Jonahs\Dropbox\Projects SCOTT\MEET Windows Azure\source\Background\tile-icon-CD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8809" y="4251186"/>
            <a:ext cx="1074493" cy="107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矩形 85"/>
          <p:cNvSpPr>
            <a:spLocks noChangeArrowheads="1"/>
          </p:cNvSpPr>
          <p:nvPr/>
        </p:nvSpPr>
        <p:spPr bwMode="auto">
          <a:xfrm>
            <a:off x="110773" y="4036592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39" name="文本框 13"/>
          <p:cNvSpPr txBox="1"/>
          <p:nvPr/>
        </p:nvSpPr>
        <p:spPr>
          <a:xfrm>
            <a:off x="124421" y="4456028"/>
            <a:ext cx="222574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95106" y="2030501"/>
            <a:ext cx="2288830" cy="1522888"/>
            <a:chOff x="95106" y="1868460"/>
            <a:chExt cx="2288830" cy="1522888"/>
          </a:xfrm>
        </p:grpSpPr>
        <p:pic>
          <p:nvPicPr>
            <p:cNvPr id="24" name="Picture 3" descr="C:\Users\Jonahs\Dropbox\Projects SCOTT\MEET Windows Azure\source\Background\tile-icon-bigdata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275" y="1868460"/>
              <a:ext cx="1074493" cy="1074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矩形 85"/>
            <p:cNvSpPr>
              <a:spLocks noChangeArrowheads="1"/>
            </p:cNvSpPr>
            <p:nvPr/>
          </p:nvSpPr>
          <p:spPr bwMode="auto">
            <a:xfrm>
              <a:off x="95106" y="3028796"/>
              <a:ext cx="2288830" cy="36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15208" tIns="57603" rIns="115208" bIns="57603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b="1" dirty="0">
                  <a:solidFill>
                    <a:schemeClr val="bg1">
                      <a:lumMod val="95000"/>
                    </a:schemeClr>
                  </a:solidFill>
                  <a:sym typeface="微软雅黑" pitchFamily="34" charset="-122"/>
                </a:rPr>
                <a:t>有家公司有限公司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宋体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931276" y="2001473"/>
            <a:ext cx="2288830" cy="1551916"/>
            <a:chOff x="4931276" y="1839432"/>
            <a:chExt cx="2288830" cy="1551916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8445" y="1839432"/>
              <a:ext cx="1074493" cy="1074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矩形 85"/>
            <p:cNvSpPr>
              <a:spLocks noChangeArrowheads="1"/>
            </p:cNvSpPr>
            <p:nvPr/>
          </p:nvSpPr>
          <p:spPr bwMode="auto">
            <a:xfrm>
              <a:off x="4931276" y="3028796"/>
              <a:ext cx="2288830" cy="36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15208" tIns="57603" rIns="115208" bIns="57603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b="1" dirty="0">
                  <a:solidFill>
                    <a:schemeClr val="bg1">
                      <a:lumMod val="95000"/>
                    </a:schemeClr>
                  </a:solidFill>
                  <a:sym typeface="微软雅黑" pitchFamily="34" charset="-122"/>
                </a:rPr>
                <a:t>有家企业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宋体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320912" y="3933898"/>
            <a:ext cx="2288830" cy="1810732"/>
            <a:chOff x="7320912" y="3771857"/>
            <a:chExt cx="2288830" cy="1810732"/>
          </a:xfrm>
        </p:grpSpPr>
        <p:pic>
          <p:nvPicPr>
            <p:cNvPr id="37" name="Picture 4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0459" y="3771857"/>
              <a:ext cx="1389736" cy="1389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矩形 85"/>
            <p:cNvSpPr>
              <a:spLocks noChangeArrowheads="1"/>
            </p:cNvSpPr>
            <p:nvPr/>
          </p:nvSpPr>
          <p:spPr bwMode="auto">
            <a:xfrm>
              <a:off x="7320912" y="5220037"/>
              <a:ext cx="2288830" cy="36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15208" tIns="57603" rIns="115208" bIns="57603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600" b="1" dirty="0">
                  <a:solidFill>
                    <a:schemeClr val="bg1">
                      <a:lumMod val="95000"/>
                    </a:schemeClr>
                  </a:solidFill>
                  <a:sym typeface="微软雅黑" pitchFamily="34" charset="-122"/>
                </a:rPr>
                <a:t>有家企业有限公司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宋体" pitchFamily="2" charset="-122"/>
              </a:endParaRPr>
            </a:p>
          </p:txBody>
        </p:sp>
      </p:grpSp>
      <p:sp>
        <p:nvSpPr>
          <p:cNvPr id="59" name="矩形 85"/>
          <p:cNvSpPr>
            <a:spLocks noChangeArrowheads="1"/>
          </p:cNvSpPr>
          <p:nvPr/>
        </p:nvSpPr>
        <p:spPr bwMode="auto">
          <a:xfrm>
            <a:off x="2576090" y="1717986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60" name="文本框 13"/>
          <p:cNvSpPr txBox="1"/>
          <p:nvPr/>
        </p:nvSpPr>
        <p:spPr>
          <a:xfrm>
            <a:off x="2589738" y="2137422"/>
            <a:ext cx="222574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sp>
        <p:nvSpPr>
          <p:cNvPr id="61" name="矩形 85"/>
          <p:cNvSpPr>
            <a:spLocks noChangeArrowheads="1"/>
          </p:cNvSpPr>
          <p:nvPr/>
        </p:nvSpPr>
        <p:spPr bwMode="auto">
          <a:xfrm>
            <a:off x="4987290" y="4036592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62" name="文本框 13"/>
          <p:cNvSpPr txBox="1"/>
          <p:nvPr/>
        </p:nvSpPr>
        <p:spPr>
          <a:xfrm>
            <a:off x="5000938" y="4456028"/>
            <a:ext cx="222574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sp>
        <p:nvSpPr>
          <p:cNvPr id="63" name="矩形 85"/>
          <p:cNvSpPr>
            <a:spLocks noChangeArrowheads="1"/>
          </p:cNvSpPr>
          <p:nvPr/>
        </p:nvSpPr>
        <p:spPr bwMode="auto">
          <a:xfrm>
            <a:off x="9868560" y="4036592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64" name="文本框 13"/>
          <p:cNvSpPr txBox="1"/>
          <p:nvPr/>
        </p:nvSpPr>
        <p:spPr>
          <a:xfrm>
            <a:off x="9882208" y="4456028"/>
            <a:ext cx="222574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sp>
        <p:nvSpPr>
          <p:cNvPr id="65" name="矩形 85"/>
          <p:cNvSpPr>
            <a:spLocks noChangeArrowheads="1"/>
          </p:cNvSpPr>
          <p:nvPr/>
        </p:nvSpPr>
        <p:spPr bwMode="auto">
          <a:xfrm>
            <a:off x="7370657" y="1717986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66" name="文本框 13"/>
          <p:cNvSpPr txBox="1"/>
          <p:nvPr/>
        </p:nvSpPr>
        <p:spPr>
          <a:xfrm>
            <a:off x="7384305" y="2137422"/>
            <a:ext cx="222574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sp>
        <p:nvSpPr>
          <p:cNvPr id="53" name="等腰三角形 15"/>
          <p:cNvSpPr>
            <a:spLocks noChangeArrowheads="1"/>
          </p:cNvSpPr>
          <p:nvPr/>
        </p:nvSpPr>
        <p:spPr bwMode="auto">
          <a:xfrm flipV="1">
            <a:off x="1135889" y="3851235"/>
            <a:ext cx="207264" cy="138684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55" name="等腰三角形 15"/>
          <p:cNvSpPr>
            <a:spLocks noChangeArrowheads="1"/>
          </p:cNvSpPr>
          <p:nvPr/>
        </p:nvSpPr>
        <p:spPr bwMode="auto">
          <a:xfrm rot="10800000" flipV="1">
            <a:off x="3582424" y="3413057"/>
            <a:ext cx="207264" cy="138684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56" name="等腰三角形 15"/>
          <p:cNvSpPr>
            <a:spLocks noChangeArrowheads="1"/>
          </p:cNvSpPr>
          <p:nvPr/>
        </p:nvSpPr>
        <p:spPr bwMode="auto">
          <a:xfrm flipV="1">
            <a:off x="5972059" y="3851235"/>
            <a:ext cx="207264" cy="138684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57" name="等腰三角形 15"/>
          <p:cNvSpPr>
            <a:spLocks noChangeArrowheads="1"/>
          </p:cNvSpPr>
          <p:nvPr/>
        </p:nvSpPr>
        <p:spPr bwMode="auto">
          <a:xfrm rot="10800000" flipV="1">
            <a:off x="8361695" y="3413057"/>
            <a:ext cx="207264" cy="138684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67" name="等腰三角形 15"/>
          <p:cNvSpPr>
            <a:spLocks noChangeArrowheads="1"/>
          </p:cNvSpPr>
          <p:nvPr/>
        </p:nvSpPr>
        <p:spPr bwMode="auto">
          <a:xfrm flipV="1">
            <a:off x="10833732" y="3851235"/>
            <a:ext cx="207264" cy="138684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087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75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250"/>
                            </p:stCondLst>
                            <p:childTnLst>
                              <p:par>
                                <p:cTn id="9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75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250"/>
                            </p:stCondLst>
                            <p:childTnLst>
                              <p:par>
                                <p:cTn id="1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75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5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8250"/>
                            </p:stCondLst>
                            <p:childTnLst>
                              <p:par>
                                <p:cTn id="1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8750"/>
                            </p:stCondLst>
                            <p:childTnLst>
                              <p:par>
                                <p:cTn id="14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950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250"/>
                            </p:stCondLst>
                            <p:childTnLst>
                              <p:par>
                                <p:cTn id="1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750"/>
                            </p:stCondLst>
                            <p:childTnLst>
                              <p:par>
                                <p:cTn id="15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4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5" grpId="0" animBg="1"/>
      <p:bldP spid="46" grpId="0" animBg="1"/>
      <p:bldP spid="49" grpId="0" animBg="1"/>
      <p:bldP spid="50" grpId="0" animBg="1"/>
      <p:bldP spid="25" grpId="0"/>
      <p:bldP spid="26" grpId="0"/>
      <p:bldP spid="43" grpId="0" animBg="1"/>
      <p:bldP spid="44" grpId="0" animBg="1"/>
      <p:bldP spid="47" grpId="0" animBg="1"/>
      <p:bldP spid="48" grpId="0" animBg="1"/>
      <p:bldP spid="51" grpId="0" animBg="1"/>
      <p:bldP spid="38" grpId="0"/>
      <p:bldP spid="39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53" grpId="0" animBg="1"/>
      <p:bldP spid="53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67" grpId="0" animBg="1"/>
      <p:bldP spid="6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783234"/>
            <a:ext cx="1020657" cy="1099169"/>
          </a:xfrm>
          <a:prstGeom prst="rect">
            <a:avLst/>
          </a:prstGeom>
          <a:solidFill>
            <a:srgbClr val="BBBE2C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</a:rPr>
              <a:t> 04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3684066"/>
            <a:ext cx="1020657" cy="1099169"/>
          </a:xfrm>
          <a:prstGeom prst="rect">
            <a:avLst/>
          </a:prstGeom>
          <a:solidFill>
            <a:srgbClr val="43CBB3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</a:rPr>
              <a:t> 03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2595688"/>
            <a:ext cx="1020657" cy="1099169"/>
          </a:xfrm>
          <a:prstGeom prst="rect">
            <a:avLst/>
          </a:prstGeom>
          <a:solidFill>
            <a:srgbClr val="64A0DC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</a:rPr>
              <a:t> 02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501191"/>
            <a:ext cx="1020657" cy="1099169"/>
          </a:xfrm>
          <a:prstGeom prst="rect">
            <a:avLst/>
          </a:prstGeom>
          <a:solidFill>
            <a:srgbClr val="0092C3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Calibri" panose="020F0502020204030204" pitchFamily="34" charset="0"/>
              </a:rPr>
              <a:t> 01</a:t>
            </a:r>
            <a:endParaRPr lang="zh-CN" altLang="en-US" sz="2800" dirty="0">
              <a:latin typeface="Calibri" panose="020F0502020204030204" pitchFamily="34" charset="0"/>
            </a:endParaRPr>
          </a:p>
        </p:txBody>
      </p:sp>
      <p:sp>
        <p:nvSpPr>
          <p:cNvPr id="6" name="矩形 28"/>
          <p:cNvSpPr/>
          <p:nvPr/>
        </p:nvSpPr>
        <p:spPr>
          <a:xfrm>
            <a:off x="1020657" y="1501190"/>
            <a:ext cx="1991709" cy="1396262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0092C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28"/>
          <p:cNvSpPr/>
          <p:nvPr/>
        </p:nvSpPr>
        <p:spPr>
          <a:xfrm>
            <a:off x="1020659" y="2597764"/>
            <a:ext cx="1995170" cy="1098549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3980"/>
              <a:gd name="connsiteY0" fmla="*/ 0 h 1007543"/>
              <a:gd name="connsiteX1" fmla="*/ 1829887 w 1833980"/>
              <a:gd name="connsiteY1" fmla="*/ 273050 h 1007543"/>
              <a:gd name="connsiteX2" fmla="*/ 1833856 w 1833980"/>
              <a:gd name="connsiteY2" fmla="*/ 1001193 h 1007543"/>
              <a:gd name="connsiteX3" fmla="*/ 0 w 1833980"/>
              <a:gd name="connsiteY3" fmla="*/ 1007543 h 1007543"/>
              <a:gd name="connsiteX4" fmla="*/ 0 w 1833980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9093 w 1829887"/>
              <a:gd name="connsiteY2" fmla="*/ 1003575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64A0D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28"/>
          <p:cNvSpPr/>
          <p:nvPr/>
        </p:nvSpPr>
        <p:spPr>
          <a:xfrm>
            <a:off x="1020658" y="3688799"/>
            <a:ext cx="1999707" cy="109422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29887"/>
              <a:gd name="connsiteY0" fmla="*/ 0 h 1001193"/>
              <a:gd name="connsiteX1" fmla="*/ 1829887 w 1829887"/>
              <a:gd name="connsiteY1" fmla="*/ 273050 h 1001193"/>
              <a:gd name="connsiteX2" fmla="*/ 1826712 w 1829887"/>
              <a:gd name="connsiteY2" fmla="*/ 1001193 h 1001193"/>
              <a:gd name="connsiteX3" fmla="*/ 0 w 1829887"/>
              <a:gd name="connsiteY3" fmla="*/ 998018 h 1001193"/>
              <a:gd name="connsiteX4" fmla="*/ 0 w 1829887"/>
              <a:gd name="connsiteY4" fmla="*/ 0 h 1001193"/>
              <a:gd name="connsiteX0" fmla="*/ 0 w 1832268"/>
              <a:gd name="connsiteY0" fmla="*/ 5556 h 1006749"/>
              <a:gd name="connsiteX1" fmla="*/ 1832268 w 1832268"/>
              <a:gd name="connsiteY1" fmla="*/ 0 h 1006749"/>
              <a:gd name="connsiteX2" fmla="*/ 1826712 w 1832268"/>
              <a:gd name="connsiteY2" fmla="*/ 1006749 h 1006749"/>
              <a:gd name="connsiteX3" fmla="*/ 0 w 1832268"/>
              <a:gd name="connsiteY3" fmla="*/ 1003574 h 1006749"/>
              <a:gd name="connsiteX4" fmla="*/ 0 w 1832268"/>
              <a:gd name="connsiteY4" fmla="*/ 5556 h 1006749"/>
              <a:gd name="connsiteX0" fmla="*/ 0 w 1832268"/>
              <a:gd name="connsiteY0" fmla="*/ 5556 h 1003574"/>
              <a:gd name="connsiteX1" fmla="*/ 1832268 w 1832268"/>
              <a:gd name="connsiteY1" fmla="*/ 0 h 1003574"/>
              <a:gd name="connsiteX2" fmla="*/ 1829093 w 1832268"/>
              <a:gd name="connsiteY2" fmla="*/ 720999 h 1003574"/>
              <a:gd name="connsiteX3" fmla="*/ 0 w 1832268"/>
              <a:gd name="connsiteY3" fmla="*/ 1003574 h 1003574"/>
              <a:gd name="connsiteX4" fmla="*/ 0 w 1832268"/>
              <a:gd name="connsiteY4" fmla="*/ 5556 h 1003574"/>
              <a:gd name="connsiteX0" fmla="*/ 0 w 1834048"/>
              <a:gd name="connsiteY0" fmla="*/ 5556 h 1003574"/>
              <a:gd name="connsiteX1" fmla="*/ 1832268 w 1834048"/>
              <a:gd name="connsiteY1" fmla="*/ 0 h 1003574"/>
              <a:gd name="connsiteX2" fmla="*/ 1833856 w 1834048"/>
              <a:gd name="connsiteY2" fmla="*/ 720999 h 1003574"/>
              <a:gd name="connsiteX3" fmla="*/ 0 w 1834048"/>
              <a:gd name="connsiteY3" fmla="*/ 1003574 h 1003574"/>
              <a:gd name="connsiteX4" fmla="*/ 0 w 1834048"/>
              <a:gd name="connsiteY4" fmla="*/ 5556 h 100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rgbClr val="43CBB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8"/>
          <p:cNvSpPr/>
          <p:nvPr/>
        </p:nvSpPr>
        <p:spPr>
          <a:xfrm>
            <a:off x="1015351" y="4468862"/>
            <a:ext cx="2003073" cy="141357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29887"/>
              <a:gd name="connsiteY0" fmla="*/ 0 h 1001193"/>
              <a:gd name="connsiteX1" fmla="*/ 1829887 w 1829887"/>
              <a:gd name="connsiteY1" fmla="*/ 273050 h 1001193"/>
              <a:gd name="connsiteX2" fmla="*/ 1826712 w 1829887"/>
              <a:gd name="connsiteY2" fmla="*/ 1001193 h 1001193"/>
              <a:gd name="connsiteX3" fmla="*/ 0 w 1829887"/>
              <a:gd name="connsiteY3" fmla="*/ 998018 h 1001193"/>
              <a:gd name="connsiteX4" fmla="*/ 0 w 1829887"/>
              <a:gd name="connsiteY4" fmla="*/ 0 h 1001193"/>
              <a:gd name="connsiteX0" fmla="*/ 0 w 1832268"/>
              <a:gd name="connsiteY0" fmla="*/ 5556 h 1006749"/>
              <a:gd name="connsiteX1" fmla="*/ 1832268 w 1832268"/>
              <a:gd name="connsiteY1" fmla="*/ 0 h 1006749"/>
              <a:gd name="connsiteX2" fmla="*/ 1826712 w 1832268"/>
              <a:gd name="connsiteY2" fmla="*/ 1006749 h 1006749"/>
              <a:gd name="connsiteX3" fmla="*/ 0 w 1832268"/>
              <a:gd name="connsiteY3" fmla="*/ 1003574 h 1006749"/>
              <a:gd name="connsiteX4" fmla="*/ 0 w 1832268"/>
              <a:gd name="connsiteY4" fmla="*/ 5556 h 1006749"/>
              <a:gd name="connsiteX0" fmla="*/ 0 w 1832268"/>
              <a:gd name="connsiteY0" fmla="*/ 5556 h 1003574"/>
              <a:gd name="connsiteX1" fmla="*/ 1832268 w 1832268"/>
              <a:gd name="connsiteY1" fmla="*/ 0 h 1003574"/>
              <a:gd name="connsiteX2" fmla="*/ 1829093 w 1832268"/>
              <a:gd name="connsiteY2" fmla="*/ 720999 h 1003574"/>
              <a:gd name="connsiteX3" fmla="*/ 0 w 1832268"/>
              <a:gd name="connsiteY3" fmla="*/ 1003574 h 1003574"/>
              <a:gd name="connsiteX4" fmla="*/ 0 w 1832268"/>
              <a:gd name="connsiteY4" fmla="*/ 5556 h 1003574"/>
              <a:gd name="connsiteX0" fmla="*/ 0 w 1834649"/>
              <a:gd name="connsiteY0" fmla="*/ 793 h 1003574"/>
              <a:gd name="connsiteX1" fmla="*/ 1834649 w 1834649"/>
              <a:gd name="connsiteY1" fmla="*/ 0 h 1003574"/>
              <a:gd name="connsiteX2" fmla="*/ 1831474 w 1834649"/>
              <a:gd name="connsiteY2" fmla="*/ 720999 h 1003574"/>
              <a:gd name="connsiteX3" fmla="*/ 2381 w 1834649"/>
              <a:gd name="connsiteY3" fmla="*/ 1003574 h 1003574"/>
              <a:gd name="connsiteX4" fmla="*/ 0 w 1834649"/>
              <a:gd name="connsiteY4" fmla="*/ 793 h 1003574"/>
              <a:gd name="connsiteX0" fmla="*/ 0 w 1834649"/>
              <a:gd name="connsiteY0" fmla="*/ 284162 h 1286943"/>
              <a:gd name="connsiteX1" fmla="*/ 1834649 w 1834649"/>
              <a:gd name="connsiteY1" fmla="*/ 0 h 1286943"/>
              <a:gd name="connsiteX2" fmla="*/ 1831474 w 1834649"/>
              <a:gd name="connsiteY2" fmla="*/ 1004368 h 1286943"/>
              <a:gd name="connsiteX3" fmla="*/ 2381 w 1834649"/>
              <a:gd name="connsiteY3" fmla="*/ 1286943 h 1286943"/>
              <a:gd name="connsiteX4" fmla="*/ 0 w 1834649"/>
              <a:gd name="connsiteY4" fmla="*/ 284162 h 1286943"/>
              <a:gd name="connsiteX0" fmla="*/ 0 w 1834649"/>
              <a:gd name="connsiteY0" fmla="*/ 284162 h 1286943"/>
              <a:gd name="connsiteX1" fmla="*/ 1834649 w 1834649"/>
              <a:gd name="connsiteY1" fmla="*/ 0 h 1286943"/>
              <a:gd name="connsiteX2" fmla="*/ 1829093 w 1834649"/>
              <a:gd name="connsiteY2" fmla="*/ 721000 h 1286943"/>
              <a:gd name="connsiteX3" fmla="*/ 2381 w 1834649"/>
              <a:gd name="connsiteY3" fmla="*/ 1286943 h 1286943"/>
              <a:gd name="connsiteX4" fmla="*/ 0 w 1834649"/>
              <a:gd name="connsiteY4" fmla="*/ 284162 h 1286943"/>
              <a:gd name="connsiteX0" fmla="*/ 229 w 1834878"/>
              <a:gd name="connsiteY0" fmla="*/ 284162 h 1289324"/>
              <a:gd name="connsiteX1" fmla="*/ 1834878 w 1834878"/>
              <a:gd name="connsiteY1" fmla="*/ 0 h 1289324"/>
              <a:gd name="connsiteX2" fmla="*/ 1829322 w 1834878"/>
              <a:gd name="connsiteY2" fmla="*/ 721000 h 1289324"/>
              <a:gd name="connsiteX3" fmla="*/ 229 w 1834878"/>
              <a:gd name="connsiteY3" fmla="*/ 1289324 h 1289324"/>
              <a:gd name="connsiteX4" fmla="*/ 229 w 1834878"/>
              <a:gd name="connsiteY4" fmla="*/ 284162 h 1289324"/>
              <a:gd name="connsiteX0" fmla="*/ 2486 w 1837135"/>
              <a:gd name="connsiteY0" fmla="*/ 284162 h 1296468"/>
              <a:gd name="connsiteX1" fmla="*/ 1837135 w 1837135"/>
              <a:gd name="connsiteY1" fmla="*/ 0 h 1296468"/>
              <a:gd name="connsiteX2" fmla="*/ 1831579 w 1837135"/>
              <a:gd name="connsiteY2" fmla="*/ 721000 h 1296468"/>
              <a:gd name="connsiteX3" fmla="*/ 105 w 1837135"/>
              <a:gd name="connsiteY3" fmla="*/ 1296468 h 1296468"/>
              <a:gd name="connsiteX4" fmla="*/ 2486 w 1837135"/>
              <a:gd name="connsiteY4" fmla="*/ 284162 h 1296468"/>
              <a:gd name="connsiteX0" fmla="*/ 2486 w 1837135"/>
              <a:gd name="connsiteY0" fmla="*/ 284162 h 1296468"/>
              <a:gd name="connsiteX1" fmla="*/ 1837135 w 1837135"/>
              <a:gd name="connsiteY1" fmla="*/ 0 h 1296468"/>
              <a:gd name="connsiteX2" fmla="*/ 1836342 w 1837135"/>
              <a:gd name="connsiteY2" fmla="*/ 728144 h 1296468"/>
              <a:gd name="connsiteX3" fmla="*/ 105 w 1837135"/>
              <a:gd name="connsiteY3" fmla="*/ 1296468 h 1296468"/>
              <a:gd name="connsiteX4" fmla="*/ 2486 w 1837135"/>
              <a:gd name="connsiteY4" fmla="*/ 284162 h 1296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rgbClr val="BBBE2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144"/>
          <p:cNvSpPr>
            <a:spLocks noEditPoints="1"/>
          </p:cNvSpPr>
          <p:nvPr/>
        </p:nvSpPr>
        <p:spPr bwMode="black">
          <a:xfrm>
            <a:off x="1789006" y="2928050"/>
            <a:ext cx="373969" cy="660050"/>
          </a:xfrm>
          <a:custGeom>
            <a:avLst/>
            <a:gdLst>
              <a:gd name="T0" fmla="*/ 35 w 46"/>
              <a:gd name="T1" fmla="*/ 7 h 84"/>
              <a:gd name="T2" fmla="*/ 29 w 46"/>
              <a:gd name="T3" fmla="*/ 14 h 84"/>
              <a:gd name="T4" fmla="*/ 22 w 46"/>
              <a:gd name="T5" fmla="*/ 7 h 84"/>
              <a:gd name="T6" fmla="*/ 29 w 46"/>
              <a:gd name="T7" fmla="*/ 0 h 84"/>
              <a:gd name="T8" fmla="*/ 35 w 46"/>
              <a:gd name="T9" fmla="*/ 7 h 84"/>
              <a:gd name="T10" fmla="*/ 20 w 46"/>
              <a:gd name="T11" fmla="*/ 12 h 84"/>
              <a:gd name="T12" fmla="*/ 2 w 46"/>
              <a:gd name="T13" fmla="*/ 22 h 84"/>
              <a:gd name="T14" fmla="*/ 0 w 46"/>
              <a:gd name="T15" fmla="*/ 41 h 84"/>
              <a:gd name="T16" fmla="*/ 6 w 46"/>
              <a:gd name="T17" fmla="*/ 41 h 84"/>
              <a:gd name="T18" fmla="*/ 7 w 46"/>
              <a:gd name="T19" fmla="*/ 26 h 84"/>
              <a:gd name="T20" fmla="*/ 15 w 46"/>
              <a:gd name="T21" fmla="*/ 22 h 84"/>
              <a:gd name="T22" fmla="*/ 10 w 46"/>
              <a:gd name="T23" fmla="*/ 37 h 84"/>
              <a:gd name="T24" fmla="*/ 12 w 46"/>
              <a:gd name="T25" fmla="*/ 45 h 84"/>
              <a:gd name="T26" fmla="*/ 0 w 46"/>
              <a:gd name="T27" fmla="*/ 82 h 84"/>
              <a:gd name="T28" fmla="*/ 8 w 46"/>
              <a:gd name="T29" fmla="*/ 84 h 84"/>
              <a:gd name="T30" fmla="*/ 18 w 46"/>
              <a:gd name="T31" fmla="*/ 57 h 84"/>
              <a:gd name="T32" fmla="*/ 21 w 46"/>
              <a:gd name="T33" fmla="*/ 62 h 84"/>
              <a:gd name="T34" fmla="*/ 27 w 46"/>
              <a:gd name="T35" fmla="*/ 84 h 84"/>
              <a:gd name="T36" fmla="*/ 36 w 46"/>
              <a:gd name="T37" fmla="*/ 81 h 84"/>
              <a:gd name="T38" fmla="*/ 29 w 46"/>
              <a:gd name="T39" fmla="*/ 56 h 84"/>
              <a:gd name="T40" fmla="*/ 22 w 46"/>
              <a:gd name="T41" fmla="*/ 45 h 84"/>
              <a:gd name="T42" fmla="*/ 27 w 46"/>
              <a:gd name="T43" fmla="*/ 29 h 84"/>
              <a:gd name="T44" fmla="*/ 29 w 46"/>
              <a:gd name="T45" fmla="*/ 35 h 84"/>
              <a:gd name="T46" fmla="*/ 44 w 46"/>
              <a:gd name="T47" fmla="*/ 41 h 84"/>
              <a:gd name="T48" fmla="*/ 46 w 46"/>
              <a:gd name="T49" fmla="*/ 35 h 84"/>
              <a:gd name="T50" fmla="*/ 35 w 46"/>
              <a:gd name="T51" fmla="*/ 30 h 84"/>
              <a:gd name="T52" fmla="*/ 31 w 46"/>
              <a:gd name="T53" fmla="*/ 17 h 84"/>
              <a:gd name="T54" fmla="*/ 20 w 46"/>
              <a:gd name="T55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" h="84">
                <a:moveTo>
                  <a:pt x="35" y="7"/>
                </a:moveTo>
                <a:cubicBezTo>
                  <a:pt x="35" y="11"/>
                  <a:pt x="33" y="14"/>
                  <a:pt x="29" y="14"/>
                </a:cubicBezTo>
                <a:cubicBezTo>
                  <a:pt x="25" y="14"/>
                  <a:pt x="22" y="11"/>
                  <a:pt x="22" y="7"/>
                </a:cubicBezTo>
                <a:cubicBezTo>
                  <a:pt x="22" y="3"/>
                  <a:pt x="25" y="0"/>
                  <a:pt x="29" y="0"/>
                </a:cubicBezTo>
                <a:cubicBezTo>
                  <a:pt x="33" y="0"/>
                  <a:pt x="35" y="3"/>
                  <a:pt x="35" y="7"/>
                </a:cubicBezTo>
                <a:moveTo>
                  <a:pt x="20" y="12"/>
                </a:moveTo>
                <a:cubicBezTo>
                  <a:pt x="2" y="22"/>
                  <a:pt x="2" y="22"/>
                  <a:pt x="2" y="22"/>
                </a:cubicBezTo>
                <a:cubicBezTo>
                  <a:pt x="0" y="41"/>
                  <a:pt x="0" y="41"/>
                  <a:pt x="0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7" y="26"/>
                  <a:pt x="7" y="26"/>
                  <a:pt x="7" y="26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1" y="34"/>
                  <a:pt x="10" y="37"/>
                </a:cubicBezTo>
                <a:cubicBezTo>
                  <a:pt x="9" y="39"/>
                  <a:pt x="11" y="43"/>
                  <a:pt x="12" y="45"/>
                </a:cubicBezTo>
                <a:cubicBezTo>
                  <a:pt x="0" y="82"/>
                  <a:pt x="0" y="82"/>
                  <a:pt x="0" y="82"/>
                </a:cubicBezTo>
                <a:cubicBezTo>
                  <a:pt x="8" y="84"/>
                  <a:pt x="8" y="84"/>
                  <a:pt x="8" y="84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62"/>
                  <a:pt x="21" y="62"/>
                  <a:pt x="21" y="62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1"/>
                  <a:pt x="36" y="81"/>
                  <a:pt x="36" y="81"/>
                </a:cubicBezTo>
                <a:cubicBezTo>
                  <a:pt x="29" y="56"/>
                  <a:pt x="29" y="56"/>
                  <a:pt x="29" y="56"/>
                </a:cubicBezTo>
                <a:cubicBezTo>
                  <a:pt x="22" y="45"/>
                  <a:pt x="22" y="45"/>
                  <a:pt x="22" y="45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35"/>
                  <a:pt x="29" y="35"/>
                  <a:pt x="29" y="35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35"/>
                  <a:pt x="46" y="35"/>
                  <a:pt x="46" y="35"/>
                </a:cubicBezTo>
                <a:cubicBezTo>
                  <a:pt x="35" y="30"/>
                  <a:pt x="35" y="30"/>
                  <a:pt x="35" y="30"/>
                </a:cubicBezTo>
                <a:cubicBezTo>
                  <a:pt x="31" y="17"/>
                  <a:pt x="31" y="17"/>
                  <a:pt x="31" y="17"/>
                </a:cubicBezTo>
                <a:lnTo>
                  <a:pt x="20" y="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vert="horz" wrap="square" lIns="68589" tIns="34295" rIns="68589" bIns="3429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34" descr="Efficienc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0854" y="3795977"/>
            <a:ext cx="810268" cy="752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 173"/>
          <p:cNvGrpSpPr>
            <a:grpSpLocks noChangeAspect="1"/>
          </p:cNvGrpSpPr>
          <p:nvPr/>
        </p:nvGrpSpPr>
        <p:grpSpPr>
          <a:xfrm>
            <a:off x="1700231" y="4720234"/>
            <a:ext cx="551518" cy="709863"/>
            <a:chOff x="-2773363" y="1651000"/>
            <a:chExt cx="2692401" cy="3448051"/>
          </a:xfrm>
          <a:solidFill>
            <a:schemeClr val="bg1"/>
          </a:solidFill>
        </p:grpSpPr>
        <p:sp>
          <p:nvSpPr>
            <p:cNvPr id="13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24"/>
            <p:cNvSpPr>
              <a:spLocks noChangeArrowheads="1"/>
            </p:cNvSpPr>
            <p:nvPr/>
          </p:nvSpPr>
          <p:spPr bwMode="auto">
            <a:xfrm>
              <a:off x="-1333500" y="3128964"/>
              <a:ext cx="77787" cy="7937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Freeform 89"/>
          <p:cNvSpPr>
            <a:spLocks noEditPoints="1"/>
          </p:cNvSpPr>
          <p:nvPr/>
        </p:nvSpPr>
        <p:spPr bwMode="black">
          <a:xfrm>
            <a:off x="1600779" y="2105268"/>
            <a:ext cx="684731" cy="440664"/>
          </a:xfrm>
          <a:custGeom>
            <a:avLst/>
            <a:gdLst>
              <a:gd name="T0" fmla="*/ 350 w 3153"/>
              <a:gd name="T1" fmla="*/ 935 h 2031"/>
              <a:gd name="T2" fmla="*/ 788 w 3153"/>
              <a:gd name="T3" fmla="*/ 0 h 2031"/>
              <a:gd name="T4" fmla="*/ 2918 w 3153"/>
              <a:gd name="T5" fmla="*/ 1882 h 2031"/>
              <a:gd name="T6" fmla="*/ 2403 w 3153"/>
              <a:gd name="T7" fmla="*/ 1493 h 2031"/>
              <a:gd name="T8" fmla="*/ 2244 w 3153"/>
              <a:gd name="T9" fmla="*/ 1424 h 2031"/>
              <a:gd name="T10" fmla="*/ 2391 w 3153"/>
              <a:gd name="T11" fmla="*/ 1458 h 2031"/>
              <a:gd name="T12" fmla="*/ 1437 w 3153"/>
              <a:gd name="T13" fmla="*/ 1486 h 2031"/>
              <a:gd name="T14" fmla="*/ 1460 w 3153"/>
              <a:gd name="T15" fmla="*/ 1427 h 2031"/>
              <a:gd name="T16" fmla="*/ 1588 w 3153"/>
              <a:gd name="T17" fmla="*/ 1440 h 2031"/>
              <a:gd name="T18" fmla="*/ 1563 w 3153"/>
              <a:gd name="T19" fmla="*/ 1636 h 2031"/>
              <a:gd name="T20" fmla="*/ 1421 w 3153"/>
              <a:gd name="T21" fmla="*/ 1612 h 2031"/>
              <a:gd name="T22" fmla="*/ 1170 w 3153"/>
              <a:gd name="T23" fmla="*/ 1604 h 2031"/>
              <a:gd name="T24" fmla="*/ 1340 w 3153"/>
              <a:gd name="T25" fmla="*/ 1589 h 2031"/>
              <a:gd name="T26" fmla="*/ 1175 w 3153"/>
              <a:gd name="T27" fmla="*/ 1631 h 2031"/>
              <a:gd name="T28" fmla="*/ 1228 w 3153"/>
              <a:gd name="T29" fmla="*/ 1433 h 2031"/>
              <a:gd name="T30" fmla="*/ 1366 w 3153"/>
              <a:gd name="T31" fmla="*/ 1441 h 2031"/>
              <a:gd name="T32" fmla="*/ 916 w 3153"/>
              <a:gd name="T33" fmla="*/ 1607 h 2031"/>
              <a:gd name="T34" fmla="*/ 1099 w 3153"/>
              <a:gd name="T35" fmla="*/ 1564 h 2031"/>
              <a:gd name="T36" fmla="*/ 911 w 3153"/>
              <a:gd name="T37" fmla="*/ 1624 h 2031"/>
              <a:gd name="T38" fmla="*/ 832 w 3153"/>
              <a:gd name="T39" fmla="*/ 1503 h 2031"/>
              <a:gd name="T40" fmla="*/ 922 w 3153"/>
              <a:gd name="T41" fmla="*/ 1437 h 2031"/>
              <a:gd name="T42" fmla="*/ 999 w 3153"/>
              <a:gd name="T43" fmla="*/ 1440 h 2031"/>
              <a:gd name="T44" fmla="*/ 1143 w 3153"/>
              <a:gd name="T45" fmla="*/ 1436 h 2031"/>
              <a:gd name="T46" fmla="*/ 1113 w 3153"/>
              <a:gd name="T47" fmla="*/ 1496 h 2031"/>
              <a:gd name="T48" fmla="*/ 692 w 3153"/>
              <a:gd name="T49" fmla="*/ 1804 h 2031"/>
              <a:gd name="T50" fmla="*/ 574 w 3153"/>
              <a:gd name="T51" fmla="*/ 1739 h 2031"/>
              <a:gd name="T52" fmla="*/ 656 w 3153"/>
              <a:gd name="T53" fmla="*/ 1687 h 2031"/>
              <a:gd name="T54" fmla="*/ 823 w 3153"/>
              <a:gd name="T55" fmla="*/ 1619 h 2031"/>
              <a:gd name="T56" fmla="*/ 669 w 3153"/>
              <a:gd name="T57" fmla="*/ 1638 h 2031"/>
              <a:gd name="T58" fmla="*/ 713 w 3153"/>
              <a:gd name="T59" fmla="*/ 1551 h 2031"/>
              <a:gd name="T60" fmla="*/ 828 w 3153"/>
              <a:gd name="T61" fmla="*/ 1613 h 2031"/>
              <a:gd name="T62" fmla="*/ 1570 w 3153"/>
              <a:gd name="T63" fmla="*/ 1798 h 2031"/>
              <a:gd name="T64" fmla="*/ 850 w 3153"/>
              <a:gd name="T65" fmla="*/ 1803 h 2031"/>
              <a:gd name="T66" fmla="*/ 882 w 3153"/>
              <a:gd name="T67" fmla="*/ 1698 h 2031"/>
              <a:gd name="T68" fmla="*/ 1563 w 3153"/>
              <a:gd name="T69" fmla="*/ 1687 h 2031"/>
              <a:gd name="T70" fmla="*/ 1670 w 3153"/>
              <a:gd name="T71" fmla="*/ 1489 h 2031"/>
              <a:gd name="T72" fmla="*/ 1693 w 3153"/>
              <a:gd name="T73" fmla="*/ 1424 h 2031"/>
              <a:gd name="T74" fmla="*/ 1793 w 3153"/>
              <a:gd name="T75" fmla="*/ 1500 h 2031"/>
              <a:gd name="T76" fmla="*/ 1675 w 3153"/>
              <a:gd name="T77" fmla="*/ 1612 h 2031"/>
              <a:gd name="T78" fmla="*/ 1843 w 3153"/>
              <a:gd name="T79" fmla="*/ 1621 h 2031"/>
              <a:gd name="T80" fmla="*/ 1804 w 3153"/>
              <a:gd name="T81" fmla="*/ 1637 h 2031"/>
              <a:gd name="T82" fmla="*/ 1866 w 3153"/>
              <a:gd name="T83" fmla="*/ 1793 h 2031"/>
              <a:gd name="T84" fmla="*/ 1690 w 3153"/>
              <a:gd name="T85" fmla="*/ 1778 h 2031"/>
              <a:gd name="T86" fmla="*/ 1686 w 3153"/>
              <a:gd name="T87" fmla="*/ 1702 h 2031"/>
              <a:gd name="T88" fmla="*/ 1724 w 3153"/>
              <a:gd name="T89" fmla="*/ 1685 h 2031"/>
              <a:gd name="T90" fmla="*/ 1843 w 3153"/>
              <a:gd name="T91" fmla="*/ 1691 h 2031"/>
              <a:gd name="T92" fmla="*/ 2009 w 3153"/>
              <a:gd name="T93" fmla="*/ 1439 h 2031"/>
              <a:gd name="T94" fmla="*/ 2140 w 3153"/>
              <a:gd name="T95" fmla="*/ 1428 h 2031"/>
              <a:gd name="T96" fmla="*/ 2161 w 3153"/>
              <a:gd name="T97" fmla="*/ 1499 h 2031"/>
              <a:gd name="T98" fmla="*/ 2064 w 3153"/>
              <a:gd name="T99" fmla="*/ 1588 h 2031"/>
              <a:gd name="T100" fmla="*/ 2218 w 3153"/>
              <a:gd name="T101" fmla="*/ 1565 h 2031"/>
              <a:gd name="T102" fmla="*/ 2225 w 3153"/>
              <a:gd name="T103" fmla="*/ 1634 h 2031"/>
              <a:gd name="T104" fmla="*/ 2319 w 3153"/>
              <a:gd name="T105" fmla="*/ 1790 h 2031"/>
              <a:gd name="T106" fmla="*/ 2131 w 3153"/>
              <a:gd name="T107" fmla="*/ 1770 h 2031"/>
              <a:gd name="T108" fmla="*/ 2145 w 3153"/>
              <a:gd name="T109" fmla="*/ 1683 h 2031"/>
              <a:gd name="T110" fmla="*/ 2340 w 3153"/>
              <a:gd name="T111" fmla="*/ 1624 h 2031"/>
              <a:gd name="T112" fmla="*/ 2463 w 3153"/>
              <a:gd name="T113" fmla="*/ 1564 h 2031"/>
              <a:gd name="T114" fmla="*/ 2434 w 3153"/>
              <a:gd name="T115" fmla="*/ 1636 h 2031"/>
              <a:gd name="T116" fmla="*/ 2415 w 3153"/>
              <a:gd name="T117" fmla="*/ 1769 h 2031"/>
              <a:gd name="T118" fmla="*/ 2500 w 3153"/>
              <a:gd name="T119" fmla="*/ 1683 h 2031"/>
              <a:gd name="T120" fmla="*/ 2605 w 3153"/>
              <a:gd name="T121" fmla="*/ 1791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53" h="2031">
                <a:moveTo>
                  <a:pt x="448" y="830"/>
                </a:moveTo>
                <a:cubicBezTo>
                  <a:pt x="368" y="755"/>
                  <a:pt x="368" y="615"/>
                  <a:pt x="448" y="539"/>
                </a:cubicBezTo>
                <a:cubicBezTo>
                  <a:pt x="393" y="549"/>
                  <a:pt x="339" y="610"/>
                  <a:pt x="339" y="685"/>
                </a:cubicBezTo>
                <a:cubicBezTo>
                  <a:pt x="339" y="759"/>
                  <a:pt x="393" y="820"/>
                  <a:pt x="448" y="830"/>
                </a:cubicBezTo>
                <a:close/>
                <a:moveTo>
                  <a:pt x="2814" y="685"/>
                </a:moveTo>
                <a:cubicBezTo>
                  <a:pt x="2815" y="610"/>
                  <a:pt x="2761" y="549"/>
                  <a:pt x="2706" y="539"/>
                </a:cubicBezTo>
                <a:cubicBezTo>
                  <a:pt x="2786" y="615"/>
                  <a:pt x="2786" y="755"/>
                  <a:pt x="2706" y="830"/>
                </a:cubicBezTo>
                <a:cubicBezTo>
                  <a:pt x="2761" y="820"/>
                  <a:pt x="2815" y="759"/>
                  <a:pt x="2814" y="685"/>
                </a:cubicBezTo>
                <a:close/>
                <a:moveTo>
                  <a:pt x="2804" y="935"/>
                </a:moveTo>
                <a:cubicBezTo>
                  <a:pt x="2886" y="904"/>
                  <a:pt x="2970" y="808"/>
                  <a:pt x="2969" y="685"/>
                </a:cubicBezTo>
                <a:cubicBezTo>
                  <a:pt x="2970" y="561"/>
                  <a:pt x="2886" y="465"/>
                  <a:pt x="2804" y="434"/>
                </a:cubicBezTo>
                <a:cubicBezTo>
                  <a:pt x="2871" y="501"/>
                  <a:pt x="2915" y="591"/>
                  <a:pt x="2914" y="685"/>
                </a:cubicBezTo>
                <a:cubicBezTo>
                  <a:pt x="2915" y="778"/>
                  <a:pt x="2871" y="868"/>
                  <a:pt x="2804" y="935"/>
                </a:cubicBezTo>
                <a:close/>
                <a:moveTo>
                  <a:pt x="350" y="935"/>
                </a:moveTo>
                <a:cubicBezTo>
                  <a:pt x="282" y="868"/>
                  <a:pt x="239" y="778"/>
                  <a:pt x="239" y="685"/>
                </a:cubicBezTo>
                <a:cubicBezTo>
                  <a:pt x="239" y="591"/>
                  <a:pt x="282" y="501"/>
                  <a:pt x="350" y="434"/>
                </a:cubicBezTo>
                <a:cubicBezTo>
                  <a:pt x="267" y="465"/>
                  <a:pt x="183" y="561"/>
                  <a:pt x="184" y="685"/>
                </a:cubicBezTo>
                <a:cubicBezTo>
                  <a:pt x="183" y="808"/>
                  <a:pt x="267" y="904"/>
                  <a:pt x="350" y="935"/>
                </a:cubicBezTo>
                <a:close/>
                <a:moveTo>
                  <a:pt x="2877" y="1804"/>
                </a:moveTo>
                <a:cubicBezTo>
                  <a:pt x="2844" y="1765"/>
                  <a:pt x="2811" y="1726"/>
                  <a:pt x="2778" y="1687"/>
                </a:cubicBezTo>
                <a:cubicBezTo>
                  <a:pt x="2705" y="1601"/>
                  <a:pt x="2633" y="1516"/>
                  <a:pt x="2560" y="1430"/>
                </a:cubicBezTo>
                <a:cubicBezTo>
                  <a:pt x="2557" y="1426"/>
                  <a:pt x="2553" y="1421"/>
                  <a:pt x="2549" y="1417"/>
                </a:cubicBezTo>
                <a:cubicBezTo>
                  <a:pt x="2534" y="1399"/>
                  <a:pt x="2511" y="1389"/>
                  <a:pt x="2489" y="1381"/>
                </a:cubicBezTo>
                <a:cubicBezTo>
                  <a:pt x="2466" y="1373"/>
                  <a:pt x="2441" y="1368"/>
                  <a:pt x="2416" y="1367"/>
                </a:cubicBezTo>
                <a:cubicBezTo>
                  <a:pt x="2503" y="1344"/>
                  <a:pt x="2567" y="1266"/>
                  <a:pt x="2567" y="1172"/>
                </a:cubicBezTo>
                <a:cubicBezTo>
                  <a:pt x="2567" y="202"/>
                  <a:pt x="2567" y="202"/>
                  <a:pt x="2567" y="202"/>
                </a:cubicBezTo>
                <a:cubicBezTo>
                  <a:pt x="2567" y="90"/>
                  <a:pt x="2476" y="0"/>
                  <a:pt x="2365" y="0"/>
                </a:cubicBezTo>
                <a:cubicBezTo>
                  <a:pt x="788" y="0"/>
                  <a:pt x="788" y="0"/>
                  <a:pt x="788" y="0"/>
                </a:cubicBezTo>
                <a:cubicBezTo>
                  <a:pt x="677" y="0"/>
                  <a:pt x="586" y="90"/>
                  <a:pt x="586" y="202"/>
                </a:cubicBezTo>
                <a:cubicBezTo>
                  <a:pt x="586" y="1172"/>
                  <a:pt x="586" y="1172"/>
                  <a:pt x="586" y="1172"/>
                </a:cubicBezTo>
                <a:cubicBezTo>
                  <a:pt x="586" y="1266"/>
                  <a:pt x="651" y="1345"/>
                  <a:pt x="738" y="1368"/>
                </a:cubicBezTo>
                <a:cubicBezTo>
                  <a:pt x="689" y="1370"/>
                  <a:pt x="633" y="1388"/>
                  <a:pt x="600" y="1426"/>
                </a:cubicBezTo>
                <a:cubicBezTo>
                  <a:pt x="575" y="1457"/>
                  <a:pt x="549" y="1487"/>
                  <a:pt x="524" y="1518"/>
                </a:cubicBezTo>
                <a:cubicBezTo>
                  <a:pt x="446" y="1610"/>
                  <a:pt x="368" y="1703"/>
                  <a:pt x="290" y="1796"/>
                </a:cubicBezTo>
                <a:cubicBezTo>
                  <a:pt x="271" y="1819"/>
                  <a:pt x="235" y="1852"/>
                  <a:pt x="235" y="1884"/>
                </a:cubicBezTo>
                <a:cubicBezTo>
                  <a:pt x="235" y="1971"/>
                  <a:pt x="235" y="1971"/>
                  <a:pt x="235" y="1971"/>
                </a:cubicBezTo>
                <a:cubicBezTo>
                  <a:pt x="236" y="1982"/>
                  <a:pt x="238" y="1993"/>
                  <a:pt x="244" y="2002"/>
                </a:cubicBezTo>
                <a:cubicBezTo>
                  <a:pt x="264" y="2030"/>
                  <a:pt x="304" y="2031"/>
                  <a:pt x="336" y="2031"/>
                </a:cubicBezTo>
                <a:cubicBezTo>
                  <a:pt x="380" y="2031"/>
                  <a:pt x="2688" y="2031"/>
                  <a:pt x="2758" y="2031"/>
                </a:cubicBezTo>
                <a:cubicBezTo>
                  <a:pt x="2792" y="2031"/>
                  <a:pt x="2831" y="2027"/>
                  <a:pt x="2865" y="2020"/>
                </a:cubicBezTo>
                <a:cubicBezTo>
                  <a:pt x="2888" y="2016"/>
                  <a:pt x="2915" y="2003"/>
                  <a:pt x="2918" y="1976"/>
                </a:cubicBezTo>
                <a:cubicBezTo>
                  <a:pt x="2918" y="1882"/>
                  <a:pt x="2918" y="1882"/>
                  <a:pt x="2918" y="1882"/>
                </a:cubicBezTo>
                <a:cubicBezTo>
                  <a:pt x="2921" y="1861"/>
                  <a:pt x="2909" y="1841"/>
                  <a:pt x="2896" y="1826"/>
                </a:cubicBezTo>
                <a:cubicBezTo>
                  <a:pt x="2889" y="1818"/>
                  <a:pt x="2883" y="1811"/>
                  <a:pt x="2877" y="1804"/>
                </a:cubicBezTo>
                <a:close/>
                <a:moveTo>
                  <a:pt x="705" y="1159"/>
                </a:moveTo>
                <a:cubicBezTo>
                  <a:pt x="705" y="215"/>
                  <a:pt x="705" y="215"/>
                  <a:pt x="705" y="215"/>
                </a:cubicBezTo>
                <a:cubicBezTo>
                  <a:pt x="705" y="157"/>
                  <a:pt x="752" y="111"/>
                  <a:pt x="809" y="111"/>
                </a:cubicBezTo>
                <a:cubicBezTo>
                  <a:pt x="2344" y="111"/>
                  <a:pt x="2344" y="111"/>
                  <a:pt x="2344" y="111"/>
                </a:cubicBezTo>
                <a:cubicBezTo>
                  <a:pt x="2401" y="111"/>
                  <a:pt x="2448" y="157"/>
                  <a:pt x="2448" y="215"/>
                </a:cubicBezTo>
                <a:cubicBezTo>
                  <a:pt x="2448" y="1159"/>
                  <a:pt x="2448" y="1159"/>
                  <a:pt x="2448" y="1159"/>
                </a:cubicBezTo>
                <a:cubicBezTo>
                  <a:pt x="2448" y="1216"/>
                  <a:pt x="2401" y="1263"/>
                  <a:pt x="2344" y="1263"/>
                </a:cubicBezTo>
                <a:cubicBezTo>
                  <a:pt x="809" y="1263"/>
                  <a:pt x="809" y="1263"/>
                  <a:pt x="809" y="1263"/>
                </a:cubicBezTo>
                <a:cubicBezTo>
                  <a:pt x="752" y="1263"/>
                  <a:pt x="705" y="1216"/>
                  <a:pt x="705" y="1159"/>
                </a:cubicBezTo>
                <a:close/>
                <a:moveTo>
                  <a:pt x="2407" y="1487"/>
                </a:moveTo>
                <a:cubicBezTo>
                  <a:pt x="2407" y="1489"/>
                  <a:pt x="2406" y="1491"/>
                  <a:pt x="2404" y="1493"/>
                </a:cubicBezTo>
                <a:cubicBezTo>
                  <a:pt x="2404" y="1493"/>
                  <a:pt x="2403" y="1493"/>
                  <a:pt x="2403" y="1493"/>
                </a:cubicBezTo>
                <a:cubicBezTo>
                  <a:pt x="2403" y="1493"/>
                  <a:pt x="2403" y="1493"/>
                  <a:pt x="2403" y="1493"/>
                </a:cubicBezTo>
                <a:cubicBezTo>
                  <a:pt x="2403" y="1494"/>
                  <a:pt x="2403" y="1494"/>
                  <a:pt x="2402" y="1494"/>
                </a:cubicBezTo>
                <a:cubicBezTo>
                  <a:pt x="2402" y="1494"/>
                  <a:pt x="2402" y="1494"/>
                  <a:pt x="2401" y="1495"/>
                </a:cubicBezTo>
                <a:cubicBezTo>
                  <a:pt x="2401" y="1495"/>
                  <a:pt x="2400" y="1495"/>
                  <a:pt x="2400" y="1496"/>
                </a:cubicBezTo>
                <a:cubicBezTo>
                  <a:pt x="2399" y="1496"/>
                  <a:pt x="2399" y="1496"/>
                  <a:pt x="2398" y="1496"/>
                </a:cubicBezTo>
                <a:cubicBezTo>
                  <a:pt x="2388" y="1501"/>
                  <a:pt x="2374" y="1500"/>
                  <a:pt x="2362" y="1500"/>
                </a:cubicBezTo>
                <a:cubicBezTo>
                  <a:pt x="2304" y="1500"/>
                  <a:pt x="2304" y="1500"/>
                  <a:pt x="2304" y="1500"/>
                </a:cubicBezTo>
                <a:cubicBezTo>
                  <a:pt x="2293" y="1500"/>
                  <a:pt x="2281" y="1498"/>
                  <a:pt x="2271" y="1493"/>
                </a:cubicBezTo>
                <a:cubicBezTo>
                  <a:pt x="2267" y="1491"/>
                  <a:pt x="2263" y="1489"/>
                  <a:pt x="2260" y="1487"/>
                </a:cubicBezTo>
                <a:cubicBezTo>
                  <a:pt x="2257" y="1484"/>
                  <a:pt x="2254" y="1482"/>
                  <a:pt x="2252" y="1479"/>
                </a:cubicBezTo>
                <a:cubicBezTo>
                  <a:pt x="2250" y="1474"/>
                  <a:pt x="2250" y="1474"/>
                  <a:pt x="2250" y="1474"/>
                </a:cubicBezTo>
                <a:cubicBezTo>
                  <a:pt x="2244" y="1463"/>
                  <a:pt x="2236" y="1453"/>
                  <a:pt x="2231" y="1441"/>
                </a:cubicBezTo>
                <a:cubicBezTo>
                  <a:pt x="2227" y="1433"/>
                  <a:pt x="2231" y="1429"/>
                  <a:pt x="2238" y="1426"/>
                </a:cubicBezTo>
                <a:cubicBezTo>
                  <a:pt x="2240" y="1425"/>
                  <a:pt x="2242" y="1424"/>
                  <a:pt x="2244" y="1424"/>
                </a:cubicBezTo>
                <a:cubicBezTo>
                  <a:pt x="2248" y="1423"/>
                  <a:pt x="2253" y="1422"/>
                  <a:pt x="2258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82" y="1422"/>
                  <a:pt x="2297" y="1422"/>
                  <a:pt x="2312" y="1422"/>
                </a:cubicBezTo>
                <a:cubicBezTo>
                  <a:pt x="2313" y="1422"/>
                  <a:pt x="2313" y="1422"/>
                  <a:pt x="2313" y="1422"/>
                </a:cubicBezTo>
                <a:cubicBezTo>
                  <a:pt x="2328" y="1422"/>
                  <a:pt x="2328" y="1422"/>
                  <a:pt x="2328" y="1422"/>
                </a:cubicBezTo>
                <a:cubicBezTo>
                  <a:pt x="2333" y="1422"/>
                  <a:pt x="2339" y="1422"/>
                  <a:pt x="2344" y="1423"/>
                </a:cubicBezTo>
                <a:cubicBezTo>
                  <a:pt x="2347" y="1424"/>
                  <a:pt x="2351" y="1425"/>
                  <a:pt x="2354" y="1426"/>
                </a:cubicBezTo>
                <a:cubicBezTo>
                  <a:pt x="2355" y="1426"/>
                  <a:pt x="2355" y="1426"/>
                  <a:pt x="2356" y="1426"/>
                </a:cubicBezTo>
                <a:cubicBezTo>
                  <a:pt x="2356" y="1427"/>
                  <a:pt x="2356" y="1427"/>
                  <a:pt x="2357" y="1427"/>
                </a:cubicBezTo>
                <a:cubicBezTo>
                  <a:pt x="2357" y="1427"/>
                  <a:pt x="2358" y="1427"/>
                  <a:pt x="2358" y="1427"/>
                </a:cubicBezTo>
                <a:cubicBezTo>
                  <a:pt x="2363" y="1429"/>
                  <a:pt x="2367" y="1431"/>
                  <a:pt x="2371" y="1433"/>
                </a:cubicBezTo>
                <a:cubicBezTo>
                  <a:pt x="2374" y="1436"/>
                  <a:pt x="2377" y="1438"/>
                  <a:pt x="2379" y="1441"/>
                </a:cubicBezTo>
                <a:cubicBezTo>
                  <a:pt x="2391" y="1458"/>
                  <a:pt x="2391" y="1458"/>
                  <a:pt x="2391" y="1458"/>
                </a:cubicBezTo>
                <a:cubicBezTo>
                  <a:pt x="2394" y="1463"/>
                  <a:pt x="2401" y="1471"/>
                  <a:pt x="2404" y="1478"/>
                </a:cubicBezTo>
                <a:cubicBezTo>
                  <a:pt x="2404" y="1478"/>
                  <a:pt x="2404" y="1478"/>
                  <a:pt x="2404" y="1478"/>
                </a:cubicBezTo>
                <a:cubicBezTo>
                  <a:pt x="2406" y="1481"/>
                  <a:pt x="2407" y="1484"/>
                  <a:pt x="2407" y="1487"/>
                </a:cubicBezTo>
                <a:close/>
                <a:moveTo>
                  <a:pt x="1589" y="1480"/>
                </a:moveTo>
                <a:cubicBezTo>
                  <a:pt x="1589" y="1483"/>
                  <a:pt x="1588" y="1485"/>
                  <a:pt x="1587" y="1487"/>
                </a:cubicBezTo>
                <a:cubicBezTo>
                  <a:pt x="1576" y="1507"/>
                  <a:pt x="1525" y="1502"/>
                  <a:pt x="1507" y="1502"/>
                </a:cubicBezTo>
                <a:cubicBezTo>
                  <a:pt x="1496" y="1502"/>
                  <a:pt x="1485" y="1502"/>
                  <a:pt x="1474" y="1502"/>
                </a:cubicBezTo>
                <a:cubicBezTo>
                  <a:pt x="1464" y="1502"/>
                  <a:pt x="1451" y="1500"/>
                  <a:pt x="1442" y="1493"/>
                </a:cubicBezTo>
                <a:cubicBezTo>
                  <a:pt x="1442" y="1493"/>
                  <a:pt x="1441" y="1492"/>
                  <a:pt x="1441" y="1492"/>
                </a:cubicBezTo>
                <a:cubicBezTo>
                  <a:pt x="1441" y="1492"/>
                  <a:pt x="1440" y="1491"/>
                  <a:pt x="1440" y="1491"/>
                </a:cubicBezTo>
                <a:cubicBezTo>
                  <a:pt x="1439" y="1490"/>
                  <a:pt x="1439" y="1490"/>
                  <a:pt x="1439" y="1489"/>
                </a:cubicBezTo>
                <a:cubicBezTo>
                  <a:pt x="1439" y="1489"/>
                  <a:pt x="1439" y="1489"/>
                  <a:pt x="1438" y="1489"/>
                </a:cubicBezTo>
                <a:cubicBezTo>
                  <a:pt x="1438" y="1489"/>
                  <a:pt x="1438" y="1489"/>
                  <a:pt x="1438" y="1489"/>
                </a:cubicBezTo>
                <a:cubicBezTo>
                  <a:pt x="1438" y="1488"/>
                  <a:pt x="1437" y="1487"/>
                  <a:pt x="1437" y="1486"/>
                </a:cubicBezTo>
                <a:cubicBezTo>
                  <a:pt x="1436" y="1484"/>
                  <a:pt x="1436" y="1483"/>
                  <a:pt x="1436" y="1481"/>
                </a:cubicBezTo>
                <a:cubicBezTo>
                  <a:pt x="1436" y="1479"/>
                  <a:pt x="1436" y="1479"/>
                  <a:pt x="1436" y="1479"/>
                </a:cubicBezTo>
                <a:cubicBezTo>
                  <a:pt x="1437" y="1477"/>
                  <a:pt x="1437" y="1474"/>
                  <a:pt x="1437" y="1472"/>
                </a:cubicBezTo>
                <a:cubicBezTo>
                  <a:pt x="1437" y="1471"/>
                  <a:pt x="1437" y="1471"/>
                  <a:pt x="1437" y="1471"/>
                </a:cubicBezTo>
                <a:cubicBezTo>
                  <a:pt x="1438" y="1463"/>
                  <a:pt x="1438" y="1454"/>
                  <a:pt x="1440" y="1446"/>
                </a:cubicBezTo>
                <a:cubicBezTo>
                  <a:pt x="1440" y="1443"/>
                  <a:pt x="1440" y="1443"/>
                  <a:pt x="1440" y="1443"/>
                </a:cubicBezTo>
                <a:cubicBezTo>
                  <a:pt x="1441" y="1441"/>
                  <a:pt x="1442" y="1438"/>
                  <a:pt x="1444" y="1436"/>
                </a:cubicBezTo>
                <a:cubicBezTo>
                  <a:pt x="1446" y="1434"/>
                  <a:pt x="1448" y="1433"/>
                  <a:pt x="1450" y="1431"/>
                </a:cubicBezTo>
                <a:cubicBezTo>
                  <a:pt x="1450" y="1431"/>
                  <a:pt x="1450" y="1431"/>
                  <a:pt x="1450" y="1431"/>
                </a:cubicBezTo>
                <a:cubicBezTo>
                  <a:pt x="1451" y="1431"/>
                  <a:pt x="1451" y="1430"/>
                  <a:pt x="1452" y="1430"/>
                </a:cubicBezTo>
                <a:cubicBezTo>
                  <a:pt x="1452" y="1430"/>
                  <a:pt x="1453" y="1430"/>
                  <a:pt x="1453" y="1429"/>
                </a:cubicBezTo>
                <a:cubicBezTo>
                  <a:pt x="1453" y="1429"/>
                  <a:pt x="1454" y="1429"/>
                  <a:pt x="1454" y="1429"/>
                </a:cubicBezTo>
                <a:cubicBezTo>
                  <a:pt x="1455" y="1428"/>
                  <a:pt x="1457" y="1428"/>
                  <a:pt x="1458" y="1427"/>
                </a:cubicBezTo>
                <a:cubicBezTo>
                  <a:pt x="1459" y="1427"/>
                  <a:pt x="1459" y="1427"/>
                  <a:pt x="1460" y="1427"/>
                </a:cubicBezTo>
                <a:cubicBezTo>
                  <a:pt x="1461" y="1426"/>
                  <a:pt x="1463" y="1426"/>
                  <a:pt x="1464" y="1426"/>
                </a:cubicBezTo>
                <a:cubicBezTo>
                  <a:pt x="1465" y="1426"/>
                  <a:pt x="1465" y="1425"/>
                  <a:pt x="1466" y="1425"/>
                </a:cubicBezTo>
                <a:cubicBezTo>
                  <a:pt x="1466" y="1425"/>
                  <a:pt x="1466" y="1425"/>
                  <a:pt x="1466" y="1425"/>
                </a:cubicBezTo>
                <a:cubicBezTo>
                  <a:pt x="1467" y="1425"/>
                  <a:pt x="1468" y="1425"/>
                  <a:pt x="1468" y="1425"/>
                </a:cubicBezTo>
                <a:cubicBezTo>
                  <a:pt x="1472" y="1424"/>
                  <a:pt x="1476" y="1424"/>
                  <a:pt x="1480" y="1424"/>
                </a:cubicBezTo>
                <a:cubicBezTo>
                  <a:pt x="1483" y="1424"/>
                  <a:pt x="1483" y="1424"/>
                  <a:pt x="1483" y="1424"/>
                </a:cubicBezTo>
                <a:cubicBezTo>
                  <a:pt x="1487" y="1424"/>
                  <a:pt x="1492" y="1424"/>
                  <a:pt x="1496" y="1424"/>
                </a:cubicBezTo>
                <a:cubicBezTo>
                  <a:pt x="1550" y="1424"/>
                  <a:pt x="1550" y="1424"/>
                  <a:pt x="1550" y="1424"/>
                </a:cubicBezTo>
                <a:cubicBezTo>
                  <a:pt x="1551" y="1424"/>
                  <a:pt x="1552" y="1424"/>
                  <a:pt x="1554" y="1424"/>
                </a:cubicBezTo>
                <a:cubicBezTo>
                  <a:pt x="1554" y="1424"/>
                  <a:pt x="1555" y="1424"/>
                  <a:pt x="1555" y="1424"/>
                </a:cubicBezTo>
                <a:cubicBezTo>
                  <a:pt x="1556" y="1424"/>
                  <a:pt x="1558" y="1424"/>
                  <a:pt x="1559" y="1424"/>
                </a:cubicBezTo>
                <a:cubicBezTo>
                  <a:pt x="1570" y="1425"/>
                  <a:pt x="1582" y="1428"/>
                  <a:pt x="1586" y="1438"/>
                </a:cubicBezTo>
                <a:cubicBezTo>
                  <a:pt x="1587" y="1438"/>
                  <a:pt x="1587" y="1439"/>
                  <a:pt x="1587" y="1440"/>
                </a:cubicBezTo>
                <a:cubicBezTo>
                  <a:pt x="1588" y="1440"/>
                  <a:pt x="1588" y="1440"/>
                  <a:pt x="1588" y="1440"/>
                </a:cubicBezTo>
                <a:cubicBezTo>
                  <a:pt x="1591" y="1452"/>
                  <a:pt x="1588" y="1466"/>
                  <a:pt x="1589" y="1478"/>
                </a:cubicBezTo>
                <a:lnTo>
                  <a:pt x="1589" y="1480"/>
                </a:lnTo>
                <a:close/>
                <a:moveTo>
                  <a:pt x="1511" y="1543"/>
                </a:moveTo>
                <a:cubicBezTo>
                  <a:pt x="1531" y="1543"/>
                  <a:pt x="1577" y="1537"/>
                  <a:pt x="1588" y="1559"/>
                </a:cubicBezTo>
                <a:cubicBezTo>
                  <a:pt x="1589" y="1561"/>
                  <a:pt x="1590" y="1563"/>
                  <a:pt x="1590" y="1566"/>
                </a:cubicBezTo>
                <a:cubicBezTo>
                  <a:pt x="1590" y="1589"/>
                  <a:pt x="1590" y="1589"/>
                  <a:pt x="1590" y="1589"/>
                </a:cubicBezTo>
                <a:cubicBezTo>
                  <a:pt x="1590" y="1595"/>
                  <a:pt x="1590" y="1602"/>
                  <a:pt x="1590" y="1609"/>
                </a:cubicBezTo>
                <a:cubicBezTo>
                  <a:pt x="1590" y="1609"/>
                  <a:pt x="1590" y="1609"/>
                  <a:pt x="1590" y="1609"/>
                </a:cubicBezTo>
                <a:cubicBezTo>
                  <a:pt x="1590" y="1612"/>
                  <a:pt x="1590" y="1612"/>
                  <a:pt x="1590" y="1612"/>
                </a:cubicBezTo>
                <a:cubicBezTo>
                  <a:pt x="1590" y="1615"/>
                  <a:pt x="1589" y="1619"/>
                  <a:pt x="1587" y="1622"/>
                </a:cubicBezTo>
                <a:cubicBezTo>
                  <a:pt x="1587" y="1622"/>
                  <a:pt x="1586" y="1623"/>
                  <a:pt x="1586" y="1623"/>
                </a:cubicBezTo>
                <a:cubicBezTo>
                  <a:pt x="1585" y="1624"/>
                  <a:pt x="1584" y="1625"/>
                  <a:pt x="1583" y="1626"/>
                </a:cubicBezTo>
                <a:cubicBezTo>
                  <a:pt x="1583" y="1626"/>
                  <a:pt x="1583" y="1626"/>
                  <a:pt x="1583" y="1626"/>
                </a:cubicBezTo>
                <a:cubicBezTo>
                  <a:pt x="1578" y="1631"/>
                  <a:pt x="1571" y="1634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0" y="1637"/>
                  <a:pt x="1558" y="1637"/>
                  <a:pt x="1556" y="1637"/>
                </a:cubicBezTo>
                <a:cubicBezTo>
                  <a:pt x="1555" y="1637"/>
                  <a:pt x="1554" y="1637"/>
                  <a:pt x="1554" y="1638"/>
                </a:cubicBezTo>
                <a:cubicBezTo>
                  <a:pt x="1551" y="1638"/>
                  <a:pt x="1548" y="1638"/>
                  <a:pt x="1546" y="1638"/>
                </a:cubicBezTo>
                <a:cubicBezTo>
                  <a:pt x="1546" y="1638"/>
                  <a:pt x="1546" y="1638"/>
                  <a:pt x="1546" y="1638"/>
                </a:cubicBezTo>
                <a:cubicBezTo>
                  <a:pt x="1463" y="1638"/>
                  <a:pt x="1463" y="1638"/>
                  <a:pt x="1463" y="1638"/>
                </a:cubicBezTo>
                <a:cubicBezTo>
                  <a:pt x="1453" y="1638"/>
                  <a:pt x="1441" y="1636"/>
                  <a:pt x="1432" y="1631"/>
                </a:cubicBezTo>
                <a:cubicBezTo>
                  <a:pt x="1432" y="1631"/>
                  <a:pt x="1432" y="1631"/>
                  <a:pt x="1432" y="1631"/>
                </a:cubicBezTo>
                <a:cubicBezTo>
                  <a:pt x="1432" y="1631"/>
                  <a:pt x="1432" y="1630"/>
                  <a:pt x="1432" y="1630"/>
                </a:cubicBezTo>
                <a:cubicBezTo>
                  <a:pt x="1431" y="1629"/>
                  <a:pt x="1429" y="1628"/>
                  <a:pt x="1427" y="1627"/>
                </a:cubicBezTo>
                <a:cubicBezTo>
                  <a:pt x="1426" y="1626"/>
                  <a:pt x="1425" y="1624"/>
                  <a:pt x="1424" y="1623"/>
                </a:cubicBezTo>
                <a:cubicBezTo>
                  <a:pt x="1424" y="1623"/>
                  <a:pt x="1424" y="1623"/>
                  <a:pt x="1424" y="1622"/>
                </a:cubicBezTo>
                <a:cubicBezTo>
                  <a:pt x="1422" y="1619"/>
                  <a:pt x="1421" y="1616"/>
                  <a:pt x="1421" y="1612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4" y="1593"/>
                  <a:pt x="1425" y="1580"/>
                  <a:pt x="1427" y="1567"/>
                </a:cubicBezTo>
                <a:cubicBezTo>
                  <a:pt x="1427" y="1566"/>
                  <a:pt x="1427" y="1566"/>
                  <a:pt x="1427" y="1566"/>
                </a:cubicBezTo>
                <a:cubicBezTo>
                  <a:pt x="1427" y="1566"/>
                  <a:pt x="1427" y="1566"/>
                  <a:pt x="1427" y="1565"/>
                </a:cubicBezTo>
                <a:cubicBezTo>
                  <a:pt x="1432" y="1536"/>
                  <a:pt x="1490" y="1543"/>
                  <a:pt x="1511" y="1543"/>
                </a:cubicBezTo>
                <a:close/>
                <a:moveTo>
                  <a:pt x="1175" y="1631"/>
                </a:moveTo>
                <a:cubicBezTo>
                  <a:pt x="1173" y="1630"/>
                  <a:pt x="1172" y="1629"/>
                  <a:pt x="1170" y="1627"/>
                </a:cubicBezTo>
                <a:cubicBezTo>
                  <a:pt x="1169" y="1626"/>
                  <a:pt x="1169" y="1625"/>
                  <a:pt x="1168" y="1624"/>
                </a:cubicBezTo>
                <a:cubicBezTo>
                  <a:pt x="1168" y="1623"/>
                  <a:pt x="1168" y="1623"/>
                  <a:pt x="1168" y="1623"/>
                </a:cubicBezTo>
                <a:cubicBezTo>
                  <a:pt x="1166" y="1620"/>
                  <a:pt x="1166" y="1616"/>
                  <a:pt x="1167" y="1613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6"/>
                  <a:pt x="1169" y="1605"/>
                  <a:pt x="1170" y="1604"/>
                </a:cubicBezTo>
                <a:cubicBezTo>
                  <a:pt x="1181" y="1567"/>
                  <a:pt x="1181" y="1567"/>
                  <a:pt x="1181" y="1567"/>
                </a:cubicBezTo>
                <a:cubicBezTo>
                  <a:pt x="1181" y="1566"/>
                  <a:pt x="1181" y="1566"/>
                  <a:pt x="1182" y="1565"/>
                </a:cubicBezTo>
                <a:cubicBezTo>
                  <a:pt x="1193" y="1537"/>
                  <a:pt x="1244" y="1543"/>
                  <a:pt x="1268" y="1543"/>
                </a:cubicBezTo>
                <a:cubicBezTo>
                  <a:pt x="1278" y="1543"/>
                  <a:pt x="1297" y="1542"/>
                  <a:pt x="1314" y="1543"/>
                </a:cubicBezTo>
                <a:cubicBezTo>
                  <a:pt x="1317" y="1544"/>
                  <a:pt x="1320" y="1544"/>
                  <a:pt x="1323" y="1545"/>
                </a:cubicBezTo>
                <a:cubicBezTo>
                  <a:pt x="1323" y="1545"/>
                  <a:pt x="1323" y="1545"/>
                  <a:pt x="1324" y="1545"/>
                </a:cubicBezTo>
                <a:cubicBezTo>
                  <a:pt x="1332" y="1547"/>
                  <a:pt x="1339" y="1551"/>
                  <a:pt x="1342" y="1556"/>
                </a:cubicBezTo>
                <a:cubicBezTo>
                  <a:pt x="1342" y="1557"/>
                  <a:pt x="1342" y="1557"/>
                  <a:pt x="1343" y="1557"/>
                </a:cubicBezTo>
                <a:cubicBezTo>
                  <a:pt x="1343" y="1558"/>
                  <a:pt x="1343" y="1558"/>
                  <a:pt x="1343" y="1558"/>
                </a:cubicBezTo>
                <a:cubicBezTo>
                  <a:pt x="1343" y="1558"/>
                  <a:pt x="1343" y="1559"/>
                  <a:pt x="1343" y="1559"/>
                </a:cubicBezTo>
                <a:cubicBezTo>
                  <a:pt x="1344" y="1561"/>
                  <a:pt x="1345" y="1564"/>
                  <a:pt x="1344" y="1567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3" y="1576"/>
                  <a:pt x="1341" y="1583"/>
                  <a:pt x="1340" y="1589"/>
                </a:cubicBezTo>
                <a:cubicBezTo>
                  <a:pt x="1336" y="1612"/>
                  <a:pt x="1336" y="1612"/>
                  <a:pt x="1336" y="1612"/>
                </a:cubicBezTo>
                <a:cubicBezTo>
                  <a:pt x="1336" y="1616"/>
                  <a:pt x="1334" y="1619"/>
                  <a:pt x="1331" y="1622"/>
                </a:cubicBezTo>
                <a:cubicBezTo>
                  <a:pt x="1331" y="1623"/>
                  <a:pt x="1330" y="1623"/>
                  <a:pt x="1330" y="1623"/>
                </a:cubicBezTo>
                <a:cubicBezTo>
                  <a:pt x="1330" y="1624"/>
                  <a:pt x="1329" y="1624"/>
                  <a:pt x="1329" y="1624"/>
                </a:cubicBezTo>
                <a:cubicBezTo>
                  <a:pt x="1328" y="1625"/>
                  <a:pt x="1327" y="1626"/>
                  <a:pt x="1326" y="1627"/>
                </a:cubicBezTo>
                <a:cubicBezTo>
                  <a:pt x="1320" y="1632"/>
                  <a:pt x="1312" y="1635"/>
                  <a:pt x="1305" y="1636"/>
                </a:cubicBezTo>
                <a:cubicBezTo>
                  <a:pt x="1305" y="1637"/>
                  <a:pt x="1305" y="1637"/>
                  <a:pt x="1305" y="1637"/>
                </a:cubicBezTo>
                <a:cubicBezTo>
                  <a:pt x="1304" y="1637"/>
                  <a:pt x="1304" y="1637"/>
                  <a:pt x="1304" y="1637"/>
                </a:cubicBezTo>
                <a:cubicBezTo>
                  <a:pt x="1302" y="1637"/>
                  <a:pt x="1300" y="1638"/>
                  <a:pt x="1297" y="1638"/>
                </a:cubicBezTo>
                <a:cubicBezTo>
                  <a:pt x="1297" y="1638"/>
                  <a:pt x="1296" y="1638"/>
                  <a:pt x="1295" y="1638"/>
                </a:cubicBezTo>
                <a:cubicBezTo>
                  <a:pt x="1292" y="1638"/>
                  <a:pt x="1290" y="1639"/>
                  <a:pt x="1287" y="1639"/>
                </a:cubicBezTo>
                <a:cubicBezTo>
                  <a:pt x="1287" y="1639"/>
                  <a:pt x="1287" y="1639"/>
                  <a:pt x="1287" y="1639"/>
                </a:cubicBezTo>
                <a:cubicBezTo>
                  <a:pt x="1204" y="1639"/>
                  <a:pt x="1204" y="1639"/>
                  <a:pt x="1204" y="1639"/>
                </a:cubicBezTo>
                <a:cubicBezTo>
                  <a:pt x="1194" y="1639"/>
                  <a:pt x="1183" y="1637"/>
                  <a:pt x="1175" y="1631"/>
                </a:cubicBezTo>
                <a:cubicBezTo>
                  <a:pt x="1175" y="1631"/>
                  <a:pt x="1175" y="1631"/>
                  <a:pt x="1175" y="1631"/>
                </a:cubicBezTo>
                <a:close/>
                <a:moveTo>
                  <a:pt x="1278" y="1502"/>
                </a:moveTo>
                <a:cubicBezTo>
                  <a:pt x="1266" y="1502"/>
                  <a:pt x="1253" y="1502"/>
                  <a:pt x="1241" y="1502"/>
                </a:cubicBezTo>
                <a:cubicBezTo>
                  <a:pt x="1230" y="1502"/>
                  <a:pt x="1213" y="1500"/>
                  <a:pt x="1207" y="1489"/>
                </a:cubicBezTo>
                <a:cubicBezTo>
                  <a:pt x="1207" y="1488"/>
                  <a:pt x="1207" y="1487"/>
                  <a:pt x="1207" y="1486"/>
                </a:cubicBezTo>
                <a:cubicBezTo>
                  <a:pt x="1206" y="1486"/>
                  <a:pt x="1206" y="1485"/>
                  <a:pt x="1206" y="1484"/>
                </a:cubicBezTo>
                <a:cubicBezTo>
                  <a:pt x="1206" y="1483"/>
                  <a:pt x="1207" y="1482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78"/>
                  <a:pt x="1209" y="1474"/>
                  <a:pt x="1210" y="1472"/>
                </a:cubicBezTo>
                <a:cubicBezTo>
                  <a:pt x="1212" y="1463"/>
                  <a:pt x="1214" y="1453"/>
                  <a:pt x="1218" y="1445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19" y="1441"/>
                  <a:pt x="1221" y="1438"/>
                  <a:pt x="1223" y="1436"/>
                </a:cubicBezTo>
                <a:cubicBezTo>
                  <a:pt x="1225" y="1435"/>
                  <a:pt x="1226" y="1434"/>
                  <a:pt x="1228" y="1433"/>
                </a:cubicBezTo>
                <a:cubicBezTo>
                  <a:pt x="1233" y="1429"/>
                  <a:pt x="1239" y="1427"/>
                  <a:pt x="1245" y="1426"/>
                </a:cubicBezTo>
                <a:cubicBezTo>
                  <a:pt x="1246" y="1426"/>
                  <a:pt x="1246" y="1426"/>
                  <a:pt x="1247" y="1426"/>
                </a:cubicBezTo>
                <a:cubicBezTo>
                  <a:pt x="1251" y="1425"/>
                  <a:pt x="1257" y="1424"/>
                  <a:pt x="1262" y="1424"/>
                </a:cubicBezTo>
                <a:cubicBezTo>
                  <a:pt x="1269" y="1424"/>
                  <a:pt x="1269" y="1424"/>
                  <a:pt x="1269" y="1424"/>
                </a:cubicBezTo>
                <a:cubicBezTo>
                  <a:pt x="1271" y="1424"/>
                  <a:pt x="1274" y="1424"/>
                  <a:pt x="1276" y="1424"/>
                </a:cubicBezTo>
                <a:cubicBezTo>
                  <a:pt x="1291" y="1424"/>
                  <a:pt x="1307" y="1424"/>
                  <a:pt x="1322" y="1424"/>
                </a:cubicBezTo>
                <a:cubicBezTo>
                  <a:pt x="1324" y="1424"/>
                  <a:pt x="1326" y="1424"/>
                  <a:pt x="1329" y="1424"/>
                </a:cubicBezTo>
                <a:cubicBezTo>
                  <a:pt x="1331" y="1424"/>
                  <a:pt x="1331" y="1424"/>
                  <a:pt x="1331" y="1424"/>
                </a:cubicBezTo>
                <a:cubicBezTo>
                  <a:pt x="1332" y="1424"/>
                  <a:pt x="1332" y="1424"/>
                  <a:pt x="1333" y="1424"/>
                </a:cubicBezTo>
                <a:cubicBezTo>
                  <a:pt x="1335" y="1424"/>
                  <a:pt x="1337" y="1424"/>
                  <a:pt x="1339" y="1425"/>
                </a:cubicBezTo>
                <a:cubicBezTo>
                  <a:pt x="1339" y="1425"/>
                  <a:pt x="1339" y="1425"/>
                  <a:pt x="1339" y="1425"/>
                </a:cubicBezTo>
                <a:cubicBezTo>
                  <a:pt x="1351" y="1426"/>
                  <a:pt x="1364" y="1429"/>
                  <a:pt x="1366" y="1439"/>
                </a:cubicBezTo>
                <a:cubicBezTo>
                  <a:pt x="1366" y="1439"/>
                  <a:pt x="1366" y="1440"/>
                  <a:pt x="1366" y="1440"/>
                </a:cubicBezTo>
                <a:cubicBezTo>
                  <a:pt x="1366" y="1440"/>
                  <a:pt x="1366" y="1440"/>
                  <a:pt x="1366" y="1441"/>
                </a:cubicBezTo>
                <a:cubicBezTo>
                  <a:pt x="1367" y="1452"/>
                  <a:pt x="1362" y="1467"/>
                  <a:pt x="1360" y="1478"/>
                </a:cubicBezTo>
                <a:cubicBezTo>
                  <a:pt x="1360" y="1478"/>
                  <a:pt x="1360" y="1478"/>
                  <a:pt x="1360" y="1478"/>
                </a:cubicBezTo>
                <a:cubicBezTo>
                  <a:pt x="1359" y="1481"/>
                  <a:pt x="1359" y="1481"/>
                  <a:pt x="1359" y="1481"/>
                </a:cubicBezTo>
                <a:cubicBezTo>
                  <a:pt x="1359" y="1483"/>
                  <a:pt x="1358" y="1485"/>
                  <a:pt x="1356" y="1487"/>
                </a:cubicBezTo>
                <a:cubicBezTo>
                  <a:pt x="1356" y="1488"/>
                  <a:pt x="1355" y="1488"/>
                  <a:pt x="1355" y="1489"/>
                </a:cubicBezTo>
                <a:cubicBezTo>
                  <a:pt x="1355" y="1489"/>
                  <a:pt x="1355" y="1489"/>
                  <a:pt x="1355" y="1489"/>
                </a:cubicBezTo>
                <a:cubicBezTo>
                  <a:pt x="1355" y="1489"/>
                  <a:pt x="1355" y="1489"/>
                  <a:pt x="1354" y="1489"/>
                </a:cubicBezTo>
                <a:cubicBezTo>
                  <a:pt x="1339" y="1507"/>
                  <a:pt x="1298" y="1502"/>
                  <a:pt x="1278" y="1502"/>
                </a:cubicBezTo>
                <a:close/>
                <a:moveTo>
                  <a:pt x="911" y="1620"/>
                </a:moveTo>
                <a:cubicBezTo>
                  <a:pt x="911" y="1619"/>
                  <a:pt x="911" y="1618"/>
                  <a:pt x="911" y="1618"/>
                </a:cubicBezTo>
                <a:cubicBezTo>
                  <a:pt x="912" y="1616"/>
                  <a:pt x="912" y="1615"/>
                  <a:pt x="913" y="1614"/>
                </a:cubicBezTo>
                <a:cubicBezTo>
                  <a:pt x="913" y="1614"/>
                  <a:pt x="913" y="1614"/>
                  <a:pt x="913" y="1613"/>
                </a:cubicBezTo>
                <a:cubicBezTo>
                  <a:pt x="913" y="1612"/>
                  <a:pt x="913" y="1612"/>
                  <a:pt x="913" y="1612"/>
                </a:cubicBezTo>
                <a:cubicBezTo>
                  <a:pt x="914" y="1611"/>
                  <a:pt x="915" y="1609"/>
                  <a:pt x="916" y="1607"/>
                </a:cubicBezTo>
                <a:cubicBezTo>
                  <a:pt x="922" y="1594"/>
                  <a:pt x="928" y="1582"/>
                  <a:pt x="935" y="1569"/>
                </a:cubicBezTo>
                <a:cubicBezTo>
                  <a:pt x="935" y="1569"/>
                  <a:pt x="935" y="1569"/>
                  <a:pt x="935" y="1569"/>
                </a:cubicBezTo>
                <a:cubicBezTo>
                  <a:pt x="935" y="1568"/>
                  <a:pt x="935" y="1568"/>
                  <a:pt x="935" y="1568"/>
                </a:cubicBezTo>
                <a:cubicBezTo>
                  <a:pt x="936" y="1567"/>
                  <a:pt x="936" y="1566"/>
                  <a:pt x="937" y="1566"/>
                </a:cubicBezTo>
                <a:cubicBezTo>
                  <a:pt x="937" y="1565"/>
                  <a:pt x="938" y="1564"/>
                  <a:pt x="938" y="1563"/>
                </a:cubicBezTo>
                <a:cubicBezTo>
                  <a:pt x="938" y="1563"/>
                  <a:pt x="938" y="1563"/>
                  <a:pt x="939" y="1563"/>
                </a:cubicBezTo>
                <a:cubicBezTo>
                  <a:pt x="956" y="1539"/>
                  <a:pt x="997" y="1544"/>
                  <a:pt x="1023" y="1544"/>
                </a:cubicBezTo>
                <a:cubicBezTo>
                  <a:pt x="1023" y="1544"/>
                  <a:pt x="1023" y="1544"/>
                  <a:pt x="1023" y="1544"/>
                </a:cubicBezTo>
                <a:cubicBezTo>
                  <a:pt x="1030" y="1544"/>
                  <a:pt x="1049" y="1542"/>
                  <a:pt x="1066" y="1544"/>
                </a:cubicBezTo>
                <a:cubicBezTo>
                  <a:pt x="1071" y="1544"/>
                  <a:pt x="1077" y="1544"/>
                  <a:pt x="1081" y="1545"/>
                </a:cubicBezTo>
                <a:cubicBezTo>
                  <a:pt x="1084" y="1546"/>
                  <a:pt x="1087" y="1547"/>
                  <a:pt x="1089" y="1548"/>
                </a:cubicBezTo>
                <a:cubicBezTo>
                  <a:pt x="1095" y="1551"/>
                  <a:pt x="1099" y="1556"/>
                  <a:pt x="1099" y="1562"/>
                </a:cubicBezTo>
                <a:cubicBezTo>
                  <a:pt x="1099" y="1562"/>
                  <a:pt x="1099" y="1562"/>
                  <a:pt x="1099" y="1562"/>
                </a:cubicBezTo>
                <a:cubicBezTo>
                  <a:pt x="1099" y="1563"/>
                  <a:pt x="1099" y="1563"/>
                  <a:pt x="1099" y="1564"/>
                </a:cubicBezTo>
                <a:cubicBezTo>
                  <a:pt x="1099" y="1565"/>
                  <a:pt x="1099" y="1566"/>
                  <a:pt x="1099" y="1567"/>
                </a:cubicBezTo>
                <a:cubicBezTo>
                  <a:pt x="1082" y="1613"/>
                  <a:pt x="1082" y="1613"/>
                  <a:pt x="1082" y="1613"/>
                </a:cubicBezTo>
                <a:cubicBezTo>
                  <a:pt x="1081" y="1617"/>
                  <a:pt x="1078" y="1620"/>
                  <a:pt x="1075" y="1623"/>
                </a:cubicBezTo>
                <a:cubicBezTo>
                  <a:pt x="1071" y="1626"/>
                  <a:pt x="1067" y="1629"/>
                  <a:pt x="1062" y="1631"/>
                </a:cubicBezTo>
                <a:cubicBezTo>
                  <a:pt x="1062" y="1632"/>
                  <a:pt x="1061" y="1632"/>
                  <a:pt x="1061" y="1632"/>
                </a:cubicBezTo>
                <a:cubicBezTo>
                  <a:pt x="1054" y="1635"/>
                  <a:pt x="1047" y="1637"/>
                  <a:pt x="1039" y="1639"/>
                </a:cubicBezTo>
                <a:cubicBezTo>
                  <a:pt x="1038" y="1639"/>
                  <a:pt x="1038" y="1639"/>
                  <a:pt x="1038" y="1639"/>
                </a:cubicBezTo>
                <a:cubicBezTo>
                  <a:pt x="1036" y="1639"/>
                  <a:pt x="1035" y="1639"/>
                  <a:pt x="1034" y="1639"/>
                </a:cubicBezTo>
                <a:cubicBezTo>
                  <a:pt x="1020" y="1640"/>
                  <a:pt x="1005" y="1639"/>
                  <a:pt x="990" y="1639"/>
                </a:cubicBezTo>
                <a:cubicBezTo>
                  <a:pt x="975" y="1639"/>
                  <a:pt x="960" y="1640"/>
                  <a:pt x="945" y="1640"/>
                </a:cubicBezTo>
                <a:cubicBezTo>
                  <a:pt x="935" y="1640"/>
                  <a:pt x="920" y="1638"/>
                  <a:pt x="914" y="1628"/>
                </a:cubicBezTo>
                <a:cubicBezTo>
                  <a:pt x="913" y="1628"/>
                  <a:pt x="913" y="1628"/>
                  <a:pt x="913" y="1627"/>
                </a:cubicBezTo>
                <a:cubicBezTo>
                  <a:pt x="913" y="1627"/>
                  <a:pt x="912" y="1626"/>
                  <a:pt x="912" y="1626"/>
                </a:cubicBezTo>
                <a:cubicBezTo>
                  <a:pt x="912" y="1625"/>
                  <a:pt x="912" y="1624"/>
                  <a:pt x="911" y="1624"/>
                </a:cubicBezTo>
                <a:cubicBezTo>
                  <a:pt x="911" y="1624"/>
                  <a:pt x="911" y="1624"/>
                  <a:pt x="911" y="1624"/>
                </a:cubicBezTo>
                <a:cubicBezTo>
                  <a:pt x="911" y="1623"/>
                  <a:pt x="911" y="1623"/>
                  <a:pt x="911" y="1623"/>
                </a:cubicBezTo>
                <a:cubicBezTo>
                  <a:pt x="911" y="1622"/>
                  <a:pt x="911" y="1621"/>
                  <a:pt x="911" y="1620"/>
                </a:cubicBezTo>
                <a:close/>
                <a:moveTo>
                  <a:pt x="910" y="1465"/>
                </a:moveTo>
                <a:cubicBezTo>
                  <a:pt x="910" y="1465"/>
                  <a:pt x="910" y="1465"/>
                  <a:pt x="910" y="1465"/>
                </a:cubicBezTo>
                <a:cubicBezTo>
                  <a:pt x="900" y="1482"/>
                  <a:pt x="900" y="1482"/>
                  <a:pt x="900" y="1482"/>
                </a:cubicBezTo>
                <a:cubicBezTo>
                  <a:pt x="899" y="1485"/>
                  <a:pt x="896" y="1488"/>
                  <a:pt x="893" y="1490"/>
                </a:cubicBezTo>
                <a:cubicBezTo>
                  <a:pt x="889" y="1493"/>
                  <a:pt x="885" y="1495"/>
                  <a:pt x="880" y="1497"/>
                </a:cubicBezTo>
                <a:cubicBezTo>
                  <a:pt x="879" y="1497"/>
                  <a:pt x="878" y="1498"/>
                  <a:pt x="876" y="1498"/>
                </a:cubicBezTo>
                <a:cubicBezTo>
                  <a:pt x="876" y="1499"/>
                  <a:pt x="875" y="1499"/>
                  <a:pt x="874" y="1499"/>
                </a:cubicBezTo>
                <a:cubicBezTo>
                  <a:pt x="874" y="1499"/>
                  <a:pt x="874" y="1499"/>
                  <a:pt x="874" y="1499"/>
                </a:cubicBezTo>
                <a:cubicBezTo>
                  <a:pt x="871" y="1500"/>
                  <a:pt x="868" y="1501"/>
                  <a:pt x="865" y="1502"/>
                </a:cubicBezTo>
                <a:cubicBezTo>
                  <a:pt x="859" y="1503"/>
                  <a:pt x="854" y="1503"/>
                  <a:pt x="848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12" y="1503"/>
                  <a:pt x="793" y="1504"/>
                  <a:pt x="774" y="1504"/>
                </a:cubicBezTo>
                <a:cubicBezTo>
                  <a:pt x="765" y="1504"/>
                  <a:pt x="747" y="1502"/>
                  <a:pt x="745" y="1491"/>
                </a:cubicBezTo>
                <a:cubicBezTo>
                  <a:pt x="745" y="1489"/>
                  <a:pt x="745" y="1488"/>
                  <a:pt x="746" y="1486"/>
                </a:cubicBezTo>
                <a:cubicBezTo>
                  <a:pt x="747" y="1482"/>
                  <a:pt x="751" y="1478"/>
                  <a:pt x="753" y="1475"/>
                </a:cubicBezTo>
                <a:cubicBezTo>
                  <a:pt x="760" y="1464"/>
                  <a:pt x="766" y="1452"/>
                  <a:pt x="775" y="1443"/>
                </a:cubicBezTo>
                <a:cubicBezTo>
                  <a:pt x="775" y="1442"/>
                  <a:pt x="776" y="1442"/>
                  <a:pt x="776" y="1441"/>
                </a:cubicBezTo>
                <a:cubicBezTo>
                  <a:pt x="776" y="1441"/>
                  <a:pt x="777" y="1441"/>
                  <a:pt x="777" y="1441"/>
                </a:cubicBezTo>
                <a:cubicBezTo>
                  <a:pt x="799" y="1419"/>
                  <a:pt x="845" y="1425"/>
                  <a:pt x="873" y="1425"/>
                </a:cubicBezTo>
                <a:cubicBezTo>
                  <a:pt x="886" y="1425"/>
                  <a:pt x="901" y="1423"/>
                  <a:pt x="913" y="1428"/>
                </a:cubicBezTo>
                <a:cubicBezTo>
                  <a:pt x="913" y="1428"/>
                  <a:pt x="913" y="1428"/>
                  <a:pt x="913" y="1428"/>
                </a:cubicBezTo>
                <a:cubicBezTo>
                  <a:pt x="915" y="1429"/>
                  <a:pt x="916" y="1430"/>
                  <a:pt x="917" y="1430"/>
                </a:cubicBezTo>
                <a:cubicBezTo>
                  <a:pt x="917" y="1430"/>
                  <a:pt x="917" y="1431"/>
                  <a:pt x="918" y="1431"/>
                </a:cubicBezTo>
                <a:cubicBezTo>
                  <a:pt x="920" y="1432"/>
                  <a:pt x="922" y="1435"/>
                  <a:pt x="922" y="1437"/>
                </a:cubicBezTo>
                <a:cubicBezTo>
                  <a:pt x="923" y="1439"/>
                  <a:pt x="923" y="1442"/>
                  <a:pt x="921" y="1444"/>
                </a:cubicBezTo>
                <a:cubicBezTo>
                  <a:pt x="920" y="1446"/>
                  <a:pt x="920" y="1446"/>
                  <a:pt x="920" y="1446"/>
                </a:cubicBezTo>
                <a:cubicBezTo>
                  <a:pt x="918" y="1452"/>
                  <a:pt x="913" y="1460"/>
                  <a:pt x="910" y="1465"/>
                </a:cubicBezTo>
                <a:close/>
                <a:moveTo>
                  <a:pt x="1095" y="1502"/>
                </a:moveTo>
                <a:cubicBezTo>
                  <a:pt x="1093" y="1502"/>
                  <a:pt x="1091" y="1502"/>
                  <a:pt x="1089" y="1502"/>
                </a:cubicBezTo>
                <a:cubicBezTo>
                  <a:pt x="1089" y="1502"/>
                  <a:pt x="1089" y="1503"/>
                  <a:pt x="1088" y="1503"/>
                </a:cubicBezTo>
                <a:cubicBezTo>
                  <a:pt x="1077" y="1504"/>
                  <a:pt x="1066" y="1503"/>
                  <a:pt x="1054" y="1503"/>
                </a:cubicBezTo>
                <a:cubicBezTo>
                  <a:pt x="1007" y="1503"/>
                  <a:pt x="1007" y="1503"/>
                  <a:pt x="1007" y="1503"/>
                </a:cubicBezTo>
                <a:cubicBezTo>
                  <a:pt x="997" y="1503"/>
                  <a:pt x="980" y="1501"/>
                  <a:pt x="976" y="1490"/>
                </a:cubicBezTo>
                <a:cubicBezTo>
                  <a:pt x="976" y="1489"/>
                  <a:pt x="976" y="1488"/>
                  <a:pt x="976" y="1487"/>
                </a:cubicBezTo>
                <a:cubicBezTo>
                  <a:pt x="976" y="1486"/>
                  <a:pt x="976" y="1486"/>
                  <a:pt x="976" y="1485"/>
                </a:cubicBezTo>
                <a:cubicBezTo>
                  <a:pt x="977" y="1481"/>
                  <a:pt x="980" y="1477"/>
                  <a:pt x="982" y="1473"/>
                </a:cubicBezTo>
                <a:cubicBezTo>
                  <a:pt x="986" y="1463"/>
                  <a:pt x="990" y="1449"/>
                  <a:pt x="998" y="1441"/>
                </a:cubicBezTo>
                <a:cubicBezTo>
                  <a:pt x="998" y="1440"/>
                  <a:pt x="999" y="1440"/>
                  <a:pt x="999" y="1440"/>
                </a:cubicBezTo>
                <a:cubicBezTo>
                  <a:pt x="1000" y="1439"/>
                  <a:pt x="1000" y="1439"/>
                  <a:pt x="1000" y="1438"/>
                </a:cubicBezTo>
                <a:cubicBezTo>
                  <a:pt x="1001" y="1438"/>
                  <a:pt x="1001" y="1438"/>
                  <a:pt x="1001" y="1438"/>
                </a:cubicBezTo>
                <a:cubicBezTo>
                  <a:pt x="1002" y="1437"/>
                  <a:pt x="1002" y="1437"/>
                  <a:pt x="1002" y="1437"/>
                </a:cubicBezTo>
                <a:cubicBezTo>
                  <a:pt x="1003" y="1436"/>
                  <a:pt x="1003" y="1436"/>
                  <a:pt x="1003" y="1436"/>
                </a:cubicBezTo>
                <a:cubicBezTo>
                  <a:pt x="1010" y="1431"/>
                  <a:pt x="1018" y="1428"/>
                  <a:pt x="1027" y="1427"/>
                </a:cubicBezTo>
                <a:cubicBezTo>
                  <a:pt x="1027" y="1427"/>
                  <a:pt x="1027" y="1426"/>
                  <a:pt x="1028" y="1426"/>
                </a:cubicBezTo>
                <a:cubicBezTo>
                  <a:pt x="1033" y="1425"/>
                  <a:pt x="1038" y="1425"/>
                  <a:pt x="1043" y="1425"/>
                </a:cubicBezTo>
                <a:cubicBezTo>
                  <a:pt x="1072" y="1425"/>
                  <a:pt x="1072" y="1425"/>
                  <a:pt x="1072" y="1425"/>
                </a:cubicBezTo>
                <a:cubicBezTo>
                  <a:pt x="1081" y="1425"/>
                  <a:pt x="1090" y="1425"/>
                  <a:pt x="1099" y="1425"/>
                </a:cubicBezTo>
                <a:cubicBezTo>
                  <a:pt x="1112" y="1425"/>
                  <a:pt x="1130" y="1423"/>
                  <a:pt x="1140" y="1432"/>
                </a:cubicBezTo>
                <a:cubicBezTo>
                  <a:pt x="1140" y="1433"/>
                  <a:pt x="1141" y="1433"/>
                  <a:pt x="1141" y="1434"/>
                </a:cubicBezTo>
                <a:cubicBezTo>
                  <a:pt x="1142" y="1434"/>
                  <a:pt x="1142" y="1434"/>
                  <a:pt x="1142" y="1434"/>
                </a:cubicBezTo>
                <a:cubicBezTo>
                  <a:pt x="1142" y="1434"/>
                  <a:pt x="1142" y="1435"/>
                  <a:pt x="1142" y="1435"/>
                </a:cubicBezTo>
                <a:cubicBezTo>
                  <a:pt x="1143" y="1435"/>
                  <a:pt x="1143" y="1436"/>
                  <a:pt x="1143" y="1436"/>
                </a:cubicBezTo>
                <a:cubicBezTo>
                  <a:pt x="1144" y="1438"/>
                  <a:pt x="1144" y="1440"/>
                  <a:pt x="1144" y="1442"/>
                </a:cubicBezTo>
                <a:cubicBezTo>
                  <a:pt x="1143" y="1452"/>
                  <a:pt x="1135" y="1467"/>
                  <a:pt x="1133" y="1473"/>
                </a:cubicBezTo>
                <a:cubicBezTo>
                  <a:pt x="1133" y="1474"/>
                  <a:pt x="1133" y="1474"/>
                  <a:pt x="1133" y="1474"/>
                </a:cubicBezTo>
                <a:cubicBezTo>
                  <a:pt x="1132" y="1476"/>
                  <a:pt x="1131" y="1478"/>
                  <a:pt x="1130" y="1480"/>
                </a:cubicBezTo>
                <a:cubicBezTo>
                  <a:pt x="1130" y="1481"/>
                  <a:pt x="1130" y="1481"/>
                  <a:pt x="1130" y="1481"/>
                </a:cubicBezTo>
                <a:cubicBezTo>
                  <a:pt x="1130" y="1482"/>
                  <a:pt x="1129" y="1483"/>
                  <a:pt x="1129" y="1483"/>
                </a:cubicBezTo>
                <a:cubicBezTo>
                  <a:pt x="1129" y="1484"/>
                  <a:pt x="1128" y="1484"/>
                  <a:pt x="1128" y="1485"/>
                </a:cubicBezTo>
                <a:cubicBezTo>
                  <a:pt x="1128" y="1485"/>
                  <a:pt x="1127" y="1486"/>
                  <a:pt x="1127" y="1487"/>
                </a:cubicBezTo>
                <a:cubicBezTo>
                  <a:pt x="1126" y="1487"/>
                  <a:pt x="1126" y="1487"/>
                  <a:pt x="1126" y="1488"/>
                </a:cubicBezTo>
                <a:cubicBezTo>
                  <a:pt x="1125" y="1488"/>
                  <a:pt x="1125" y="1488"/>
                  <a:pt x="1125" y="1488"/>
                </a:cubicBezTo>
                <a:cubicBezTo>
                  <a:pt x="1124" y="1489"/>
                  <a:pt x="1124" y="1489"/>
                  <a:pt x="1124" y="1490"/>
                </a:cubicBezTo>
                <a:cubicBezTo>
                  <a:pt x="1122" y="1491"/>
                  <a:pt x="1121" y="1492"/>
                  <a:pt x="1119" y="1493"/>
                </a:cubicBezTo>
                <a:cubicBezTo>
                  <a:pt x="1117" y="1494"/>
                  <a:pt x="1115" y="1495"/>
                  <a:pt x="1114" y="1496"/>
                </a:cubicBezTo>
                <a:cubicBezTo>
                  <a:pt x="1113" y="1496"/>
                  <a:pt x="1113" y="1496"/>
                  <a:pt x="1113" y="1496"/>
                </a:cubicBezTo>
                <a:cubicBezTo>
                  <a:pt x="1112" y="1497"/>
                  <a:pt x="1112" y="1497"/>
                  <a:pt x="1112" y="1497"/>
                </a:cubicBezTo>
                <a:cubicBezTo>
                  <a:pt x="1106" y="1499"/>
                  <a:pt x="1100" y="1501"/>
                  <a:pt x="1095" y="1502"/>
                </a:cubicBezTo>
                <a:close/>
                <a:moveTo>
                  <a:pt x="773" y="1710"/>
                </a:moveTo>
                <a:cubicBezTo>
                  <a:pt x="773" y="1710"/>
                  <a:pt x="773" y="1710"/>
                  <a:pt x="773" y="1710"/>
                </a:cubicBezTo>
                <a:cubicBezTo>
                  <a:pt x="771" y="1721"/>
                  <a:pt x="762" y="1732"/>
                  <a:pt x="756" y="1742"/>
                </a:cubicBezTo>
                <a:cubicBezTo>
                  <a:pt x="756" y="1742"/>
                  <a:pt x="756" y="1742"/>
                  <a:pt x="756" y="1742"/>
                </a:cubicBezTo>
                <a:cubicBezTo>
                  <a:pt x="750" y="1753"/>
                  <a:pt x="744" y="1767"/>
                  <a:pt x="736" y="1777"/>
                </a:cubicBezTo>
                <a:cubicBezTo>
                  <a:pt x="735" y="1778"/>
                  <a:pt x="735" y="1779"/>
                  <a:pt x="734" y="1781"/>
                </a:cubicBezTo>
                <a:cubicBezTo>
                  <a:pt x="734" y="1781"/>
                  <a:pt x="733" y="1781"/>
                  <a:pt x="733" y="1781"/>
                </a:cubicBezTo>
                <a:cubicBezTo>
                  <a:pt x="732" y="1782"/>
                  <a:pt x="731" y="1783"/>
                  <a:pt x="730" y="1784"/>
                </a:cubicBezTo>
                <a:cubicBezTo>
                  <a:pt x="729" y="1785"/>
                  <a:pt x="729" y="1785"/>
                  <a:pt x="728" y="1786"/>
                </a:cubicBezTo>
                <a:cubicBezTo>
                  <a:pt x="728" y="1786"/>
                  <a:pt x="728" y="1786"/>
                  <a:pt x="728" y="1786"/>
                </a:cubicBezTo>
                <a:cubicBezTo>
                  <a:pt x="719" y="1794"/>
                  <a:pt x="708" y="1799"/>
                  <a:pt x="696" y="1802"/>
                </a:cubicBezTo>
                <a:cubicBezTo>
                  <a:pt x="695" y="1803"/>
                  <a:pt x="693" y="1803"/>
                  <a:pt x="692" y="1804"/>
                </a:cubicBezTo>
                <a:cubicBezTo>
                  <a:pt x="685" y="1805"/>
                  <a:pt x="678" y="1806"/>
                  <a:pt x="671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36" y="1806"/>
                  <a:pt x="607" y="1807"/>
                  <a:pt x="578" y="1807"/>
                </a:cubicBezTo>
                <a:cubicBezTo>
                  <a:pt x="575" y="1807"/>
                  <a:pt x="573" y="1806"/>
                  <a:pt x="571" y="1806"/>
                </a:cubicBezTo>
                <a:cubicBezTo>
                  <a:pt x="567" y="1806"/>
                  <a:pt x="563" y="1805"/>
                  <a:pt x="560" y="1804"/>
                </a:cubicBezTo>
                <a:cubicBezTo>
                  <a:pt x="555" y="1802"/>
                  <a:pt x="551" y="1800"/>
                  <a:pt x="549" y="1797"/>
                </a:cubicBezTo>
                <a:cubicBezTo>
                  <a:pt x="546" y="1794"/>
                  <a:pt x="545" y="1790"/>
                  <a:pt x="545" y="1786"/>
                </a:cubicBezTo>
                <a:cubicBezTo>
                  <a:pt x="545" y="1783"/>
                  <a:pt x="546" y="1780"/>
                  <a:pt x="548" y="1777"/>
                </a:cubicBezTo>
                <a:cubicBezTo>
                  <a:pt x="548" y="1776"/>
                  <a:pt x="549" y="1776"/>
                  <a:pt x="549" y="1776"/>
                </a:cubicBezTo>
                <a:cubicBezTo>
                  <a:pt x="549" y="1775"/>
                  <a:pt x="549" y="1774"/>
                  <a:pt x="550" y="1774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8" y="1761"/>
                  <a:pt x="566" y="1750"/>
                  <a:pt x="574" y="1739"/>
                </a:cubicBezTo>
                <a:cubicBezTo>
                  <a:pt x="579" y="1730"/>
                  <a:pt x="585" y="1720"/>
                  <a:pt x="592" y="1713"/>
                </a:cubicBezTo>
                <a:cubicBezTo>
                  <a:pt x="593" y="1712"/>
                  <a:pt x="593" y="1711"/>
                  <a:pt x="594" y="1710"/>
                </a:cubicBezTo>
                <a:cubicBezTo>
                  <a:pt x="594" y="1710"/>
                  <a:pt x="595" y="1710"/>
                  <a:pt x="595" y="1710"/>
                </a:cubicBezTo>
                <a:cubicBezTo>
                  <a:pt x="596" y="1708"/>
                  <a:pt x="598" y="1707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10" y="1697"/>
                  <a:pt x="622" y="1692"/>
                  <a:pt x="635" y="1690"/>
                </a:cubicBezTo>
                <a:cubicBezTo>
                  <a:pt x="635" y="1690"/>
                  <a:pt x="635" y="1690"/>
                  <a:pt x="635" y="1690"/>
                </a:cubicBezTo>
                <a:cubicBezTo>
                  <a:pt x="636" y="1690"/>
                  <a:pt x="636" y="1690"/>
                  <a:pt x="636" y="1690"/>
                </a:cubicBezTo>
                <a:cubicBezTo>
                  <a:pt x="638" y="1689"/>
                  <a:pt x="640" y="1689"/>
                  <a:pt x="643" y="1688"/>
                </a:cubicBezTo>
                <a:cubicBezTo>
                  <a:pt x="644" y="1688"/>
                  <a:pt x="646" y="1688"/>
                  <a:pt x="647" y="1688"/>
                </a:cubicBezTo>
                <a:cubicBezTo>
                  <a:pt x="649" y="1688"/>
                  <a:pt x="650" y="1688"/>
                  <a:pt x="652" y="1688"/>
                </a:cubicBezTo>
                <a:cubicBezTo>
                  <a:pt x="653" y="1687"/>
                  <a:pt x="654" y="1687"/>
                  <a:pt x="655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83" y="1687"/>
                  <a:pt x="709" y="1687"/>
                  <a:pt x="736" y="1687"/>
                </a:cubicBezTo>
                <a:cubicBezTo>
                  <a:pt x="736" y="1687"/>
                  <a:pt x="736" y="1687"/>
                  <a:pt x="736" y="1687"/>
                </a:cubicBezTo>
                <a:cubicBezTo>
                  <a:pt x="740" y="1687"/>
                  <a:pt x="740" y="1687"/>
                  <a:pt x="740" y="1687"/>
                </a:cubicBezTo>
                <a:cubicBezTo>
                  <a:pt x="747" y="1687"/>
                  <a:pt x="753" y="1688"/>
                  <a:pt x="757" y="1689"/>
                </a:cubicBezTo>
                <a:cubicBezTo>
                  <a:pt x="759" y="1690"/>
                  <a:pt x="760" y="1690"/>
                  <a:pt x="761" y="1691"/>
                </a:cubicBezTo>
                <a:cubicBezTo>
                  <a:pt x="761" y="1691"/>
                  <a:pt x="762" y="1691"/>
                  <a:pt x="763" y="1691"/>
                </a:cubicBezTo>
                <a:cubicBezTo>
                  <a:pt x="763" y="1692"/>
                  <a:pt x="763" y="1692"/>
                  <a:pt x="764" y="1692"/>
                </a:cubicBezTo>
                <a:cubicBezTo>
                  <a:pt x="771" y="1695"/>
                  <a:pt x="775" y="1701"/>
                  <a:pt x="773" y="1710"/>
                </a:cubicBezTo>
                <a:close/>
                <a:moveTo>
                  <a:pt x="828" y="1613"/>
                </a:moveTo>
                <a:cubicBezTo>
                  <a:pt x="827" y="1614"/>
                  <a:pt x="827" y="1614"/>
                  <a:pt x="827" y="1614"/>
                </a:cubicBezTo>
                <a:cubicBezTo>
                  <a:pt x="827" y="1614"/>
                  <a:pt x="827" y="1614"/>
                  <a:pt x="827" y="1614"/>
                </a:cubicBezTo>
                <a:cubicBezTo>
                  <a:pt x="826" y="1616"/>
                  <a:pt x="825" y="1617"/>
                  <a:pt x="824" y="1619"/>
                </a:cubicBezTo>
                <a:cubicBezTo>
                  <a:pt x="824" y="1619"/>
                  <a:pt x="824" y="1619"/>
                  <a:pt x="823" y="1619"/>
                </a:cubicBezTo>
                <a:cubicBezTo>
                  <a:pt x="817" y="1627"/>
                  <a:pt x="807" y="1632"/>
                  <a:pt x="797" y="1635"/>
                </a:cubicBezTo>
                <a:cubicBezTo>
                  <a:pt x="797" y="1635"/>
                  <a:pt x="797" y="1635"/>
                  <a:pt x="797" y="1635"/>
                </a:cubicBezTo>
                <a:cubicBezTo>
                  <a:pt x="795" y="1636"/>
                  <a:pt x="794" y="1636"/>
                  <a:pt x="792" y="1636"/>
                </a:cubicBezTo>
                <a:cubicBezTo>
                  <a:pt x="791" y="1637"/>
                  <a:pt x="790" y="1637"/>
                  <a:pt x="789" y="1637"/>
                </a:cubicBezTo>
                <a:cubicBezTo>
                  <a:pt x="788" y="1637"/>
                  <a:pt x="788" y="1638"/>
                  <a:pt x="787" y="1638"/>
                </a:cubicBezTo>
                <a:cubicBezTo>
                  <a:pt x="781" y="1639"/>
                  <a:pt x="774" y="1640"/>
                  <a:pt x="768" y="1640"/>
                </a:cubicBezTo>
                <a:cubicBezTo>
                  <a:pt x="767" y="1640"/>
                  <a:pt x="767" y="1640"/>
                  <a:pt x="767" y="1640"/>
                </a:cubicBezTo>
                <a:cubicBezTo>
                  <a:pt x="756" y="1641"/>
                  <a:pt x="745" y="1640"/>
                  <a:pt x="735" y="1640"/>
                </a:cubicBezTo>
                <a:cubicBezTo>
                  <a:pt x="718" y="1640"/>
                  <a:pt x="702" y="1640"/>
                  <a:pt x="685" y="1640"/>
                </a:cubicBezTo>
                <a:cubicBezTo>
                  <a:pt x="683" y="1640"/>
                  <a:pt x="680" y="1640"/>
                  <a:pt x="677" y="1640"/>
                </a:cubicBezTo>
                <a:cubicBezTo>
                  <a:pt x="677" y="1640"/>
                  <a:pt x="677" y="1640"/>
                  <a:pt x="676" y="1640"/>
                </a:cubicBezTo>
                <a:cubicBezTo>
                  <a:pt x="674" y="1639"/>
                  <a:pt x="672" y="1639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2" y="1636"/>
                  <a:pt x="655" y="1632"/>
                  <a:pt x="655" y="1624"/>
                </a:cubicBezTo>
                <a:cubicBezTo>
                  <a:pt x="655" y="1623"/>
                  <a:pt x="655" y="1621"/>
                  <a:pt x="656" y="1620"/>
                </a:cubicBezTo>
                <a:cubicBezTo>
                  <a:pt x="656" y="1619"/>
                  <a:pt x="656" y="1619"/>
                  <a:pt x="656" y="1618"/>
                </a:cubicBezTo>
                <a:cubicBezTo>
                  <a:pt x="657" y="1617"/>
                  <a:pt x="657" y="1616"/>
                  <a:pt x="658" y="1614"/>
                </a:cubicBezTo>
                <a:cubicBezTo>
                  <a:pt x="658" y="1614"/>
                  <a:pt x="658" y="1614"/>
                  <a:pt x="658" y="1614"/>
                </a:cubicBezTo>
                <a:cubicBezTo>
                  <a:pt x="659" y="1613"/>
                  <a:pt x="659" y="1613"/>
                  <a:pt x="659" y="1613"/>
                </a:cubicBezTo>
                <a:cubicBezTo>
                  <a:pt x="660" y="1612"/>
                  <a:pt x="661" y="1610"/>
                  <a:pt x="662" y="1609"/>
                </a:cubicBezTo>
                <a:cubicBezTo>
                  <a:pt x="670" y="1597"/>
                  <a:pt x="678" y="1585"/>
                  <a:pt x="686" y="1572"/>
                </a:cubicBezTo>
                <a:cubicBezTo>
                  <a:pt x="687" y="1572"/>
                  <a:pt x="687" y="1572"/>
                  <a:pt x="687" y="1572"/>
                </a:cubicBezTo>
                <a:cubicBezTo>
                  <a:pt x="689" y="1568"/>
                  <a:pt x="689" y="1568"/>
                  <a:pt x="689" y="1568"/>
                </a:cubicBezTo>
                <a:cubicBezTo>
                  <a:pt x="692" y="1565"/>
                  <a:pt x="695" y="1562"/>
                  <a:pt x="699" y="1559"/>
                </a:cubicBezTo>
                <a:cubicBezTo>
                  <a:pt x="702" y="1557"/>
                  <a:pt x="705" y="1555"/>
                  <a:pt x="708" y="1554"/>
                </a:cubicBezTo>
                <a:cubicBezTo>
                  <a:pt x="709" y="1553"/>
                  <a:pt x="710" y="1553"/>
                  <a:pt x="711" y="1552"/>
                </a:cubicBezTo>
                <a:cubicBezTo>
                  <a:pt x="712" y="1552"/>
                  <a:pt x="712" y="1552"/>
                  <a:pt x="713" y="1551"/>
                </a:cubicBezTo>
                <a:cubicBezTo>
                  <a:pt x="713" y="1551"/>
                  <a:pt x="714" y="1551"/>
                  <a:pt x="714" y="1551"/>
                </a:cubicBezTo>
                <a:cubicBezTo>
                  <a:pt x="715" y="1551"/>
                  <a:pt x="715" y="1551"/>
                  <a:pt x="716" y="1550"/>
                </a:cubicBezTo>
                <a:cubicBezTo>
                  <a:pt x="720" y="1549"/>
                  <a:pt x="725" y="1547"/>
                  <a:pt x="730" y="1546"/>
                </a:cubicBezTo>
                <a:cubicBezTo>
                  <a:pt x="735" y="1545"/>
                  <a:pt x="741" y="1544"/>
                  <a:pt x="747" y="1544"/>
                </a:cubicBezTo>
                <a:cubicBezTo>
                  <a:pt x="763" y="1544"/>
                  <a:pt x="763" y="1544"/>
                  <a:pt x="763" y="1544"/>
                </a:cubicBezTo>
                <a:cubicBezTo>
                  <a:pt x="767" y="1544"/>
                  <a:pt x="770" y="1544"/>
                  <a:pt x="774" y="1544"/>
                </a:cubicBezTo>
                <a:cubicBezTo>
                  <a:pt x="789" y="1544"/>
                  <a:pt x="803" y="1544"/>
                  <a:pt x="818" y="1544"/>
                </a:cubicBezTo>
                <a:cubicBezTo>
                  <a:pt x="818" y="1544"/>
                  <a:pt x="818" y="1544"/>
                  <a:pt x="818" y="1544"/>
                </a:cubicBezTo>
                <a:cubicBezTo>
                  <a:pt x="824" y="1544"/>
                  <a:pt x="824" y="1544"/>
                  <a:pt x="824" y="1544"/>
                </a:cubicBezTo>
                <a:cubicBezTo>
                  <a:pt x="830" y="1544"/>
                  <a:pt x="835" y="1545"/>
                  <a:pt x="839" y="1546"/>
                </a:cubicBezTo>
                <a:cubicBezTo>
                  <a:pt x="843" y="1547"/>
                  <a:pt x="845" y="1548"/>
                  <a:pt x="847" y="1549"/>
                </a:cubicBezTo>
                <a:cubicBezTo>
                  <a:pt x="854" y="1553"/>
                  <a:pt x="858" y="1559"/>
                  <a:pt x="853" y="1568"/>
                </a:cubicBezTo>
                <a:cubicBezTo>
                  <a:pt x="848" y="1579"/>
                  <a:pt x="841" y="1590"/>
                  <a:pt x="835" y="1600"/>
                </a:cubicBezTo>
                <a:cubicBezTo>
                  <a:pt x="828" y="1613"/>
                  <a:pt x="828" y="1613"/>
                  <a:pt x="828" y="1613"/>
                </a:cubicBezTo>
                <a:cubicBezTo>
                  <a:pt x="828" y="1613"/>
                  <a:pt x="828" y="1613"/>
                  <a:pt x="828" y="1613"/>
                </a:cubicBezTo>
                <a:close/>
                <a:moveTo>
                  <a:pt x="1592" y="1771"/>
                </a:moveTo>
                <a:cubicBezTo>
                  <a:pt x="1592" y="1773"/>
                  <a:pt x="1592" y="1775"/>
                  <a:pt x="1591" y="1777"/>
                </a:cubicBezTo>
                <a:cubicBezTo>
                  <a:pt x="1591" y="1778"/>
                  <a:pt x="1591" y="1778"/>
                  <a:pt x="1591" y="1778"/>
                </a:cubicBezTo>
                <a:cubicBezTo>
                  <a:pt x="1590" y="1780"/>
                  <a:pt x="1590" y="1782"/>
                  <a:pt x="1589" y="1783"/>
                </a:cubicBezTo>
                <a:cubicBezTo>
                  <a:pt x="1589" y="1783"/>
                  <a:pt x="1589" y="1783"/>
                  <a:pt x="1589" y="1784"/>
                </a:cubicBezTo>
                <a:cubicBezTo>
                  <a:pt x="1588" y="1784"/>
                  <a:pt x="1588" y="1784"/>
                  <a:pt x="1588" y="1784"/>
                </a:cubicBezTo>
                <a:cubicBezTo>
                  <a:pt x="1587" y="1786"/>
                  <a:pt x="1586" y="1788"/>
                  <a:pt x="1584" y="1789"/>
                </a:cubicBezTo>
                <a:cubicBezTo>
                  <a:pt x="1584" y="1789"/>
                  <a:pt x="1584" y="1789"/>
                  <a:pt x="1584" y="1789"/>
                </a:cubicBezTo>
                <a:cubicBezTo>
                  <a:pt x="1582" y="1791"/>
                  <a:pt x="1581" y="1792"/>
                  <a:pt x="1579" y="1794"/>
                </a:cubicBezTo>
                <a:cubicBezTo>
                  <a:pt x="1578" y="1794"/>
                  <a:pt x="1578" y="1794"/>
                  <a:pt x="1578" y="1794"/>
                </a:cubicBezTo>
                <a:cubicBezTo>
                  <a:pt x="1578" y="1794"/>
                  <a:pt x="1577" y="1795"/>
                  <a:pt x="1577" y="1795"/>
                </a:cubicBezTo>
                <a:cubicBezTo>
                  <a:pt x="1575" y="1796"/>
                  <a:pt x="1573" y="1797"/>
                  <a:pt x="1571" y="1798"/>
                </a:cubicBezTo>
                <a:cubicBezTo>
                  <a:pt x="1571" y="1798"/>
                  <a:pt x="1571" y="1798"/>
                  <a:pt x="1570" y="1798"/>
                </a:cubicBezTo>
                <a:cubicBezTo>
                  <a:pt x="1569" y="1799"/>
                  <a:pt x="1567" y="1800"/>
                  <a:pt x="1566" y="1800"/>
                </a:cubicBezTo>
                <a:cubicBezTo>
                  <a:pt x="1565" y="1800"/>
                  <a:pt x="1564" y="1801"/>
                  <a:pt x="1563" y="1801"/>
                </a:cubicBezTo>
                <a:cubicBezTo>
                  <a:pt x="1563" y="1801"/>
                  <a:pt x="1563" y="1801"/>
                  <a:pt x="1562" y="1801"/>
                </a:cubicBezTo>
                <a:cubicBezTo>
                  <a:pt x="1562" y="1801"/>
                  <a:pt x="1561" y="1801"/>
                  <a:pt x="1561" y="1802"/>
                </a:cubicBezTo>
                <a:cubicBezTo>
                  <a:pt x="1559" y="1802"/>
                  <a:pt x="1557" y="1802"/>
                  <a:pt x="1555" y="1803"/>
                </a:cubicBezTo>
                <a:cubicBezTo>
                  <a:pt x="1553" y="1803"/>
                  <a:pt x="1551" y="1803"/>
                  <a:pt x="1550" y="1803"/>
                </a:cubicBezTo>
                <a:cubicBezTo>
                  <a:pt x="1548" y="1804"/>
                  <a:pt x="1546" y="1804"/>
                  <a:pt x="1544" y="1804"/>
                </a:cubicBezTo>
                <a:cubicBezTo>
                  <a:pt x="1544" y="1804"/>
                  <a:pt x="1543" y="1804"/>
                  <a:pt x="1542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30" y="1804"/>
                  <a:pt x="1519" y="1804"/>
                  <a:pt x="1509" y="1804"/>
                </a:cubicBezTo>
                <a:cubicBezTo>
                  <a:pt x="1461" y="1804"/>
                  <a:pt x="908" y="1806"/>
                  <a:pt x="869" y="1806"/>
                </a:cubicBezTo>
                <a:cubicBezTo>
                  <a:pt x="866" y="1806"/>
                  <a:pt x="863" y="1806"/>
                  <a:pt x="861" y="1805"/>
                </a:cubicBezTo>
                <a:cubicBezTo>
                  <a:pt x="857" y="1805"/>
                  <a:pt x="853" y="1804"/>
                  <a:pt x="850" y="1803"/>
                </a:cubicBezTo>
                <a:cubicBezTo>
                  <a:pt x="845" y="1802"/>
                  <a:pt x="841" y="1799"/>
                  <a:pt x="838" y="1796"/>
                </a:cubicBezTo>
                <a:cubicBezTo>
                  <a:pt x="835" y="1793"/>
                  <a:pt x="833" y="1790"/>
                  <a:pt x="832" y="1786"/>
                </a:cubicBezTo>
                <a:cubicBezTo>
                  <a:pt x="832" y="1782"/>
                  <a:pt x="832" y="1778"/>
                  <a:pt x="834" y="1773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42" y="1758"/>
                  <a:pt x="848" y="1745"/>
                  <a:pt x="854" y="1732"/>
                </a:cubicBezTo>
                <a:cubicBezTo>
                  <a:pt x="856" y="1730"/>
                  <a:pt x="857" y="1728"/>
                  <a:pt x="858" y="1726"/>
                </a:cubicBezTo>
                <a:cubicBezTo>
                  <a:pt x="862" y="1716"/>
                  <a:pt x="862" y="1716"/>
                  <a:pt x="862" y="1716"/>
                </a:cubicBezTo>
                <a:cubicBezTo>
                  <a:pt x="864" y="1712"/>
                  <a:pt x="868" y="1708"/>
                  <a:pt x="872" y="1704"/>
                </a:cubicBezTo>
                <a:cubicBezTo>
                  <a:pt x="873" y="1704"/>
                  <a:pt x="874" y="1703"/>
                  <a:pt x="875" y="1702"/>
                </a:cubicBezTo>
                <a:cubicBezTo>
                  <a:pt x="875" y="1702"/>
                  <a:pt x="876" y="1701"/>
                  <a:pt x="877" y="1701"/>
                </a:cubicBezTo>
                <a:cubicBezTo>
                  <a:pt x="878" y="1700"/>
                  <a:pt x="878" y="1700"/>
                  <a:pt x="879" y="1699"/>
                </a:cubicBezTo>
                <a:cubicBezTo>
                  <a:pt x="880" y="1699"/>
                  <a:pt x="880" y="1699"/>
                  <a:pt x="880" y="1699"/>
                </a:cubicBezTo>
                <a:cubicBezTo>
                  <a:pt x="881" y="1698"/>
                  <a:pt x="881" y="1698"/>
                  <a:pt x="882" y="1698"/>
                </a:cubicBezTo>
                <a:cubicBezTo>
                  <a:pt x="883" y="1697"/>
                  <a:pt x="885" y="1696"/>
                  <a:pt x="886" y="1695"/>
                </a:cubicBezTo>
                <a:cubicBezTo>
                  <a:pt x="887" y="1695"/>
                  <a:pt x="888" y="1695"/>
                  <a:pt x="889" y="1694"/>
                </a:cubicBezTo>
                <a:cubicBezTo>
                  <a:pt x="890" y="1694"/>
                  <a:pt x="891" y="1693"/>
                  <a:pt x="893" y="1693"/>
                </a:cubicBezTo>
                <a:cubicBezTo>
                  <a:pt x="895" y="1692"/>
                  <a:pt x="897" y="1691"/>
                  <a:pt x="899" y="1690"/>
                </a:cubicBezTo>
                <a:cubicBezTo>
                  <a:pt x="900" y="1690"/>
                  <a:pt x="901" y="1690"/>
                  <a:pt x="903" y="1689"/>
                </a:cubicBezTo>
                <a:cubicBezTo>
                  <a:pt x="903" y="1689"/>
                  <a:pt x="904" y="1689"/>
                  <a:pt x="904" y="1689"/>
                </a:cubicBezTo>
                <a:cubicBezTo>
                  <a:pt x="910" y="1687"/>
                  <a:pt x="917" y="1687"/>
                  <a:pt x="923" y="1687"/>
                </a:cubicBezTo>
                <a:cubicBezTo>
                  <a:pt x="923" y="1687"/>
                  <a:pt x="1503" y="1685"/>
                  <a:pt x="1525" y="1685"/>
                </a:cubicBezTo>
                <a:cubicBezTo>
                  <a:pt x="1531" y="1685"/>
                  <a:pt x="1538" y="1685"/>
                  <a:pt x="1545" y="1685"/>
                </a:cubicBezTo>
                <a:cubicBezTo>
                  <a:pt x="1548" y="1685"/>
                  <a:pt x="1551" y="1685"/>
                  <a:pt x="1554" y="1686"/>
                </a:cubicBezTo>
                <a:cubicBezTo>
                  <a:pt x="1554" y="1686"/>
                  <a:pt x="1555" y="1686"/>
                  <a:pt x="1555" y="1686"/>
                </a:cubicBezTo>
                <a:cubicBezTo>
                  <a:pt x="1557" y="1686"/>
                  <a:pt x="1560" y="1686"/>
                  <a:pt x="1562" y="1687"/>
                </a:cubicBezTo>
                <a:cubicBezTo>
                  <a:pt x="1562" y="1687"/>
                  <a:pt x="1563" y="1687"/>
                  <a:pt x="1563" y="1687"/>
                </a:cubicBezTo>
                <a:cubicBezTo>
                  <a:pt x="1563" y="1687"/>
                  <a:pt x="1563" y="1687"/>
                  <a:pt x="1563" y="1687"/>
                </a:cubicBezTo>
                <a:cubicBezTo>
                  <a:pt x="1566" y="1688"/>
                  <a:pt x="1568" y="1689"/>
                  <a:pt x="1570" y="1690"/>
                </a:cubicBezTo>
                <a:cubicBezTo>
                  <a:pt x="1570" y="1690"/>
                  <a:pt x="1571" y="1690"/>
                  <a:pt x="1571" y="1690"/>
                </a:cubicBezTo>
                <a:cubicBezTo>
                  <a:pt x="1573" y="1691"/>
                  <a:pt x="1575" y="1692"/>
                  <a:pt x="1577" y="1693"/>
                </a:cubicBezTo>
                <a:cubicBezTo>
                  <a:pt x="1577" y="1693"/>
                  <a:pt x="1577" y="1693"/>
                  <a:pt x="1578" y="1693"/>
                </a:cubicBezTo>
                <a:cubicBezTo>
                  <a:pt x="1578" y="1694"/>
                  <a:pt x="1578" y="1694"/>
                  <a:pt x="1578" y="1694"/>
                </a:cubicBezTo>
                <a:cubicBezTo>
                  <a:pt x="1580" y="1695"/>
                  <a:pt x="1581" y="1696"/>
                  <a:pt x="1582" y="1697"/>
                </a:cubicBezTo>
                <a:cubicBezTo>
                  <a:pt x="1584" y="1698"/>
                  <a:pt x="1586" y="1700"/>
                  <a:pt x="1588" y="1703"/>
                </a:cubicBezTo>
                <a:cubicBezTo>
                  <a:pt x="1590" y="1706"/>
                  <a:pt x="1592" y="1710"/>
                  <a:pt x="1592" y="1714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31"/>
                  <a:pt x="1592" y="1746"/>
                  <a:pt x="1592" y="1760"/>
                </a:cubicBezTo>
                <a:cubicBezTo>
                  <a:pt x="1592" y="1764"/>
                  <a:pt x="1593" y="1767"/>
                  <a:pt x="1592" y="1771"/>
                </a:cubicBezTo>
                <a:close/>
                <a:moveTo>
                  <a:pt x="1671" y="1490"/>
                </a:moveTo>
                <a:cubicBezTo>
                  <a:pt x="1671" y="1490"/>
                  <a:pt x="1670" y="1489"/>
                  <a:pt x="1670" y="1489"/>
                </a:cubicBezTo>
                <a:cubicBezTo>
                  <a:pt x="1670" y="1489"/>
                  <a:pt x="1669" y="1489"/>
                  <a:pt x="1669" y="1488"/>
                </a:cubicBezTo>
                <a:cubicBezTo>
                  <a:pt x="1667" y="1486"/>
                  <a:pt x="1666" y="1483"/>
                  <a:pt x="1665" y="1480"/>
                </a:cubicBezTo>
                <a:cubicBezTo>
                  <a:pt x="1665" y="1477"/>
                  <a:pt x="1665" y="1477"/>
                  <a:pt x="1665" y="1477"/>
                </a:cubicBezTo>
                <a:cubicBezTo>
                  <a:pt x="1665" y="1475"/>
                  <a:pt x="1665" y="1473"/>
                  <a:pt x="1665" y="1471"/>
                </a:cubicBezTo>
                <a:cubicBezTo>
                  <a:pt x="1665" y="1471"/>
                  <a:pt x="1665" y="1471"/>
                  <a:pt x="1665" y="1471"/>
                </a:cubicBezTo>
                <a:cubicBezTo>
                  <a:pt x="1664" y="1463"/>
                  <a:pt x="1662" y="1454"/>
                  <a:pt x="1663" y="1445"/>
                </a:cubicBezTo>
                <a:cubicBezTo>
                  <a:pt x="1663" y="1443"/>
                  <a:pt x="1663" y="1443"/>
                  <a:pt x="1663" y="1443"/>
                </a:cubicBezTo>
                <a:cubicBezTo>
                  <a:pt x="1662" y="1440"/>
                  <a:pt x="1663" y="1437"/>
                  <a:pt x="1665" y="1435"/>
                </a:cubicBezTo>
                <a:cubicBezTo>
                  <a:pt x="1667" y="1433"/>
                  <a:pt x="1669" y="1431"/>
                  <a:pt x="1673" y="1429"/>
                </a:cubicBezTo>
                <a:cubicBezTo>
                  <a:pt x="1676" y="1427"/>
                  <a:pt x="1680" y="1426"/>
                  <a:pt x="1684" y="1425"/>
                </a:cubicBezTo>
                <a:cubicBezTo>
                  <a:pt x="1684" y="1425"/>
                  <a:pt x="1684" y="1425"/>
                  <a:pt x="1684" y="1425"/>
                </a:cubicBezTo>
                <a:cubicBezTo>
                  <a:pt x="1685" y="1425"/>
                  <a:pt x="1685" y="1425"/>
                  <a:pt x="1685" y="1425"/>
                </a:cubicBezTo>
                <a:cubicBezTo>
                  <a:pt x="1687" y="1424"/>
                  <a:pt x="1689" y="1424"/>
                  <a:pt x="1690" y="1424"/>
                </a:cubicBezTo>
                <a:cubicBezTo>
                  <a:pt x="1691" y="1424"/>
                  <a:pt x="1692" y="1424"/>
                  <a:pt x="1693" y="1424"/>
                </a:cubicBezTo>
                <a:cubicBezTo>
                  <a:pt x="1700" y="1423"/>
                  <a:pt x="1708" y="1423"/>
                  <a:pt x="1716" y="1423"/>
                </a:cubicBezTo>
                <a:cubicBezTo>
                  <a:pt x="1769" y="1423"/>
                  <a:pt x="1769" y="1423"/>
                  <a:pt x="1769" y="1423"/>
                </a:cubicBezTo>
                <a:cubicBezTo>
                  <a:pt x="1772" y="1423"/>
                  <a:pt x="1775" y="1423"/>
                  <a:pt x="1778" y="1424"/>
                </a:cubicBezTo>
                <a:cubicBezTo>
                  <a:pt x="1792" y="1425"/>
                  <a:pt x="1808" y="1429"/>
                  <a:pt x="1810" y="1442"/>
                </a:cubicBezTo>
                <a:cubicBezTo>
                  <a:pt x="1814" y="1454"/>
                  <a:pt x="1815" y="1466"/>
                  <a:pt x="1817" y="1478"/>
                </a:cubicBezTo>
                <a:cubicBezTo>
                  <a:pt x="1818" y="1480"/>
                  <a:pt x="1818" y="1480"/>
                  <a:pt x="1818" y="1480"/>
                </a:cubicBezTo>
                <a:cubicBezTo>
                  <a:pt x="1818" y="1482"/>
                  <a:pt x="1818" y="1485"/>
                  <a:pt x="1817" y="1487"/>
                </a:cubicBezTo>
                <a:cubicBezTo>
                  <a:pt x="1817" y="1487"/>
                  <a:pt x="1817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3" y="1494"/>
                  <a:pt x="1807" y="1497"/>
                  <a:pt x="1799" y="1499"/>
                </a:cubicBezTo>
                <a:cubicBezTo>
                  <a:pt x="1798" y="1499"/>
                  <a:pt x="1798" y="1499"/>
                  <a:pt x="1797" y="1499"/>
                </a:cubicBezTo>
                <a:cubicBezTo>
                  <a:pt x="1796" y="1500"/>
                  <a:pt x="1796" y="1500"/>
                  <a:pt x="1795" y="1500"/>
                </a:cubicBezTo>
                <a:cubicBezTo>
                  <a:pt x="1794" y="1500"/>
                  <a:pt x="1794" y="1500"/>
                  <a:pt x="1793" y="1500"/>
                </a:cubicBezTo>
                <a:cubicBezTo>
                  <a:pt x="1792" y="1500"/>
                  <a:pt x="1790" y="1501"/>
                  <a:pt x="1789" y="1501"/>
                </a:cubicBezTo>
                <a:cubicBezTo>
                  <a:pt x="1771" y="1503"/>
                  <a:pt x="1750" y="1501"/>
                  <a:pt x="1741" y="1501"/>
                </a:cubicBezTo>
                <a:cubicBezTo>
                  <a:pt x="1707" y="1501"/>
                  <a:pt x="1707" y="1501"/>
                  <a:pt x="1707" y="1501"/>
                </a:cubicBezTo>
                <a:cubicBezTo>
                  <a:pt x="1704" y="1501"/>
                  <a:pt x="1702" y="1501"/>
                  <a:pt x="1699" y="1501"/>
                </a:cubicBezTo>
                <a:cubicBezTo>
                  <a:pt x="1697" y="1501"/>
                  <a:pt x="1695" y="1500"/>
                  <a:pt x="1693" y="1500"/>
                </a:cubicBezTo>
                <a:cubicBezTo>
                  <a:pt x="1693" y="1500"/>
                  <a:pt x="1692" y="1500"/>
                  <a:pt x="1692" y="1500"/>
                </a:cubicBezTo>
                <a:cubicBezTo>
                  <a:pt x="1691" y="1500"/>
                  <a:pt x="1691" y="1500"/>
                  <a:pt x="1691" y="1500"/>
                </a:cubicBezTo>
                <a:cubicBezTo>
                  <a:pt x="1689" y="1499"/>
                  <a:pt x="1687" y="1499"/>
                  <a:pt x="1685" y="1498"/>
                </a:cubicBezTo>
                <a:cubicBezTo>
                  <a:pt x="1684" y="1498"/>
                  <a:pt x="1684" y="1497"/>
                  <a:pt x="1683" y="1497"/>
                </a:cubicBezTo>
                <a:cubicBezTo>
                  <a:pt x="1681" y="1496"/>
                  <a:pt x="1680" y="1496"/>
                  <a:pt x="1678" y="1495"/>
                </a:cubicBezTo>
                <a:cubicBezTo>
                  <a:pt x="1676" y="1494"/>
                  <a:pt x="1674" y="1492"/>
                  <a:pt x="1672" y="1491"/>
                </a:cubicBezTo>
                <a:cubicBezTo>
                  <a:pt x="1672" y="1491"/>
                  <a:pt x="1671" y="1490"/>
                  <a:pt x="1671" y="1490"/>
                </a:cubicBezTo>
                <a:close/>
                <a:moveTo>
                  <a:pt x="1680" y="1622"/>
                </a:moveTo>
                <a:cubicBezTo>
                  <a:pt x="1677" y="1618"/>
                  <a:pt x="1676" y="1615"/>
                  <a:pt x="1675" y="1612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4" y="1593"/>
                  <a:pt x="1673" y="1580"/>
                  <a:pt x="1672" y="1567"/>
                </a:cubicBezTo>
                <a:cubicBezTo>
                  <a:pt x="1672" y="1567"/>
                  <a:pt x="1672" y="1567"/>
                  <a:pt x="1672" y="1567"/>
                </a:cubicBezTo>
                <a:cubicBezTo>
                  <a:pt x="1672" y="1566"/>
                  <a:pt x="1672" y="1566"/>
                  <a:pt x="1672" y="1566"/>
                </a:cubicBezTo>
                <a:cubicBezTo>
                  <a:pt x="1672" y="1565"/>
                  <a:pt x="1672" y="1564"/>
                  <a:pt x="1672" y="1563"/>
                </a:cubicBezTo>
                <a:cubicBezTo>
                  <a:pt x="1675" y="1535"/>
                  <a:pt x="1735" y="1542"/>
                  <a:pt x="1754" y="1542"/>
                </a:cubicBezTo>
                <a:cubicBezTo>
                  <a:pt x="1776" y="1542"/>
                  <a:pt x="1819" y="1537"/>
                  <a:pt x="1832" y="1559"/>
                </a:cubicBezTo>
                <a:cubicBezTo>
                  <a:pt x="1833" y="1561"/>
                  <a:pt x="1835" y="1563"/>
                  <a:pt x="1835" y="1565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7" y="1575"/>
                  <a:pt x="1838" y="1581"/>
                  <a:pt x="1840" y="1588"/>
                </a:cubicBezTo>
                <a:cubicBezTo>
                  <a:pt x="1844" y="1611"/>
                  <a:pt x="1844" y="1611"/>
                  <a:pt x="1844" y="1611"/>
                </a:cubicBezTo>
                <a:cubicBezTo>
                  <a:pt x="1845" y="1615"/>
                  <a:pt x="1844" y="1618"/>
                  <a:pt x="1843" y="1621"/>
                </a:cubicBezTo>
                <a:cubicBezTo>
                  <a:pt x="1842" y="1623"/>
                  <a:pt x="1840" y="1625"/>
                  <a:pt x="1838" y="1627"/>
                </a:cubicBezTo>
                <a:cubicBezTo>
                  <a:pt x="1838" y="1627"/>
                  <a:pt x="1837" y="1628"/>
                  <a:pt x="1836" y="1629"/>
                </a:cubicBezTo>
                <a:cubicBezTo>
                  <a:pt x="1836" y="1629"/>
                  <a:pt x="1835" y="1629"/>
                  <a:pt x="1835" y="1630"/>
                </a:cubicBezTo>
                <a:cubicBezTo>
                  <a:pt x="1835" y="1630"/>
                  <a:pt x="1834" y="1630"/>
                  <a:pt x="1834" y="1630"/>
                </a:cubicBezTo>
                <a:cubicBezTo>
                  <a:pt x="1833" y="1631"/>
                  <a:pt x="1832" y="1631"/>
                  <a:pt x="1830" y="1632"/>
                </a:cubicBezTo>
                <a:cubicBezTo>
                  <a:pt x="1829" y="1633"/>
                  <a:pt x="1828" y="1633"/>
                  <a:pt x="1827" y="1634"/>
                </a:cubicBezTo>
                <a:cubicBezTo>
                  <a:pt x="1826" y="1634"/>
                  <a:pt x="1825" y="1634"/>
                  <a:pt x="1825" y="1634"/>
                </a:cubicBezTo>
                <a:cubicBezTo>
                  <a:pt x="1824" y="1635"/>
                  <a:pt x="1823" y="1635"/>
                  <a:pt x="1822" y="1635"/>
                </a:cubicBezTo>
                <a:cubicBezTo>
                  <a:pt x="1821" y="1635"/>
                  <a:pt x="1820" y="1636"/>
                  <a:pt x="1819" y="1636"/>
                </a:cubicBezTo>
                <a:cubicBezTo>
                  <a:pt x="1818" y="1636"/>
                  <a:pt x="1818" y="1636"/>
                  <a:pt x="1818" y="1636"/>
                </a:cubicBezTo>
                <a:cubicBezTo>
                  <a:pt x="1816" y="1636"/>
                  <a:pt x="1814" y="1637"/>
                  <a:pt x="1812" y="1637"/>
                </a:cubicBezTo>
                <a:cubicBezTo>
                  <a:pt x="1809" y="1637"/>
                  <a:pt x="1807" y="1637"/>
                  <a:pt x="1805" y="1637"/>
                </a:cubicBezTo>
                <a:cubicBezTo>
                  <a:pt x="1805" y="1637"/>
                  <a:pt x="1805" y="1637"/>
                  <a:pt x="1805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777" y="1637"/>
                  <a:pt x="1750" y="1637"/>
                  <a:pt x="1722" y="1638"/>
                </a:cubicBezTo>
                <a:cubicBezTo>
                  <a:pt x="1719" y="1638"/>
                  <a:pt x="1716" y="1637"/>
                  <a:pt x="1714" y="1637"/>
                </a:cubicBezTo>
                <a:cubicBezTo>
                  <a:pt x="1713" y="1637"/>
                  <a:pt x="1712" y="1637"/>
                  <a:pt x="1712" y="1637"/>
                </a:cubicBezTo>
                <a:cubicBezTo>
                  <a:pt x="1709" y="1636"/>
                  <a:pt x="1707" y="1636"/>
                  <a:pt x="1705" y="1636"/>
                </a:cubicBezTo>
                <a:cubicBezTo>
                  <a:pt x="1705" y="1636"/>
                  <a:pt x="1705" y="1636"/>
                  <a:pt x="1705" y="1636"/>
                </a:cubicBezTo>
                <a:cubicBezTo>
                  <a:pt x="1704" y="1635"/>
                  <a:pt x="1704" y="1635"/>
                  <a:pt x="1704" y="1635"/>
                </a:cubicBezTo>
                <a:cubicBezTo>
                  <a:pt x="1701" y="1635"/>
                  <a:pt x="1699" y="1634"/>
                  <a:pt x="1697" y="1633"/>
                </a:cubicBezTo>
                <a:cubicBezTo>
                  <a:pt x="1696" y="1633"/>
                  <a:pt x="1695" y="1632"/>
                  <a:pt x="1695" y="1632"/>
                </a:cubicBezTo>
                <a:cubicBezTo>
                  <a:pt x="1693" y="1632"/>
                  <a:pt x="1692" y="1631"/>
                  <a:pt x="1691" y="1630"/>
                </a:cubicBezTo>
                <a:cubicBezTo>
                  <a:pt x="1691" y="1630"/>
                  <a:pt x="1690" y="1630"/>
                  <a:pt x="1690" y="1630"/>
                </a:cubicBezTo>
                <a:cubicBezTo>
                  <a:pt x="1686" y="1628"/>
                  <a:pt x="1682" y="1625"/>
                  <a:pt x="1680" y="1622"/>
                </a:cubicBezTo>
                <a:close/>
                <a:moveTo>
                  <a:pt x="1875" y="1783"/>
                </a:moveTo>
                <a:cubicBezTo>
                  <a:pt x="1873" y="1787"/>
                  <a:pt x="1870" y="1790"/>
                  <a:pt x="1866" y="1793"/>
                </a:cubicBezTo>
                <a:cubicBezTo>
                  <a:pt x="1862" y="1796"/>
                  <a:pt x="1858" y="1799"/>
                  <a:pt x="1852" y="1800"/>
                </a:cubicBezTo>
                <a:cubicBezTo>
                  <a:pt x="1846" y="1802"/>
                  <a:pt x="1840" y="1803"/>
                  <a:pt x="1833" y="1803"/>
                </a:cubicBezTo>
                <a:cubicBezTo>
                  <a:pt x="1815" y="1803"/>
                  <a:pt x="1815" y="1803"/>
                  <a:pt x="1815" y="1803"/>
                </a:cubicBezTo>
                <a:cubicBezTo>
                  <a:pt x="1814" y="1803"/>
                  <a:pt x="1814" y="1803"/>
                  <a:pt x="1814" y="1803"/>
                </a:cubicBezTo>
                <a:cubicBezTo>
                  <a:pt x="1789" y="1803"/>
                  <a:pt x="1765" y="1803"/>
                  <a:pt x="1740" y="1803"/>
                </a:cubicBezTo>
                <a:cubicBezTo>
                  <a:pt x="1737" y="1803"/>
                  <a:pt x="1734" y="1803"/>
                  <a:pt x="1731" y="1803"/>
                </a:cubicBezTo>
                <a:cubicBezTo>
                  <a:pt x="1730" y="1803"/>
                  <a:pt x="1730" y="1803"/>
                  <a:pt x="1729" y="1803"/>
                </a:cubicBezTo>
                <a:cubicBezTo>
                  <a:pt x="1726" y="1802"/>
                  <a:pt x="1724" y="1802"/>
                  <a:pt x="1721" y="1801"/>
                </a:cubicBezTo>
                <a:cubicBezTo>
                  <a:pt x="1721" y="1801"/>
                  <a:pt x="1721" y="1801"/>
                  <a:pt x="1720" y="1801"/>
                </a:cubicBezTo>
                <a:cubicBezTo>
                  <a:pt x="1720" y="1801"/>
                  <a:pt x="1720" y="1801"/>
                  <a:pt x="1720" y="1801"/>
                </a:cubicBezTo>
                <a:cubicBezTo>
                  <a:pt x="1709" y="1798"/>
                  <a:pt x="1698" y="1792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1" y="1782"/>
                  <a:pt x="1690" y="1780"/>
                  <a:pt x="1690" y="1778"/>
                </a:cubicBezTo>
                <a:cubicBezTo>
                  <a:pt x="1689" y="1777"/>
                  <a:pt x="1689" y="1776"/>
                  <a:pt x="1689" y="1775"/>
                </a:cubicBezTo>
                <a:cubicBezTo>
                  <a:pt x="1688" y="1774"/>
                  <a:pt x="1688" y="1773"/>
                  <a:pt x="1688" y="1772"/>
                </a:cubicBezTo>
                <a:cubicBezTo>
                  <a:pt x="1688" y="1772"/>
                  <a:pt x="1688" y="1771"/>
                  <a:pt x="1688" y="1771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6" y="1756"/>
                  <a:pt x="1685" y="1742"/>
                  <a:pt x="1684" y="1728"/>
                </a:cubicBezTo>
                <a:cubicBezTo>
                  <a:pt x="1684" y="1725"/>
                  <a:pt x="1684" y="1723"/>
                  <a:pt x="1684" y="1721"/>
                </a:cubicBezTo>
                <a:cubicBezTo>
                  <a:pt x="1683" y="1714"/>
                  <a:pt x="1683" y="1714"/>
                  <a:pt x="1683" y="1714"/>
                </a:cubicBezTo>
                <a:cubicBezTo>
                  <a:pt x="1683" y="1713"/>
                  <a:pt x="1683" y="1713"/>
                  <a:pt x="1683" y="1713"/>
                </a:cubicBezTo>
                <a:cubicBezTo>
                  <a:pt x="1683" y="1711"/>
                  <a:pt x="1683" y="1710"/>
                  <a:pt x="1684" y="1709"/>
                </a:cubicBezTo>
                <a:cubicBezTo>
                  <a:pt x="1684" y="1708"/>
                  <a:pt x="1684" y="1707"/>
                  <a:pt x="1684" y="1707"/>
                </a:cubicBezTo>
                <a:cubicBezTo>
                  <a:pt x="1685" y="1706"/>
                  <a:pt x="1685" y="1705"/>
                  <a:pt x="1685" y="1704"/>
                </a:cubicBezTo>
                <a:cubicBezTo>
                  <a:pt x="1686" y="1703"/>
                  <a:pt x="1686" y="1703"/>
                  <a:pt x="1686" y="1702"/>
                </a:cubicBezTo>
                <a:cubicBezTo>
                  <a:pt x="1686" y="1702"/>
                  <a:pt x="1686" y="1702"/>
                  <a:pt x="1686" y="1702"/>
                </a:cubicBezTo>
                <a:cubicBezTo>
                  <a:pt x="1687" y="1700"/>
                  <a:pt x="1688" y="1699"/>
                  <a:pt x="1689" y="1698"/>
                </a:cubicBezTo>
                <a:cubicBezTo>
                  <a:pt x="1690" y="1697"/>
                  <a:pt x="1691" y="1697"/>
                  <a:pt x="1691" y="1696"/>
                </a:cubicBezTo>
                <a:cubicBezTo>
                  <a:pt x="1692" y="1695"/>
                  <a:pt x="1693" y="1695"/>
                  <a:pt x="1694" y="1694"/>
                </a:cubicBezTo>
                <a:cubicBezTo>
                  <a:pt x="1695" y="1694"/>
                  <a:pt x="1695" y="1693"/>
                  <a:pt x="1695" y="1693"/>
                </a:cubicBezTo>
                <a:cubicBezTo>
                  <a:pt x="1695" y="1693"/>
                  <a:pt x="1696" y="1693"/>
                  <a:pt x="1696" y="1693"/>
                </a:cubicBezTo>
                <a:cubicBezTo>
                  <a:pt x="1698" y="1692"/>
                  <a:pt x="1699" y="1691"/>
                  <a:pt x="1701" y="1690"/>
                </a:cubicBezTo>
                <a:cubicBezTo>
                  <a:pt x="1702" y="1690"/>
                  <a:pt x="1702" y="1689"/>
                  <a:pt x="1702" y="1689"/>
                </a:cubicBezTo>
                <a:cubicBezTo>
                  <a:pt x="1703" y="1689"/>
                  <a:pt x="1703" y="1689"/>
                  <a:pt x="1703" y="1689"/>
                </a:cubicBezTo>
                <a:cubicBezTo>
                  <a:pt x="1704" y="1689"/>
                  <a:pt x="1704" y="1689"/>
                  <a:pt x="1705" y="1688"/>
                </a:cubicBezTo>
                <a:cubicBezTo>
                  <a:pt x="1706" y="1688"/>
                  <a:pt x="1708" y="1687"/>
                  <a:pt x="1709" y="1687"/>
                </a:cubicBezTo>
                <a:cubicBezTo>
                  <a:pt x="1710" y="1687"/>
                  <a:pt x="1711" y="1686"/>
                  <a:pt x="1712" y="1686"/>
                </a:cubicBezTo>
                <a:cubicBezTo>
                  <a:pt x="1713" y="1686"/>
                  <a:pt x="1714" y="1686"/>
                  <a:pt x="1714" y="1686"/>
                </a:cubicBezTo>
                <a:cubicBezTo>
                  <a:pt x="1717" y="1685"/>
                  <a:pt x="1720" y="1685"/>
                  <a:pt x="1723" y="1685"/>
                </a:cubicBezTo>
                <a:cubicBezTo>
                  <a:pt x="1723" y="1685"/>
                  <a:pt x="1724" y="1685"/>
                  <a:pt x="1724" y="1685"/>
                </a:cubicBezTo>
                <a:cubicBezTo>
                  <a:pt x="1725" y="1685"/>
                  <a:pt x="1726" y="1685"/>
                  <a:pt x="1727" y="1685"/>
                </a:cubicBezTo>
                <a:cubicBezTo>
                  <a:pt x="1731" y="1685"/>
                  <a:pt x="1731" y="1685"/>
                  <a:pt x="1731" y="1685"/>
                </a:cubicBezTo>
                <a:cubicBezTo>
                  <a:pt x="1736" y="1684"/>
                  <a:pt x="1740" y="1684"/>
                  <a:pt x="1744" y="1684"/>
                </a:cubicBezTo>
                <a:cubicBezTo>
                  <a:pt x="1748" y="1684"/>
                  <a:pt x="1752" y="1684"/>
                  <a:pt x="1755" y="1684"/>
                </a:cubicBezTo>
                <a:cubicBezTo>
                  <a:pt x="1791" y="1684"/>
                  <a:pt x="1791" y="1684"/>
                  <a:pt x="1791" y="1684"/>
                </a:cubicBezTo>
                <a:cubicBezTo>
                  <a:pt x="1801" y="1684"/>
                  <a:pt x="1811" y="1684"/>
                  <a:pt x="1820" y="1685"/>
                </a:cubicBezTo>
                <a:cubicBezTo>
                  <a:pt x="1822" y="1685"/>
                  <a:pt x="1823" y="1685"/>
                  <a:pt x="1825" y="1685"/>
                </a:cubicBezTo>
                <a:cubicBezTo>
                  <a:pt x="1826" y="1686"/>
                  <a:pt x="1827" y="1686"/>
                  <a:pt x="1828" y="1686"/>
                </a:cubicBezTo>
                <a:cubicBezTo>
                  <a:pt x="1828" y="1686"/>
                  <a:pt x="1829" y="1686"/>
                  <a:pt x="1830" y="1686"/>
                </a:cubicBezTo>
                <a:cubicBezTo>
                  <a:pt x="1830" y="1686"/>
                  <a:pt x="1831" y="1686"/>
                  <a:pt x="1831" y="1687"/>
                </a:cubicBezTo>
                <a:cubicBezTo>
                  <a:pt x="1832" y="1687"/>
                  <a:pt x="1832" y="1687"/>
                  <a:pt x="1833" y="1687"/>
                </a:cubicBezTo>
                <a:cubicBezTo>
                  <a:pt x="1834" y="1687"/>
                  <a:pt x="1836" y="1688"/>
                  <a:pt x="1838" y="1689"/>
                </a:cubicBezTo>
                <a:cubicBezTo>
                  <a:pt x="1839" y="1689"/>
                  <a:pt x="1840" y="1689"/>
                  <a:pt x="1841" y="1690"/>
                </a:cubicBezTo>
                <a:cubicBezTo>
                  <a:pt x="1842" y="1690"/>
                  <a:pt x="1842" y="1690"/>
                  <a:pt x="1843" y="1691"/>
                </a:cubicBezTo>
                <a:cubicBezTo>
                  <a:pt x="1845" y="1691"/>
                  <a:pt x="1846" y="1692"/>
                  <a:pt x="1847" y="1693"/>
                </a:cubicBezTo>
                <a:cubicBezTo>
                  <a:pt x="1852" y="1695"/>
                  <a:pt x="1856" y="1698"/>
                  <a:pt x="1859" y="1702"/>
                </a:cubicBezTo>
                <a:cubicBezTo>
                  <a:pt x="1862" y="1705"/>
                  <a:pt x="1864" y="1709"/>
                  <a:pt x="1865" y="1713"/>
                </a:cubicBezTo>
                <a:cubicBezTo>
                  <a:pt x="1870" y="1736"/>
                  <a:pt x="1870" y="1736"/>
                  <a:pt x="1870" y="1736"/>
                </a:cubicBezTo>
                <a:cubicBezTo>
                  <a:pt x="1871" y="1746"/>
                  <a:pt x="1873" y="1755"/>
                  <a:pt x="1875" y="1764"/>
                </a:cubicBezTo>
                <a:cubicBezTo>
                  <a:pt x="1875" y="1764"/>
                  <a:pt x="1875" y="1764"/>
                  <a:pt x="1875" y="1764"/>
                </a:cubicBezTo>
                <a:cubicBezTo>
                  <a:pt x="1876" y="1770"/>
                  <a:pt x="1876" y="1770"/>
                  <a:pt x="1876" y="1770"/>
                </a:cubicBezTo>
                <a:cubicBezTo>
                  <a:pt x="1877" y="1775"/>
                  <a:pt x="1877" y="1779"/>
                  <a:pt x="1875" y="1783"/>
                </a:cubicBezTo>
                <a:close/>
                <a:moveTo>
                  <a:pt x="2041" y="1494"/>
                </a:moveTo>
                <a:cubicBezTo>
                  <a:pt x="2036" y="1492"/>
                  <a:pt x="2032" y="1490"/>
                  <a:pt x="2030" y="1487"/>
                </a:cubicBezTo>
                <a:cubicBezTo>
                  <a:pt x="2027" y="1485"/>
                  <a:pt x="2024" y="1482"/>
                  <a:pt x="2023" y="1479"/>
                </a:cubicBezTo>
                <a:cubicBezTo>
                  <a:pt x="2021" y="1474"/>
                  <a:pt x="2021" y="1474"/>
                  <a:pt x="2021" y="1474"/>
                </a:cubicBezTo>
                <a:cubicBezTo>
                  <a:pt x="2019" y="1467"/>
                  <a:pt x="2016" y="1460"/>
                  <a:pt x="2014" y="1453"/>
                </a:cubicBezTo>
                <a:cubicBezTo>
                  <a:pt x="2012" y="1449"/>
                  <a:pt x="2009" y="1444"/>
                  <a:pt x="2009" y="1439"/>
                </a:cubicBezTo>
                <a:cubicBezTo>
                  <a:pt x="2009" y="1439"/>
                  <a:pt x="2009" y="1438"/>
                  <a:pt x="2009" y="1437"/>
                </a:cubicBezTo>
                <a:cubicBezTo>
                  <a:pt x="2009" y="1437"/>
                  <a:pt x="2009" y="1437"/>
                  <a:pt x="2009" y="1437"/>
                </a:cubicBezTo>
                <a:cubicBezTo>
                  <a:pt x="2009" y="1436"/>
                  <a:pt x="2009" y="1436"/>
                  <a:pt x="2009" y="1436"/>
                </a:cubicBezTo>
                <a:cubicBezTo>
                  <a:pt x="2010" y="1435"/>
                  <a:pt x="2009" y="1435"/>
                  <a:pt x="2010" y="1434"/>
                </a:cubicBezTo>
                <a:cubicBezTo>
                  <a:pt x="2010" y="1434"/>
                  <a:pt x="2010" y="1434"/>
                  <a:pt x="2010" y="1434"/>
                </a:cubicBezTo>
                <a:cubicBezTo>
                  <a:pt x="2016" y="1421"/>
                  <a:pt x="2039" y="1423"/>
                  <a:pt x="2051" y="1423"/>
                </a:cubicBezTo>
                <a:cubicBezTo>
                  <a:pt x="2110" y="1422"/>
                  <a:pt x="2110" y="1422"/>
                  <a:pt x="2110" y="1422"/>
                </a:cubicBezTo>
                <a:cubicBezTo>
                  <a:pt x="2115" y="1422"/>
                  <a:pt x="2120" y="1423"/>
                  <a:pt x="2125" y="1424"/>
                </a:cubicBezTo>
                <a:cubicBezTo>
                  <a:pt x="2126" y="1424"/>
                  <a:pt x="2128" y="1424"/>
                  <a:pt x="2129" y="1425"/>
                </a:cubicBezTo>
                <a:cubicBezTo>
                  <a:pt x="2129" y="1425"/>
                  <a:pt x="2130" y="1425"/>
                  <a:pt x="2131" y="1425"/>
                </a:cubicBezTo>
                <a:cubicBezTo>
                  <a:pt x="2132" y="1425"/>
                  <a:pt x="2133" y="1426"/>
                  <a:pt x="2133" y="1426"/>
                </a:cubicBezTo>
                <a:cubicBezTo>
                  <a:pt x="2135" y="1426"/>
                  <a:pt x="2137" y="1427"/>
                  <a:pt x="2138" y="1428"/>
                </a:cubicBezTo>
                <a:cubicBezTo>
                  <a:pt x="2139" y="1428"/>
                  <a:pt x="2139" y="1428"/>
                  <a:pt x="2139" y="1428"/>
                </a:cubicBezTo>
                <a:cubicBezTo>
                  <a:pt x="2139" y="1428"/>
                  <a:pt x="2139" y="1428"/>
                  <a:pt x="2140" y="1428"/>
                </a:cubicBezTo>
                <a:cubicBezTo>
                  <a:pt x="2141" y="1429"/>
                  <a:pt x="2142" y="1429"/>
                  <a:pt x="2144" y="1430"/>
                </a:cubicBezTo>
                <a:cubicBezTo>
                  <a:pt x="2145" y="1431"/>
                  <a:pt x="2146" y="1431"/>
                  <a:pt x="2146" y="1431"/>
                </a:cubicBezTo>
                <a:cubicBezTo>
                  <a:pt x="2147" y="1432"/>
                  <a:pt x="2147" y="1432"/>
                  <a:pt x="2148" y="1432"/>
                </a:cubicBezTo>
                <a:cubicBezTo>
                  <a:pt x="2148" y="1433"/>
                  <a:pt x="2148" y="1433"/>
                  <a:pt x="2149" y="1433"/>
                </a:cubicBezTo>
                <a:cubicBezTo>
                  <a:pt x="2149" y="1433"/>
                  <a:pt x="2150" y="1434"/>
                  <a:pt x="2150" y="1434"/>
                </a:cubicBezTo>
                <a:cubicBezTo>
                  <a:pt x="2153" y="1436"/>
                  <a:pt x="2156" y="1439"/>
                  <a:pt x="2157" y="1442"/>
                </a:cubicBezTo>
                <a:cubicBezTo>
                  <a:pt x="2157" y="1442"/>
                  <a:pt x="2157" y="1442"/>
                  <a:pt x="2157" y="1442"/>
                </a:cubicBezTo>
                <a:cubicBezTo>
                  <a:pt x="2163" y="1450"/>
                  <a:pt x="2166" y="1460"/>
                  <a:pt x="2170" y="1468"/>
                </a:cubicBezTo>
                <a:cubicBezTo>
                  <a:pt x="2170" y="1468"/>
                  <a:pt x="2170" y="1468"/>
                  <a:pt x="2170" y="1468"/>
                </a:cubicBezTo>
                <a:cubicBezTo>
                  <a:pt x="2172" y="1473"/>
                  <a:pt x="2176" y="1477"/>
                  <a:pt x="2177" y="1482"/>
                </a:cubicBezTo>
                <a:cubicBezTo>
                  <a:pt x="2177" y="1482"/>
                  <a:pt x="2177" y="1483"/>
                  <a:pt x="2177" y="1483"/>
                </a:cubicBezTo>
                <a:cubicBezTo>
                  <a:pt x="2177" y="1483"/>
                  <a:pt x="2177" y="1483"/>
                  <a:pt x="2177" y="1483"/>
                </a:cubicBezTo>
                <a:cubicBezTo>
                  <a:pt x="2178" y="1492"/>
                  <a:pt x="2170" y="1496"/>
                  <a:pt x="2162" y="1498"/>
                </a:cubicBezTo>
                <a:cubicBezTo>
                  <a:pt x="2161" y="1498"/>
                  <a:pt x="2161" y="1498"/>
                  <a:pt x="2161" y="1499"/>
                </a:cubicBezTo>
                <a:cubicBezTo>
                  <a:pt x="2160" y="1499"/>
                  <a:pt x="2160" y="1499"/>
                  <a:pt x="2159" y="1499"/>
                </a:cubicBezTo>
                <a:cubicBezTo>
                  <a:pt x="2158" y="1499"/>
                  <a:pt x="2156" y="1499"/>
                  <a:pt x="2155" y="1500"/>
                </a:cubicBezTo>
                <a:cubicBezTo>
                  <a:pt x="2154" y="1500"/>
                  <a:pt x="2154" y="1500"/>
                  <a:pt x="2153" y="1500"/>
                </a:cubicBezTo>
                <a:cubicBezTo>
                  <a:pt x="2152" y="1500"/>
                  <a:pt x="2150" y="1500"/>
                  <a:pt x="2149" y="1500"/>
                </a:cubicBezTo>
                <a:cubicBezTo>
                  <a:pt x="2148" y="1500"/>
                  <a:pt x="2147" y="1500"/>
                  <a:pt x="2146" y="1500"/>
                </a:cubicBezTo>
                <a:cubicBezTo>
                  <a:pt x="2146" y="1500"/>
                  <a:pt x="2146" y="1500"/>
                  <a:pt x="2146" y="1500"/>
                </a:cubicBezTo>
                <a:cubicBezTo>
                  <a:pt x="2144" y="1500"/>
                  <a:pt x="2144" y="1500"/>
                  <a:pt x="2144" y="1500"/>
                </a:cubicBezTo>
                <a:cubicBezTo>
                  <a:pt x="2135" y="1500"/>
                  <a:pt x="2126" y="1500"/>
                  <a:pt x="2117" y="1500"/>
                </a:cubicBezTo>
                <a:cubicBezTo>
                  <a:pt x="2102" y="1500"/>
                  <a:pt x="2087" y="1500"/>
                  <a:pt x="2072" y="1500"/>
                </a:cubicBezTo>
                <a:cubicBezTo>
                  <a:pt x="2061" y="1500"/>
                  <a:pt x="2050" y="1499"/>
                  <a:pt x="2041" y="1494"/>
                </a:cubicBezTo>
                <a:cubicBezTo>
                  <a:pt x="2041" y="1494"/>
                  <a:pt x="2041" y="1494"/>
                  <a:pt x="2041" y="1494"/>
                </a:cubicBezTo>
                <a:close/>
                <a:moveTo>
                  <a:pt x="2079" y="1621"/>
                </a:moveTo>
                <a:cubicBezTo>
                  <a:pt x="2076" y="1617"/>
                  <a:pt x="2073" y="1614"/>
                  <a:pt x="2072" y="1611"/>
                </a:cubicBezTo>
                <a:cubicBezTo>
                  <a:pt x="2064" y="1588"/>
                  <a:pt x="2064" y="1588"/>
                  <a:pt x="2064" y="1588"/>
                </a:cubicBezTo>
                <a:cubicBezTo>
                  <a:pt x="2061" y="1581"/>
                  <a:pt x="2059" y="1575"/>
                  <a:pt x="2056" y="1568"/>
                </a:cubicBezTo>
                <a:cubicBezTo>
                  <a:pt x="2056" y="1568"/>
                  <a:pt x="2056" y="1568"/>
                  <a:pt x="2056" y="1568"/>
                </a:cubicBezTo>
                <a:cubicBezTo>
                  <a:pt x="2055" y="1565"/>
                  <a:pt x="2055" y="1565"/>
                  <a:pt x="2055" y="1565"/>
                </a:cubicBezTo>
                <a:cubicBezTo>
                  <a:pt x="2054" y="1561"/>
                  <a:pt x="2054" y="1558"/>
                  <a:pt x="2055" y="1555"/>
                </a:cubicBezTo>
                <a:cubicBezTo>
                  <a:pt x="2056" y="1553"/>
                  <a:pt x="2057" y="1552"/>
                  <a:pt x="2059" y="1550"/>
                </a:cubicBezTo>
                <a:cubicBezTo>
                  <a:pt x="2059" y="1550"/>
                  <a:pt x="2059" y="1550"/>
                  <a:pt x="2060" y="1549"/>
                </a:cubicBezTo>
                <a:cubicBezTo>
                  <a:pt x="2060" y="1549"/>
                  <a:pt x="2061" y="1548"/>
                  <a:pt x="2061" y="1548"/>
                </a:cubicBezTo>
                <a:cubicBezTo>
                  <a:pt x="2064" y="1546"/>
                  <a:pt x="2068" y="1544"/>
                  <a:pt x="2072" y="1543"/>
                </a:cubicBezTo>
                <a:cubicBezTo>
                  <a:pt x="2076" y="1542"/>
                  <a:pt x="2080" y="1542"/>
                  <a:pt x="2084" y="1541"/>
                </a:cubicBezTo>
                <a:cubicBezTo>
                  <a:pt x="2100" y="1540"/>
                  <a:pt x="2117" y="1541"/>
                  <a:pt x="2125" y="1541"/>
                </a:cubicBezTo>
                <a:cubicBezTo>
                  <a:pt x="2153" y="1541"/>
                  <a:pt x="2202" y="1535"/>
                  <a:pt x="2218" y="1564"/>
                </a:cubicBezTo>
                <a:cubicBezTo>
                  <a:pt x="2218" y="1564"/>
                  <a:pt x="2218" y="1564"/>
                  <a:pt x="2218" y="1564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24" y="1577"/>
                  <a:pt x="2230" y="1589"/>
                  <a:pt x="2236" y="1601"/>
                </a:cubicBezTo>
                <a:cubicBezTo>
                  <a:pt x="2238" y="1605"/>
                  <a:pt x="2241" y="1609"/>
                  <a:pt x="2242" y="1614"/>
                </a:cubicBezTo>
                <a:cubicBezTo>
                  <a:pt x="2242" y="1614"/>
                  <a:pt x="2242" y="1614"/>
                  <a:pt x="2242" y="1614"/>
                </a:cubicBezTo>
                <a:cubicBezTo>
                  <a:pt x="2242" y="1615"/>
                  <a:pt x="2242" y="1616"/>
                  <a:pt x="2242" y="1617"/>
                </a:cubicBezTo>
                <a:cubicBezTo>
                  <a:pt x="2242" y="1618"/>
                  <a:pt x="2242" y="1619"/>
                  <a:pt x="2242" y="1620"/>
                </a:cubicBezTo>
                <a:cubicBezTo>
                  <a:pt x="2242" y="1620"/>
                  <a:pt x="2242" y="1620"/>
                  <a:pt x="2242" y="1620"/>
                </a:cubicBezTo>
                <a:cubicBezTo>
                  <a:pt x="2242" y="1620"/>
                  <a:pt x="2242" y="1621"/>
                  <a:pt x="2242" y="1621"/>
                </a:cubicBezTo>
                <a:cubicBezTo>
                  <a:pt x="2242" y="1622"/>
                  <a:pt x="2241" y="1623"/>
                  <a:pt x="2240" y="1624"/>
                </a:cubicBezTo>
                <a:cubicBezTo>
                  <a:pt x="2240" y="1625"/>
                  <a:pt x="2240" y="1625"/>
                  <a:pt x="2240" y="1625"/>
                </a:cubicBezTo>
                <a:cubicBezTo>
                  <a:pt x="2239" y="1626"/>
                  <a:pt x="2238" y="1627"/>
                  <a:pt x="2237" y="1628"/>
                </a:cubicBezTo>
                <a:cubicBezTo>
                  <a:pt x="2237" y="1628"/>
                  <a:pt x="2237" y="1628"/>
                  <a:pt x="2237" y="1628"/>
                </a:cubicBezTo>
                <a:cubicBezTo>
                  <a:pt x="2236" y="1629"/>
                  <a:pt x="2236" y="1629"/>
                  <a:pt x="2236" y="1629"/>
                </a:cubicBezTo>
                <a:cubicBezTo>
                  <a:pt x="2235" y="1630"/>
                  <a:pt x="2234" y="1630"/>
                  <a:pt x="2234" y="1630"/>
                </a:cubicBezTo>
                <a:cubicBezTo>
                  <a:pt x="2231" y="1632"/>
                  <a:pt x="2229" y="1633"/>
                  <a:pt x="2225" y="1634"/>
                </a:cubicBezTo>
                <a:cubicBezTo>
                  <a:pt x="2225" y="1634"/>
                  <a:pt x="2224" y="1635"/>
                  <a:pt x="2223" y="1635"/>
                </a:cubicBezTo>
                <a:cubicBezTo>
                  <a:pt x="2221" y="1635"/>
                  <a:pt x="2220" y="1635"/>
                  <a:pt x="2219" y="1636"/>
                </a:cubicBezTo>
                <a:cubicBezTo>
                  <a:pt x="2218" y="1636"/>
                  <a:pt x="2218" y="1636"/>
                  <a:pt x="2217" y="1636"/>
                </a:cubicBezTo>
                <a:cubicBezTo>
                  <a:pt x="2217" y="1636"/>
                  <a:pt x="2216" y="1636"/>
                  <a:pt x="2216" y="1636"/>
                </a:cubicBezTo>
                <a:cubicBezTo>
                  <a:pt x="2187" y="1639"/>
                  <a:pt x="2156" y="1636"/>
                  <a:pt x="2126" y="1637"/>
                </a:cubicBezTo>
                <a:cubicBezTo>
                  <a:pt x="2123" y="1637"/>
                  <a:pt x="2120" y="1636"/>
                  <a:pt x="2117" y="1636"/>
                </a:cubicBezTo>
                <a:cubicBezTo>
                  <a:pt x="2117" y="1636"/>
                  <a:pt x="2117" y="1636"/>
                  <a:pt x="2117" y="1636"/>
                </a:cubicBezTo>
                <a:cubicBezTo>
                  <a:pt x="2106" y="1635"/>
                  <a:pt x="2095" y="1631"/>
                  <a:pt x="2086" y="1625"/>
                </a:cubicBezTo>
                <a:cubicBezTo>
                  <a:pt x="2083" y="1624"/>
                  <a:pt x="2081" y="1622"/>
                  <a:pt x="2079" y="1621"/>
                </a:cubicBezTo>
                <a:close/>
                <a:moveTo>
                  <a:pt x="2322" y="1782"/>
                </a:moveTo>
                <a:cubicBezTo>
                  <a:pt x="2322" y="1783"/>
                  <a:pt x="2321" y="1783"/>
                  <a:pt x="2321" y="1784"/>
                </a:cubicBezTo>
                <a:cubicBezTo>
                  <a:pt x="2321" y="1785"/>
                  <a:pt x="2321" y="1785"/>
                  <a:pt x="2321" y="1786"/>
                </a:cubicBezTo>
                <a:cubicBezTo>
                  <a:pt x="2320" y="1787"/>
                  <a:pt x="2320" y="1788"/>
                  <a:pt x="2319" y="1789"/>
                </a:cubicBezTo>
                <a:cubicBezTo>
                  <a:pt x="2319" y="1789"/>
                  <a:pt x="2319" y="1789"/>
                  <a:pt x="2319" y="1790"/>
                </a:cubicBezTo>
                <a:cubicBezTo>
                  <a:pt x="2318" y="1790"/>
                  <a:pt x="2318" y="1791"/>
                  <a:pt x="2317" y="1791"/>
                </a:cubicBezTo>
                <a:cubicBezTo>
                  <a:pt x="2317" y="1791"/>
                  <a:pt x="2317" y="1792"/>
                  <a:pt x="2316" y="1792"/>
                </a:cubicBezTo>
                <a:cubicBezTo>
                  <a:pt x="2316" y="1792"/>
                  <a:pt x="2316" y="1792"/>
                  <a:pt x="2316" y="1793"/>
                </a:cubicBezTo>
                <a:cubicBezTo>
                  <a:pt x="2310" y="1798"/>
                  <a:pt x="2303" y="1800"/>
                  <a:pt x="2296" y="1801"/>
                </a:cubicBezTo>
                <a:cubicBezTo>
                  <a:pt x="2296" y="1801"/>
                  <a:pt x="2295" y="1801"/>
                  <a:pt x="2295" y="1801"/>
                </a:cubicBezTo>
                <a:cubicBezTo>
                  <a:pt x="2292" y="1802"/>
                  <a:pt x="2289" y="1802"/>
                  <a:pt x="2286" y="1802"/>
                </a:cubicBezTo>
                <a:cubicBezTo>
                  <a:pt x="2286" y="1802"/>
                  <a:pt x="2286" y="1802"/>
                  <a:pt x="2286" y="1802"/>
                </a:cubicBezTo>
                <a:cubicBezTo>
                  <a:pt x="2283" y="1802"/>
                  <a:pt x="2283" y="1802"/>
                  <a:pt x="2283" y="1802"/>
                </a:cubicBezTo>
                <a:cubicBezTo>
                  <a:pt x="2280" y="1802"/>
                  <a:pt x="2277" y="1802"/>
                  <a:pt x="2275" y="1802"/>
                </a:cubicBezTo>
                <a:cubicBezTo>
                  <a:pt x="2193" y="1802"/>
                  <a:pt x="2193" y="1802"/>
                  <a:pt x="2193" y="1802"/>
                </a:cubicBezTo>
                <a:cubicBezTo>
                  <a:pt x="2190" y="1802"/>
                  <a:pt x="2187" y="1802"/>
                  <a:pt x="2184" y="1802"/>
                </a:cubicBezTo>
                <a:cubicBezTo>
                  <a:pt x="2183" y="1801"/>
                  <a:pt x="2182" y="1801"/>
                  <a:pt x="2181" y="1801"/>
                </a:cubicBezTo>
                <a:cubicBezTo>
                  <a:pt x="2164" y="1799"/>
                  <a:pt x="2144" y="1791"/>
                  <a:pt x="2135" y="1776"/>
                </a:cubicBezTo>
                <a:cubicBezTo>
                  <a:pt x="2133" y="1774"/>
                  <a:pt x="2132" y="1772"/>
                  <a:pt x="2131" y="1770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27" y="1757"/>
                  <a:pt x="2122" y="1746"/>
                  <a:pt x="2118" y="1734"/>
                </a:cubicBezTo>
                <a:cubicBezTo>
                  <a:pt x="2116" y="1728"/>
                  <a:pt x="2112" y="1720"/>
                  <a:pt x="2110" y="1713"/>
                </a:cubicBezTo>
                <a:cubicBezTo>
                  <a:pt x="2110" y="1713"/>
                  <a:pt x="2110" y="1713"/>
                  <a:pt x="2110" y="1713"/>
                </a:cubicBezTo>
                <a:cubicBezTo>
                  <a:pt x="2110" y="1713"/>
                  <a:pt x="2110" y="1712"/>
                  <a:pt x="2110" y="1712"/>
                </a:cubicBezTo>
                <a:cubicBezTo>
                  <a:pt x="2110" y="1712"/>
                  <a:pt x="2109" y="1711"/>
                  <a:pt x="2109" y="1710"/>
                </a:cubicBezTo>
                <a:cubicBezTo>
                  <a:pt x="2109" y="1707"/>
                  <a:pt x="2109" y="1704"/>
                  <a:pt x="2109" y="1701"/>
                </a:cubicBezTo>
                <a:cubicBezTo>
                  <a:pt x="2110" y="1699"/>
                  <a:pt x="2111" y="1698"/>
                  <a:pt x="2112" y="1696"/>
                </a:cubicBezTo>
                <a:cubicBezTo>
                  <a:pt x="2112" y="1696"/>
                  <a:pt x="2112" y="1696"/>
                  <a:pt x="2112" y="1696"/>
                </a:cubicBezTo>
                <a:cubicBezTo>
                  <a:pt x="2117" y="1688"/>
                  <a:pt x="2126" y="1685"/>
                  <a:pt x="2136" y="1684"/>
                </a:cubicBezTo>
                <a:cubicBezTo>
                  <a:pt x="2136" y="1684"/>
                  <a:pt x="2136" y="1684"/>
                  <a:pt x="2137" y="1684"/>
                </a:cubicBezTo>
                <a:cubicBezTo>
                  <a:pt x="2139" y="1684"/>
                  <a:pt x="2141" y="1684"/>
                  <a:pt x="2144" y="1684"/>
                </a:cubicBezTo>
                <a:cubicBezTo>
                  <a:pt x="2144" y="1684"/>
                  <a:pt x="2145" y="1683"/>
                  <a:pt x="2145" y="1683"/>
                </a:cubicBezTo>
                <a:cubicBezTo>
                  <a:pt x="2151" y="1683"/>
                  <a:pt x="2151" y="1683"/>
                  <a:pt x="2151" y="1683"/>
                </a:cubicBezTo>
                <a:cubicBezTo>
                  <a:pt x="2152" y="1683"/>
                  <a:pt x="2153" y="1683"/>
                  <a:pt x="2155" y="1683"/>
                </a:cubicBezTo>
                <a:cubicBezTo>
                  <a:pt x="2180" y="1683"/>
                  <a:pt x="2205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4" y="1683"/>
                  <a:pt x="2237" y="1683"/>
                  <a:pt x="2240" y="1684"/>
                </a:cubicBezTo>
                <a:cubicBezTo>
                  <a:pt x="2240" y="1684"/>
                  <a:pt x="2241" y="1684"/>
                  <a:pt x="2241" y="1684"/>
                </a:cubicBezTo>
                <a:cubicBezTo>
                  <a:pt x="2258" y="1686"/>
                  <a:pt x="2277" y="1693"/>
                  <a:pt x="2287" y="1706"/>
                </a:cubicBezTo>
                <a:cubicBezTo>
                  <a:pt x="2289" y="1708"/>
                  <a:pt x="2290" y="1710"/>
                  <a:pt x="2291" y="1712"/>
                </a:cubicBezTo>
                <a:cubicBezTo>
                  <a:pt x="2294" y="1717"/>
                  <a:pt x="2294" y="1717"/>
                  <a:pt x="2294" y="1717"/>
                </a:cubicBezTo>
                <a:cubicBezTo>
                  <a:pt x="2299" y="1727"/>
                  <a:pt x="2304" y="1737"/>
                  <a:pt x="2309" y="1748"/>
                </a:cubicBezTo>
                <a:cubicBezTo>
                  <a:pt x="2312" y="1754"/>
                  <a:pt x="2318" y="1762"/>
                  <a:pt x="2320" y="1771"/>
                </a:cubicBezTo>
                <a:cubicBezTo>
                  <a:pt x="2322" y="1775"/>
                  <a:pt x="2323" y="1778"/>
                  <a:pt x="2322" y="1782"/>
                </a:cubicBezTo>
                <a:close/>
                <a:moveTo>
                  <a:pt x="2340" y="1624"/>
                </a:moveTo>
                <a:cubicBezTo>
                  <a:pt x="2338" y="1622"/>
                  <a:pt x="2337" y="1621"/>
                  <a:pt x="2335" y="1620"/>
                </a:cubicBezTo>
                <a:cubicBezTo>
                  <a:pt x="2331" y="1617"/>
                  <a:pt x="2328" y="1613"/>
                  <a:pt x="2326" y="1610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17" y="1594"/>
                  <a:pt x="2310" y="1582"/>
                  <a:pt x="2303" y="1569"/>
                </a:cubicBezTo>
                <a:cubicBezTo>
                  <a:pt x="2303" y="1569"/>
                  <a:pt x="2303" y="1569"/>
                  <a:pt x="2303" y="1569"/>
                </a:cubicBezTo>
                <a:cubicBezTo>
                  <a:pt x="2300" y="1564"/>
                  <a:pt x="2300" y="1564"/>
                  <a:pt x="2300" y="1564"/>
                </a:cubicBezTo>
                <a:cubicBezTo>
                  <a:pt x="2298" y="1561"/>
                  <a:pt x="2298" y="1558"/>
                  <a:pt x="2298" y="1555"/>
                </a:cubicBezTo>
                <a:cubicBezTo>
                  <a:pt x="2299" y="1552"/>
                  <a:pt x="2300" y="1550"/>
                  <a:pt x="2303" y="1547"/>
                </a:cubicBezTo>
                <a:cubicBezTo>
                  <a:pt x="2306" y="1545"/>
                  <a:pt x="2309" y="1544"/>
                  <a:pt x="2313" y="1542"/>
                </a:cubicBezTo>
                <a:cubicBezTo>
                  <a:pt x="2318" y="1541"/>
                  <a:pt x="2323" y="1541"/>
                  <a:pt x="2329" y="1541"/>
                </a:cubicBezTo>
                <a:cubicBezTo>
                  <a:pt x="2330" y="1541"/>
                  <a:pt x="2330" y="1541"/>
                  <a:pt x="2330" y="1541"/>
                </a:cubicBezTo>
                <a:cubicBezTo>
                  <a:pt x="2342" y="1540"/>
                  <a:pt x="2356" y="1540"/>
                  <a:pt x="2363" y="1540"/>
                </a:cubicBezTo>
                <a:cubicBezTo>
                  <a:pt x="2394" y="1540"/>
                  <a:pt x="2443" y="1534"/>
                  <a:pt x="2463" y="1564"/>
                </a:cubicBezTo>
                <a:cubicBezTo>
                  <a:pt x="2470" y="1573"/>
                  <a:pt x="2476" y="1583"/>
                  <a:pt x="2483" y="1593"/>
                </a:cubicBezTo>
                <a:cubicBezTo>
                  <a:pt x="2486" y="1598"/>
                  <a:pt x="2492" y="1605"/>
                  <a:pt x="2495" y="1611"/>
                </a:cubicBezTo>
                <a:cubicBezTo>
                  <a:pt x="2497" y="1614"/>
                  <a:pt x="2498" y="1617"/>
                  <a:pt x="2498" y="1620"/>
                </a:cubicBezTo>
                <a:cubicBezTo>
                  <a:pt x="2498" y="1621"/>
                  <a:pt x="2497" y="1623"/>
                  <a:pt x="2496" y="1625"/>
                </a:cubicBezTo>
                <a:cubicBezTo>
                  <a:pt x="2496" y="1626"/>
                  <a:pt x="2495" y="1627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3" y="1629"/>
                  <a:pt x="2493" y="1629"/>
                  <a:pt x="2492" y="1630"/>
                </a:cubicBezTo>
                <a:cubicBezTo>
                  <a:pt x="2492" y="1630"/>
                  <a:pt x="2491" y="1630"/>
                  <a:pt x="2491" y="1630"/>
                </a:cubicBezTo>
                <a:cubicBezTo>
                  <a:pt x="2490" y="1631"/>
                  <a:pt x="2489" y="1631"/>
                  <a:pt x="2488" y="1632"/>
                </a:cubicBezTo>
                <a:cubicBezTo>
                  <a:pt x="2487" y="1632"/>
                  <a:pt x="2485" y="1633"/>
                  <a:pt x="2484" y="1633"/>
                </a:cubicBezTo>
                <a:cubicBezTo>
                  <a:pt x="2484" y="1633"/>
                  <a:pt x="2484" y="1634"/>
                  <a:pt x="2484" y="1634"/>
                </a:cubicBezTo>
                <a:cubicBezTo>
                  <a:pt x="2484" y="1634"/>
                  <a:pt x="2483" y="1634"/>
                  <a:pt x="2483" y="1634"/>
                </a:cubicBezTo>
                <a:cubicBezTo>
                  <a:pt x="2469" y="1638"/>
                  <a:pt x="2448" y="1636"/>
                  <a:pt x="2434" y="1636"/>
                </a:cubicBezTo>
                <a:cubicBezTo>
                  <a:pt x="2418" y="1636"/>
                  <a:pt x="2401" y="1636"/>
                  <a:pt x="2385" y="1636"/>
                </a:cubicBezTo>
                <a:cubicBezTo>
                  <a:pt x="2370" y="1636"/>
                  <a:pt x="2353" y="1632"/>
                  <a:pt x="2340" y="1624"/>
                </a:cubicBezTo>
                <a:close/>
                <a:moveTo>
                  <a:pt x="2605" y="1791"/>
                </a:moveTo>
                <a:cubicBezTo>
                  <a:pt x="2605" y="1791"/>
                  <a:pt x="2605" y="1791"/>
                  <a:pt x="2604" y="1791"/>
                </a:cubicBezTo>
                <a:cubicBezTo>
                  <a:pt x="2602" y="1794"/>
                  <a:pt x="2598" y="1797"/>
                  <a:pt x="2593" y="1798"/>
                </a:cubicBezTo>
                <a:cubicBezTo>
                  <a:pt x="2589" y="1800"/>
                  <a:pt x="2583" y="1801"/>
                  <a:pt x="2576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41" y="1801"/>
                  <a:pt x="2512" y="1801"/>
                  <a:pt x="2483" y="1801"/>
                </a:cubicBezTo>
                <a:cubicBezTo>
                  <a:pt x="2480" y="1801"/>
                  <a:pt x="2476" y="1801"/>
                  <a:pt x="2473" y="1801"/>
                </a:cubicBezTo>
                <a:cubicBezTo>
                  <a:pt x="2473" y="1801"/>
                  <a:pt x="2473" y="1801"/>
                  <a:pt x="2473" y="1801"/>
                </a:cubicBezTo>
                <a:cubicBezTo>
                  <a:pt x="2453" y="1799"/>
                  <a:pt x="2432" y="1790"/>
                  <a:pt x="2419" y="1775"/>
                </a:cubicBezTo>
                <a:cubicBezTo>
                  <a:pt x="2418" y="1773"/>
                  <a:pt x="2416" y="1771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09" y="1758"/>
                  <a:pt x="2402" y="1747"/>
                  <a:pt x="2396" y="1736"/>
                </a:cubicBezTo>
                <a:cubicBezTo>
                  <a:pt x="2392" y="1728"/>
                  <a:pt x="2383" y="1716"/>
                  <a:pt x="2381" y="1706"/>
                </a:cubicBezTo>
                <a:cubicBezTo>
                  <a:pt x="2381" y="1706"/>
                  <a:pt x="2381" y="1706"/>
                  <a:pt x="2381" y="1706"/>
                </a:cubicBezTo>
                <a:cubicBezTo>
                  <a:pt x="2380" y="1705"/>
                  <a:pt x="2380" y="1704"/>
                  <a:pt x="2380" y="1703"/>
                </a:cubicBezTo>
                <a:cubicBezTo>
                  <a:pt x="2379" y="1693"/>
                  <a:pt x="2387" y="1688"/>
                  <a:pt x="2396" y="1685"/>
                </a:cubicBezTo>
                <a:cubicBezTo>
                  <a:pt x="2396" y="1685"/>
                  <a:pt x="2396" y="1685"/>
                  <a:pt x="2396" y="1685"/>
                </a:cubicBezTo>
                <a:cubicBezTo>
                  <a:pt x="2396" y="1685"/>
                  <a:pt x="2397" y="1685"/>
                  <a:pt x="2397" y="1685"/>
                </a:cubicBezTo>
                <a:cubicBezTo>
                  <a:pt x="2398" y="1685"/>
                  <a:pt x="2398" y="1685"/>
                  <a:pt x="2399" y="1684"/>
                </a:cubicBezTo>
                <a:cubicBezTo>
                  <a:pt x="2403" y="1683"/>
                  <a:pt x="2408" y="1683"/>
                  <a:pt x="2413" y="1683"/>
                </a:cubicBezTo>
                <a:cubicBezTo>
                  <a:pt x="2470" y="1683"/>
                  <a:pt x="2470" y="1683"/>
                  <a:pt x="2470" y="1683"/>
                </a:cubicBezTo>
                <a:cubicBezTo>
                  <a:pt x="2479" y="1683"/>
                  <a:pt x="2489" y="1683"/>
                  <a:pt x="2498" y="1683"/>
                </a:cubicBezTo>
                <a:cubicBezTo>
                  <a:pt x="2498" y="1683"/>
                  <a:pt x="2498" y="1683"/>
                  <a:pt x="2498" y="1683"/>
                </a:cubicBezTo>
                <a:cubicBezTo>
                  <a:pt x="2499" y="1683"/>
                  <a:pt x="2499" y="1683"/>
                  <a:pt x="2500" y="1683"/>
                </a:cubicBezTo>
                <a:cubicBezTo>
                  <a:pt x="2502" y="1683"/>
                  <a:pt x="2505" y="1683"/>
                  <a:pt x="2507" y="1683"/>
                </a:cubicBezTo>
                <a:cubicBezTo>
                  <a:pt x="2508" y="1683"/>
                  <a:pt x="2508" y="1683"/>
                  <a:pt x="2509" y="1683"/>
                </a:cubicBezTo>
                <a:cubicBezTo>
                  <a:pt x="2527" y="1685"/>
                  <a:pt x="2546" y="1692"/>
                  <a:pt x="2558" y="1705"/>
                </a:cubicBezTo>
                <a:cubicBezTo>
                  <a:pt x="2559" y="1705"/>
                  <a:pt x="2560" y="1706"/>
                  <a:pt x="2561" y="1707"/>
                </a:cubicBezTo>
                <a:cubicBezTo>
                  <a:pt x="2561" y="1708"/>
                  <a:pt x="2562" y="1708"/>
                  <a:pt x="2562" y="1709"/>
                </a:cubicBezTo>
                <a:cubicBezTo>
                  <a:pt x="2563" y="1710"/>
                  <a:pt x="2563" y="1710"/>
                  <a:pt x="2564" y="1711"/>
                </a:cubicBezTo>
                <a:cubicBezTo>
                  <a:pt x="2564" y="1711"/>
                  <a:pt x="2564" y="1711"/>
                  <a:pt x="2564" y="1711"/>
                </a:cubicBezTo>
                <a:cubicBezTo>
                  <a:pt x="2566" y="1713"/>
                  <a:pt x="2566" y="1713"/>
                  <a:pt x="2566" y="1713"/>
                </a:cubicBezTo>
                <a:cubicBezTo>
                  <a:pt x="2571" y="1721"/>
                  <a:pt x="2576" y="1729"/>
                  <a:pt x="2582" y="1737"/>
                </a:cubicBezTo>
                <a:cubicBezTo>
                  <a:pt x="2582" y="1737"/>
                  <a:pt x="2582" y="1737"/>
                  <a:pt x="2582" y="1737"/>
                </a:cubicBezTo>
                <a:cubicBezTo>
                  <a:pt x="2589" y="1748"/>
                  <a:pt x="2599" y="1759"/>
                  <a:pt x="2605" y="1772"/>
                </a:cubicBezTo>
                <a:cubicBezTo>
                  <a:pt x="2606" y="1773"/>
                  <a:pt x="2606" y="1773"/>
                  <a:pt x="2606" y="1774"/>
                </a:cubicBezTo>
                <a:cubicBezTo>
                  <a:pt x="2607" y="1775"/>
                  <a:pt x="2607" y="1775"/>
                  <a:pt x="2607" y="1775"/>
                </a:cubicBezTo>
                <a:cubicBezTo>
                  <a:pt x="2609" y="1782"/>
                  <a:pt x="2608" y="1787"/>
                  <a:pt x="2605" y="1791"/>
                </a:cubicBezTo>
                <a:close/>
                <a:moveTo>
                  <a:pt x="2937" y="318"/>
                </a:moveTo>
                <a:cubicBezTo>
                  <a:pt x="3034" y="414"/>
                  <a:pt x="3089" y="549"/>
                  <a:pt x="3089" y="685"/>
                </a:cubicBezTo>
                <a:cubicBezTo>
                  <a:pt x="3089" y="821"/>
                  <a:pt x="3034" y="955"/>
                  <a:pt x="2937" y="1051"/>
                </a:cubicBezTo>
                <a:cubicBezTo>
                  <a:pt x="3050" y="999"/>
                  <a:pt x="3153" y="855"/>
                  <a:pt x="3152" y="685"/>
                </a:cubicBezTo>
                <a:cubicBezTo>
                  <a:pt x="3153" y="514"/>
                  <a:pt x="3050" y="371"/>
                  <a:pt x="2937" y="318"/>
                </a:cubicBezTo>
                <a:close/>
                <a:moveTo>
                  <a:pt x="216" y="318"/>
                </a:moveTo>
                <a:cubicBezTo>
                  <a:pt x="104" y="371"/>
                  <a:pt x="0" y="514"/>
                  <a:pt x="2" y="685"/>
                </a:cubicBezTo>
                <a:cubicBezTo>
                  <a:pt x="0" y="855"/>
                  <a:pt x="104" y="999"/>
                  <a:pt x="216" y="1051"/>
                </a:cubicBezTo>
                <a:cubicBezTo>
                  <a:pt x="120" y="955"/>
                  <a:pt x="64" y="821"/>
                  <a:pt x="65" y="685"/>
                </a:cubicBezTo>
                <a:cubicBezTo>
                  <a:pt x="64" y="549"/>
                  <a:pt x="120" y="414"/>
                  <a:pt x="216" y="3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1735" tIns="30867" rIns="61735" bIns="30867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sp>
        <p:nvSpPr>
          <p:cNvPr id="21" name="等腰三角形 66"/>
          <p:cNvSpPr/>
          <p:nvPr/>
        </p:nvSpPr>
        <p:spPr>
          <a:xfrm rot="5400000">
            <a:off x="4166956" y="950678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0092C3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计算机</a:t>
            </a:r>
          </a:p>
        </p:txBody>
      </p:sp>
      <p:sp>
        <p:nvSpPr>
          <p:cNvPr id="22" name="等腰三角形 67"/>
          <p:cNvSpPr/>
          <p:nvPr/>
        </p:nvSpPr>
        <p:spPr>
          <a:xfrm rot="5400000">
            <a:off x="4166956" y="1742584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64A0DC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沟通技巧</a:t>
            </a:r>
          </a:p>
        </p:txBody>
      </p:sp>
      <p:sp>
        <p:nvSpPr>
          <p:cNvPr id="23" name="等腰三角形 68"/>
          <p:cNvSpPr/>
          <p:nvPr/>
        </p:nvSpPr>
        <p:spPr>
          <a:xfrm rot="5400000">
            <a:off x="4172110" y="2529336"/>
            <a:ext cx="781878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43CBB3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24" name="等腰三角形 69"/>
          <p:cNvSpPr/>
          <p:nvPr/>
        </p:nvSpPr>
        <p:spPr>
          <a:xfrm rot="5400000">
            <a:off x="4166956" y="3316089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BBBE2C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团队建设</a:t>
            </a:r>
          </a:p>
        </p:txBody>
      </p:sp>
      <p:sp>
        <p:nvSpPr>
          <p:cNvPr id="25" name="TextBox 85"/>
          <p:cNvSpPr txBox="1"/>
          <p:nvPr/>
        </p:nvSpPr>
        <p:spPr>
          <a:xfrm>
            <a:off x="6311230" y="2144847"/>
            <a:ext cx="38884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6" name="TextBox 86"/>
          <p:cNvSpPr txBox="1"/>
          <p:nvPr/>
        </p:nvSpPr>
        <p:spPr>
          <a:xfrm>
            <a:off x="6311230" y="2920393"/>
            <a:ext cx="38884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选择粘贴。</a:t>
            </a:r>
          </a:p>
        </p:txBody>
      </p:sp>
      <p:sp>
        <p:nvSpPr>
          <p:cNvPr id="27" name="TextBox 87"/>
          <p:cNvSpPr txBox="1"/>
          <p:nvPr/>
        </p:nvSpPr>
        <p:spPr>
          <a:xfrm>
            <a:off x="6311230" y="3709955"/>
            <a:ext cx="38884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8" name="TextBox 88"/>
          <p:cNvSpPr txBox="1"/>
          <p:nvPr/>
        </p:nvSpPr>
        <p:spPr>
          <a:xfrm>
            <a:off x="6311230" y="4506529"/>
            <a:ext cx="38884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选择粘贴。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4846544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职业技能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2" name="文本框 37"/>
          <p:cNvSpPr txBox="1"/>
          <p:nvPr/>
        </p:nvSpPr>
        <p:spPr>
          <a:xfrm>
            <a:off x="6768202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 Skills</a:t>
            </a:r>
            <a:endParaRPr lang="zh-CN" altLang="en-US" sz="1600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301063" y="618236"/>
            <a:ext cx="263341" cy="395013"/>
            <a:chOff x="5284519" y="1508166"/>
            <a:chExt cx="213756" cy="427512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任意多边形 38"/>
          <p:cNvSpPr/>
          <p:nvPr/>
        </p:nvSpPr>
        <p:spPr>
          <a:xfrm rot="16200000">
            <a:off x="10734435" y="2766913"/>
            <a:ext cx="1065700" cy="1849430"/>
          </a:xfrm>
          <a:custGeom>
            <a:avLst/>
            <a:gdLst>
              <a:gd name="connsiteX0" fmla="*/ 1065700 w 1065700"/>
              <a:gd name="connsiteY0" fmla="*/ 234445 h 1849430"/>
              <a:gd name="connsiteX1" fmla="*/ 1065700 w 1065700"/>
              <a:gd name="connsiteY1" fmla="*/ 1849430 h 1849430"/>
              <a:gd name="connsiteX2" fmla="*/ 0 w 1065700"/>
              <a:gd name="connsiteY2" fmla="*/ 1849430 h 1849430"/>
              <a:gd name="connsiteX3" fmla="*/ 0 w 1065700"/>
              <a:gd name="connsiteY3" fmla="*/ 234445 h 1849430"/>
              <a:gd name="connsiteX4" fmla="*/ 396873 w 1065700"/>
              <a:gd name="connsiteY4" fmla="*/ 234445 h 1849430"/>
              <a:gd name="connsiteX5" fmla="*/ 532851 w 1065700"/>
              <a:gd name="connsiteY5" fmla="*/ 0 h 1849430"/>
              <a:gd name="connsiteX6" fmla="*/ 668829 w 1065700"/>
              <a:gd name="connsiteY6" fmla="*/ 234445 h 184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5700" h="1849430">
                <a:moveTo>
                  <a:pt x="1065700" y="234445"/>
                </a:moveTo>
                <a:lnTo>
                  <a:pt x="1065700" y="1849430"/>
                </a:lnTo>
                <a:lnTo>
                  <a:pt x="0" y="1849430"/>
                </a:lnTo>
                <a:lnTo>
                  <a:pt x="0" y="234445"/>
                </a:lnTo>
                <a:lnTo>
                  <a:pt x="396873" y="234445"/>
                </a:lnTo>
                <a:lnTo>
                  <a:pt x="532851" y="0"/>
                </a:lnTo>
                <a:lnTo>
                  <a:pt x="668829" y="23444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89"/>
          <p:cNvSpPr txBox="1"/>
          <p:nvPr/>
        </p:nvSpPr>
        <p:spPr>
          <a:xfrm>
            <a:off x="10737625" y="3306907"/>
            <a:ext cx="10676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输入现在职称</a:t>
            </a:r>
          </a:p>
        </p:txBody>
      </p:sp>
    </p:spTree>
    <p:extLst>
      <p:ext uri="{BB962C8B-B14F-4D97-AF65-F5344CB8AC3E}">
        <p14:creationId xmlns:p14="http://schemas.microsoft.com/office/powerpoint/2010/main" val="152228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89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28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67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31" grpId="0"/>
      <p:bldP spid="32" grpId="0"/>
      <p:bldP spid="39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燕尾形箭头 2"/>
          <p:cNvSpPr/>
          <p:nvPr/>
        </p:nvSpPr>
        <p:spPr>
          <a:xfrm>
            <a:off x="1438746" y="3624197"/>
            <a:ext cx="9405532" cy="228600"/>
          </a:xfrm>
          <a:prstGeom prst="notched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779534" y="3655233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274947" y="3655233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755310" y="3655233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299174" y="3655233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79166" y="2415604"/>
            <a:ext cx="962021" cy="962022"/>
            <a:chOff x="4341368" y="2343128"/>
            <a:chExt cx="962021" cy="962021"/>
          </a:xfrm>
        </p:grpSpPr>
        <p:sp>
          <p:nvSpPr>
            <p:cNvPr id="4" name="泪滴形 3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rgbClr val="43C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412016" y="2624083"/>
              <a:ext cx="820724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本科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897494" y="2415601"/>
            <a:ext cx="962021" cy="962021"/>
            <a:chOff x="1784435" y="2343128"/>
            <a:chExt cx="962021" cy="962021"/>
          </a:xfrm>
        </p:grpSpPr>
        <p:sp>
          <p:nvSpPr>
            <p:cNvPr id="6" name="泪滴形 5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38580" y="2595809"/>
              <a:ext cx="853730" cy="407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高中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357563" y="2415604"/>
            <a:ext cx="962021" cy="962022"/>
            <a:chOff x="9455232" y="2343128"/>
            <a:chExt cx="962021" cy="962021"/>
          </a:xfrm>
        </p:grpSpPr>
        <p:sp>
          <p:nvSpPr>
            <p:cNvPr id="8" name="泪滴形 7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rgbClr val="BBBE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525883" y="2652355"/>
              <a:ext cx="820724" cy="37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其他</a:t>
              </a:r>
              <a:endParaRPr lang="en-US" altLang="zh-CN" sz="2800" b="1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875891" y="2415603"/>
            <a:ext cx="962021" cy="962022"/>
            <a:chOff x="6898301" y="2343128"/>
            <a:chExt cx="962021" cy="962021"/>
          </a:xfrm>
        </p:grpSpPr>
        <p:sp>
          <p:nvSpPr>
            <p:cNvPr id="7" name="泪滴形 6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952446" y="2624083"/>
              <a:ext cx="853730" cy="437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硕士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1629237" y="4150231"/>
            <a:ext cx="144621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学校</a:t>
            </a:r>
            <a:r>
              <a:rPr lang="en-US" altLang="zh-CN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专业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383966" y="4538529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4798226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教育背景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7"/>
          <p:cNvSpPr txBox="1"/>
          <p:nvPr/>
        </p:nvSpPr>
        <p:spPr>
          <a:xfrm>
            <a:off x="6704900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zh-CN" altLang="en-US" sz="1600" baseline="-3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252745" y="618236"/>
            <a:ext cx="263341" cy="395013"/>
            <a:chOff x="5284519" y="1508166"/>
            <a:chExt cx="213756" cy="427512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1335839" y="1562264"/>
            <a:ext cx="9578879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4113399" y="4150231"/>
            <a:ext cx="144621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学校</a:t>
            </a:r>
            <a:r>
              <a:rPr lang="en-US" altLang="zh-CN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专业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3868131" y="4538529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8" name="矩形 47"/>
          <p:cNvSpPr/>
          <p:nvPr/>
        </p:nvSpPr>
        <p:spPr>
          <a:xfrm>
            <a:off x="6638375" y="4150231"/>
            <a:ext cx="144621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学校</a:t>
            </a:r>
            <a:r>
              <a:rPr lang="en-US" altLang="zh-CN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专业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6393107" y="4538529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0" name="矩形 49"/>
          <p:cNvSpPr/>
          <p:nvPr/>
        </p:nvSpPr>
        <p:spPr>
          <a:xfrm>
            <a:off x="9032204" y="4150231"/>
            <a:ext cx="144621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学校</a:t>
            </a:r>
            <a:r>
              <a:rPr lang="en-US" altLang="zh-CN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专业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8786936" y="4538529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884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400"/>
                            </p:stCondLst>
                            <p:childTnLst>
                              <p:par>
                                <p:cTn id="8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2" grpId="0" animBg="1"/>
      <p:bldP spid="51" grpId="0"/>
      <p:bldP spid="52" grpId="0"/>
      <p:bldP spid="36" grpId="0"/>
      <p:bldP spid="37" grpId="0"/>
      <p:bldP spid="45" grpId="0"/>
      <p:bldP spid="46" grpId="0"/>
      <p:bldP spid="47" grpId="0"/>
      <p:bldP spid="48" grpId="0"/>
      <p:bldP spid="49" grpId="0"/>
      <p:bldP spid="50" grpId="0"/>
      <p:bldP spid="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20312" y="1748423"/>
            <a:ext cx="2557424" cy="907751"/>
            <a:chOff x="3666731" y="1984470"/>
            <a:chExt cx="2636520" cy="1447800"/>
          </a:xfrm>
        </p:grpSpPr>
        <p:sp>
          <p:nvSpPr>
            <p:cNvPr id="6" name="任意多边形 5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43C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947797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某方言</a:t>
              </a:r>
              <a:endParaRPr lang="zh-CN" altLang="en-US" sz="2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682791" y="1748423"/>
            <a:ext cx="2557424" cy="907751"/>
            <a:chOff x="1436370" y="1984470"/>
            <a:chExt cx="2636520" cy="1447800"/>
          </a:xfrm>
        </p:grpSpPr>
        <p:sp>
          <p:nvSpPr>
            <p:cNvPr id="5" name="任意多边形 4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709209" y="2389295"/>
              <a:ext cx="22939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普通话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095353" y="1748423"/>
            <a:ext cx="2557424" cy="907751"/>
            <a:chOff x="8127453" y="1984470"/>
            <a:chExt cx="2636520" cy="1447800"/>
          </a:xfrm>
        </p:grpSpPr>
        <p:sp>
          <p:nvSpPr>
            <p:cNvPr id="8" name="任意多边形 7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C2D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43901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第二外语</a:t>
              </a:r>
              <a:endParaRPr lang="zh-CN" altLang="en-US" sz="2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957832" y="1748423"/>
            <a:ext cx="2557424" cy="907751"/>
            <a:chOff x="5897092" y="1984470"/>
            <a:chExt cx="2636520" cy="1447800"/>
          </a:xfrm>
        </p:grpSpPr>
        <p:sp>
          <p:nvSpPr>
            <p:cNvPr id="7" name="任意多边形 6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227711" y="2365166"/>
              <a:ext cx="2205655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第一外语</a:t>
              </a:r>
              <a:endParaRPr lang="zh-CN" altLang="en-US" sz="2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267327" y="5060374"/>
            <a:ext cx="962526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33" name="矩形 32"/>
          <p:cNvSpPr/>
          <p:nvPr/>
        </p:nvSpPr>
        <p:spPr>
          <a:xfrm>
            <a:off x="2185442" y="293417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1891053" y="3413297"/>
            <a:ext cx="1907885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5" name="矩形 34"/>
          <p:cNvSpPr/>
          <p:nvPr/>
        </p:nvSpPr>
        <p:spPr>
          <a:xfrm>
            <a:off x="4345890" y="293417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4094173" y="3413297"/>
            <a:ext cx="1875361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6506338" y="293417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6264769" y="3413297"/>
            <a:ext cx="1892607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9" name="矩形 38"/>
          <p:cNvSpPr/>
          <p:nvPr/>
        </p:nvSpPr>
        <p:spPr>
          <a:xfrm>
            <a:off x="8666787" y="293417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8452610" y="3413297"/>
            <a:ext cx="187499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cxnSp>
        <p:nvCxnSpPr>
          <p:cNvPr id="45" name="直接连接符 8"/>
          <p:cNvCxnSpPr/>
          <p:nvPr/>
        </p:nvCxnSpPr>
        <p:spPr>
          <a:xfrm>
            <a:off x="1416050" y="4925150"/>
            <a:ext cx="93599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4680215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语言能力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1" name="文本框 37"/>
          <p:cNvSpPr txBox="1"/>
          <p:nvPr/>
        </p:nvSpPr>
        <p:spPr>
          <a:xfrm>
            <a:off x="6665496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 Ability</a:t>
            </a:r>
            <a:endParaRPr lang="zh-CN" altLang="en-US" sz="1600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134734" y="618236"/>
            <a:ext cx="263341" cy="395013"/>
            <a:chOff x="5284519" y="1508166"/>
            <a:chExt cx="213756" cy="427512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507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4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4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2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4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4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00"/>
                            </p:stCondLst>
                            <p:childTnLst>
                              <p:par>
                                <p:cTn id="6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8004735" y="4500229"/>
            <a:ext cx="61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flipH="1" flipV="1">
            <a:off x="6437445" y="5704607"/>
            <a:ext cx="1028935" cy="194509"/>
            <a:chOff x="4255294" y="1661160"/>
            <a:chExt cx="1505426" cy="262890"/>
          </a:xfrm>
        </p:grpSpPr>
        <p:cxnSp>
          <p:nvCxnSpPr>
            <p:cNvPr id="21" name="直接连接符 20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直接连接符 17"/>
          <p:cNvCxnSpPr>
            <a:stCxn id="5" idx="3"/>
          </p:cNvCxnSpPr>
          <p:nvPr/>
        </p:nvCxnSpPr>
        <p:spPr>
          <a:xfrm flipH="1" flipV="1">
            <a:off x="3568088" y="4500229"/>
            <a:ext cx="625645" cy="218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3568088" y="3145727"/>
            <a:ext cx="61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550613" y="1611300"/>
            <a:ext cx="1215089" cy="262891"/>
            <a:chOff x="4255294" y="1661160"/>
            <a:chExt cx="1505426" cy="262890"/>
          </a:xfrm>
        </p:grpSpPr>
        <p:cxnSp>
          <p:nvCxnSpPr>
            <p:cNvPr id="10" name="直接连接符 9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6816608" y="2618680"/>
            <a:ext cx="1203960" cy="1051561"/>
            <a:chOff x="6842760" y="2637270"/>
            <a:chExt cx="1203960" cy="1051560"/>
          </a:xfrm>
        </p:grpSpPr>
        <p:sp>
          <p:nvSpPr>
            <p:cNvPr id="2" name="六边形 1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rgbClr val="43C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024263" y="280910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499700" y="1860489"/>
            <a:ext cx="1203960" cy="1051563"/>
            <a:chOff x="5525852" y="1879080"/>
            <a:chExt cx="1203960" cy="1051560"/>
          </a:xfrm>
        </p:grpSpPr>
        <p:sp>
          <p:nvSpPr>
            <p:cNvPr id="8" name="六边形 7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686669" y="1989362"/>
              <a:ext cx="882327" cy="763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800776" y="3974449"/>
            <a:ext cx="1203960" cy="1051563"/>
            <a:chOff x="6842760" y="4008870"/>
            <a:chExt cx="1203960" cy="1051560"/>
          </a:xfrm>
        </p:grpSpPr>
        <p:sp>
          <p:nvSpPr>
            <p:cNvPr id="6" name="六边形 5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rgbClr val="BBBE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981635" y="4119152"/>
              <a:ext cx="926211" cy="763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193733" y="3976634"/>
            <a:ext cx="1203960" cy="1051563"/>
            <a:chOff x="4206240" y="4008870"/>
            <a:chExt cx="1203960" cy="1051560"/>
          </a:xfrm>
        </p:grpSpPr>
        <p:sp>
          <p:nvSpPr>
            <p:cNvPr id="5" name="六边形 4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rgbClr val="43C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397857" y="4119152"/>
              <a:ext cx="820725" cy="763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05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180085" y="2618680"/>
            <a:ext cx="1203960" cy="1051561"/>
            <a:chOff x="4206240" y="2637270"/>
            <a:chExt cx="1203960" cy="1051560"/>
          </a:xfrm>
        </p:grpSpPr>
        <p:sp>
          <p:nvSpPr>
            <p:cNvPr id="4" name="六边形 3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rgbClr val="BBBE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387743" y="280910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06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499700" y="4680485"/>
            <a:ext cx="1203960" cy="1051561"/>
            <a:chOff x="5525852" y="4683240"/>
            <a:chExt cx="1203960" cy="1051560"/>
          </a:xfrm>
        </p:grpSpPr>
        <p:sp>
          <p:nvSpPr>
            <p:cNvPr id="9" name="六边形 8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693281" y="485507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158158" y="3006574"/>
            <a:ext cx="1887055" cy="1592580"/>
            <a:chOff x="5184305" y="3025164"/>
            <a:chExt cx="1887055" cy="1592580"/>
          </a:xfrm>
        </p:grpSpPr>
        <p:sp>
          <p:nvSpPr>
            <p:cNvPr id="7" name="六边形 6"/>
            <p:cNvSpPr/>
            <p:nvPr/>
          </p:nvSpPr>
          <p:spPr>
            <a:xfrm>
              <a:off x="5184305" y="3025164"/>
              <a:ext cx="1887055" cy="1592580"/>
            </a:xfrm>
            <a:prstGeom prst="hexagon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5630276" y="3468879"/>
              <a:ext cx="966085" cy="648000"/>
              <a:chOff x="3784600" y="1525588"/>
              <a:chExt cx="935038" cy="568325"/>
            </a:xfrm>
            <a:solidFill>
              <a:srgbClr val="E7E7E7"/>
            </a:solidFill>
          </p:grpSpPr>
          <p:sp>
            <p:nvSpPr>
              <p:cNvPr id="51" name="Freeform 8"/>
              <p:cNvSpPr>
                <a:spLocks/>
              </p:cNvSpPr>
              <p:nvPr/>
            </p:nvSpPr>
            <p:spPr bwMode="auto">
              <a:xfrm>
                <a:off x="3871913" y="2011363"/>
                <a:ext cx="112713" cy="82550"/>
              </a:xfrm>
              <a:custGeom>
                <a:avLst/>
                <a:gdLst>
                  <a:gd name="T0" fmla="*/ 30 w 30"/>
                  <a:gd name="T1" fmla="*/ 19 h 22"/>
                  <a:gd name="T2" fmla="*/ 30 w 30"/>
                  <a:gd name="T3" fmla="*/ 0 h 22"/>
                  <a:gd name="T4" fmla="*/ 1 w 30"/>
                  <a:gd name="T5" fmla="*/ 22 h 22"/>
                  <a:gd name="T6" fmla="*/ 27 w 30"/>
                  <a:gd name="T7" fmla="*/ 22 h 22"/>
                  <a:gd name="T8" fmla="*/ 30 w 30"/>
                  <a:gd name="T9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9"/>
              <p:cNvSpPr>
                <a:spLocks/>
              </p:cNvSpPr>
              <p:nvPr/>
            </p:nvSpPr>
            <p:spPr bwMode="auto">
              <a:xfrm>
                <a:off x="4020344" y="1893888"/>
                <a:ext cx="120650" cy="200025"/>
              </a:xfrm>
              <a:custGeom>
                <a:avLst/>
                <a:gdLst>
                  <a:gd name="T0" fmla="*/ 29 w 32"/>
                  <a:gd name="T1" fmla="*/ 53 h 53"/>
                  <a:gd name="T2" fmla="*/ 32 w 32"/>
                  <a:gd name="T3" fmla="*/ 50 h 53"/>
                  <a:gd name="T4" fmla="*/ 32 w 32"/>
                  <a:gd name="T5" fmla="*/ 0 h 53"/>
                  <a:gd name="T6" fmla="*/ 0 w 32"/>
                  <a:gd name="T7" fmla="*/ 23 h 53"/>
                  <a:gd name="T8" fmla="*/ 0 w 32"/>
                  <a:gd name="T9" fmla="*/ 24 h 53"/>
                  <a:gd name="T10" fmla="*/ 0 w 32"/>
                  <a:gd name="T11" fmla="*/ 50 h 53"/>
                  <a:gd name="T12" fmla="*/ 2 w 32"/>
                  <a:gd name="T13" fmla="*/ 53 h 53"/>
                  <a:gd name="T14" fmla="*/ 29 w 32"/>
                  <a:gd name="T1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0"/>
              <p:cNvSpPr>
                <a:spLocks/>
              </p:cNvSpPr>
              <p:nvPr/>
            </p:nvSpPr>
            <p:spPr bwMode="auto">
              <a:xfrm>
                <a:off x="4176712" y="1800225"/>
                <a:ext cx="120650" cy="293688"/>
              </a:xfrm>
              <a:custGeom>
                <a:avLst/>
                <a:gdLst>
                  <a:gd name="T0" fmla="*/ 29 w 32"/>
                  <a:gd name="T1" fmla="*/ 78 h 78"/>
                  <a:gd name="T2" fmla="*/ 32 w 32"/>
                  <a:gd name="T3" fmla="*/ 75 h 78"/>
                  <a:gd name="T4" fmla="*/ 32 w 32"/>
                  <a:gd name="T5" fmla="*/ 9 h 78"/>
                  <a:gd name="T6" fmla="*/ 23 w 32"/>
                  <a:gd name="T7" fmla="*/ 0 h 78"/>
                  <a:gd name="T8" fmla="*/ 10 w 32"/>
                  <a:gd name="T9" fmla="*/ 10 h 78"/>
                  <a:gd name="T10" fmla="*/ 0 w 32"/>
                  <a:gd name="T11" fmla="*/ 17 h 78"/>
                  <a:gd name="T12" fmla="*/ 0 w 32"/>
                  <a:gd name="T13" fmla="*/ 75 h 78"/>
                  <a:gd name="T14" fmla="*/ 3 w 32"/>
                  <a:gd name="T15" fmla="*/ 78 h 78"/>
                  <a:gd name="T16" fmla="*/ 29 w 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1"/>
              <p:cNvSpPr>
                <a:spLocks/>
              </p:cNvSpPr>
              <p:nvPr/>
            </p:nvSpPr>
            <p:spPr bwMode="auto">
              <a:xfrm>
                <a:off x="4333081" y="1841500"/>
                <a:ext cx="120650" cy="252413"/>
              </a:xfrm>
              <a:custGeom>
                <a:avLst/>
                <a:gdLst>
                  <a:gd name="T0" fmla="*/ 30 w 32"/>
                  <a:gd name="T1" fmla="*/ 67 h 67"/>
                  <a:gd name="T2" fmla="*/ 32 w 32"/>
                  <a:gd name="T3" fmla="*/ 64 h 67"/>
                  <a:gd name="T4" fmla="*/ 32 w 32"/>
                  <a:gd name="T5" fmla="*/ 0 h 67"/>
                  <a:gd name="T6" fmla="*/ 20 w 32"/>
                  <a:gd name="T7" fmla="*/ 10 h 67"/>
                  <a:gd name="T8" fmla="*/ 16 w 32"/>
                  <a:gd name="T9" fmla="*/ 13 h 67"/>
                  <a:gd name="T10" fmla="*/ 5 w 32"/>
                  <a:gd name="T11" fmla="*/ 12 h 67"/>
                  <a:gd name="T12" fmla="*/ 4 w 32"/>
                  <a:gd name="T13" fmla="*/ 11 h 67"/>
                  <a:gd name="T14" fmla="*/ 0 w 32"/>
                  <a:gd name="T15" fmla="*/ 7 h 67"/>
                  <a:gd name="T16" fmla="*/ 0 w 32"/>
                  <a:gd name="T17" fmla="*/ 64 h 67"/>
                  <a:gd name="T18" fmla="*/ 3 w 32"/>
                  <a:gd name="T19" fmla="*/ 67 h 67"/>
                  <a:gd name="T20" fmla="*/ 30 w 32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12"/>
              <p:cNvSpPr>
                <a:spLocks/>
              </p:cNvSpPr>
              <p:nvPr/>
            </p:nvSpPr>
            <p:spPr bwMode="auto">
              <a:xfrm>
                <a:off x="4489450" y="1720850"/>
                <a:ext cx="120650" cy="373063"/>
              </a:xfrm>
              <a:custGeom>
                <a:avLst/>
                <a:gdLst>
                  <a:gd name="T0" fmla="*/ 29 w 32"/>
                  <a:gd name="T1" fmla="*/ 99 h 99"/>
                  <a:gd name="T2" fmla="*/ 32 w 32"/>
                  <a:gd name="T3" fmla="*/ 96 h 99"/>
                  <a:gd name="T4" fmla="*/ 32 w 32"/>
                  <a:gd name="T5" fmla="*/ 0 h 99"/>
                  <a:gd name="T6" fmla="*/ 13 w 32"/>
                  <a:gd name="T7" fmla="*/ 15 h 99"/>
                  <a:gd name="T8" fmla="*/ 0 w 32"/>
                  <a:gd name="T9" fmla="*/ 25 h 99"/>
                  <a:gd name="T10" fmla="*/ 0 w 32"/>
                  <a:gd name="T11" fmla="*/ 96 h 99"/>
                  <a:gd name="T12" fmla="*/ 3 w 32"/>
                  <a:gd name="T13" fmla="*/ 99 h 99"/>
                  <a:gd name="T14" fmla="*/ 29 w 32"/>
                  <a:gd name="T15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13"/>
              <p:cNvSpPr>
                <a:spLocks/>
              </p:cNvSpPr>
              <p:nvPr/>
            </p:nvSpPr>
            <p:spPr bwMode="auto">
              <a:xfrm>
                <a:off x="3784600" y="1525588"/>
                <a:ext cx="935038" cy="541338"/>
              </a:xfrm>
              <a:custGeom>
                <a:avLst/>
                <a:gdLst>
                  <a:gd name="T0" fmla="*/ 248 w 248"/>
                  <a:gd name="T1" fmla="*/ 8 h 144"/>
                  <a:gd name="T2" fmla="*/ 245 w 248"/>
                  <a:gd name="T3" fmla="*/ 2 h 144"/>
                  <a:gd name="T4" fmla="*/ 239 w 248"/>
                  <a:gd name="T5" fmla="*/ 0 h 144"/>
                  <a:gd name="T6" fmla="*/ 230 w 248"/>
                  <a:gd name="T7" fmla="*/ 0 h 144"/>
                  <a:gd name="T8" fmla="*/ 200 w 248"/>
                  <a:gd name="T9" fmla="*/ 0 h 144"/>
                  <a:gd name="T10" fmla="*/ 197 w 248"/>
                  <a:gd name="T11" fmla="*/ 1 h 144"/>
                  <a:gd name="T12" fmla="*/ 196 w 248"/>
                  <a:gd name="T13" fmla="*/ 1 h 144"/>
                  <a:gd name="T14" fmla="*/ 191 w 248"/>
                  <a:gd name="T15" fmla="*/ 8 h 144"/>
                  <a:gd name="T16" fmla="*/ 197 w 248"/>
                  <a:gd name="T17" fmla="*/ 16 h 144"/>
                  <a:gd name="T18" fmla="*/ 200 w 248"/>
                  <a:gd name="T19" fmla="*/ 17 h 144"/>
                  <a:gd name="T20" fmla="*/ 210 w 248"/>
                  <a:gd name="T21" fmla="*/ 17 h 144"/>
                  <a:gd name="T22" fmla="*/ 215 w 248"/>
                  <a:gd name="T23" fmla="*/ 17 h 144"/>
                  <a:gd name="T24" fmla="*/ 206 w 248"/>
                  <a:gd name="T25" fmla="*/ 24 h 144"/>
                  <a:gd name="T26" fmla="*/ 189 w 248"/>
                  <a:gd name="T27" fmla="*/ 39 h 144"/>
                  <a:gd name="T28" fmla="*/ 179 w 248"/>
                  <a:gd name="T29" fmla="*/ 47 h 144"/>
                  <a:gd name="T30" fmla="*/ 166 w 248"/>
                  <a:gd name="T31" fmla="*/ 57 h 144"/>
                  <a:gd name="T32" fmla="*/ 158 w 248"/>
                  <a:gd name="T33" fmla="*/ 63 h 144"/>
                  <a:gd name="T34" fmla="*/ 150 w 248"/>
                  <a:gd name="T35" fmla="*/ 55 h 144"/>
                  <a:gd name="T36" fmla="*/ 146 w 248"/>
                  <a:gd name="T37" fmla="*/ 52 h 144"/>
                  <a:gd name="T38" fmla="*/ 136 w 248"/>
                  <a:gd name="T39" fmla="*/ 42 h 144"/>
                  <a:gd name="T40" fmla="*/ 134 w 248"/>
                  <a:gd name="T41" fmla="*/ 40 h 144"/>
                  <a:gd name="T42" fmla="*/ 123 w 248"/>
                  <a:gd name="T43" fmla="*/ 39 h 144"/>
                  <a:gd name="T44" fmla="*/ 114 w 248"/>
                  <a:gd name="T45" fmla="*/ 46 h 144"/>
                  <a:gd name="T46" fmla="*/ 104 w 248"/>
                  <a:gd name="T47" fmla="*/ 54 h 144"/>
                  <a:gd name="T48" fmla="*/ 97 w 248"/>
                  <a:gd name="T49" fmla="*/ 58 h 144"/>
                  <a:gd name="T50" fmla="*/ 94 w 248"/>
                  <a:gd name="T51" fmla="*/ 61 h 144"/>
                  <a:gd name="T52" fmla="*/ 62 w 248"/>
                  <a:gd name="T53" fmla="*/ 85 h 144"/>
                  <a:gd name="T54" fmla="*/ 61 w 248"/>
                  <a:gd name="T55" fmla="*/ 86 h 144"/>
                  <a:gd name="T56" fmla="*/ 51 w 248"/>
                  <a:gd name="T57" fmla="*/ 93 h 144"/>
                  <a:gd name="T58" fmla="*/ 9 w 248"/>
                  <a:gd name="T59" fmla="*/ 124 h 144"/>
                  <a:gd name="T60" fmla="*/ 4 w 248"/>
                  <a:gd name="T61" fmla="*/ 128 h 144"/>
                  <a:gd name="T62" fmla="*/ 3 w 248"/>
                  <a:gd name="T63" fmla="*/ 140 h 144"/>
                  <a:gd name="T64" fmla="*/ 11 w 248"/>
                  <a:gd name="T65" fmla="*/ 143 h 144"/>
                  <a:gd name="T66" fmla="*/ 15 w 248"/>
                  <a:gd name="T67" fmla="*/ 142 h 144"/>
                  <a:gd name="T68" fmla="*/ 51 w 248"/>
                  <a:gd name="T69" fmla="*/ 114 h 144"/>
                  <a:gd name="T70" fmla="*/ 61 w 248"/>
                  <a:gd name="T71" fmla="*/ 107 h 144"/>
                  <a:gd name="T72" fmla="*/ 62 w 248"/>
                  <a:gd name="T73" fmla="*/ 107 h 144"/>
                  <a:gd name="T74" fmla="*/ 94 w 248"/>
                  <a:gd name="T75" fmla="*/ 82 h 144"/>
                  <a:gd name="T76" fmla="*/ 98 w 248"/>
                  <a:gd name="T77" fmla="*/ 80 h 144"/>
                  <a:gd name="T78" fmla="*/ 104 w 248"/>
                  <a:gd name="T79" fmla="*/ 75 h 144"/>
                  <a:gd name="T80" fmla="*/ 114 w 248"/>
                  <a:gd name="T81" fmla="*/ 67 h 144"/>
                  <a:gd name="T82" fmla="*/ 127 w 248"/>
                  <a:gd name="T83" fmla="*/ 57 h 144"/>
                  <a:gd name="T84" fmla="*/ 136 w 248"/>
                  <a:gd name="T85" fmla="*/ 66 h 144"/>
                  <a:gd name="T86" fmla="*/ 146 w 248"/>
                  <a:gd name="T87" fmla="*/ 76 h 144"/>
                  <a:gd name="T88" fmla="*/ 150 w 248"/>
                  <a:gd name="T89" fmla="*/ 79 h 144"/>
                  <a:gd name="T90" fmla="*/ 151 w 248"/>
                  <a:gd name="T91" fmla="*/ 81 h 144"/>
                  <a:gd name="T92" fmla="*/ 162 w 248"/>
                  <a:gd name="T93" fmla="*/ 82 h 144"/>
                  <a:gd name="T94" fmla="*/ 166 w 248"/>
                  <a:gd name="T95" fmla="*/ 79 h 144"/>
                  <a:gd name="T96" fmla="*/ 179 w 248"/>
                  <a:gd name="T97" fmla="*/ 69 h 144"/>
                  <a:gd name="T98" fmla="*/ 189 w 248"/>
                  <a:gd name="T99" fmla="*/ 61 h 144"/>
                  <a:gd name="T100" fmla="*/ 202 w 248"/>
                  <a:gd name="T101" fmla="*/ 51 h 144"/>
                  <a:gd name="T102" fmla="*/ 230 w 248"/>
                  <a:gd name="T103" fmla="*/ 27 h 144"/>
                  <a:gd name="T104" fmla="*/ 231 w 248"/>
                  <a:gd name="T105" fmla="*/ 26 h 144"/>
                  <a:gd name="T106" fmla="*/ 231 w 248"/>
                  <a:gd name="T107" fmla="*/ 46 h 144"/>
                  <a:gd name="T108" fmla="*/ 239 w 248"/>
                  <a:gd name="T109" fmla="*/ 54 h 144"/>
                  <a:gd name="T110" fmla="*/ 248 w 248"/>
                  <a:gd name="T111" fmla="*/ 46 h 144"/>
                  <a:gd name="T112" fmla="*/ 248 w 248"/>
                  <a:gd name="T113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6" name="矩形 65"/>
          <p:cNvSpPr/>
          <p:nvPr/>
        </p:nvSpPr>
        <p:spPr>
          <a:xfrm>
            <a:off x="3316939" y="137780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勇于创新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1292607" y="1742748"/>
            <a:ext cx="325221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0" name="矩形 69"/>
          <p:cNvSpPr/>
          <p:nvPr/>
        </p:nvSpPr>
        <p:spPr>
          <a:xfrm>
            <a:off x="2278953" y="273365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细心谨慎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1330614" y="3098599"/>
            <a:ext cx="21589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3" name="矩形 72"/>
          <p:cNvSpPr/>
          <p:nvPr/>
        </p:nvSpPr>
        <p:spPr>
          <a:xfrm>
            <a:off x="2278953" y="4153018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承担责任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1330615" y="4517961"/>
            <a:ext cx="215890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7" name="矩形 76"/>
          <p:cNvSpPr/>
          <p:nvPr/>
        </p:nvSpPr>
        <p:spPr>
          <a:xfrm>
            <a:off x="8707162" y="214217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乐观向上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8679863" y="2522882"/>
            <a:ext cx="220666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9" name="矩形 78"/>
          <p:cNvSpPr/>
          <p:nvPr/>
        </p:nvSpPr>
        <p:spPr>
          <a:xfrm>
            <a:off x="8697618" y="3825363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团队精神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8697616" y="4206074"/>
            <a:ext cx="220666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81" name="矩形 80"/>
          <p:cNvSpPr/>
          <p:nvPr/>
        </p:nvSpPr>
        <p:spPr>
          <a:xfrm>
            <a:off x="7542627" y="5371526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乐于奉献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7542629" y="5752240"/>
            <a:ext cx="291682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grpSp>
        <p:nvGrpSpPr>
          <p:cNvPr id="62" name="组合 61"/>
          <p:cNvGrpSpPr/>
          <p:nvPr/>
        </p:nvGrpSpPr>
        <p:grpSpPr>
          <a:xfrm flipH="1">
            <a:off x="7748452" y="2369699"/>
            <a:ext cx="884112" cy="262891"/>
            <a:chOff x="4255294" y="1661160"/>
            <a:chExt cx="1505426" cy="262890"/>
          </a:xfrm>
        </p:grpSpPr>
        <p:cxnSp>
          <p:nvCxnSpPr>
            <p:cNvPr id="63" name="直接连接符 62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矩形 3"/>
          <p:cNvSpPr>
            <a:spLocks noChangeArrowheads="1"/>
          </p:cNvSpPr>
          <p:nvPr/>
        </p:nvSpPr>
        <p:spPr bwMode="auto">
          <a:xfrm>
            <a:off x="4781279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自我评价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69" name="文本框 37"/>
          <p:cNvSpPr txBox="1"/>
          <p:nvPr/>
        </p:nvSpPr>
        <p:spPr>
          <a:xfrm>
            <a:off x="6713829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 </a:t>
            </a:r>
            <a:r>
              <a:rPr lang="en-US" altLang="zh-CN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Evalution</a:t>
            </a:r>
            <a:endParaRPr lang="zh-CN" altLang="en-US" sz="1600" baseline="-3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4235798" y="618236"/>
            <a:ext cx="263341" cy="395013"/>
            <a:chOff x="5284519" y="1508166"/>
            <a:chExt cx="213756" cy="427512"/>
          </a:xfrm>
        </p:grpSpPr>
        <p:cxnSp>
          <p:nvCxnSpPr>
            <p:cNvPr id="75" name="直接连接符 74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709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5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6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5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9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30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8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3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70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200"/>
                            </p:stCondLst>
                            <p:childTnLst>
                              <p:par>
                                <p:cTn id="9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5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950"/>
                            </p:stCondLst>
                            <p:childTnLst>
                              <p:par>
                                <p:cTn id="103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450"/>
                            </p:stCondLst>
                            <p:childTnLst>
                              <p:par>
                                <p:cTn id="1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8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  <p:bldP spid="70" grpId="0"/>
      <p:bldP spid="71" grpId="0"/>
      <p:bldP spid="73" grpId="0"/>
      <p:bldP spid="74" grpId="0"/>
      <p:bldP spid="77" grpId="0"/>
      <p:bldP spid="78" grpId="0"/>
      <p:bldP spid="79" grpId="0"/>
      <p:bldP spid="80" grpId="0"/>
      <p:bldP spid="81" grpId="0"/>
      <p:bldP spid="82" grpId="0"/>
      <p:bldP spid="65" grpId="0"/>
      <p:bldP spid="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4763987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个人荣誉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7" name="文本框 37"/>
          <p:cNvSpPr txBox="1"/>
          <p:nvPr/>
        </p:nvSpPr>
        <p:spPr>
          <a:xfrm>
            <a:off x="6703306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Reword Record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218506" y="618236"/>
            <a:ext cx="263341" cy="395013"/>
            <a:chOff x="5284519" y="1508166"/>
            <a:chExt cx="213756" cy="42751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420955" y="1709405"/>
            <a:ext cx="3679314" cy="438394"/>
            <a:chOff x="179512" y="2794116"/>
            <a:chExt cx="3240360" cy="328796"/>
          </a:xfrm>
        </p:grpSpPr>
        <p:sp>
          <p:nvSpPr>
            <p:cNvPr id="15" name="矩形 14"/>
            <p:cNvSpPr/>
            <p:nvPr/>
          </p:nvSpPr>
          <p:spPr>
            <a:xfrm>
              <a:off x="179512" y="2796016"/>
              <a:ext cx="3240360" cy="326896"/>
            </a:xfrm>
            <a:prstGeom prst="rect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文本框 11"/>
            <p:cNvSpPr txBox="1"/>
            <p:nvPr/>
          </p:nvSpPr>
          <p:spPr>
            <a:xfrm>
              <a:off x="251520" y="2794116"/>
              <a:ext cx="1604041" cy="32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   </a:t>
              </a:r>
              <a:r>
                <a:rPr lang="zh-CN" altLang="en-US" sz="22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18" name="矩形 17"/>
          <p:cNvSpPr/>
          <p:nvPr/>
        </p:nvSpPr>
        <p:spPr>
          <a:xfrm>
            <a:off x="1377562" y="2217262"/>
            <a:ext cx="3877253" cy="82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420955" y="3373202"/>
            <a:ext cx="3679314" cy="438394"/>
            <a:chOff x="179512" y="2794116"/>
            <a:chExt cx="3240360" cy="328796"/>
          </a:xfrm>
        </p:grpSpPr>
        <p:sp>
          <p:nvSpPr>
            <p:cNvPr id="20" name="矩形 19"/>
            <p:cNvSpPr/>
            <p:nvPr/>
          </p:nvSpPr>
          <p:spPr>
            <a:xfrm>
              <a:off x="179512" y="2796016"/>
              <a:ext cx="3240360" cy="326896"/>
            </a:xfrm>
            <a:prstGeom prst="rect">
              <a:avLst/>
            </a:prstGeom>
            <a:solidFill>
              <a:srgbClr val="43C5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1" name="文本框 11"/>
            <p:cNvSpPr txBox="1"/>
            <p:nvPr/>
          </p:nvSpPr>
          <p:spPr>
            <a:xfrm>
              <a:off x="251520" y="2794116"/>
              <a:ext cx="1604041" cy="32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    </a:t>
              </a:r>
              <a:r>
                <a:rPr lang="zh-CN" altLang="en-US" sz="22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377562" y="3881058"/>
            <a:ext cx="3877253" cy="583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在此录入上述图表的综合分析说明，在此录入上述图表的综合分析说明。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420955" y="4774725"/>
            <a:ext cx="3679314" cy="438394"/>
            <a:chOff x="179512" y="2794116"/>
            <a:chExt cx="3240360" cy="328796"/>
          </a:xfrm>
        </p:grpSpPr>
        <p:sp>
          <p:nvSpPr>
            <p:cNvPr id="24" name="矩形 23"/>
            <p:cNvSpPr/>
            <p:nvPr/>
          </p:nvSpPr>
          <p:spPr>
            <a:xfrm>
              <a:off x="179512" y="2796016"/>
              <a:ext cx="3240360" cy="326896"/>
            </a:xfrm>
            <a:prstGeom prst="rect">
              <a:avLst/>
            </a:prstGeom>
            <a:solidFill>
              <a:srgbClr val="C1D8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5" name="文本框 11"/>
            <p:cNvSpPr txBox="1"/>
            <p:nvPr/>
          </p:nvSpPr>
          <p:spPr>
            <a:xfrm>
              <a:off x="251520" y="2794116"/>
              <a:ext cx="1604041" cy="32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    </a:t>
              </a:r>
              <a:r>
                <a:rPr lang="zh-CN" altLang="en-US" sz="22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26" name="矩形 25"/>
          <p:cNvSpPr/>
          <p:nvPr/>
        </p:nvSpPr>
        <p:spPr>
          <a:xfrm>
            <a:off x="1377562" y="5282582"/>
            <a:ext cx="3877253" cy="82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16"/>
          <a:stretch/>
        </p:blipFill>
        <p:spPr>
          <a:xfrm>
            <a:off x="5493413" y="1105444"/>
            <a:ext cx="5242166" cy="4591674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5090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9" presetClass="entr" presetSubtype="1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8" grpId="0"/>
      <p:bldP spid="22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2"/>
          <p:cNvSpPr>
            <a:spLocks noChangeArrowheads="1"/>
          </p:cNvSpPr>
          <p:nvPr/>
        </p:nvSpPr>
        <p:spPr bwMode="auto">
          <a:xfrm>
            <a:off x="9785677" y="3838019"/>
            <a:ext cx="922867" cy="2260600"/>
          </a:xfrm>
          <a:prstGeom prst="rect">
            <a:avLst/>
          </a:prstGeom>
          <a:solidFill>
            <a:srgbClr val="43C5AD"/>
          </a:solid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2" name="矩形 37"/>
          <p:cNvSpPr>
            <a:spLocks noChangeArrowheads="1"/>
          </p:cNvSpPr>
          <p:nvPr/>
        </p:nvSpPr>
        <p:spPr bwMode="auto">
          <a:xfrm>
            <a:off x="4995395" y="3838019"/>
            <a:ext cx="4667249" cy="2260600"/>
          </a:xfrm>
          <a:prstGeom prst="rect">
            <a:avLst/>
          </a:prstGeom>
          <a:solidFill>
            <a:srgbClr val="C2DA3A"/>
          </a:solid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3" name="矩形 46"/>
          <p:cNvSpPr>
            <a:spLocks noChangeAspect="1" noChangeArrowheads="1"/>
          </p:cNvSpPr>
          <p:nvPr/>
        </p:nvSpPr>
        <p:spPr bwMode="auto">
          <a:xfrm>
            <a:off x="1485694" y="3838019"/>
            <a:ext cx="3388783" cy="22606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4" name="矩形 47"/>
          <p:cNvSpPr>
            <a:spLocks noChangeAspect="1" noChangeArrowheads="1"/>
          </p:cNvSpPr>
          <p:nvPr/>
        </p:nvSpPr>
        <p:spPr bwMode="auto">
          <a:xfrm>
            <a:off x="3839693" y="1486138"/>
            <a:ext cx="3386667" cy="225848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1485696" y="1484019"/>
            <a:ext cx="2260599" cy="2260600"/>
          </a:xfrm>
          <a:prstGeom prst="rect">
            <a:avLst/>
          </a:prstGeom>
          <a:solidFill>
            <a:srgbClr val="0092C3"/>
          </a:solid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8607"/>
              </a:solidFill>
              <a:sym typeface="微软雅黑" pitchFamily="34" charset="-122"/>
            </a:endParaRPr>
          </a:p>
        </p:txBody>
      </p:sp>
      <p:sp>
        <p:nvSpPr>
          <p:cNvPr id="46" name="矩形 59"/>
          <p:cNvSpPr>
            <a:spLocks noChangeAspect="1" noChangeArrowheads="1"/>
          </p:cNvSpPr>
          <p:nvPr/>
        </p:nvSpPr>
        <p:spPr bwMode="auto">
          <a:xfrm>
            <a:off x="7319760" y="1484019"/>
            <a:ext cx="3388783" cy="22606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7" name="矩形 56"/>
          <p:cNvSpPr>
            <a:spLocks noChangeArrowheads="1"/>
          </p:cNvSpPr>
          <p:nvPr/>
        </p:nvSpPr>
        <p:spPr bwMode="auto">
          <a:xfrm>
            <a:off x="1485695" y="1612396"/>
            <a:ext cx="2152121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/>
                </a:solidFill>
                <a:sym typeface="微软雅黑" pitchFamily="34" charset="-122"/>
              </a:rPr>
              <a:t>添加主题</a:t>
            </a:r>
            <a:endParaRPr lang="zh-CN" altLang="en-US" sz="2200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48" name="矩形 57"/>
          <p:cNvSpPr>
            <a:spLocks noChangeArrowheads="1"/>
          </p:cNvSpPr>
          <p:nvPr/>
        </p:nvSpPr>
        <p:spPr bwMode="auto">
          <a:xfrm>
            <a:off x="1801438" y="2062123"/>
            <a:ext cx="1841813" cy="66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ts val="2133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文字描述，总结概括，内容大纲。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 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9" name="矩形 44"/>
          <p:cNvSpPr>
            <a:spLocks noChangeArrowheads="1"/>
          </p:cNvSpPr>
          <p:nvPr/>
        </p:nvSpPr>
        <p:spPr bwMode="auto">
          <a:xfrm>
            <a:off x="5126484" y="3979314"/>
            <a:ext cx="3098655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添加主题</a:t>
            </a:r>
            <a:endParaRPr lang="zh-CN" altLang="en-US" sz="2200" dirty="0">
              <a:solidFill>
                <a:schemeClr val="bg1">
                  <a:lumMod val="95000"/>
                </a:scheme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50" name="矩形 45"/>
          <p:cNvSpPr>
            <a:spLocks noChangeArrowheads="1"/>
          </p:cNvSpPr>
          <p:nvPr/>
        </p:nvSpPr>
        <p:spPr bwMode="auto">
          <a:xfrm>
            <a:off x="5126484" y="4382048"/>
            <a:ext cx="4280712" cy="984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右键点击图片选择设置图片格式可直接替换图片，在此录入上述图表的综合描述说明，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</a:rPr>
              <a:t>在此录入上述图表的综合分析说明，在此录入上述图表的综合分析说明，在此录入上述图表的综合分析说明。 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4810763" y="563444"/>
            <a:ext cx="1832535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兴趣爱好</a:t>
            </a:r>
          </a:p>
        </p:txBody>
      </p:sp>
      <p:sp>
        <p:nvSpPr>
          <p:cNvPr id="18" name="文本框 37"/>
          <p:cNvSpPr txBox="1"/>
          <p:nvPr/>
        </p:nvSpPr>
        <p:spPr>
          <a:xfrm>
            <a:off x="6719792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Interesting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265282" y="618236"/>
            <a:ext cx="263341" cy="395013"/>
            <a:chOff x="5284519" y="1508166"/>
            <a:chExt cx="213756" cy="427512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燕尾形 1"/>
          <p:cNvSpPr/>
          <p:nvPr/>
        </p:nvSpPr>
        <p:spPr>
          <a:xfrm>
            <a:off x="11085094" y="3487945"/>
            <a:ext cx="513347" cy="513347"/>
          </a:xfrm>
          <a:prstGeom prst="chevron">
            <a:avLst/>
          </a:prstGeom>
          <a:solidFill>
            <a:schemeClr val="tx1">
              <a:lumMod val="65000"/>
              <a:lumOff val="3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燕尾形 23"/>
          <p:cNvSpPr/>
          <p:nvPr/>
        </p:nvSpPr>
        <p:spPr>
          <a:xfrm flipH="1">
            <a:off x="650129" y="3487945"/>
            <a:ext cx="513347" cy="513347"/>
          </a:xfrm>
          <a:prstGeom prst="chevron">
            <a:avLst/>
          </a:prstGeom>
          <a:solidFill>
            <a:schemeClr val="tx1">
              <a:lumMod val="65000"/>
              <a:lumOff val="3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66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750" fill="hold"/>
                                        <p:tgtEl>
                                          <p:spTgt spid="2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750" fill="hold"/>
                                        <p:tgtEl>
                                          <p:spTgt spid="2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17" grpId="0"/>
      <p:bldP spid="18" grpId="0"/>
      <p:bldP spid="2" grpId="0" animBg="1"/>
      <p:bldP spid="2" grpId="1" animBg="1"/>
      <p:bldP spid="24" grpId="0" animBg="1"/>
      <p:bldP spid="2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>
            <a:spLocks/>
          </p:cNvSpPr>
          <p:nvPr/>
        </p:nvSpPr>
        <p:spPr bwMode="auto">
          <a:xfrm>
            <a:off x="5334946" y="1549843"/>
            <a:ext cx="1615114" cy="1209978"/>
          </a:xfrm>
          <a:custGeom>
            <a:avLst/>
            <a:gdLst>
              <a:gd name="connsiteX0" fmla="*/ 152941 w 574972"/>
              <a:gd name="connsiteY0" fmla="*/ 323694 h 399845"/>
              <a:gd name="connsiteX1" fmla="*/ 152941 w 574972"/>
              <a:gd name="connsiteY1" fmla="*/ 399844 h 399845"/>
              <a:gd name="connsiteX2" fmla="*/ 61228 w 574972"/>
              <a:gd name="connsiteY2" fmla="*/ 399844 h 399845"/>
              <a:gd name="connsiteX3" fmla="*/ 61228 w 574972"/>
              <a:gd name="connsiteY3" fmla="*/ 398217 h 399845"/>
              <a:gd name="connsiteX4" fmla="*/ 65606 w 574972"/>
              <a:gd name="connsiteY4" fmla="*/ 394470 h 399845"/>
              <a:gd name="connsiteX5" fmla="*/ 121790 w 574972"/>
              <a:gd name="connsiteY5" fmla="*/ 346388 h 399845"/>
              <a:gd name="connsiteX6" fmla="*/ 145086 w 574972"/>
              <a:gd name="connsiteY6" fmla="*/ 328444 h 399845"/>
              <a:gd name="connsiteX7" fmla="*/ 147415 w 574972"/>
              <a:gd name="connsiteY7" fmla="*/ 328444 h 399845"/>
              <a:gd name="connsiteX8" fmla="*/ 270881 w 574972"/>
              <a:gd name="connsiteY8" fmla="*/ 219691 h 399845"/>
              <a:gd name="connsiteX9" fmla="*/ 270881 w 574972"/>
              <a:gd name="connsiteY9" fmla="*/ 399845 h 399845"/>
              <a:gd name="connsiteX10" fmla="*/ 179168 w 574972"/>
              <a:gd name="connsiteY10" fmla="*/ 399845 h 399845"/>
              <a:gd name="connsiteX11" fmla="*/ 179168 w 574972"/>
              <a:gd name="connsiteY11" fmla="*/ 296830 h 399845"/>
              <a:gd name="connsiteX12" fmla="*/ 185489 w 574972"/>
              <a:gd name="connsiteY12" fmla="*/ 291396 h 399845"/>
              <a:gd name="connsiteX13" fmla="*/ 216939 w 574972"/>
              <a:gd name="connsiteY13" fmla="*/ 264361 h 399845"/>
              <a:gd name="connsiteX14" fmla="*/ 226257 w 574972"/>
              <a:gd name="connsiteY14" fmla="*/ 259235 h 399845"/>
              <a:gd name="connsiteX15" fmla="*/ 240235 w 574972"/>
              <a:gd name="connsiteY15" fmla="*/ 246418 h 399845"/>
              <a:gd name="connsiteX16" fmla="*/ 263531 w 574972"/>
              <a:gd name="connsiteY16" fmla="*/ 225912 h 399845"/>
              <a:gd name="connsiteX17" fmla="*/ 297108 w 574972"/>
              <a:gd name="connsiteY17" fmla="*/ 209429 h 399845"/>
              <a:gd name="connsiteX18" fmla="*/ 300913 w 574972"/>
              <a:gd name="connsiteY18" fmla="*/ 213616 h 399845"/>
              <a:gd name="connsiteX19" fmla="*/ 309758 w 574972"/>
              <a:gd name="connsiteY19" fmla="*/ 223349 h 399845"/>
              <a:gd name="connsiteX20" fmla="*/ 333054 w 574972"/>
              <a:gd name="connsiteY20" fmla="*/ 248982 h 399845"/>
              <a:gd name="connsiteX21" fmla="*/ 342372 w 574972"/>
              <a:gd name="connsiteY21" fmla="*/ 256672 h 399845"/>
              <a:gd name="connsiteX22" fmla="*/ 344702 w 574972"/>
              <a:gd name="connsiteY22" fmla="*/ 261799 h 399845"/>
              <a:gd name="connsiteX23" fmla="*/ 370328 w 574972"/>
              <a:gd name="connsiteY23" fmla="*/ 264362 h 399845"/>
              <a:gd name="connsiteX24" fmla="*/ 379646 w 574972"/>
              <a:gd name="connsiteY24" fmla="*/ 256672 h 399845"/>
              <a:gd name="connsiteX25" fmla="*/ 388821 w 574972"/>
              <a:gd name="connsiteY25" fmla="*/ 248907 h 399845"/>
              <a:gd name="connsiteX26" fmla="*/ 388821 w 574972"/>
              <a:gd name="connsiteY26" fmla="*/ 399844 h 399845"/>
              <a:gd name="connsiteX27" fmla="*/ 297108 w 574972"/>
              <a:gd name="connsiteY27" fmla="*/ 399844 h 399845"/>
              <a:gd name="connsiteX28" fmla="*/ 506761 w 574972"/>
              <a:gd name="connsiteY28" fmla="*/ 139370 h 399845"/>
              <a:gd name="connsiteX29" fmla="*/ 506761 w 574972"/>
              <a:gd name="connsiteY29" fmla="*/ 399844 h 399845"/>
              <a:gd name="connsiteX30" fmla="*/ 415048 w 574972"/>
              <a:gd name="connsiteY30" fmla="*/ 399844 h 399845"/>
              <a:gd name="connsiteX31" fmla="*/ 415048 w 574972"/>
              <a:gd name="connsiteY31" fmla="*/ 222112 h 399845"/>
              <a:gd name="connsiteX32" fmla="*/ 418375 w 574972"/>
              <a:gd name="connsiteY32" fmla="*/ 219183 h 399845"/>
              <a:gd name="connsiteX33" fmla="*/ 428203 w 574972"/>
              <a:gd name="connsiteY33" fmla="*/ 210532 h 399845"/>
              <a:gd name="connsiteX34" fmla="*/ 458488 w 574972"/>
              <a:gd name="connsiteY34" fmla="*/ 184898 h 399845"/>
              <a:gd name="connsiteX35" fmla="*/ 496198 w 574972"/>
              <a:gd name="connsiteY35" fmla="*/ 149332 h 399845"/>
              <a:gd name="connsiteX36" fmla="*/ 463151 w 574972"/>
              <a:gd name="connsiteY36" fmla="*/ 0 h 399845"/>
              <a:gd name="connsiteX37" fmla="*/ 533039 w 574972"/>
              <a:gd name="connsiteY37" fmla="*/ 0 h 399845"/>
              <a:gd name="connsiteX38" fmla="*/ 554006 w 574972"/>
              <a:gd name="connsiteY38" fmla="*/ 0 h 399845"/>
              <a:gd name="connsiteX39" fmla="*/ 567983 w 574972"/>
              <a:gd name="connsiteY39" fmla="*/ 5127 h 399845"/>
              <a:gd name="connsiteX40" fmla="*/ 574972 w 574972"/>
              <a:gd name="connsiteY40" fmla="*/ 20506 h 399845"/>
              <a:gd name="connsiteX41" fmla="*/ 574972 w 574972"/>
              <a:gd name="connsiteY41" fmla="*/ 117913 h 399845"/>
              <a:gd name="connsiteX42" fmla="*/ 554006 w 574972"/>
              <a:gd name="connsiteY42" fmla="*/ 138419 h 399845"/>
              <a:gd name="connsiteX43" fmla="*/ 535369 w 574972"/>
              <a:gd name="connsiteY43" fmla="*/ 117913 h 399845"/>
              <a:gd name="connsiteX44" fmla="*/ 535369 w 574972"/>
              <a:gd name="connsiteY44" fmla="*/ 66646 h 399845"/>
              <a:gd name="connsiteX45" fmla="*/ 533039 w 574972"/>
              <a:gd name="connsiteY45" fmla="*/ 69209 h 399845"/>
              <a:gd name="connsiteX46" fmla="*/ 467811 w 574972"/>
              <a:gd name="connsiteY46" fmla="*/ 130729 h 399845"/>
              <a:gd name="connsiteX47" fmla="*/ 437526 w 574972"/>
              <a:gd name="connsiteY47" fmla="*/ 156362 h 399845"/>
              <a:gd name="connsiteX48" fmla="*/ 414230 w 574972"/>
              <a:gd name="connsiteY48" fmla="*/ 176869 h 399845"/>
              <a:gd name="connsiteX49" fmla="*/ 383945 w 574972"/>
              <a:gd name="connsiteY49" fmla="*/ 202502 h 399845"/>
              <a:gd name="connsiteX50" fmla="*/ 374627 w 574972"/>
              <a:gd name="connsiteY50" fmla="*/ 210192 h 399845"/>
              <a:gd name="connsiteX51" fmla="*/ 349001 w 574972"/>
              <a:gd name="connsiteY51" fmla="*/ 207629 h 399845"/>
              <a:gd name="connsiteX52" fmla="*/ 346671 w 574972"/>
              <a:gd name="connsiteY52" fmla="*/ 202502 h 399845"/>
              <a:gd name="connsiteX53" fmla="*/ 337353 w 574972"/>
              <a:gd name="connsiteY53" fmla="*/ 194812 h 399845"/>
              <a:gd name="connsiteX54" fmla="*/ 314057 w 574972"/>
              <a:gd name="connsiteY54" fmla="*/ 169179 h 399845"/>
              <a:gd name="connsiteX55" fmla="*/ 293091 w 574972"/>
              <a:gd name="connsiteY55" fmla="*/ 146109 h 399845"/>
              <a:gd name="connsiteX56" fmla="*/ 262806 w 574972"/>
              <a:gd name="connsiteY56" fmla="*/ 171742 h 399845"/>
              <a:gd name="connsiteX57" fmla="*/ 239510 w 574972"/>
              <a:gd name="connsiteY57" fmla="*/ 192249 h 399845"/>
              <a:gd name="connsiteX58" fmla="*/ 225532 w 574972"/>
              <a:gd name="connsiteY58" fmla="*/ 205065 h 399845"/>
              <a:gd name="connsiteX59" fmla="*/ 216214 w 574972"/>
              <a:gd name="connsiteY59" fmla="*/ 210192 h 399845"/>
              <a:gd name="connsiteX60" fmla="*/ 141666 w 574972"/>
              <a:gd name="connsiteY60" fmla="*/ 274275 h 399845"/>
              <a:gd name="connsiteX61" fmla="*/ 139337 w 574972"/>
              <a:gd name="connsiteY61" fmla="*/ 274275 h 399845"/>
              <a:gd name="connsiteX62" fmla="*/ 116041 w 574972"/>
              <a:gd name="connsiteY62" fmla="*/ 292218 h 399845"/>
              <a:gd name="connsiteX63" fmla="*/ 32175 w 574972"/>
              <a:gd name="connsiteY63" fmla="*/ 363992 h 399845"/>
              <a:gd name="connsiteX64" fmla="*/ 22856 w 574972"/>
              <a:gd name="connsiteY64" fmla="*/ 366555 h 399845"/>
              <a:gd name="connsiteX65" fmla="*/ 4220 w 574972"/>
              <a:gd name="connsiteY65" fmla="*/ 358865 h 399845"/>
              <a:gd name="connsiteX66" fmla="*/ 6549 w 574972"/>
              <a:gd name="connsiteY66" fmla="*/ 328105 h 399845"/>
              <a:gd name="connsiteX67" fmla="*/ 18197 w 574972"/>
              <a:gd name="connsiteY67" fmla="*/ 317851 h 399845"/>
              <a:gd name="connsiteX68" fmla="*/ 116041 w 574972"/>
              <a:gd name="connsiteY68" fmla="*/ 238389 h 399845"/>
              <a:gd name="connsiteX69" fmla="*/ 139337 w 574972"/>
              <a:gd name="connsiteY69" fmla="*/ 220445 h 399845"/>
              <a:gd name="connsiteX70" fmla="*/ 141666 w 574972"/>
              <a:gd name="connsiteY70" fmla="*/ 217882 h 399845"/>
              <a:gd name="connsiteX71" fmla="*/ 216214 w 574972"/>
              <a:gd name="connsiteY71" fmla="*/ 156362 h 399845"/>
              <a:gd name="connsiteX72" fmla="*/ 223203 w 574972"/>
              <a:gd name="connsiteY72" fmla="*/ 148672 h 399845"/>
              <a:gd name="connsiteX73" fmla="*/ 239510 w 574972"/>
              <a:gd name="connsiteY73" fmla="*/ 138419 h 399845"/>
              <a:gd name="connsiteX74" fmla="*/ 262806 w 574972"/>
              <a:gd name="connsiteY74" fmla="*/ 117913 h 399845"/>
              <a:gd name="connsiteX75" fmla="*/ 283772 w 574972"/>
              <a:gd name="connsiteY75" fmla="*/ 99969 h 399845"/>
              <a:gd name="connsiteX76" fmla="*/ 309398 w 574972"/>
              <a:gd name="connsiteY76" fmla="*/ 102533 h 399845"/>
              <a:gd name="connsiteX77" fmla="*/ 314057 w 574972"/>
              <a:gd name="connsiteY77" fmla="*/ 107659 h 399845"/>
              <a:gd name="connsiteX78" fmla="*/ 337353 w 574972"/>
              <a:gd name="connsiteY78" fmla="*/ 133292 h 399845"/>
              <a:gd name="connsiteX79" fmla="*/ 346671 w 574972"/>
              <a:gd name="connsiteY79" fmla="*/ 140982 h 399845"/>
              <a:gd name="connsiteX80" fmla="*/ 365308 w 574972"/>
              <a:gd name="connsiteY80" fmla="*/ 161489 h 399845"/>
              <a:gd name="connsiteX81" fmla="*/ 383945 w 574972"/>
              <a:gd name="connsiteY81" fmla="*/ 146109 h 399845"/>
              <a:gd name="connsiteX82" fmla="*/ 414230 w 574972"/>
              <a:gd name="connsiteY82" fmla="*/ 120476 h 399845"/>
              <a:gd name="connsiteX83" fmla="*/ 437526 w 574972"/>
              <a:gd name="connsiteY83" fmla="*/ 99969 h 399845"/>
              <a:gd name="connsiteX84" fmla="*/ 477129 w 574972"/>
              <a:gd name="connsiteY84" fmla="*/ 61520 h 399845"/>
              <a:gd name="connsiteX85" fmla="*/ 498095 w 574972"/>
              <a:gd name="connsiteY85" fmla="*/ 43576 h 399845"/>
              <a:gd name="connsiteX86" fmla="*/ 486447 w 574972"/>
              <a:gd name="connsiteY86" fmla="*/ 43576 h 399845"/>
              <a:gd name="connsiteX87" fmla="*/ 463151 w 574972"/>
              <a:gd name="connsiteY87" fmla="*/ 43576 h 399845"/>
              <a:gd name="connsiteX88" fmla="*/ 456163 w 574972"/>
              <a:gd name="connsiteY88" fmla="*/ 41013 h 399845"/>
              <a:gd name="connsiteX89" fmla="*/ 442185 w 574972"/>
              <a:gd name="connsiteY89" fmla="*/ 20506 h 399845"/>
              <a:gd name="connsiteX90" fmla="*/ 453833 w 574972"/>
              <a:gd name="connsiteY90" fmla="*/ 2563 h 399845"/>
              <a:gd name="connsiteX91" fmla="*/ 456163 w 574972"/>
              <a:gd name="connsiteY91" fmla="*/ 2563 h 399845"/>
              <a:gd name="connsiteX92" fmla="*/ 463151 w 574972"/>
              <a:gd name="connsiteY92" fmla="*/ 0 h 39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74972" h="399845">
                <a:moveTo>
                  <a:pt x="152941" y="323694"/>
                </a:moveTo>
                <a:lnTo>
                  <a:pt x="152941" y="399844"/>
                </a:lnTo>
                <a:lnTo>
                  <a:pt x="61228" y="399844"/>
                </a:lnTo>
                <a:lnTo>
                  <a:pt x="61228" y="398217"/>
                </a:lnTo>
                <a:lnTo>
                  <a:pt x="65606" y="394470"/>
                </a:lnTo>
                <a:cubicBezTo>
                  <a:pt x="121790" y="346388"/>
                  <a:pt x="121790" y="346388"/>
                  <a:pt x="121790" y="346388"/>
                </a:cubicBezTo>
                <a:cubicBezTo>
                  <a:pt x="145086" y="328444"/>
                  <a:pt x="145086" y="328444"/>
                  <a:pt x="145086" y="328444"/>
                </a:cubicBezTo>
                <a:cubicBezTo>
                  <a:pt x="147415" y="328444"/>
                  <a:pt x="147415" y="328444"/>
                  <a:pt x="147415" y="328444"/>
                </a:cubicBezTo>
                <a:close/>
                <a:moveTo>
                  <a:pt x="270881" y="219691"/>
                </a:moveTo>
                <a:lnTo>
                  <a:pt x="270881" y="399845"/>
                </a:lnTo>
                <a:lnTo>
                  <a:pt x="179168" y="399845"/>
                </a:lnTo>
                <a:lnTo>
                  <a:pt x="179168" y="296830"/>
                </a:lnTo>
                <a:lnTo>
                  <a:pt x="185489" y="291396"/>
                </a:lnTo>
                <a:cubicBezTo>
                  <a:pt x="216939" y="264361"/>
                  <a:pt x="216939" y="264361"/>
                  <a:pt x="216939" y="264361"/>
                </a:cubicBezTo>
                <a:cubicBezTo>
                  <a:pt x="226257" y="259235"/>
                  <a:pt x="226257" y="259235"/>
                  <a:pt x="226257" y="259235"/>
                </a:cubicBezTo>
                <a:cubicBezTo>
                  <a:pt x="240235" y="246418"/>
                  <a:pt x="240235" y="246418"/>
                  <a:pt x="240235" y="246418"/>
                </a:cubicBezTo>
                <a:cubicBezTo>
                  <a:pt x="263531" y="225912"/>
                  <a:pt x="263531" y="225912"/>
                  <a:pt x="263531" y="225912"/>
                </a:cubicBezTo>
                <a:close/>
                <a:moveTo>
                  <a:pt x="297108" y="209429"/>
                </a:moveTo>
                <a:lnTo>
                  <a:pt x="300913" y="213616"/>
                </a:lnTo>
                <a:cubicBezTo>
                  <a:pt x="309758" y="223349"/>
                  <a:pt x="309758" y="223349"/>
                  <a:pt x="309758" y="223349"/>
                </a:cubicBezTo>
                <a:cubicBezTo>
                  <a:pt x="333054" y="248982"/>
                  <a:pt x="333054" y="248982"/>
                  <a:pt x="333054" y="248982"/>
                </a:cubicBezTo>
                <a:cubicBezTo>
                  <a:pt x="342372" y="256672"/>
                  <a:pt x="342372" y="256672"/>
                  <a:pt x="342372" y="256672"/>
                </a:cubicBezTo>
                <a:cubicBezTo>
                  <a:pt x="344702" y="261799"/>
                  <a:pt x="344702" y="261799"/>
                  <a:pt x="344702" y="261799"/>
                </a:cubicBezTo>
                <a:cubicBezTo>
                  <a:pt x="351691" y="269489"/>
                  <a:pt x="363339" y="269489"/>
                  <a:pt x="370328" y="264362"/>
                </a:cubicBezTo>
                <a:cubicBezTo>
                  <a:pt x="379646" y="256672"/>
                  <a:pt x="379646" y="256672"/>
                  <a:pt x="379646" y="256672"/>
                </a:cubicBezTo>
                <a:lnTo>
                  <a:pt x="388821" y="248907"/>
                </a:lnTo>
                <a:lnTo>
                  <a:pt x="388821" y="399844"/>
                </a:lnTo>
                <a:lnTo>
                  <a:pt x="297108" y="399844"/>
                </a:lnTo>
                <a:close/>
                <a:moveTo>
                  <a:pt x="506761" y="139370"/>
                </a:moveTo>
                <a:lnTo>
                  <a:pt x="506761" y="399844"/>
                </a:lnTo>
                <a:lnTo>
                  <a:pt x="415048" y="399844"/>
                </a:lnTo>
                <a:lnTo>
                  <a:pt x="415048" y="222112"/>
                </a:lnTo>
                <a:lnTo>
                  <a:pt x="418375" y="219183"/>
                </a:lnTo>
                <a:cubicBezTo>
                  <a:pt x="428203" y="210532"/>
                  <a:pt x="428203" y="210532"/>
                  <a:pt x="428203" y="210532"/>
                </a:cubicBezTo>
                <a:cubicBezTo>
                  <a:pt x="458488" y="184898"/>
                  <a:pt x="458488" y="184898"/>
                  <a:pt x="458488" y="184898"/>
                </a:cubicBezTo>
                <a:cubicBezTo>
                  <a:pt x="474795" y="169518"/>
                  <a:pt x="487025" y="157984"/>
                  <a:pt x="496198" y="149332"/>
                </a:cubicBezTo>
                <a:close/>
                <a:moveTo>
                  <a:pt x="463151" y="0"/>
                </a:moveTo>
                <a:cubicBezTo>
                  <a:pt x="463151" y="0"/>
                  <a:pt x="463151" y="0"/>
                  <a:pt x="533039" y="0"/>
                </a:cubicBezTo>
                <a:cubicBezTo>
                  <a:pt x="533039" y="0"/>
                  <a:pt x="533039" y="0"/>
                  <a:pt x="554006" y="0"/>
                </a:cubicBezTo>
                <a:cubicBezTo>
                  <a:pt x="558665" y="0"/>
                  <a:pt x="563324" y="2563"/>
                  <a:pt x="567983" y="5127"/>
                </a:cubicBezTo>
                <a:cubicBezTo>
                  <a:pt x="572643" y="10253"/>
                  <a:pt x="574972" y="15380"/>
                  <a:pt x="574972" y="20506"/>
                </a:cubicBezTo>
                <a:lnTo>
                  <a:pt x="574972" y="117913"/>
                </a:lnTo>
                <a:cubicBezTo>
                  <a:pt x="574972" y="128166"/>
                  <a:pt x="565654" y="138419"/>
                  <a:pt x="554006" y="138419"/>
                </a:cubicBezTo>
                <a:cubicBezTo>
                  <a:pt x="542358" y="138419"/>
                  <a:pt x="535369" y="128166"/>
                  <a:pt x="535369" y="117913"/>
                </a:cubicBezTo>
                <a:cubicBezTo>
                  <a:pt x="535369" y="117913"/>
                  <a:pt x="535369" y="117913"/>
                  <a:pt x="535369" y="66646"/>
                </a:cubicBezTo>
                <a:cubicBezTo>
                  <a:pt x="535369" y="66646"/>
                  <a:pt x="535369" y="66646"/>
                  <a:pt x="533039" y="69209"/>
                </a:cubicBezTo>
                <a:cubicBezTo>
                  <a:pt x="533039" y="69209"/>
                  <a:pt x="533039" y="69209"/>
                  <a:pt x="467811" y="130729"/>
                </a:cubicBezTo>
                <a:cubicBezTo>
                  <a:pt x="467811" y="130729"/>
                  <a:pt x="467811" y="130729"/>
                  <a:pt x="437526" y="156362"/>
                </a:cubicBezTo>
                <a:cubicBezTo>
                  <a:pt x="437526" y="156362"/>
                  <a:pt x="437526" y="156362"/>
                  <a:pt x="414230" y="176869"/>
                </a:cubicBezTo>
                <a:cubicBezTo>
                  <a:pt x="414230" y="176869"/>
                  <a:pt x="414230" y="176869"/>
                  <a:pt x="383945" y="202502"/>
                </a:cubicBezTo>
                <a:cubicBezTo>
                  <a:pt x="383945" y="202502"/>
                  <a:pt x="383945" y="202502"/>
                  <a:pt x="374627" y="210192"/>
                </a:cubicBezTo>
                <a:cubicBezTo>
                  <a:pt x="367638" y="215319"/>
                  <a:pt x="355990" y="215319"/>
                  <a:pt x="349001" y="207629"/>
                </a:cubicBezTo>
                <a:cubicBezTo>
                  <a:pt x="349001" y="207629"/>
                  <a:pt x="349001" y="207629"/>
                  <a:pt x="346671" y="202502"/>
                </a:cubicBezTo>
                <a:cubicBezTo>
                  <a:pt x="346671" y="202502"/>
                  <a:pt x="346671" y="202502"/>
                  <a:pt x="337353" y="194812"/>
                </a:cubicBezTo>
                <a:cubicBezTo>
                  <a:pt x="337353" y="194812"/>
                  <a:pt x="337353" y="194812"/>
                  <a:pt x="314057" y="169179"/>
                </a:cubicBezTo>
                <a:cubicBezTo>
                  <a:pt x="314057" y="169179"/>
                  <a:pt x="314057" y="169179"/>
                  <a:pt x="293091" y="146109"/>
                </a:cubicBezTo>
                <a:cubicBezTo>
                  <a:pt x="293091" y="146109"/>
                  <a:pt x="293091" y="146109"/>
                  <a:pt x="262806" y="171742"/>
                </a:cubicBezTo>
                <a:cubicBezTo>
                  <a:pt x="262806" y="171742"/>
                  <a:pt x="262806" y="171742"/>
                  <a:pt x="239510" y="192249"/>
                </a:cubicBezTo>
                <a:cubicBezTo>
                  <a:pt x="239510" y="192249"/>
                  <a:pt x="239510" y="192249"/>
                  <a:pt x="225532" y="205065"/>
                </a:cubicBezTo>
                <a:cubicBezTo>
                  <a:pt x="225532" y="205065"/>
                  <a:pt x="225532" y="205065"/>
                  <a:pt x="216214" y="210192"/>
                </a:cubicBezTo>
                <a:cubicBezTo>
                  <a:pt x="216214" y="210192"/>
                  <a:pt x="216214" y="210192"/>
                  <a:pt x="141666" y="274275"/>
                </a:cubicBezTo>
                <a:cubicBezTo>
                  <a:pt x="141666" y="274275"/>
                  <a:pt x="141666" y="274275"/>
                  <a:pt x="139337" y="274275"/>
                </a:cubicBezTo>
                <a:cubicBezTo>
                  <a:pt x="139337" y="274275"/>
                  <a:pt x="139337" y="274275"/>
                  <a:pt x="116041" y="292218"/>
                </a:cubicBezTo>
                <a:cubicBezTo>
                  <a:pt x="116041" y="292218"/>
                  <a:pt x="116041" y="292218"/>
                  <a:pt x="32175" y="363992"/>
                </a:cubicBezTo>
                <a:cubicBezTo>
                  <a:pt x="29845" y="366555"/>
                  <a:pt x="25186" y="366555"/>
                  <a:pt x="22856" y="366555"/>
                </a:cubicBezTo>
                <a:cubicBezTo>
                  <a:pt x="15868" y="369118"/>
                  <a:pt x="8879" y="366555"/>
                  <a:pt x="4220" y="358865"/>
                </a:cubicBezTo>
                <a:cubicBezTo>
                  <a:pt x="-2769" y="348612"/>
                  <a:pt x="-440" y="335795"/>
                  <a:pt x="6549" y="328105"/>
                </a:cubicBezTo>
                <a:cubicBezTo>
                  <a:pt x="6549" y="328105"/>
                  <a:pt x="6549" y="328105"/>
                  <a:pt x="18197" y="317851"/>
                </a:cubicBezTo>
                <a:cubicBezTo>
                  <a:pt x="18197" y="317851"/>
                  <a:pt x="18197" y="317851"/>
                  <a:pt x="116041" y="238389"/>
                </a:cubicBezTo>
                <a:cubicBezTo>
                  <a:pt x="116041" y="238389"/>
                  <a:pt x="116041" y="238389"/>
                  <a:pt x="139337" y="220445"/>
                </a:cubicBezTo>
                <a:cubicBezTo>
                  <a:pt x="139337" y="220445"/>
                  <a:pt x="139337" y="220445"/>
                  <a:pt x="141666" y="217882"/>
                </a:cubicBezTo>
                <a:cubicBezTo>
                  <a:pt x="141666" y="217882"/>
                  <a:pt x="141666" y="217882"/>
                  <a:pt x="216214" y="156362"/>
                </a:cubicBezTo>
                <a:cubicBezTo>
                  <a:pt x="216214" y="156362"/>
                  <a:pt x="216214" y="156362"/>
                  <a:pt x="223203" y="148672"/>
                </a:cubicBezTo>
                <a:cubicBezTo>
                  <a:pt x="223203" y="148672"/>
                  <a:pt x="223203" y="148672"/>
                  <a:pt x="239510" y="138419"/>
                </a:cubicBezTo>
                <a:cubicBezTo>
                  <a:pt x="239510" y="138419"/>
                  <a:pt x="239510" y="138419"/>
                  <a:pt x="262806" y="117913"/>
                </a:cubicBezTo>
                <a:cubicBezTo>
                  <a:pt x="262806" y="117913"/>
                  <a:pt x="262806" y="117913"/>
                  <a:pt x="283772" y="99969"/>
                </a:cubicBezTo>
                <a:cubicBezTo>
                  <a:pt x="293091" y="92279"/>
                  <a:pt x="302409" y="94843"/>
                  <a:pt x="309398" y="102533"/>
                </a:cubicBezTo>
                <a:cubicBezTo>
                  <a:pt x="309398" y="102533"/>
                  <a:pt x="309398" y="102533"/>
                  <a:pt x="314057" y="107659"/>
                </a:cubicBezTo>
                <a:cubicBezTo>
                  <a:pt x="314057" y="107659"/>
                  <a:pt x="314057" y="107659"/>
                  <a:pt x="337353" y="133292"/>
                </a:cubicBezTo>
                <a:cubicBezTo>
                  <a:pt x="337353" y="133292"/>
                  <a:pt x="337353" y="133292"/>
                  <a:pt x="346671" y="140982"/>
                </a:cubicBezTo>
                <a:cubicBezTo>
                  <a:pt x="346671" y="140982"/>
                  <a:pt x="346671" y="140982"/>
                  <a:pt x="365308" y="161489"/>
                </a:cubicBezTo>
                <a:cubicBezTo>
                  <a:pt x="365308" y="161489"/>
                  <a:pt x="365308" y="161489"/>
                  <a:pt x="383945" y="146109"/>
                </a:cubicBezTo>
                <a:cubicBezTo>
                  <a:pt x="383945" y="146109"/>
                  <a:pt x="383945" y="146109"/>
                  <a:pt x="414230" y="120476"/>
                </a:cubicBezTo>
                <a:cubicBezTo>
                  <a:pt x="414230" y="120476"/>
                  <a:pt x="414230" y="120476"/>
                  <a:pt x="437526" y="99969"/>
                </a:cubicBezTo>
                <a:cubicBezTo>
                  <a:pt x="437526" y="99969"/>
                  <a:pt x="437526" y="99969"/>
                  <a:pt x="477129" y="61520"/>
                </a:cubicBezTo>
                <a:cubicBezTo>
                  <a:pt x="477129" y="61520"/>
                  <a:pt x="477129" y="61520"/>
                  <a:pt x="498095" y="43576"/>
                </a:cubicBezTo>
                <a:cubicBezTo>
                  <a:pt x="498095" y="43576"/>
                  <a:pt x="498095" y="43576"/>
                  <a:pt x="486447" y="43576"/>
                </a:cubicBezTo>
                <a:cubicBezTo>
                  <a:pt x="486447" y="43576"/>
                  <a:pt x="486447" y="43576"/>
                  <a:pt x="463151" y="43576"/>
                </a:cubicBezTo>
                <a:cubicBezTo>
                  <a:pt x="460822" y="43576"/>
                  <a:pt x="458492" y="43576"/>
                  <a:pt x="456163" y="41013"/>
                </a:cubicBezTo>
                <a:cubicBezTo>
                  <a:pt x="449174" y="38450"/>
                  <a:pt x="442185" y="30760"/>
                  <a:pt x="442185" y="20506"/>
                </a:cubicBezTo>
                <a:cubicBezTo>
                  <a:pt x="442185" y="12816"/>
                  <a:pt x="446844" y="5127"/>
                  <a:pt x="453833" y="2563"/>
                </a:cubicBezTo>
                <a:cubicBezTo>
                  <a:pt x="453833" y="2563"/>
                  <a:pt x="456163" y="2563"/>
                  <a:pt x="456163" y="2563"/>
                </a:cubicBezTo>
                <a:cubicBezTo>
                  <a:pt x="458492" y="0"/>
                  <a:pt x="460822" y="0"/>
                  <a:pt x="4631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08568" y="2953677"/>
            <a:ext cx="2974864" cy="461661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PART  04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8" name="文本框 8"/>
          <p:cNvSpPr txBox="1"/>
          <p:nvPr/>
        </p:nvSpPr>
        <p:spPr>
          <a:xfrm>
            <a:off x="4189303" y="3359437"/>
            <a:ext cx="3813394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/>
            <a:r>
              <a:rPr lang="zh-CN" altLang="en-US" sz="5400" b="1" dirty="0">
                <a:solidFill>
                  <a:schemeClr val="bg1"/>
                </a:solidFill>
              </a:rPr>
              <a:t>精进篇</a:t>
            </a:r>
            <a:endParaRPr lang="en-US" altLang="zh-CN" sz="5400" b="1" dirty="0">
              <a:solidFill>
                <a:schemeClr val="bg1"/>
              </a:solidFill>
            </a:endParaRPr>
          </a:p>
        </p:txBody>
      </p:sp>
      <p:sp>
        <p:nvSpPr>
          <p:cNvPr id="21" name="矩形 51"/>
          <p:cNvSpPr>
            <a:spLocks noChangeArrowheads="1"/>
          </p:cNvSpPr>
          <p:nvPr/>
        </p:nvSpPr>
        <p:spPr bwMode="auto">
          <a:xfrm>
            <a:off x="4415872" y="4414652"/>
            <a:ext cx="3382979" cy="5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AvantGarde LT Book" panose="02000603030000020004" pitchFamily="2" charset="0"/>
                <a:ea typeface="微软雅黑" pitchFamily="34" charset="-122"/>
                <a:cs typeface="Arial" panose="020B0604020202020204" pitchFamily="34" charset="0"/>
              </a:rPr>
              <a:t>Senior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vantGarde LT Book" panose="02000603030000020004" pitchFamily="2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AvantGarde LT Book" panose="02000603030000020004" pitchFamily="2" charset="0"/>
                <a:ea typeface="微软雅黑" pitchFamily="34" charset="-122"/>
                <a:cs typeface="Arial" panose="020B0604020202020204" pitchFamily="34" charset="0"/>
              </a:rPr>
              <a:t>Description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AvantGarde LT Book" panose="02000603030000020004" pitchFamily="2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785815" y="4362454"/>
            <a:ext cx="26203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30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19" grpId="0"/>
      <p:bldP spid="18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271672" y="1345718"/>
            <a:ext cx="4013321" cy="4966128"/>
            <a:chOff x="865232" y="1286330"/>
            <a:chExt cx="4013321" cy="4966128"/>
          </a:xfrm>
        </p:grpSpPr>
        <p:pic>
          <p:nvPicPr>
            <p:cNvPr id="17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4" t="8440" r="6203" b="10137"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22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23" name="矩形 22"/>
          <p:cNvSpPr/>
          <p:nvPr/>
        </p:nvSpPr>
        <p:spPr>
          <a:xfrm>
            <a:off x="5764336" y="2092421"/>
            <a:ext cx="3424064" cy="472433"/>
          </a:xfrm>
          <a:prstGeom prst="rect">
            <a:avLst/>
          </a:prstGeom>
          <a:solidFill>
            <a:srgbClr val="43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TextBox 32"/>
          <p:cNvSpPr txBox="1"/>
          <p:nvPr/>
        </p:nvSpPr>
        <p:spPr>
          <a:xfrm>
            <a:off x="5818058" y="2175770"/>
            <a:ext cx="3025089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在此添加您的描述说明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764332" y="2640210"/>
            <a:ext cx="3763442" cy="472433"/>
          </a:xfrm>
          <a:prstGeom prst="rect">
            <a:avLst/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6" name="TextBox 34"/>
          <p:cNvSpPr txBox="1"/>
          <p:nvPr/>
        </p:nvSpPr>
        <p:spPr>
          <a:xfrm>
            <a:off x="5818056" y="2723560"/>
            <a:ext cx="3167837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在此添加您的描述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764335" y="3187999"/>
            <a:ext cx="3763442" cy="472433"/>
          </a:xfrm>
          <a:prstGeom prst="rect">
            <a:avLst/>
          </a:prstGeom>
          <a:solidFill>
            <a:srgbClr val="009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TextBox 36"/>
          <p:cNvSpPr txBox="1"/>
          <p:nvPr/>
        </p:nvSpPr>
        <p:spPr>
          <a:xfrm>
            <a:off x="5818057" y="3271348"/>
            <a:ext cx="3391980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在此添加您的小标签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764332" y="3735787"/>
            <a:ext cx="4320721" cy="472433"/>
          </a:xfrm>
          <a:prstGeom prst="rect">
            <a:avLst/>
          </a:prstGeom>
          <a:solidFill>
            <a:srgbClr val="43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TextBox 38"/>
          <p:cNvSpPr txBox="1"/>
          <p:nvPr/>
        </p:nvSpPr>
        <p:spPr>
          <a:xfrm>
            <a:off x="5818056" y="3819137"/>
            <a:ext cx="3813297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在此添加您的描述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764332" y="1544631"/>
            <a:ext cx="4110101" cy="472433"/>
          </a:xfrm>
          <a:prstGeom prst="rect">
            <a:avLst/>
          </a:prstGeom>
          <a:solidFill>
            <a:srgbClr val="009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2" name="TextBox 40"/>
          <p:cNvSpPr txBox="1"/>
          <p:nvPr/>
        </p:nvSpPr>
        <p:spPr>
          <a:xfrm>
            <a:off x="5818055" y="1627981"/>
            <a:ext cx="3103105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在此添加您的小标签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764335" y="4283578"/>
            <a:ext cx="2914443" cy="472433"/>
          </a:xfrm>
          <a:prstGeom prst="rect">
            <a:avLst/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4" name="TextBox 42"/>
          <p:cNvSpPr txBox="1"/>
          <p:nvPr/>
        </p:nvSpPr>
        <p:spPr>
          <a:xfrm>
            <a:off x="5818057" y="4349002"/>
            <a:ext cx="2433920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在此添加您的小标签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687786" y="5044714"/>
            <a:ext cx="1313170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5673774" y="5428206"/>
            <a:ext cx="2475849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8314113" y="5044714"/>
            <a:ext cx="1313170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8300101" y="5428206"/>
            <a:ext cx="2475849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4391711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专业技能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0" name="文本框 37"/>
          <p:cNvSpPr txBox="1"/>
          <p:nvPr/>
        </p:nvSpPr>
        <p:spPr>
          <a:xfrm>
            <a:off x="7082100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 Skills</a:t>
            </a:r>
            <a:endParaRPr lang="zh-CN" altLang="en-US" sz="1600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846230" y="618236"/>
            <a:ext cx="263341" cy="395013"/>
            <a:chOff x="5284519" y="1508166"/>
            <a:chExt cx="213756" cy="427512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7927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35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4"/>
          <p:cNvSpPr>
            <a:spLocks noChangeArrowheads="1"/>
          </p:cNvSpPr>
          <p:nvPr/>
        </p:nvSpPr>
        <p:spPr bwMode="auto">
          <a:xfrm>
            <a:off x="0" y="3754073"/>
            <a:ext cx="12192000" cy="1022637"/>
          </a:xfrm>
          <a:prstGeom prst="rect">
            <a:avLst/>
          </a:prstGeom>
          <a:solidFill>
            <a:srgbClr val="0092C3"/>
          </a:solidFill>
          <a:ln w="57150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endParaRPr lang="zh-CN" altLang="zh-CN" sz="24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32" name="组合 1"/>
          <p:cNvGrpSpPr>
            <a:grpSpLocks/>
          </p:cNvGrpSpPr>
          <p:nvPr/>
        </p:nvGrpSpPr>
        <p:grpSpPr bwMode="auto">
          <a:xfrm>
            <a:off x="1524336" y="1467765"/>
            <a:ext cx="2110316" cy="2112433"/>
            <a:chOff x="613706" y="1257299"/>
            <a:chExt cx="1582738" cy="1584325"/>
          </a:xfrm>
        </p:grpSpPr>
        <p:sp>
          <p:nvSpPr>
            <p:cNvPr id="33" name="椭圆 9"/>
            <p:cNvSpPr>
              <a:spLocks noChangeArrowheads="1"/>
            </p:cNvSpPr>
            <p:nvPr/>
          </p:nvSpPr>
          <p:spPr bwMode="auto">
            <a:xfrm>
              <a:off x="613706" y="1257299"/>
              <a:ext cx="1582738" cy="1584325"/>
            </a:xfrm>
            <a:prstGeom prst="ellipse">
              <a:avLst/>
            </a:prstGeom>
            <a:solidFill>
              <a:srgbClr val="43CBB3"/>
            </a:solidFill>
            <a:ln w="5715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34" name="椭圆 31"/>
            <p:cNvSpPr>
              <a:spLocks noChangeArrowheads="1"/>
            </p:cNvSpPr>
            <p:nvPr/>
          </p:nvSpPr>
          <p:spPr bwMode="auto">
            <a:xfrm flipH="1">
              <a:off x="721621" y="1365321"/>
              <a:ext cx="1366909" cy="1368281"/>
            </a:xfrm>
            <a:prstGeom prst="ellipse">
              <a:avLst/>
            </a:prstGeom>
            <a:blipFill dpi="0" rotWithShape="0">
              <a:blip r:embed="rId3" cstate="print"/>
              <a:srcRect/>
              <a:stretch>
                <a:fillRect l="-50823" t="-35176" r="-58071" b="-12780"/>
              </a:stretch>
            </a:blipFill>
            <a:ln w="9525">
              <a:noFill/>
              <a:round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</p:grpSp>
      <p:sp>
        <p:nvSpPr>
          <p:cNvPr id="45" name="Rectangle 60"/>
          <p:cNvSpPr/>
          <p:nvPr/>
        </p:nvSpPr>
        <p:spPr>
          <a:xfrm>
            <a:off x="4526316" y="1640292"/>
            <a:ext cx="2012949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</a:rPr>
              <a:t>Nickel Lee</a:t>
            </a:r>
          </a:p>
        </p:txBody>
      </p:sp>
      <p:sp>
        <p:nvSpPr>
          <p:cNvPr id="52" name="矩形 3"/>
          <p:cNvSpPr>
            <a:spLocks noChangeArrowheads="1"/>
          </p:cNvSpPr>
          <p:nvPr/>
        </p:nvSpPr>
        <p:spPr bwMode="auto">
          <a:xfrm>
            <a:off x="4821335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主要经历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4262975" y="618236"/>
            <a:ext cx="263341" cy="395013"/>
            <a:chOff x="5284519" y="1508166"/>
            <a:chExt cx="213756" cy="427512"/>
          </a:xfrm>
        </p:grpSpPr>
        <p:cxnSp>
          <p:nvCxnSpPr>
            <p:cNvPr id="54" name="直接连接符 5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文本框 37"/>
          <p:cNvSpPr txBox="1"/>
          <p:nvPr/>
        </p:nvSpPr>
        <p:spPr>
          <a:xfrm>
            <a:off x="6727612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Experience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526316" y="2107021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itchFamily="34" charset="0"/>
              </a:rPr>
              <a:t>公司职务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itchFamily="34" charset="0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4526316" y="2505668"/>
            <a:ext cx="626087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点击录入人物的综合描述介绍，点击录入人物的综合描述介绍，点击录入人物的综合描述介绍，点击录入人物的综合描述介绍，点击录入人物的综合描述介绍，点击录入人物的综合描述介绍。</a:t>
            </a: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2007696" y="3959143"/>
            <a:ext cx="8350955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点击录入人物的名言及座右铭，点击录入人物的名言及座右铭，点击录入人物的名言及座右铭，点击录入人物的名言及座右铭，点击录入人物的名言及座右铭，点击录入人物的名言及座右铭。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909" t="15800" r="24934" b="59326"/>
          <a:stretch/>
        </p:blipFill>
        <p:spPr>
          <a:xfrm>
            <a:off x="1434490" y="3754074"/>
            <a:ext cx="586854" cy="532264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909" t="15800" r="24934" b="59326"/>
          <a:stretch/>
        </p:blipFill>
        <p:spPr>
          <a:xfrm rot="10800000">
            <a:off x="10160760" y="4233221"/>
            <a:ext cx="586854" cy="532264"/>
          </a:xfrm>
          <a:prstGeom prst="rect">
            <a:avLst/>
          </a:prstGeom>
        </p:spPr>
      </p:pic>
      <p:sp>
        <p:nvSpPr>
          <p:cNvPr id="48" name="矩形 47"/>
          <p:cNvSpPr/>
          <p:nvPr/>
        </p:nvSpPr>
        <p:spPr>
          <a:xfrm>
            <a:off x="1374034" y="5004073"/>
            <a:ext cx="237273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1998.9</a:t>
            </a: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1364733" y="5384125"/>
            <a:ext cx="308868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61" name="矩形 60"/>
          <p:cNvSpPr/>
          <p:nvPr/>
        </p:nvSpPr>
        <p:spPr>
          <a:xfrm>
            <a:off x="4615723" y="5004073"/>
            <a:ext cx="237273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2005-2010</a:t>
            </a: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4606422" y="5384125"/>
            <a:ext cx="308868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77" name="矩形 76"/>
          <p:cNvSpPr/>
          <p:nvPr/>
        </p:nvSpPr>
        <p:spPr>
          <a:xfrm>
            <a:off x="7857412" y="5004073"/>
            <a:ext cx="237273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2012.9</a:t>
            </a: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7848111" y="5384125"/>
            <a:ext cx="308868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381680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855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8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1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5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4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5" grpId="0"/>
      <p:bldP spid="52" grpId="0"/>
      <p:bldP spid="56" grpId="0"/>
      <p:bldP spid="57" grpId="0"/>
      <p:bldP spid="58" grpId="0"/>
      <p:bldP spid="46" grpId="0"/>
      <p:bldP spid="48" grpId="0"/>
      <p:bldP spid="49" grpId="0"/>
      <p:bldP spid="61" grpId="0"/>
      <p:bldP spid="62" grpId="0"/>
      <p:bldP spid="77" grpId="0"/>
      <p:bldP spid="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50"/>
          <p:cNvSpPr>
            <a:spLocks noChangeArrowheads="1"/>
          </p:cNvSpPr>
          <p:nvPr/>
        </p:nvSpPr>
        <p:spPr bwMode="auto">
          <a:xfrm>
            <a:off x="1358583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>
                <a:solidFill>
                  <a:schemeClr val="bg1"/>
                </a:solidFill>
              </a:rPr>
              <a:t>专注专业 </a:t>
            </a:r>
          </a:p>
        </p:txBody>
      </p:sp>
      <p:sp>
        <p:nvSpPr>
          <p:cNvPr id="24" name="矩形 17"/>
          <p:cNvSpPr>
            <a:spLocks noChangeArrowheads="1"/>
          </p:cNvSpPr>
          <p:nvPr/>
        </p:nvSpPr>
        <p:spPr bwMode="auto">
          <a:xfrm>
            <a:off x="1814494" y="4435173"/>
            <a:ext cx="214012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25" name="矩形 59"/>
          <p:cNvSpPr>
            <a:spLocks noChangeArrowheads="1"/>
          </p:cNvSpPr>
          <p:nvPr/>
        </p:nvSpPr>
        <p:spPr bwMode="auto">
          <a:xfrm>
            <a:off x="4591047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>
                <a:solidFill>
                  <a:schemeClr val="bg1"/>
                </a:solidFill>
                <a:sym typeface="微软雅黑" pitchFamily="34" charset="-122"/>
              </a:rPr>
              <a:t>精诚协作</a:t>
            </a:r>
            <a:endParaRPr lang="zh-CN" altLang="en-US" sz="2200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7" name="矩形 62"/>
          <p:cNvSpPr>
            <a:spLocks noChangeArrowheads="1"/>
          </p:cNvSpPr>
          <p:nvPr/>
        </p:nvSpPr>
        <p:spPr bwMode="auto">
          <a:xfrm>
            <a:off x="7823511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>
                <a:solidFill>
                  <a:schemeClr val="bg1"/>
                </a:solidFill>
                <a:sym typeface="微软雅黑" pitchFamily="34" charset="-122"/>
              </a:rPr>
              <a:t>开放成长</a:t>
            </a:r>
            <a:endParaRPr lang="zh-CN" altLang="en-US" sz="2200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34" name="矩形 17"/>
          <p:cNvSpPr>
            <a:spLocks noChangeArrowheads="1"/>
          </p:cNvSpPr>
          <p:nvPr/>
        </p:nvSpPr>
        <p:spPr bwMode="auto">
          <a:xfrm>
            <a:off x="5015959" y="4435173"/>
            <a:ext cx="216008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35" name="矩形 17"/>
          <p:cNvSpPr>
            <a:spLocks noChangeArrowheads="1"/>
          </p:cNvSpPr>
          <p:nvPr/>
        </p:nvSpPr>
        <p:spPr bwMode="auto">
          <a:xfrm>
            <a:off x="8181082" y="4435173"/>
            <a:ext cx="225588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4466814" y="563444"/>
            <a:ext cx="2236492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核心竞争力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7"/>
          <p:cNvSpPr txBox="1"/>
          <p:nvPr/>
        </p:nvSpPr>
        <p:spPr>
          <a:xfrm>
            <a:off x="6703306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</a:rPr>
              <a:t>Core advance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921333" y="618236"/>
            <a:ext cx="263341" cy="395013"/>
            <a:chOff x="5284519" y="1508166"/>
            <a:chExt cx="213756" cy="427512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4947342" y="1862329"/>
            <a:ext cx="2297317" cy="2289309"/>
            <a:chOff x="3131707" y="1925083"/>
            <a:chExt cx="2882188" cy="2872143"/>
          </a:xfrm>
          <a:solidFill>
            <a:schemeClr val="bg1">
              <a:lumMod val="95000"/>
              <a:alpha val="40000"/>
            </a:schemeClr>
          </a:solidFill>
          <a:effectLst/>
        </p:grpSpPr>
        <p:sp>
          <p:nvSpPr>
            <p:cNvPr id="42" name="新月形 41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BBBE2C">
                    <a:alpha val="40000"/>
                  </a:srgbClr>
                </a:gs>
                <a:gs pos="0">
                  <a:srgbClr val="BBBE2C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3" name="新月形 42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0092C3">
                    <a:alpha val="40000"/>
                  </a:srgbClr>
                </a:gs>
                <a:gs pos="0">
                  <a:srgbClr val="0092C3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4" name="新月形 43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43CBB3">
                    <a:alpha val="40000"/>
                  </a:srgbClr>
                </a:gs>
                <a:gs pos="0">
                  <a:srgbClr val="43CBB3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5" name="新月形 44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64A0DC">
                    <a:alpha val="40000"/>
                  </a:srgbClr>
                </a:gs>
                <a:gs pos="0">
                  <a:srgbClr val="64A0DC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735897" y="1862329"/>
            <a:ext cx="2297317" cy="2289309"/>
            <a:chOff x="3131707" y="1925083"/>
            <a:chExt cx="2882188" cy="2872143"/>
          </a:xfrm>
          <a:solidFill>
            <a:schemeClr val="bg1">
              <a:lumMod val="95000"/>
              <a:alpha val="40000"/>
            </a:schemeClr>
          </a:solidFill>
          <a:effectLst/>
        </p:grpSpPr>
        <p:sp>
          <p:nvSpPr>
            <p:cNvPr id="47" name="新月形 46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BBBE2C">
                    <a:alpha val="40000"/>
                  </a:srgbClr>
                </a:gs>
                <a:gs pos="0">
                  <a:srgbClr val="BBBE2C"/>
                </a:gs>
              </a:gsLst>
              <a:lin ang="16200000" scaled="1"/>
            </a:gra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8" name="新月形 47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0092C3">
                    <a:alpha val="40000"/>
                  </a:srgbClr>
                </a:gs>
                <a:gs pos="0">
                  <a:srgbClr val="0092C3"/>
                </a:gs>
              </a:gsLst>
              <a:lin ang="16200000" scaled="1"/>
            </a:gra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9" name="新月形 48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43CBB3">
                    <a:alpha val="40000"/>
                  </a:srgbClr>
                </a:gs>
                <a:gs pos="0">
                  <a:srgbClr val="43CBB3"/>
                </a:gs>
              </a:gsLst>
              <a:lin ang="16200000" scaled="1"/>
            </a:gra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0" name="新月形 49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64A0DC">
                    <a:alpha val="40000"/>
                  </a:srgbClr>
                </a:gs>
                <a:gs pos="0">
                  <a:srgbClr val="64A0DC"/>
                </a:gs>
              </a:gsLst>
              <a:lin ang="16200000" scaled="1"/>
            </a:gra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160365" y="1862329"/>
            <a:ext cx="2297317" cy="2289309"/>
            <a:chOff x="3131707" y="1925083"/>
            <a:chExt cx="2882188" cy="2872143"/>
          </a:xfrm>
          <a:solidFill>
            <a:schemeClr val="bg1">
              <a:lumMod val="95000"/>
              <a:alpha val="40000"/>
            </a:schemeClr>
          </a:solidFill>
          <a:effectLst/>
        </p:grpSpPr>
        <p:sp>
          <p:nvSpPr>
            <p:cNvPr id="52" name="新月形 51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BBBE2C">
                    <a:alpha val="40000"/>
                  </a:srgbClr>
                </a:gs>
                <a:gs pos="0">
                  <a:srgbClr val="BBBE2C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3" name="新月形 52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0092C3">
                    <a:alpha val="40000"/>
                  </a:srgbClr>
                </a:gs>
                <a:gs pos="0">
                  <a:srgbClr val="0092C3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4" name="新月形 53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43CBB3">
                    <a:alpha val="40000"/>
                  </a:srgbClr>
                </a:gs>
                <a:gs pos="0">
                  <a:srgbClr val="43CBB3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5" name="新月形 54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64A0DC">
                    <a:alpha val="40000"/>
                  </a:srgbClr>
                </a:gs>
                <a:gs pos="0">
                  <a:srgbClr val="64A0DC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654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  <p:bldP spid="34" grpId="0"/>
      <p:bldP spid="35" grpId="0"/>
      <p:bldP spid="36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肘形连接符 1"/>
          <p:cNvCxnSpPr/>
          <p:nvPr/>
        </p:nvCxnSpPr>
        <p:spPr>
          <a:xfrm flipH="1" flipV="1">
            <a:off x="6376251" y="1873530"/>
            <a:ext cx="3769285" cy="545753"/>
          </a:xfrm>
          <a:prstGeom prst="bentConnector3">
            <a:avLst>
              <a:gd name="adj1" fmla="val 218"/>
            </a:avLst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肘形连接符 2"/>
          <p:cNvCxnSpPr/>
          <p:nvPr/>
        </p:nvCxnSpPr>
        <p:spPr>
          <a:xfrm flipH="1">
            <a:off x="6376251" y="5301405"/>
            <a:ext cx="3769285" cy="545753"/>
          </a:xfrm>
          <a:prstGeom prst="bentConnector3">
            <a:avLst>
              <a:gd name="adj1" fmla="val 218"/>
            </a:avLst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肘形连接符 3"/>
          <p:cNvCxnSpPr/>
          <p:nvPr/>
        </p:nvCxnSpPr>
        <p:spPr>
          <a:xfrm flipV="1">
            <a:off x="2126547" y="1873530"/>
            <a:ext cx="3636170" cy="545753"/>
          </a:xfrm>
          <a:prstGeom prst="bentConnector3">
            <a:avLst>
              <a:gd name="adj1" fmla="val 218"/>
            </a:avLst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肘形连接符 4"/>
          <p:cNvCxnSpPr/>
          <p:nvPr/>
        </p:nvCxnSpPr>
        <p:spPr>
          <a:xfrm>
            <a:off x="2126547" y="5301405"/>
            <a:ext cx="3636170" cy="545753"/>
          </a:xfrm>
          <a:prstGeom prst="bentConnector3">
            <a:avLst>
              <a:gd name="adj1" fmla="val 218"/>
            </a:avLst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885631" y="4942331"/>
            <a:ext cx="2877086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879297" y="586943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429791" y="3937774"/>
            <a:ext cx="1345789" cy="1345789"/>
            <a:chOff x="1854558" y="3854906"/>
            <a:chExt cx="1403797" cy="1403797"/>
          </a:xfrm>
        </p:grpSpPr>
        <p:sp>
          <p:nvSpPr>
            <p:cNvPr id="9" name="椭圆 8"/>
            <p:cNvSpPr/>
            <p:nvPr/>
          </p:nvSpPr>
          <p:spPr>
            <a:xfrm>
              <a:off x="1854558" y="3854906"/>
              <a:ext cx="1403797" cy="1403797"/>
            </a:xfrm>
            <a:prstGeom prst="ellipse">
              <a:avLst/>
            </a:prstGeom>
            <a:solidFill>
              <a:srgbClr val="BBBE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340694" y="4217787"/>
              <a:ext cx="392888" cy="661931"/>
              <a:chOff x="6982613" y="4660429"/>
              <a:chExt cx="292099" cy="492124"/>
            </a:xfrm>
            <a:solidFill>
              <a:schemeClr val="bg1">
                <a:lumMod val="95000"/>
              </a:schemeClr>
            </a:solidFill>
          </p:grpSpPr>
          <p:sp>
            <p:nvSpPr>
              <p:cNvPr id="11" name="Freeform 15"/>
              <p:cNvSpPr>
                <a:spLocks noEditPoints="1"/>
              </p:cNvSpPr>
              <p:nvPr/>
            </p:nvSpPr>
            <p:spPr bwMode="auto">
              <a:xfrm>
                <a:off x="6982613" y="4660429"/>
                <a:ext cx="292099" cy="492124"/>
              </a:xfrm>
              <a:custGeom>
                <a:avLst/>
                <a:gdLst>
                  <a:gd name="T0" fmla="*/ 0 w 166"/>
                  <a:gd name="T1" fmla="*/ 444500 h 280"/>
                  <a:gd name="T2" fmla="*/ 263525 w 166"/>
                  <a:gd name="T3" fmla="*/ 444500 h 280"/>
                  <a:gd name="T4" fmla="*/ 263525 w 166"/>
                  <a:gd name="T5" fmla="*/ 425450 h 280"/>
                  <a:gd name="T6" fmla="*/ 263525 w 166"/>
                  <a:gd name="T7" fmla="*/ 425450 h 280"/>
                  <a:gd name="T8" fmla="*/ 260350 w 166"/>
                  <a:gd name="T9" fmla="*/ 419100 h 280"/>
                  <a:gd name="T10" fmla="*/ 254000 w 166"/>
                  <a:gd name="T11" fmla="*/ 415925 h 280"/>
                  <a:gd name="T12" fmla="*/ 9525 w 166"/>
                  <a:gd name="T13" fmla="*/ 415925 h 280"/>
                  <a:gd name="T14" fmla="*/ 9525 w 166"/>
                  <a:gd name="T15" fmla="*/ 415925 h 280"/>
                  <a:gd name="T16" fmla="*/ 3175 w 166"/>
                  <a:gd name="T17" fmla="*/ 419100 h 280"/>
                  <a:gd name="T18" fmla="*/ 0 w 166"/>
                  <a:gd name="T19" fmla="*/ 425450 h 280"/>
                  <a:gd name="T20" fmla="*/ 0 w 166"/>
                  <a:gd name="T21" fmla="*/ 444500 h 280"/>
                  <a:gd name="T22" fmla="*/ 0 w 166"/>
                  <a:gd name="T23" fmla="*/ 444500 h 280"/>
                  <a:gd name="T24" fmla="*/ 0 w 166"/>
                  <a:gd name="T25" fmla="*/ 0 h 280"/>
                  <a:gd name="T26" fmla="*/ 263525 w 166"/>
                  <a:gd name="T27" fmla="*/ 0 h 280"/>
                  <a:gd name="T28" fmla="*/ 263525 w 166"/>
                  <a:gd name="T29" fmla="*/ 19050 h 280"/>
                  <a:gd name="T30" fmla="*/ 263525 w 166"/>
                  <a:gd name="T31" fmla="*/ 19050 h 280"/>
                  <a:gd name="T32" fmla="*/ 260350 w 166"/>
                  <a:gd name="T33" fmla="*/ 25400 h 280"/>
                  <a:gd name="T34" fmla="*/ 254000 w 166"/>
                  <a:gd name="T35" fmla="*/ 28575 h 280"/>
                  <a:gd name="T36" fmla="*/ 9525 w 166"/>
                  <a:gd name="T37" fmla="*/ 28575 h 280"/>
                  <a:gd name="T38" fmla="*/ 9525 w 166"/>
                  <a:gd name="T39" fmla="*/ 28575 h 280"/>
                  <a:gd name="T40" fmla="*/ 3175 w 166"/>
                  <a:gd name="T41" fmla="*/ 25400 h 280"/>
                  <a:gd name="T42" fmla="*/ 0 w 166"/>
                  <a:gd name="T43" fmla="*/ 19050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Freeform 16"/>
              <p:cNvSpPr>
                <a:spLocks noEditPoints="1"/>
              </p:cNvSpPr>
              <p:nvPr/>
            </p:nvSpPr>
            <p:spPr bwMode="auto">
              <a:xfrm>
                <a:off x="7006425" y="4706468"/>
                <a:ext cx="244476" cy="400050"/>
              </a:xfrm>
              <a:custGeom>
                <a:avLst/>
                <a:gdLst>
                  <a:gd name="T0" fmla="*/ 22225 w 138"/>
                  <a:gd name="T1" fmla="*/ 79375 h 228"/>
                  <a:gd name="T2" fmla="*/ 22225 w 138"/>
                  <a:gd name="T3" fmla="*/ 92075 h 228"/>
                  <a:gd name="T4" fmla="*/ 31750 w 138"/>
                  <a:gd name="T5" fmla="*/ 111125 h 228"/>
                  <a:gd name="T6" fmla="*/ 76200 w 138"/>
                  <a:gd name="T7" fmla="*/ 152400 h 228"/>
                  <a:gd name="T8" fmla="*/ 88900 w 138"/>
                  <a:gd name="T9" fmla="*/ 165100 h 228"/>
                  <a:gd name="T10" fmla="*/ 92075 w 138"/>
                  <a:gd name="T11" fmla="*/ 180975 h 228"/>
                  <a:gd name="T12" fmla="*/ 76200 w 138"/>
                  <a:gd name="T13" fmla="*/ 209550 h 228"/>
                  <a:gd name="T14" fmla="*/ 38100 w 138"/>
                  <a:gd name="T15" fmla="*/ 241300 h 228"/>
                  <a:gd name="T16" fmla="*/ 25400 w 138"/>
                  <a:gd name="T17" fmla="*/ 257175 h 228"/>
                  <a:gd name="T18" fmla="*/ 22225 w 138"/>
                  <a:gd name="T19" fmla="*/ 279400 h 228"/>
                  <a:gd name="T20" fmla="*/ 0 w 138"/>
                  <a:gd name="T21" fmla="*/ 361950 h 228"/>
                  <a:gd name="T22" fmla="*/ 0 w 138"/>
                  <a:gd name="T23" fmla="*/ 273050 h 228"/>
                  <a:gd name="T24" fmla="*/ 3175 w 138"/>
                  <a:gd name="T25" fmla="*/ 244475 h 228"/>
                  <a:gd name="T26" fmla="*/ 22225 w 138"/>
                  <a:gd name="T27" fmla="*/ 225425 h 228"/>
                  <a:gd name="T28" fmla="*/ 57150 w 138"/>
                  <a:gd name="T29" fmla="*/ 193675 h 228"/>
                  <a:gd name="T30" fmla="*/ 66675 w 138"/>
                  <a:gd name="T31" fmla="*/ 180975 h 228"/>
                  <a:gd name="T32" fmla="*/ 57150 w 138"/>
                  <a:gd name="T33" fmla="*/ 168275 h 228"/>
                  <a:gd name="T34" fmla="*/ 22225 w 138"/>
                  <a:gd name="T35" fmla="*/ 136525 h 228"/>
                  <a:gd name="T36" fmla="*/ 3175 w 138"/>
                  <a:gd name="T37" fmla="*/ 114300 h 228"/>
                  <a:gd name="T38" fmla="*/ 0 w 138"/>
                  <a:gd name="T39" fmla="*/ 88900 h 228"/>
                  <a:gd name="T40" fmla="*/ 22225 w 138"/>
                  <a:gd name="T41" fmla="*/ 0 h 228"/>
                  <a:gd name="T42" fmla="*/ 196850 w 138"/>
                  <a:gd name="T43" fmla="*/ 361950 h 228"/>
                  <a:gd name="T44" fmla="*/ 196850 w 138"/>
                  <a:gd name="T45" fmla="*/ 279400 h 228"/>
                  <a:gd name="T46" fmla="*/ 193675 w 138"/>
                  <a:gd name="T47" fmla="*/ 257175 h 228"/>
                  <a:gd name="T48" fmla="*/ 180975 w 138"/>
                  <a:gd name="T49" fmla="*/ 241300 h 228"/>
                  <a:gd name="T50" fmla="*/ 142875 w 138"/>
                  <a:gd name="T51" fmla="*/ 209550 h 228"/>
                  <a:gd name="T52" fmla="*/ 127000 w 138"/>
                  <a:gd name="T53" fmla="*/ 180975 h 228"/>
                  <a:gd name="T54" fmla="*/ 130175 w 138"/>
                  <a:gd name="T55" fmla="*/ 165100 h 228"/>
                  <a:gd name="T56" fmla="*/ 180975 w 138"/>
                  <a:gd name="T57" fmla="*/ 120650 h 228"/>
                  <a:gd name="T58" fmla="*/ 187325 w 138"/>
                  <a:gd name="T59" fmla="*/ 111125 h 228"/>
                  <a:gd name="T60" fmla="*/ 196850 w 138"/>
                  <a:gd name="T61" fmla="*/ 92075 h 228"/>
                  <a:gd name="T62" fmla="*/ 196850 w 138"/>
                  <a:gd name="T63" fmla="*/ 0 h 228"/>
                  <a:gd name="T64" fmla="*/ 219075 w 138"/>
                  <a:gd name="T65" fmla="*/ 88900 h 228"/>
                  <a:gd name="T66" fmla="*/ 219075 w 138"/>
                  <a:gd name="T67" fmla="*/ 104775 h 228"/>
                  <a:gd name="T68" fmla="*/ 209550 w 138"/>
                  <a:gd name="T69" fmla="*/ 127000 h 228"/>
                  <a:gd name="T70" fmla="*/ 161925 w 138"/>
                  <a:gd name="T71" fmla="*/ 168275 h 228"/>
                  <a:gd name="T72" fmla="*/ 155575 w 138"/>
                  <a:gd name="T73" fmla="*/ 174625 h 228"/>
                  <a:gd name="T74" fmla="*/ 155575 w 138"/>
                  <a:gd name="T75" fmla="*/ 187325 h 228"/>
                  <a:gd name="T76" fmla="*/ 196850 w 138"/>
                  <a:gd name="T77" fmla="*/ 225425 h 228"/>
                  <a:gd name="T78" fmla="*/ 209550 w 138"/>
                  <a:gd name="T79" fmla="*/ 234950 h 228"/>
                  <a:gd name="T80" fmla="*/ 219075 w 138"/>
                  <a:gd name="T81" fmla="*/ 257175 h 228"/>
                  <a:gd name="T82" fmla="*/ 219075 w 138"/>
                  <a:gd name="T83" fmla="*/ 361950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Freeform 17"/>
              <p:cNvSpPr>
                <a:spLocks/>
              </p:cNvSpPr>
              <p:nvPr/>
            </p:nvSpPr>
            <p:spPr bwMode="auto">
              <a:xfrm>
                <a:off x="7046112" y="4827118"/>
                <a:ext cx="165100" cy="279400"/>
              </a:xfrm>
              <a:custGeom>
                <a:avLst/>
                <a:gdLst>
                  <a:gd name="T0" fmla="*/ 0 w 94"/>
                  <a:gd name="T1" fmla="*/ 254000 h 160"/>
                  <a:gd name="T2" fmla="*/ 76200 w 94"/>
                  <a:gd name="T3" fmla="*/ 254000 h 160"/>
                  <a:gd name="T4" fmla="*/ 149225 w 94"/>
                  <a:gd name="T5" fmla="*/ 254000 h 160"/>
                  <a:gd name="T6" fmla="*/ 149225 w 94"/>
                  <a:gd name="T7" fmla="*/ 212725 h 160"/>
                  <a:gd name="T8" fmla="*/ 92075 w 94"/>
                  <a:gd name="T9" fmla="*/ 155575 h 160"/>
                  <a:gd name="T10" fmla="*/ 92075 w 94"/>
                  <a:gd name="T11" fmla="*/ 155575 h 160"/>
                  <a:gd name="T12" fmla="*/ 85725 w 94"/>
                  <a:gd name="T13" fmla="*/ 149225 h 160"/>
                  <a:gd name="T14" fmla="*/ 82550 w 94"/>
                  <a:gd name="T15" fmla="*/ 142875 h 160"/>
                  <a:gd name="T16" fmla="*/ 82550 w 94"/>
                  <a:gd name="T17" fmla="*/ 123825 h 160"/>
                  <a:gd name="T18" fmla="*/ 82550 w 94"/>
                  <a:gd name="T19" fmla="*/ 69850 h 160"/>
                  <a:gd name="T20" fmla="*/ 82550 w 94"/>
                  <a:gd name="T21" fmla="*/ 69850 h 160"/>
                  <a:gd name="T22" fmla="*/ 82550 w 94"/>
                  <a:gd name="T23" fmla="*/ 60325 h 160"/>
                  <a:gd name="T24" fmla="*/ 85725 w 94"/>
                  <a:gd name="T25" fmla="*/ 50800 h 160"/>
                  <a:gd name="T26" fmla="*/ 98425 w 94"/>
                  <a:gd name="T27" fmla="*/ 34925 h 160"/>
                  <a:gd name="T28" fmla="*/ 120650 w 94"/>
                  <a:gd name="T29" fmla="*/ 15875 h 160"/>
                  <a:gd name="T30" fmla="*/ 120650 w 94"/>
                  <a:gd name="T31" fmla="*/ 15875 h 160"/>
                  <a:gd name="T32" fmla="*/ 130175 w 94"/>
                  <a:gd name="T33" fmla="*/ 9525 h 160"/>
                  <a:gd name="T34" fmla="*/ 139700 w 94"/>
                  <a:gd name="T35" fmla="*/ 0 h 160"/>
                  <a:gd name="T36" fmla="*/ 76200 w 94"/>
                  <a:gd name="T37" fmla="*/ 0 h 160"/>
                  <a:gd name="T38" fmla="*/ 9525 w 94"/>
                  <a:gd name="T39" fmla="*/ 0 h 160"/>
                  <a:gd name="T40" fmla="*/ 9525 w 94"/>
                  <a:gd name="T41" fmla="*/ 0 h 160"/>
                  <a:gd name="T42" fmla="*/ 19050 w 94"/>
                  <a:gd name="T43" fmla="*/ 9525 h 160"/>
                  <a:gd name="T44" fmla="*/ 28575 w 94"/>
                  <a:gd name="T45" fmla="*/ 15875 h 160"/>
                  <a:gd name="T46" fmla="*/ 50800 w 94"/>
                  <a:gd name="T47" fmla="*/ 34925 h 160"/>
                  <a:gd name="T48" fmla="*/ 50800 w 94"/>
                  <a:gd name="T49" fmla="*/ 34925 h 160"/>
                  <a:gd name="T50" fmla="*/ 60325 w 94"/>
                  <a:gd name="T51" fmla="*/ 50800 h 160"/>
                  <a:gd name="T52" fmla="*/ 66675 w 94"/>
                  <a:gd name="T53" fmla="*/ 60325 h 160"/>
                  <a:gd name="T54" fmla="*/ 66675 w 94"/>
                  <a:gd name="T55" fmla="*/ 69850 h 160"/>
                  <a:gd name="T56" fmla="*/ 66675 w 94"/>
                  <a:gd name="T57" fmla="*/ 123825 h 160"/>
                  <a:gd name="T58" fmla="*/ 66675 w 94"/>
                  <a:gd name="T59" fmla="*/ 123825 h 160"/>
                  <a:gd name="T60" fmla="*/ 66675 w 94"/>
                  <a:gd name="T61" fmla="*/ 142875 h 160"/>
                  <a:gd name="T62" fmla="*/ 63500 w 94"/>
                  <a:gd name="T63" fmla="*/ 149225 h 160"/>
                  <a:gd name="T64" fmla="*/ 60325 w 94"/>
                  <a:gd name="T65" fmla="*/ 155575 h 160"/>
                  <a:gd name="T66" fmla="*/ 0 w 94"/>
                  <a:gd name="T67" fmla="*/ 212725 h 160"/>
                  <a:gd name="T68" fmla="*/ 0 w 94"/>
                  <a:gd name="T69" fmla="*/ 25400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" name="文本框 13"/>
          <p:cNvSpPr txBox="1"/>
          <p:nvPr/>
        </p:nvSpPr>
        <p:spPr>
          <a:xfrm>
            <a:off x="6450091" y="4926498"/>
            <a:ext cx="2865641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006725" y="586943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得失管理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885631" y="1939412"/>
            <a:ext cx="2877086" cy="1007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892177" y="146446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团队管理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450092" y="1939412"/>
            <a:ext cx="2865641" cy="116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019603" y="146446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项目管理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9430161" y="3937774"/>
            <a:ext cx="1345789" cy="1345789"/>
            <a:chOff x="8886420" y="3854906"/>
            <a:chExt cx="1403797" cy="1403797"/>
          </a:xfrm>
        </p:grpSpPr>
        <p:sp>
          <p:nvSpPr>
            <p:cNvPr id="21" name="椭圆 20"/>
            <p:cNvSpPr/>
            <p:nvPr/>
          </p:nvSpPr>
          <p:spPr>
            <a:xfrm>
              <a:off x="8886420" y="3854906"/>
              <a:ext cx="1403797" cy="1403797"/>
            </a:xfrm>
            <a:prstGeom prst="ellipse">
              <a:avLst/>
            </a:prstGeom>
            <a:solidFill>
              <a:srgbClr val="43C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9366060" y="4217787"/>
              <a:ext cx="471466" cy="666418"/>
            </a:xfrm>
            <a:custGeom>
              <a:avLst/>
              <a:gdLst>
                <a:gd name="T0" fmla="*/ 76164973 w 408"/>
                <a:gd name="T1" fmla="*/ 197332205 h 578"/>
                <a:gd name="T2" fmla="*/ 68823691 w 408"/>
                <a:gd name="T3" fmla="*/ 193661209 h 578"/>
                <a:gd name="T4" fmla="*/ 67905862 w 408"/>
                <a:gd name="T5" fmla="*/ 185400621 h 578"/>
                <a:gd name="T6" fmla="*/ 69741521 w 408"/>
                <a:gd name="T7" fmla="*/ 165208408 h 578"/>
                <a:gd name="T8" fmla="*/ 75247144 w 408"/>
                <a:gd name="T9" fmla="*/ 149605151 h 578"/>
                <a:gd name="T10" fmla="*/ 94517521 w 408"/>
                <a:gd name="T11" fmla="*/ 125741984 h 578"/>
                <a:gd name="T12" fmla="*/ 122964819 w 408"/>
                <a:gd name="T13" fmla="*/ 101878817 h 578"/>
                <a:gd name="T14" fmla="*/ 133976742 w 408"/>
                <a:gd name="T15" fmla="*/ 89029315 h 578"/>
                <a:gd name="T16" fmla="*/ 137647383 w 408"/>
                <a:gd name="T17" fmla="*/ 74343955 h 578"/>
                <a:gd name="T18" fmla="*/ 134893894 w 408"/>
                <a:gd name="T19" fmla="*/ 60576535 h 578"/>
                <a:gd name="T20" fmla="*/ 126635460 w 408"/>
                <a:gd name="T21" fmla="*/ 48644951 h 578"/>
                <a:gd name="T22" fmla="*/ 103694462 w 408"/>
                <a:gd name="T23" fmla="*/ 39466435 h 578"/>
                <a:gd name="T24" fmla="*/ 85341237 w 408"/>
                <a:gd name="T25" fmla="*/ 39466435 h 578"/>
                <a:gd name="T26" fmla="*/ 62400239 w 408"/>
                <a:gd name="T27" fmla="*/ 49562870 h 578"/>
                <a:gd name="T28" fmla="*/ 51388316 w 408"/>
                <a:gd name="T29" fmla="*/ 63329612 h 578"/>
                <a:gd name="T30" fmla="*/ 5505624 w 408"/>
                <a:gd name="T31" fmla="*/ 78014951 h 578"/>
                <a:gd name="T32" fmla="*/ 917830 w 408"/>
                <a:gd name="T33" fmla="*/ 75261873 h 578"/>
                <a:gd name="T34" fmla="*/ 0 w 408"/>
                <a:gd name="T35" fmla="*/ 69754363 h 578"/>
                <a:gd name="T36" fmla="*/ 10094096 w 408"/>
                <a:gd name="T37" fmla="*/ 44055349 h 578"/>
                <a:gd name="T38" fmla="*/ 25693820 w 408"/>
                <a:gd name="T39" fmla="*/ 22945937 h 578"/>
                <a:gd name="T40" fmla="*/ 39458554 w 408"/>
                <a:gd name="T41" fmla="*/ 12849507 h 578"/>
                <a:gd name="T42" fmla="*/ 63317391 w 408"/>
                <a:gd name="T43" fmla="*/ 3670997 h 578"/>
                <a:gd name="T44" fmla="*/ 92682540 w 408"/>
                <a:gd name="T45" fmla="*/ 0 h 578"/>
                <a:gd name="T46" fmla="*/ 112870726 w 408"/>
                <a:gd name="T47" fmla="*/ 1835837 h 578"/>
                <a:gd name="T48" fmla="*/ 139482364 w 408"/>
                <a:gd name="T49" fmla="*/ 9178509 h 578"/>
                <a:gd name="T50" fmla="*/ 161506210 w 408"/>
                <a:gd name="T51" fmla="*/ 22945937 h 578"/>
                <a:gd name="T52" fmla="*/ 172517455 w 408"/>
                <a:gd name="T53" fmla="*/ 34877520 h 578"/>
                <a:gd name="T54" fmla="*/ 183529420 w 408"/>
                <a:gd name="T55" fmla="*/ 54151784 h 578"/>
                <a:gd name="T56" fmla="*/ 187200061 w 408"/>
                <a:gd name="T57" fmla="*/ 75261873 h 578"/>
                <a:gd name="T58" fmla="*/ 184447250 w 408"/>
                <a:gd name="T59" fmla="*/ 91782392 h 578"/>
                <a:gd name="T60" fmla="*/ 178023798 w 408"/>
                <a:gd name="T61" fmla="*/ 107385649 h 578"/>
                <a:gd name="T62" fmla="*/ 151412117 w 408"/>
                <a:gd name="T63" fmla="*/ 135838408 h 578"/>
                <a:gd name="T64" fmla="*/ 124799801 w 408"/>
                <a:gd name="T65" fmla="*/ 159701575 h 578"/>
                <a:gd name="T66" fmla="*/ 117459196 w 408"/>
                <a:gd name="T67" fmla="*/ 168880081 h 578"/>
                <a:gd name="T68" fmla="*/ 113788555 w 408"/>
                <a:gd name="T69" fmla="*/ 188154376 h 578"/>
                <a:gd name="T70" fmla="*/ 76164973 w 408"/>
                <a:gd name="T71" fmla="*/ 265251388 h 578"/>
                <a:gd name="T72" fmla="*/ 70658673 w 408"/>
                <a:gd name="T73" fmla="*/ 263415551 h 578"/>
                <a:gd name="T74" fmla="*/ 68823691 w 408"/>
                <a:gd name="T75" fmla="*/ 222113290 h 578"/>
                <a:gd name="T76" fmla="*/ 70658673 w 408"/>
                <a:gd name="T77" fmla="*/ 217524376 h 578"/>
                <a:gd name="T78" fmla="*/ 111035067 w 408"/>
                <a:gd name="T79" fmla="*/ 214771299 h 578"/>
                <a:gd name="T80" fmla="*/ 116541367 w 408"/>
                <a:gd name="T81" fmla="*/ 217524376 h 578"/>
                <a:gd name="T82" fmla="*/ 118376349 w 408"/>
                <a:gd name="T83" fmla="*/ 257908719 h 578"/>
                <a:gd name="T84" fmla="*/ 116541367 w 408"/>
                <a:gd name="T85" fmla="*/ 263415551 h 578"/>
                <a:gd name="T86" fmla="*/ 76164973 w 408"/>
                <a:gd name="T87" fmla="*/ 265251388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429791" y="2434559"/>
            <a:ext cx="1345789" cy="1345789"/>
            <a:chOff x="1854558" y="1736117"/>
            <a:chExt cx="1403797" cy="1403797"/>
          </a:xfrm>
        </p:grpSpPr>
        <p:sp>
          <p:nvSpPr>
            <p:cNvPr id="24" name="椭圆 23"/>
            <p:cNvSpPr/>
            <p:nvPr/>
          </p:nvSpPr>
          <p:spPr>
            <a:xfrm>
              <a:off x="1854558" y="1736117"/>
              <a:ext cx="1403797" cy="1403797"/>
            </a:xfrm>
            <a:prstGeom prst="ellipse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2137516" y="2060331"/>
              <a:ext cx="799244" cy="731504"/>
              <a:chOff x="2158354" y="2417495"/>
              <a:chExt cx="550987" cy="504288"/>
            </a:xfrm>
          </p:grpSpPr>
          <p:sp>
            <p:nvSpPr>
              <p:cNvPr id="26" name="Freeform 26"/>
              <p:cNvSpPr>
                <a:spLocks noEditPoints="1"/>
              </p:cNvSpPr>
              <p:nvPr/>
            </p:nvSpPr>
            <p:spPr bwMode="auto">
              <a:xfrm>
                <a:off x="2158354" y="2417495"/>
                <a:ext cx="357759" cy="359114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46" y="23"/>
                  </a:cxn>
                  <a:cxn ang="0">
                    <a:pos x="52" y="20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0" y="13"/>
                  </a:cxn>
                  <a:cxn ang="0">
                    <a:pos x="43" y="7"/>
                  </a:cxn>
                  <a:cxn ang="0">
                    <a:pos x="37" y="2"/>
                  </a:cxn>
                  <a:cxn ang="0">
                    <a:pos x="32" y="7"/>
                  </a:cxn>
                  <a:cxn ang="0">
                    <a:pos x="29" y="1"/>
                  </a:cxn>
                  <a:cxn ang="0">
                    <a:pos x="27" y="0"/>
                  </a:cxn>
                  <a:cxn ang="0">
                    <a:pos x="19" y="2"/>
                  </a:cxn>
                  <a:cxn ang="0">
                    <a:pos x="18" y="9"/>
                  </a:cxn>
                  <a:cxn ang="0">
                    <a:pos x="12" y="4"/>
                  </a:cxn>
                  <a:cxn ang="0">
                    <a:pos x="6" y="10"/>
                  </a:cxn>
                  <a:cxn ang="0">
                    <a:pos x="10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25"/>
                  </a:cxn>
                  <a:cxn ang="0">
                    <a:pos x="7" y="27"/>
                  </a:cxn>
                  <a:cxn ang="0">
                    <a:pos x="2" y="31"/>
                  </a:cxn>
                  <a:cxn ang="0">
                    <a:pos x="4" y="39"/>
                  </a:cxn>
                  <a:cxn ang="0">
                    <a:pos x="6" y="40"/>
                  </a:cxn>
                  <a:cxn ang="0">
                    <a:pos x="12" y="40"/>
                  </a:cxn>
                  <a:cxn ang="0">
                    <a:pos x="10" y="47"/>
                  </a:cxn>
                  <a:cxn ang="0">
                    <a:pos x="17" y="50"/>
                  </a:cxn>
                  <a:cxn ang="0">
                    <a:pos x="21" y="45"/>
                  </a:cxn>
                  <a:cxn ang="0">
                    <a:pos x="23" y="51"/>
                  </a:cxn>
                  <a:cxn ang="0">
                    <a:pos x="24" y="52"/>
                  </a:cxn>
                  <a:cxn ang="0">
                    <a:pos x="32" y="52"/>
                  </a:cxn>
                  <a:cxn ang="0">
                    <a:pos x="33" y="50"/>
                  </a:cxn>
                  <a:cxn ang="0">
                    <a:pos x="35" y="44"/>
                  </a:cxn>
                  <a:cxn ang="0">
                    <a:pos x="40" y="48"/>
                  </a:cxn>
                  <a:cxn ang="0">
                    <a:pos x="46" y="43"/>
                  </a:cxn>
                  <a:cxn ang="0">
                    <a:pos x="46" y="41"/>
                  </a:cxn>
                  <a:cxn ang="0">
                    <a:pos x="43" y="35"/>
                  </a:cxn>
                  <a:cxn ang="0">
                    <a:pos x="50" y="36"/>
                  </a:cxn>
                  <a:cxn ang="0">
                    <a:pos x="52" y="29"/>
                  </a:cxn>
                  <a:cxn ang="0">
                    <a:pos x="33" y="28"/>
                  </a:cxn>
                  <a:cxn ang="0">
                    <a:pos x="19" y="25"/>
                  </a:cxn>
                  <a:cxn ang="0">
                    <a:pos x="33" y="28"/>
                  </a:cxn>
                </a:cxnLst>
                <a:rect l="0" t="0" r="r" b="b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a-DK" sz="2400" kern="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27"/>
              <p:cNvSpPr>
                <a:spLocks noEditPoints="1"/>
              </p:cNvSpPr>
              <p:nvPr/>
            </p:nvSpPr>
            <p:spPr bwMode="auto">
              <a:xfrm>
                <a:off x="2454892" y="2665819"/>
                <a:ext cx="254449" cy="255964"/>
              </a:xfrm>
              <a:custGeom>
                <a:avLst/>
                <a:gdLst/>
                <a:ahLst/>
                <a:cxnLst>
                  <a:cxn ang="0">
                    <a:pos x="33" y="29"/>
                  </a:cxn>
                  <a:cxn ang="0">
                    <a:pos x="31" y="24"/>
                  </a:cxn>
                  <a:cxn ang="0">
                    <a:pos x="36" y="25"/>
                  </a:cxn>
                  <a:cxn ang="0">
                    <a:pos x="37" y="20"/>
                  </a:cxn>
                  <a:cxn ang="0">
                    <a:pos x="36" y="18"/>
                  </a:cxn>
                  <a:cxn ang="0">
                    <a:pos x="32" y="16"/>
                  </a:cxn>
                  <a:cxn ang="0">
                    <a:pos x="37" y="14"/>
                  </a:cxn>
                  <a:cxn ang="0">
                    <a:pos x="35" y="9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0" y="4"/>
                  </a:cxn>
                  <a:cxn ang="0">
                    <a:pos x="24" y="2"/>
                  </a:cxn>
                  <a:cxn ang="0">
                    <a:pos x="21" y="5"/>
                  </a:cxn>
                  <a:cxn ang="0">
                    <a:pos x="19" y="0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0" y="3"/>
                  </a:cxn>
                  <a:cxn ang="0">
                    <a:pos x="8" y="3"/>
                  </a:cxn>
                  <a:cxn ang="0">
                    <a:pos x="4" y="7"/>
                  </a:cxn>
                  <a:cxn ang="0">
                    <a:pos x="7" y="11"/>
                  </a:cxn>
                  <a:cxn ang="0">
                    <a:pos x="3" y="11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4" y="28"/>
                  </a:cxn>
                  <a:cxn ang="0">
                    <a:pos x="8" y="27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12" y="35"/>
                  </a:cxn>
                  <a:cxn ang="0">
                    <a:pos x="13" y="35"/>
                  </a:cxn>
                  <a:cxn ang="0">
                    <a:pos x="17" y="32"/>
                  </a:cxn>
                  <a:cxn ang="0">
                    <a:pos x="17" y="37"/>
                  </a:cxn>
                  <a:cxn ang="0">
                    <a:pos x="23" y="36"/>
                  </a:cxn>
                  <a:cxn ang="0">
                    <a:pos x="24" y="35"/>
                  </a:cxn>
                  <a:cxn ang="0">
                    <a:pos x="25" y="31"/>
                  </a:cxn>
                  <a:cxn ang="0">
                    <a:pos x="28" y="34"/>
                  </a:cxn>
                  <a:cxn ang="0">
                    <a:pos x="33" y="30"/>
                  </a:cxn>
                  <a:cxn ang="0">
                    <a:pos x="22" y="22"/>
                  </a:cxn>
                  <a:cxn ang="0">
                    <a:pos x="15" y="15"/>
                  </a:cxn>
                  <a:cxn ang="0">
                    <a:pos x="22" y="22"/>
                  </a:cxn>
                </a:cxnLst>
                <a:rect l="0" t="0" r="r" b="b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a-DK" sz="2400" kern="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9430161" y="2434559"/>
            <a:ext cx="1345789" cy="1345789"/>
            <a:chOff x="8886420" y="1736117"/>
            <a:chExt cx="1403797" cy="1403797"/>
          </a:xfrm>
        </p:grpSpPr>
        <p:sp>
          <p:nvSpPr>
            <p:cNvPr id="29" name="椭圆 28"/>
            <p:cNvSpPr/>
            <p:nvPr/>
          </p:nvSpPr>
          <p:spPr>
            <a:xfrm>
              <a:off x="8886420" y="1736117"/>
              <a:ext cx="1403797" cy="1403797"/>
            </a:xfrm>
            <a:prstGeom prst="ellipse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41"/>
            <p:cNvSpPr>
              <a:spLocks noEditPoints="1"/>
            </p:cNvSpPr>
            <p:nvPr/>
          </p:nvSpPr>
          <p:spPr bwMode="auto">
            <a:xfrm>
              <a:off x="9250313" y="2121297"/>
              <a:ext cx="661930" cy="531751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3466981" y="3420963"/>
            <a:ext cx="5258039" cy="110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4526128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管理理念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1" name="文本框 37"/>
          <p:cNvSpPr txBox="1"/>
          <p:nvPr/>
        </p:nvSpPr>
        <p:spPr>
          <a:xfrm>
            <a:off x="6484206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Management Concept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980647" y="618236"/>
            <a:ext cx="263341" cy="395013"/>
            <a:chOff x="5284519" y="1508166"/>
            <a:chExt cx="213756" cy="427512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/>
          <p:cNvSpPr txBox="1"/>
          <p:nvPr/>
        </p:nvSpPr>
        <p:spPr>
          <a:xfrm>
            <a:off x="2879297" y="4946818"/>
            <a:ext cx="2877086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443757" y="4930985"/>
            <a:ext cx="2865641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2879297" y="1943899"/>
            <a:ext cx="2877086" cy="1007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2885843" y="146895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团队管理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6443758" y="1943899"/>
            <a:ext cx="2865641" cy="116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013269" y="146895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项目管理</a:t>
            </a: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3460647" y="3425450"/>
            <a:ext cx="5258039" cy="110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50" name="矩形 3"/>
          <p:cNvSpPr>
            <a:spLocks noChangeArrowheads="1"/>
          </p:cNvSpPr>
          <p:nvPr/>
        </p:nvSpPr>
        <p:spPr bwMode="auto">
          <a:xfrm>
            <a:off x="4519794" y="567931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管理理念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51" name="文本框 37"/>
          <p:cNvSpPr txBox="1"/>
          <p:nvPr/>
        </p:nvSpPr>
        <p:spPr>
          <a:xfrm>
            <a:off x="6477872" y="814152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Management Concept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79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250"/>
                            </p:stCondLst>
                            <p:childTnLst>
                              <p:par>
                                <p:cTn id="8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7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25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5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4" grpId="0"/>
      <p:bldP spid="15" grpId="0"/>
      <p:bldP spid="16" grpId="0"/>
      <p:bldP spid="17" grpId="0"/>
      <p:bldP spid="18" grpId="0"/>
      <p:bldP spid="19" grpId="0"/>
      <p:bldP spid="39" grpId="0"/>
      <p:bldP spid="40" grpId="0"/>
      <p:bldP spid="41" grpId="0"/>
      <p:bldP spid="37" grpId="0"/>
      <p:bldP spid="38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375004"/>
            <a:ext cx="6738599" cy="367427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6225105" y="1996939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dirty="0">
              <a:solidFill>
                <a:srgbClr val="0092C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619843" y="1429322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任意多边形 4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 flipV="1">
            <a:off x="0" y="4078417"/>
            <a:ext cx="4596196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6"/>
          <p:cNvSpPr txBox="1"/>
          <p:nvPr/>
        </p:nvSpPr>
        <p:spPr>
          <a:xfrm>
            <a:off x="4027945" y="4628891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43CBB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dirty="0">
              <a:solidFill>
                <a:srgbClr val="43CBB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 flipV="1">
            <a:off x="3454765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任意多边形 9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43C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 flipV="1">
            <a:off x="6990445" y="4078417"/>
            <a:ext cx="5201555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24"/>
          <p:cNvSpPr txBox="1"/>
          <p:nvPr/>
        </p:nvSpPr>
        <p:spPr>
          <a:xfrm>
            <a:off x="6519441" y="4644933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C2DA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srgbClr val="C2DA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flipV="1">
            <a:off x="5899060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任意多边形 14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C2D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59"/>
          <p:cNvSpPr txBox="1">
            <a:spLocks noChangeArrowheads="1"/>
          </p:cNvSpPr>
          <p:nvPr/>
        </p:nvSpPr>
        <p:spPr bwMode="auto">
          <a:xfrm flipH="1">
            <a:off x="2640523" y="1874542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团队责任心</a:t>
            </a:r>
            <a:endParaRPr lang="en-US" altLang="ko-KR" sz="2000" kern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351882" y="2247365"/>
            <a:ext cx="3970298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TextBox 59"/>
          <p:cNvSpPr txBox="1">
            <a:spLocks noChangeArrowheads="1"/>
          </p:cNvSpPr>
          <p:nvPr/>
        </p:nvSpPr>
        <p:spPr bwMode="auto">
          <a:xfrm flipH="1">
            <a:off x="8583911" y="4602706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团队心理建设</a:t>
            </a:r>
            <a:endParaRPr lang="en-US" altLang="ko-KR" sz="2000" kern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7"/>
          <p:cNvSpPr>
            <a:spLocks noChangeArrowheads="1"/>
          </p:cNvSpPr>
          <p:nvPr/>
        </p:nvSpPr>
        <p:spPr bwMode="auto">
          <a:xfrm>
            <a:off x="8583911" y="4988772"/>
            <a:ext cx="2587621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TextBox 59"/>
          <p:cNvSpPr txBox="1">
            <a:spLocks noChangeArrowheads="1"/>
          </p:cNvSpPr>
          <p:nvPr/>
        </p:nvSpPr>
        <p:spPr bwMode="auto">
          <a:xfrm flipH="1">
            <a:off x="990699" y="4572205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关注团队成长</a:t>
            </a:r>
            <a:endParaRPr lang="en-US" altLang="ko-KR" sz="2000" kern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17"/>
          <p:cNvSpPr>
            <a:spLocks noChangeArrowheads="1"/>
          </p:cNvSpPr>
          <p:nvPr/>
        </p:nvSpPr>
        <p:spPr bwMode="auto">
          <a:xfrm>
            <a:off x="1351882" y="4958272"/>
            <a:ext cx="1860244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4666024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领导能力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2" name="文本框 37"/>
          <p:cNvSpPr txBox="1"/>
          <p:nvPr/>
        </p:nvSpPr>
        <p:spPr>
          <a:xfrm>
            <a:off x="6738599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Leadership</a:t>
            </a:r>
            <a:endParaRPr lang="zh-CN" altLang="en-US" sz="1600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120543" y="618236"/>
            <a:ext cx="263341" cy="395013"/>
            <a:chOff x="5284519" y="1508166"/>
            <a:chExt cx="213756" cy="427512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918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8" grpId="0"/>
      <p:bldP spid="12" grpId="0" animBg="1"/>
      <p:bldP spid="13" grpId="0"/>
      <p:bldP spid="17" grpId="0"/>
      <p:bldP spid="18" grpId="0"/>
      <p:bldP spid="19" grpId="0"/>
      <p:bldP spid="20" grpId="0"/>
      <p:bldP spid="21" grpId="0"/>
      <p:bldP spid="22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941266" y="5131719"/>
            <a:ext cx="200747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克服困难</a:t>
            </a:r>
            <a:endParaRPr lang="zh-CN" altLang="en-US" sz="2000" b="1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82417" y="5507221"/>
            <a:ext cx="3623064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376938" y="5029615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aseline="-3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800" baseline="-3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993392" y="1828633"/>
            <a:ext cx="214453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坚持方向</a:t>
            </a:r>
            <a:endParaRPr lang="zh-CN" altLang="en-US" sz="2000" b="1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82417" y="2204138"/>
            <a:ext cx="3623064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376938" y="1726530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aseline="-3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800" baseline="-3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18691" y="5131719"/>
            <a:ext cx="2182903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汲取经验</a:t>
            </a:r>
            <a:endParaRPr lang="zh-CN" altLang="en-US" sz="2000" b="1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68656" y="5501741"/>
            <a:ext cx="3616002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154334" y="5024135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800" baseline="-3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365527" y="1828633"/>
            <a:ext cx="1829712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目标明确</a:t>
            </a:r>
            <a:endParaRPr lang="zh-CN" altLang="en-US" sz="2000" b="1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68652" y="2198654"/>
            <a:ext cx="3616002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135282" y="1721050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800" baseline="-3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38133" y="1495223"/>
            <a:ext cx="1897871" cy="1897869"/>
            <a:chOff x="4854966" y="1574162"/>
            <a:chExt cx="1897870" cy="1897870"/>
          </a:xfrm>
        </p:grpSpPr>
        <p:sp>
          <p:nvSpPr>
            <p:cNvPr id="3" name="泪滴形 2"/>
            <p:cNvSpPr/>
            <p:nvPr/>
          </p:nvSpPr>
          <p:spPr>
            <a:xfrm rot="8100000">
              <a:off x="4854966" y="1574162"/>
              <a:ext cx="1897870" cy="1897870"/>
            </a:xfrm>
            <a:prstGeom prst="teardrop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5635285" y="1758388"/>
              <a:ext cx="337232" cy="540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29" name="Freeform 550"/>
              <p:cNvSpPr>
                <a:spLocks/>
              </p:cNvSpPr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" name="Freeform 551"/>
              <p:cNvSpPr>
                <a:spLocks/>
              </p:cNvSpPr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138133" y="4332814"/>
            <a:ext cx="1897871" cy="1969071"/>
            <a:chOff x="4854966" y="4355480"/>
            <a:chExt cx="1897870" cy="1969070"/>
          </a:xfrm>
        </p:grpSpPr>
        <p:sp>
          <p:nvSpPr>
            <p:cNvPr id="4" name="泪滴形 3"/>
            <p:cNvSpPr/>
            <p:nvPr/>
          </p:nvSpPr>
          <p:spPr>
            <a:xfrm rot="13500000" flipV="1">
              <a:off x="4854966" y="4426680"/>
              <a:ext cx="1897870" cy="1897870"/>
            </a:xfrm>
            <a:prstGeom prst="teardrop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组合 27"/>
            <p:cNvGrpSpPr>
              <a:grpSpLocks noChangeAspect="1"/>
            </p:cNvGrpSpPr>
            <p:nvPr/>
          </p:nvGrpSpPr>
          <p:grpSpPr>
            <a:xfrm>
              <a:off x="5541401" y="4355480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5" name="Freeform 405"/>
              <p:cNvSpPr>
                <a:spLocks/>
              </p:cNvSpPr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407"/>
              <p:cNvSpPr>
                <a:spLocks/>
              </p:cNvSpPr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7" name="Freeform 408"/>
              <p:cNvSpPr>
                <a:spLocks/>
              </p:cNvSpPr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721429" y="2945860"/>
            <a:ext cx="1897871" cy="1897871"/>
            <a:chOff x="6438262" y="3038866"/>
            <a:chExt cx="1897870" cy="1897870"/>
          </a:xfrm>
        </p:grpSpPr>
        <p:sp>
          <p:nvSpPr>
            <p:cNvPr id="5" name="泪滴形 4"/>
            <p:cNvSpPr/>
            <p:nvPr/>
          </p:nvSpPr>
          <p:spPr>
            <a:xfrm rot="8100000" flipV="1">
              <a:off x="6438262" y="3038866"/>
              <a:ext cx="1897870" cy="1897870"/>
            </a:xfrm>
            <a:prstGeom prst="teardrop">
              <a:avLst/>
            </a:prstGeom>
            <a:solidFill>
              <a:srgbClr val="43C5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7839999" y="3717801"/>
              <a:ext cx="318025" cy="540000"/>
              <a:chOff x="11322051" y="6770687"/>
              <a:chExt cx="236538" cy="401638"/>
            </a:xfrm>
            <a:solidFill>
              <a:srgbClr val="E7E7E7"/>
            </a:solidFill>
          </p:grpSpPr>
          <p:sp>
            <p:nvSpPr>
              <p:cNvPr id="32" name="Freeform 492"/>
              <p:cNvSpPr>
                <a:spLocks noEditPoints="1"/>
              </p:cNvSpPr>
              <p:nvPr/>
            </p:nvSpPr>
            <p:spPr bwMode="auto">
              <a:xfrm>
                <a:off x="11322051" y="6770687"/>
                <a:ext cx="236538" cy="320675"/>
              </a:xfrm>
              <a:custGeom>
                <a:avLst/>
                <a:gdLst>
                  <a:gd name="T0" fmla="*/ 86 w 170"/>
                  <a:gd name="T1" fmla="*/ 0 h 230"/>
                  <a:gd name="T2" fmla="*/ 85 w 170"/>
                  <a:gd name="T3" fmla="*/ 0 h 230"/>
                  <a:gd name="T4" fmla="*/ 84 w 170"/>
                  <a:gd name="T5" fmla="*/ 0 h 230"/>
                  <a:gd name="T6" fmla="*/ 0 w 170"/>
                  <a:gd name="T7" fmla="*/ 96 h 230"/>
                  <a:gd name="T8" fmla="*/ 50 w 170"/>
                  <a:gd name="T9" fmla="*/ 230 h 230"/>
                  <a:gd name="T10" fmla="*/ 120 w 170"/>
                  <a:gd name="T11" fmla="*/ 230 h 230"/>
                  <a:gd name="T12" fmla="*/ 170 w 170"/>
                  <a:gd name="T13" fmla="*/ 96 h 230"/>
                  <a:gd name="T14" fmla="*/ 86 w 170"/>
                  <a:gd name="T15" fmla="*/ 0 h 230"/>
                  <a:gd name="T16" fmla="*/ 105 w 170"/>
                  <a:gd name="T17" fmla="*/ 210 h 230"/>
                  <a:gd name="T18" fmla="*/ 97 w 170"/>
                  <a:gd name="T19" fmla="*/ 210 h 230"/>
                  <a:gd name="T20" fmla="*/ 97 w 170"/>
                  <a:gd name="T21" fmla="*/ 159 h 230"/>
                  <a:gd name="T22" fmla="*/ 73 w 170"/>
                  <a:gd name="T23" fmla="*/ 159 h 230"/>
                  <a:gd name="T24" fmla="*/ 73 w 170"/>
                  <a:gd name="T25" fmla="*/ 210 h 230"/>
                  <a:gd name="T26" fmla="*/ 65 w 170"/>
                  <a:gd name="T27" fmla="*/ 210 h 230"/>
                  <a:gd name="T28" fmla="*/ 49 w 170"/>
                  <a:gd name="T29" fmla="*/ 176 h 230"/>
                  <a:gd name="T30" fmla="*/ 20 w 170"/>
                  <a:gd name="T31" fmla="*/ 96 h 230"/>
                  <a:gd name="T32" fmla="*/ 49 w 170"/>
                  <a:gd name="T33" fmla="*/ 30 h 230"/>
                  <a:gd name="T34" fmla="*/ 84 w 170"/>
                  <a:gd name="T35" fmla="*/ 20 h 230"/>
                  <a:gd name="T36" fmla="*/ 84 w 170"/>
                  <a:gd name="T37" fmla="*/ 20 h 230"/>
                  <a:gd name="T38" fmla="*/ 85 w 170"/>
                  <a:gd name="T39" fmla="*/ 20 h 230"/>
                  <a:gd name="T40" fmla="*/ 86 w 170"/>
                  <a:gd name="T41" fmla="*/ 20 h 230"/>
                  <a:gd name="T42" fmla="*/ 86 w 170"/>
                  <a:gd name="T43" fmla="*/ 20 h 230"/>
                  <a:gd name="T44" fmla="*/ 121 w 170"/>
                  <a:gd name="T45" fmla="*/ 30 h 230"/>
                  <a:gd name="T46" fmla="*/ 150 w 170"/>
                  <a:gd name="T47" fmla="*/ 96 h 230"/>
                  <a:gd name="T48" fmla="*/ 121 w 170"/>
                  <a:gd name="T49" fmla="*/ 176 h 230"/>
                  <a:gd name="T50" fmla="*/ 105 w 170"/>
                  <a:gd name="T51" fmla="*/ 21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3" name="Rectangle 493"/>
              <p:cNvSpPr>
                <a:spLocks noChangeArrowheads="1"/>
              </p:cNvSpPr>
              <p:nvPr/>
            </p:nvSpPr>
            <p:spPr bwMode="auto">
              <a:xfrm>
                <a:off x="11391901" y="7105649"/>
                <a:ext cx="98425" cy="269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 494"/>
              <p:cNvSpPr>
                <a:spLocks noChangeArrowheads="1"/>
              </p:cNvSpPr>
              <p:nvPr/>
            </p:nvSpPr>
            <p:spPr bwMode="auto">
              <a:xfrm>
                <a:off x="11417301" y="7145337"/>
                <a:ext cx="49213" cy="269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3554839" y="2945860"/>
            <a:ext cx="1897871" cy="1897871"/>
            <a:chOff x="3271670" y="3038866"/>
            <a:chExt cx="1897870" cy="1897870"/>
          </a:xfrm>
        </p:grpSpPr>
        <p:sp>
          <p:nvSpPr>
            <p:cNvPr id="6" name="泪滴形 5"/>
            <p:cNvSpPr/>
            <p:nvPr/>
          </p:nvSpPr>
          <p:spPr>
            <a:xfrm rot="13500000" flipH="1" flipV="1">
              <a:off x="3271670" y="3038866"/>
              <a:ext cx="1897870" cy="1897870"/>
            </a:xfrm>
            <a:prstGeom prst="teardrop">
              <a:avLst/>
            </a:prstGeom>
            <a:solidFill>
              <a:srgbClr val="C2D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Freeform 169"/>
            <p:cNvSpPr>
              <a:spLocks noChangeAspect="1"/>
            </p:cNvSpPr>
            <p:nvPr/>
          </p:nvSpPr>
          <p:spPr bwMode="auto">
            <a:xfrm>
              <a:off x="3482937" y="3717801"/>
              <a:ext cx="360000" cy="540000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4124885" y="33592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4139139" y="3709080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在此录入图表的描述说明，在此录入图表的说明</a:t>
            </a:r>
          </a:p>
        </p:txBody>
      </p:sp>
      <p:sp>
        <p:nvSpPr>
          <p:cNvPr id="59" name="矩形 58"/>
          <p:cNvSpPr/>
          <p:nvPr/>
        </p:nvSpPr>
        <p:spPr>
          <a:xfrm>
            <a:off x="6780197" y="3359296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6638127" y="3709080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在此录入图表的描述说明，在此录入图表的说明</a:t>
            </a:r>
          </a:p>
        </p:txBody>
      </p:sp>
      <p:sp>
        <p:nvSpPr>
          <p:cNvPr id="63" name="矩形 62"/>
          <p:cNvSpPr/>
          <p:nvPr/>
        </p:nvSpPr>
        <p:spPr>
          <a:xfrm>
            <a:off x="5430486" y="221705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5408138" y="2566840"/>
            <a:ext cx="1357856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在此录入图表的说明，在此录入图表的说明</a:t>
            </a:r>
          </a:p>
        </p:txBody>
      </p:sp>
      <p:sp>
        <p:nvSpPr>
          <p:cNvPr id="65" name="矩形 64"/>
          <p:cNvSpPr/>
          <p:nvPr/>
        </p:nvSpPr>
        <p:spPr>
          <a:xfrm>
            <a:off x="5439125" y="492829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5368089" y="5306216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在此录入图表的描述说明，在此录入图表的说明</a:t>
            </a:r>
          </a:p>
        </p:txBody>
      </p:sp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5000731" y="563444"/>
            <a:ext cx="141575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执行力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51" name="文本框 37"/>
          <p:cNvSpPr txBox="1"/>
          <p:nvPr/>
        </p:nvSpPr>
        <p:spPr>
          <a:xfrm>
            <a:off x="6516360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Capacity</a:t>
            </a:r>
            <a:endParaRPr lang="zh-CN" altLang="en-US" sz="1600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455250" y="618236"/>
            <a:ext cx="263341" cy="395013"/>
            <a:chOff x="5284519" y="1508166"/>
            <a:chExt cx="213756" cy="427512"/>
          </a:xfrm>
        </p:grpSpPr>
        <p:cxnSp>
          <p:nvCxnSpPr>
            <p:cNvPr id="53" name="直接连接符 5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0541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7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6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3" grpId="0"/>
      <p:bldP spid="57" grpId="0"/>
      <p:bldP spid="58" grpId="0"/>
      <p:bldP spid="59" grpId="0"/>
      <p:bldP spid="60" grpId="0"/>
      <p:bldP spid="63" grpId="0"/>
      <p:bldP spid="64" grpId="0"/>
      <p:bldP spid="65" grpId="0"/>
      <p:bldP spid="66" grpId="0"/>
      <p:bldP spid="49" grpId="0"/>
      <p:bldP spid="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4803248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团队合作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75" name="文本框 37"/>
          <p:cNvSpPr txBox="1"/>
          <p:nvPr/>
        </p:nvSpPr>
        <p:spPr>
          <a:xfrm>
            <a:off x="6689298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Teamwork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4257767" y="618236"/>
            <a:ext cx="263341" cy="395013"/>
            <a:chOff x="5284519" y="1508166"/>
            <a:chExt cx="213756" cy="427512"/>
          </a:xfrm>
        </p:grpSpPr>
        <p:cxnSp>
          <p:nvCxnSpPr>
            <p:cNvPr id="83" name="直接连接符 8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六边形 33"/>
          <p:cNvSpPr/>
          <p:nvPr/>
        </p:nvSpPr>
        <p:spPr>
          <a:xfrm>
            <a:off x="4765190" y="1345718"/>
            <a:ext cx="1724083" cy="1486279"/>
          </a:xfrm>
          <a:prstGeom prst="hexagon">
            <a:avLst/>
          </a:prstGeom>
          <a:solidFill>
            <a:srgbClr val="64A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荣誉</a:t>
            </a:r>
          </a:p>
        </p:txBody>
      </p:sp>
      <p:sp>
        <p:nvSpPr>
          <p:cNvPr id="35" name="六边形 34"/>
          <p:cNvSpPr/>
          <p:nvPr/>
        </p:nvSpPr>
        <p:spPr>
          <a:xfrm>
            <a:off x="6225392" y="2164646"/>
            <a:ext cx="1724083" cy="1486279"/>
          </a:xfrm>
          <a:prstGeom prst="hexagon">
            <a:avLst/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</a:p>
        </p:txBody>
      </p:sp>
      <p:sp>
        <p:nvSpPr>
          <p:cNvPr id="36" name="六边形 35"/>
          <p:cNvSpPr/>
          <p:nvPr/>
        </p:nvSpPr>
        <p:spPr>
          <a:xfrm>
            <a:off x="4765188" y="2962440"/>
            <a:ext cx="1724083" cy="1486279"/>
          </a:xfrm>
          <a:prstGeom prst="hexagon">
            <a:avLst/>
          </a:prstGeom>
          <a:blipFill dpi="0" rotWithShape="1">
            <a:blip r:embed="rId3" cstate="print"/>
            <a:srcRect/>
            <a:tile tx="0" ty="0" sx="100000" sy="100000" flip="none" algn="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六边形 36"/>
          <p:cNvSpPr/>
          <p:nvPr/>
        </p:nvSpPr>
        <p:spPr>
          <a:xfrm>
            <a:off x="7685596" y="2983734"/>
            <a:ext cx="1724083" cy="1486279"/>
          </a:xfrm>
          <a:prstGeom prst="hexagon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六边形 37"/>
          <p:cNvSpPr/>
          <p:nvPr/>
        </p:nvSpPr>
        <p:spPr>
          <a:xfrm>
            <a:off x="6230086" y="3770785"/>
            <a:ext cx="1724083" cy="1486279"/>
          </a:xfrm>
          <a:prstGeom prst="hexagon">
            <a:avLst/>
          </a:prstGeom>
          <a:solidFill>
            <a:srgbClr val="009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协调</a:t>
            </a:r>
          </a:p>
        </p:txBody>
      </p:sp>
      <p:sp>
        <p:nvSpPr>
          <p:cNvPr id="39" name="六边形 38"/>
          <p:cNvSpPr/>
          <p:nvPr/>
        </p:nvSpPr>
        <p:spPr>
          <a:xfrm>
            <a:off x="9145800" y="2168220"/>
            <a:ext cx="1724083" cy="1486279"/>
          </a:xfrm>
          <a:prstGeom prst="hexagon">
            <a:avLst/>
          </a:prstGeom>
          <a:solidFill>
            <a:srgbClr val="64A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合作</a:t>
            </a:r>
          </a:p>
        </p:txBody>
      </p:sp>
      <p:sp>
        <p:nvSpPr>
          <p:cNvPr id="40" name="六边形 39"/>
          <p:cNvSpPr/>
          <p:nvPr/>
        </p:nvSpPr>
        <p:spPr>
          <a:xfrm>
            <a:off x="3304985" y="2168220"/>
            <a:ext cx="1724083" cy="1486279"/>
          </a:xfrm>
          <a:prstGeom prst="hexagon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六边形 40"/>
          <p:cNvSpPr/>
          <p:nvPr/>
        </p:nvSpPr>
        <p:spPr>
          <a:xfrm>
            <a:off x="7685598" y="4579163"/>
            <a:ext cx="1724083" cy="1486279"/>
          </a:xfrm>
          <a:prstGeom prst="hexagon">
            <a:avLst/>
          </a:prstGeom>
          <a:solidFill>
            <a:srgbClr val="43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奉献</a:t>
            </a:r>
          </a:p>
        </p:txBody>
      </p:sp>
      <p:sp>
        <p:nvSpPr>
          <p:cNvPr id="42" name="六边形 41"/>
          <p:cNvSpPr/>
          <p:nvPr/>
        </p:nvSpPr>
        <p:spPr>
          <a:xfrm>
            <a:off x="9145800" y="3758358"/>
            <a:ext cx="1724083" cy="1486279"/>
          </a:xfrm>
          <a:prstGeom prst="hexagon">
            <a:avLst/>
          </a:prstGeom>
          <a:solidFill>
            <a:srgbClr val="009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谦虚</a:t>
            </a:r>
          </a:p>
        </p:txBody>
      </p:sp>
      <p:sp>
        <p:nvSpPr>
          <p:cNvPr id="43" name="六边形 42"/>
          <p:cNvSpPr/>
          <p:nvPr/>
        </p:nvSpPr>
        <p:spPr>
          <a:xfrm>
            <a:off x="3304985" y="3758358"/>
            <a:ext cx="1724083" cy="1486279"/>
          </a:xfrm>
          <a:prstGeom prst="hexagon">
            <a:avLst/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远见</a:t>
            </a:r>
          </a:p>
        </p:txBody>
      </p:sp>
      <p:sp>
        <p:nvSpPr>
          <p:cNvPr id="44" name="六边形 43"/>
          <p:cNvSpPr/>
          <p:nvPr/>
        </p:nvSpPr>
        <p:spPr>
          <a:xfrm>
            <a:off x="1844781" y="2983734"/>
            <a:ext cx="1724083" cy="1486279"/>
          </a:xfrm>
          <a:prstGeom prst="hexagon">
            <a:avLst/>
          </a:prstGeom>
          <a:solidFill>
            <a:srgbClr val="43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</a:p>
        </p:txBody>
      </p:sp>
      <p:sp>
        <p:nvSpPr>
          <p:cNvPr id="45" name="TextBox 39"/>
          <p:cNvSpPr txBox="1"/>
          <p:nvPr/>
        </p:nvSpPr>
        <p:spPr>
          <a:xfrm flipH="1">
            <a:off x="1222344" y="4854640"/>
            <a:ext cx="2786907" cy="43088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defRPr sz="2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dirty="0"/>
              <a:t>点击添加标题</a:t>
            </a:r>
          </a:p>
        </p:txBody>
      </p:sp>
      <p:sp>
        <p:nvSpPr>
          <p:cNvPr id="46" name="TextBox 40"/>
          <p:cNvSpPr txBox="1"/>
          <p:nvPr/>
        </p:nvSpPr>
        <p:spPr>
          <a:xfrm>
            <a:off x="1222344" y="5408364"/>
            <a:ext cx="3417895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l"/>
            <a:r>
              <a:rPr lang="zh-CN" altLang="en-US" dirty="0"/>
              <a:t>您的内容打在这里，或者通过复制您的文本后，在此框中选择粘贴，并选择只保留文字。</a:t>
            </a:r>
            <a:endParaRPr lang="zh-CN" altLang="en-US" dirty="0">
              <a:sym typeface="微软雅黑" pitchFamily="34" charset="-122"/>
            </a:endParaRPr>
          </a:p>
        </p:txBody>
      </p:sp>
      <p:sp>
        <p:nvSpPr>
          <p:cNvPr id="47" name="六边形 46"/>
          <p:cNvSpPr/>
          <p:nvPr/>
        </p:nvSpPr>
        <p:spPr>
          <a:xfrm>
            <a:off x="4765190" y="4579163"/>
            <a:ext cx="1724083" cy="1486279"/>
          </a:xfrm>
          <a:prstGeom prst="hexagon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160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3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1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3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3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1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3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3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1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3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3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3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3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1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3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1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1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6" presetClass="emph" presetSubtype="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1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2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75" grpId="0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/>
      <p:bldP spid="46" grpId="0"/>
      <p:bldP spid="47" grpId="0" animBg="1"/>
      <p:bldP spid="47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4797540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工作方式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37"/>
          <p:cNvSpPr txBox="1"/>
          <p:nvPr/>
        </p:nvSpPr>
        <p:spPr>
          <a:xfrm>
            <a:off x="6760531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Function</a:t>
            </a:r>
            <a:endParaRPr lang="zh-CN" altLang="en-US" sz="1600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252059" y="618236"/>
            <a:ext cx="263341" cy="395013"/>
            <a:chOff x="5284519" y="1508166"/>
            <a:chExt cx="213756" cy="427512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Rectangle 2"/>
          <p:cNvSpPr/>
          <p:nvPr/>
        </p:nvSpPr>
        <p:spPr>
          <a:xfrm>
            <a:off x="6096000" y="1503947"/>
            <a:ext cx="4883150" cy="2332788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7" name="Rectangle 3"/>
          <p:cNvSpPr/>
          <p:nvPr/>
        </p:nvSpPr>
        <p:spPr>
          <a:xfrm>
            <a:off x="1219200" y="1503947"/>
            <a:ext cx="4876800" cy="2336800"/>
          </a:xfrm>
          <a:prstGeom prst="rect">
            <a:avLst/>
          </a:prstGeom>
          <a:solidFill>
            <a:srgbClr val="009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8" name="Oval 4"/>
          <p:cNvSpPr/>
          <p:nvPr/>
        </p:nvSpPr>
        <p:spPr>
          <a:xfrm>
            <a:off x="1678914" y="4016432"/>
            <a:ext cx="956733" cy="960967"/>
          </a:xfrm>
          <a:prstGeom prst="ellipse">
            <a:avLst/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0" name="Oval 12"/>
          <p:cNvSpPr/>
          <p:nvPr/>
        </p:nvSpPr>
        <p:spPr>
          <a:xfrm>
            <a:off x="4319416" y="4016432"/>
            <a:ext cx="956733" cy="960967"/>
          </a:xfrm>
          <a:prstGeom prst="ellipse">
            <a:avLst/>
          </a:prstGeom>
          <a:solidFill>
            <a:srgbClr val="64A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2" name="Oval 14"/>
          <p:cNvSpPr/>
          <p:nvPr/>
        </p:nvSpPr>
        <p:spPr>
          <a:xfrm>
            <a:off x="6959918" y="4016432"/>
            <a:ext cx="954617" cy="960967"/>
          </a:xfrm>
          <a:prstGeom prst="ellipse">
            <a:avLst/>
          </a:prstGeom>
          <a:solidFill>
            <a:srgbClr val="43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4" name="Oval 16"/>
          <p:cNvSpPr/>
          <p:nvPr/>
        </p:nvSpPr>
        <p:spPr>
          <a:xfrm>
            <a:off x="9598304" y="4016432"/>
            <a:ext cx="954617" cy="960967"/>
          </a:xfrm>
          <a:prstGeom prst="ellipse">
            <a:avLst/>
          </a:prstGeom>
          <a:solidFill>
            <a:srgbClr val="009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68" name="Group 20"/>
          <p:cNvGrpSpPr/>
          <p:nvPr/>
        </p:nvGrpSpPr>
        <p:grpSpPr>
          <a:xfrm>
            <a:off x="1903149" y="4224376"/>
            <a:ext cx="535763" cy="539089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69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0" name="Freeform 43"/>
            <p:cNvSpPr>
              <a:spLocks/>
            </p:cNvSpPr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71" name="Group 23"/>
          <p:cNvGrpSpPr/>
          <p:nvPr/>
        </p:nvGrpSpPr>
        <p:grpSpPr>
          <a:xfrm>
            <a:off x="4582694" y="4282611"/>
            <a:ext cx="519123" cy="452568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72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3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4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5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6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7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8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9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0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1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2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83" name="Group 35"/>
          <p:cNvGrpSpPr/>
          <p:nvPr/>
        </p:nvGrpSpPr>
        <p:grpSpPr>
          <a:xfrm>
            <a:off x="9821513" y="4236620"/>
            <a:ext cx="505812" cy="502485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84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5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6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7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8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9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0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1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2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3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4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5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6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7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8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9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00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01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102" name="Group 54"/>
          <p:cNvGrpSpPr/>
          <p:nvPr/>
        </p:nvGrpSpPr>
        <p:grpSpPr>
          <a:xfrm>
            <a:off x="7242806" y="4284943"/>
            <a:ext cx="399325" cy="519123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103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04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05" name="矩形 104"/>
          <p:cNvSpPr/>
          <p:nvPr/>
        </p:nvSpPr>
        <p:spPr>
          <a:xfrm>
            <a:off x="4447260" y="188606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6" name="矩形 47"/>
          <p:cNvSpPr>
            <a:spLocks noChangeArrowheads="1"/>
          </p:cNvSpPr>
          <p:nvPr/>
        </p:nvSpPr>
        <p:spPr bwMode="auto">
          <a:xfrm>
            <a:off x="1564328" y="2338626"/>
            <a:ext cx="419609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107" name="矩形 106"/>
          <p:cNvSpPr/>
          <p:nvPr/>
        </p:nvSpPr>
        <p:spPr>
          <a:xfrm>
            <a:off x="1381397" y="5091138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8" name="矩形 47"/>
          <p:cNvSpPr>
            <a:spLocks noChangeArrowheads="1"/>
          </p:cNvSpPr>
          <p:nvPr/>
        </p:nvSpPr>
        <p:spPr bwMode="auto">
          <a:xfrm>
            <a:off x="1171586" y="5511522"/>
            <a:ext cx="197138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109" name="矩形 108"/>
          <p:cNvSpPr/>
          <p:nvPr/>
        </p:nvSpPr>
        <p:spPr>
          <a:xfrm>
            <a:off x="4020841" y="5091138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0" name="矩形 47"/>
          <p:cNvSpPr>
            <a:spLocks noChangeArrowheads="1"/>
          </p:cNvSpPr>
          <p:nvPr/>
        </p:nvSpPr>
        <p:spPr bwMode="auto">
          <a:xfrm>
            <a:off x="3811030" y="5511522"/>
            <a:ext cx="197138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111" name="矩形 110"/>
          <p:cNvSpPr/>
          <p:nvPr/>
        </p:nvSpPr>
        <p:spPr>
          <a:xfrm>
            <a:off x="9299729" y="5091138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2" name="矩形 47"/>
          <p:cNvSpPr>
            <a:spLocks noChangeArrowheads="1"/>
          </p:cNvSpPr>
          <p:nvPr/>
        </p:nvSpPr>
        <p:spPr bwMode="auto">
          <a:xfrm>
            <a:off x="9089918" y="5511522"/>
            <a:ext cx="197138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113" name="矩形 112"/>
          <p:cNvSpPr/>
          <p:nvPr/>
        </p:nvSpPr>
        <p:spPr>
          <a:xfrm>
            <a:off x="6660285" y="5091138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4" name="矩形 47"/>
          <p:cNvSpPr>
            <a:spLocks noChangeArrowheads="1"/>
          </p:cNvSpPr>
          <p:nvPr/>
        </p:nvSpPr>
        <p:spPr bwMode="auto">
          <a:xfrm>
            <a:off x="6450474" y="5511522"/>
            <a:ext cx="197138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203059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5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5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5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4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4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4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6" grpId="0" animBg="1"/>
      <p:bldP spid="57" grpId="0" animBg="1"/>
      <p:bldP spid="58" grpId="0" animBg="1"/>
      <p:bldP spid="60" grpId="0" animBg="1"/>
      <p:bldP spid="62" grpId="0" animBg="1"/>
      <p:bldP spid="64" grpId="0" animBg="1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-64168" y="3271136"/>
            <a:ext cx="7102739" cy="1166363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956676" y="3280666"/>
            <a:ext cx="1064977" cy="1156833"/>
          </a:xfrm>
          <a:prstGeom prst="chevron">
            <a:avLst>
              <a:gd name="adj" fmla="val 54429"/>
            </a:avLst>
          </a:prstGeom>
          <a:solidFill>
            <a:srgbClr val="009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1699786" y="3280666"/>
            <a:ext cx="1064977" cy="1156833"/>
          </a:xfrm>
          <a:prstGeom prst="chevron">
            <a:avLst>
              <a:gd name="adj" fmla="val 54429"/>
            </a:avLst>
          </a:prstGeom>
          <a:solidFill>
            <a:srgbClr val="43C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2442894" y="3280666"/>
            <a:ext cx="1064977" cy="1156833"/>
          </a:xfrm>
          <a:prstGeom prst="chevron">
            <a:avLst>
              <a:gd name="adj" fmla="val 54429"/>
            </a:avLst>
          </a:prstGeom>
          <a:solidFill>
            <a:srgbClr val="64A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86004" y="3280666"/>
            <a:ext cx="1064977" cy="1156833"/>
          </a:xfrm>
          <a:prstGeom prst="chevron">
            <a:avLst>
              <a:gd name="adj" fmla="val 54429"/>
            </a:avLst>
          </a:prstGeom>
          <a:solidFill>
            <a:srgbClr val="BBB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4210337" y="2893969"/>
            <a:ext cx="2369988" cy="2261047"/>
            <a:chOff x="3197225" y="3458369"/>
            <a:chExt cx="533400" cy="48736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9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0" name="Freeform 313"/>
            <p:cNvSpPr>
              <a:spLocks/>
            </p:cNvSpPr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 rot="5400000">
            <a:off x="5377796" y="3830644"/>
            <a:ext cx="4248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>
            <a:off x="2068686" y="2893969"/>
            <a:ext cx="756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585282" y="2896377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rot="16200000" flipV="1">
            <a:off x="2808388" y="4838634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rot="16200000" flipV="1">
            <a:off x="1323140" y="4838634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843070" y="2634999"/>
            <a:ext cx="25574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7843070" y="3952110"/>
            <a:ext cx="25574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7843070" y="5032233"/>
            <a:ext cx="25574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7788344" y="1672993"/>
            <a:ext cx="146705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添加标题一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788478" y="1998707"/>
            <a:ext cx="315223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788344" y="5150350"/>
            <a:ext cx="146705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添加标题四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788478" y="5476067"/>
            <a:ext cx="315223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8" name="矩形 47"/>
          <p:cNvSpPr/>
          <p:nvPr/>
        </p:nvSpPr>
        <p:spPr>
          <a:xfrm>
            <a:off x="7788344" y="2753116"/>
            <a:ext cx="146705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添加标题二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788478" y="3078830"/>
            <a:ext cx="315223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788344" y="4070227"/>
            <a:ext cx="146705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添加标题三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7788478" y="4395941"/>
            <a:ext cx="315223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4" name="矩形 53"/>
          <p:cNvSpPr/>
          <p:nvPr/>
        </p:nvSpPr>
        <p:spPr>
          <a:xfrm>
            <a:off x="851100" y="2130782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添加标题一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318987" y="2130782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添加标题三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568739" y="5270452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添加标题二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036625" y="5270452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添加标题四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4814327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发展目标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2" name="文本框 37"/>
          <p:cNvSpPr txBox="1"/>
          <p:nvPr/>
        </p:nvSpPr>
        <p:spPr>
          <a:xfrm>
            <a:off x="6702714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Target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268846" y="618236"/>
            <a:ext cx="263341" cy="395013"/>
            <a:chOff x="5284519" y="1508166"/>
            <a:chExt cx="213756" cy="427512"/>
          </a:xfrm>
        </p:grpSpPr>
        <p:cxnSp>
          <p:nvCxnSpPr>
            <p:cNvPr id="51" name="直接连接符 50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5801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4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4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65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50"/>
                            </p:stCondLst>
                            <p:childTnLst>
                              <p:par>
                                <p:cTn id="10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6" grpId="0" animBg="1"/>
      <p:bldP spid="7" grpId="0" animBg="1"/>
      <p:bldP spid="44" grpId="0"/>
      <p:bldP spid="45" grpId="0"/>
      <p:bldP spid="46" grpId="0"/>
      <p:bldP spid="47" grpId="0"/>
      <p:bldP spid="48" grpId="0"/>
      <p:bldP spid="49" grpId="0"/>
      <p:bldP spid="52" grpId="0"/>
      <p:bldP spid="53" grpId="0"/>
      <p:bldP spid="54" grpId="0"/>
      <p:bldP spid="55" grpId="0"/>
      <p:bldP spid="56" grpId="0"/>
      <p:bldP spid="57" grpId="0"/>
      <p:bldP spid="41" grpId="0"/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129"/>
          <p:cNvSpPr>
            <a:spLocks noChangeAspect="1" noEditPoints="1"/>
          </p:cNvSpPr>
          <p:nvPr/>
        </p:nvSpPr>
        <p:spPr bwMode="auto">
          <a:xfrm>
            <a:off x="5404139" y="1484325"/>
            <a:ext cx="1383722" cy="1383718"/>
          </a:xfrm>
          <a:custGeom>
            <a:avLst/>
            <a:gdLst>
              <a:gd name="T0" fmla="*/ 48 w 97"/>
              <a:gd name="T1" fmla="*/ 0 h 97"/>
              <a:gd name="T2" fmla="*/ 50 w 97"/>
              <a:gd name="T3" fmla="*/ 0 h 97"/>
              <a:gd name="T4" fmla="*/ 53 w 97"/>
              <a:gd name="T5" fmla="*/ 27 h 97"/>
              <a:gd name="T6" fmla="*/ 49 w 97"/>
              <a:gd name="T7" fmla="*/ 33 h 97"/>
              <a:gd name="T8" fmla="*/ 49 w 97"/>
              <a:gd name="T9" fmla="*/ 34 h 97"/>
              <a:gd name="T10" fmla="*/ 37 w 97"/>
              <a:gd name="T11" fmla="*/ 40 h 97"/>
              <a:gd name="T12" fmla="*/ 23 w 97"/>
              <a:gd name="T13" fmla="*/ 46 h 97"/>
              <a:gd name="T14" fmla="*/ 18 w 97"/>
              <a:gd name="T15" fmla="*/ 43 h 97"/>
              <a:gd name="T16" fmla="*/ 13 w 97"/>
              <a:gd name="T17" fmla="*/ 45 h 97"/>
              <a:gd name="T18" fmla="*/ 1 w 97"/>
              <a:gd name="T19" fmla="*/ 38 h 97"/>
              <a:gd name="T20" fmla="*/ 48 w 97"/>
              <a:gd name="T21" fmla="*/ 0 h 97"/>
              <a:gd name="T22" fmla="*/ 57 w 97"/>
              <a:gd name="T23" fmla="*/ 1 h 97"/>
              <a:gd name="T24" fmla="*/ 81 w 97"/>
              <a:gd name="T25" fmla="*/ 12 h 97"/>
              <a:gd name="T26" fmla="*/ 61 w 97"/>
              <a:gd name="T27" fmla="*/ 27 h 97"/>
              <a:gd name="T28" fmla="*/ 60 w 97"/>
              <a:gd name="T29" fmla="*/ 26 h 97"/>
              <a:gd name="T30" fmla="*/ 57 w 97"/>
              <a:gd name="T31" fmla="*/ 1 h 97"/>
              <a:gd name="T32" fmla="*/ 86 w 97"/>
              <a:gd name="T33" fmla="*/ 17 h 97"/>
              <a:gd name="T34" fmla="*/ 65 w 97"/>
              <a:gd name="T35" fmla="*/ 33 h 97"/>
              <a:gd name="T36" fmla="*/ 65 w 97"/>
              <a:gd name="T37" fmla="*/ 33 h 97"/>
              <a:gd name="T38" fmla="*/ 59 w 97"/>
              <a:gd name="T39" fmla="*/ 40 h 97"/>
              <a:gd name="T40" fmla="*/ 59 w 97"/>
              <a:gd name="T41" fmla="*/ 45 h 97"/>
              <a:gd name="T42" fmla="*/ 57 w 97"/>
              <a:gd name="T43" fmla="*/ 63 h 97"/>
              <a:gd name="T44" fmla="*/ 60 w 97"/>
              <a:gd name="T45" fmla="*/ 68 h 97"/>
              <a:gd name="T46" fmla="*/ 89 w 97"/>
              <a:gd name="T47" fmla="*/ 75 h 97"/>
              <a:gd name="T48" fmla="*/ 97 w 97"/>
              <a:gd name="T49" fmla="*/ 48 h 97"/>
              <a:gd name="T50" fmla="*/ 86 w 97"/>
              <a:gd name="T51" fmla="*/ 17 h 97"/>
              <a:gd name="T52" fmla="*/ 85 w 97"/>
              <a:gd name="T53" fmla="*/ 81 h 97"/>
              <a:gd name="T54" fmla="*/ 49 w 97"/>
              <a:gd name="T55" fmla="*/ 97 h 97"/>
              <a:gd name="T56" fmla="*/ 54 w 97"/>
              <a:gd name="T57" fmla="*/ 77 h 97"/>
              <a:gd name="T58" fmla="*/ 58 w 97"/>
              <a:gd name="T59" fmla="*/ 74 h 97"/>
              <a:gd name="T60" fmla="*/ 85 w 97"/>
              <a:gd name="T61" fmla="*/ 81 h 97"/>
              <a:gd name="T62" fmla="*/ 42 w 97"/>
              <a:gd name="T63" fmla="*/ 97 h 97"/>
              <a:gd name="T64" fmla="*/ 1 w 97"/>
              <a:gd name="T65" fmla="*/ 60 h 97"/>
              <a:gd name="T66" fmla="*/ 12 w 97"/>
              <a:gd name="T67" fmla="*/ 57 h 97"/>
              <a:gd name="T68" fmla="*/ 18 w 97"/>
              <a:gd name="T69" fmla="*/ 59 h 97"/>
              <a:gd name="T70" fmla="*/ 21 w 97"/>
              <a:gd name="T71" fmla="*/ 58 h 97"/>
              <a:gd name="T72" fmla="*/ 45 w 97"/>
              <a:gd name="T73" fmla="*/ 70 h 97"/>
              <a:gd name="T74" fmla="*/ 48 w 97"/>
              <a:gd name="T75" fmla="*/ 75 h 97"/>
              <a:gd name="T76" fmla="*/ 42 w 97"/>
              <a:gd name="T77" fmla="*/ 97 h 97"/>
              <a:gd name="T78" fmla="*/ 0 w 97"/>
              <a:gd name="T79" fmla="*/ 53 h 97"/>
              <a:gd name="T80" fmla="*/ 8 w 97"/>
              <a:gd name="T81" fmla="*/ 51 h 97"/>
              <a:gd name="T82" fmla="*/ 0 w 97"/>
              <a:gd name="T83" fmla="*/ 45 h 97"/>
              <a:gd name="T84" fmla="*/ 0 w 97"/>
              <a:gd name="T85" fmla="*/ 48 h 97"/>
              <a:gd name="T86" fmla="*/ 0 w 97"/>
              <a:gd name="T87" fmla="*/ 53 h 97"/>
              <a:gd name="T88" fmla="*/ 52 w 97"/>
              <a:gd name="T89" fmla="*/ 40 h 97"/>
              <a:gd name="T90" fmla="*/ 40 w 97"/>
              <a:gd name="T91" fmla="*/ 46 h 97"/>
              <a:gd name="T92" fmla="*/ 25 w 97"/>
              <a:gd name="T93" fmla="*/ 52 h 97"/>
              <a:gd name="T94" fmla="*/ 25 w 97"/>
              <a:gd name="T95" fmla="*/ 52 h 97"/>
              <a:gd name="T96" fmla="*/ 48 w 97"/>
              <a:gd name="T97" fmla="*/ 63 h 97"/>
              <a:gd name="T98" fmla="*/ 50 w 97"/>
              <a:gd name="T99" fmla="*/ 62 h 97"/>
              <a:gd name="T100" fmla="*/ 52 w 97"/>
              <a:gd name="T101" fmla="*/ 44 h 97"/>
              <a:gd name="T102" fmla="*/ 52 w 97"/>
              <a:gd name="T103" fmla="*/ 4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" h="97">
                <a:moveTo>
                  <a:pt x="48" y="0"/>
                </a:moveTo>
                <a:cubicBezTo>
                  <a:pt x="49" y="0"/>
                  <a:pt x="50" y="0"/>
                  <a:pt x="50" y="0"/>
                </a:cubicBezTo>
                <a:cubicBezTo>
                  <a:pt x="52" y="9"/>
                  <a:pt x="53" y="18"/>
                  <a:pt x="53" y="27"/>
                </a:cubicBezTo>
                <a:cubicBezTo>
                  <a:pt x="51" y="28"/>
                  <a:pt x="49" y="30"/>
                  <a:pt x="49" y="33"/>
                </a:cubicBezTo>
                <a:cubicBezTo>
                  <a:pt x="49" y="33"/>
                  <a:pt x="49" y="34"/>
                  <a:pt x="49" y="34"/>
                </a:cubicBezTo>
                <a:cubicBezTo>
                  <a:pt x="45" y="36"/>
                  <a:pt x="41" y="38"/>
                  <a:pt x="37" y="40"/>
                </a:cubicBezTo>
                <a:cubicBezTo>
                  <a:pt x="33" y="42"/>
                  <a:pt x="28" y="44"/>
                  <a:pt x="23" y="46"/>
                </a:cubicBezTo>
                <a:cubicBezTo>
                  <a:pt x="22" y="44"/>
                  <a:pt x="20" y="43"/>
                  <a:pt x="18" y="43"/>
                </a:cubicBezTo>
                <a:cubicBezTo>
                  <a:pt x="16" y="43"/>
                  <a:pt x="14" y="44"/>
                  <a:pt x="13" y="45"/>
                </a:cubicBezTo>
                <a:cubicBezTo>
                  <a:pt x="9" y="43"/>
                  <a:pt x="5" y="40"/>
                  <a:pt x="1" y="38"/>
                </a:cubicBezTo>
                <a:cubicBezTo>
                  <a:pt x="6" y="16"/>
                  <a:pt x="25" y="0"/>
                  <a:pt x="48" y="0"/>
                </a:cubicBezTo>
                <a:close/>
                <a:moveTo>
                  <a:pt x="57" y="1"/>
                </a:moveTo>
                <a:cubicBezTo>
                  <a:pt x="66" y="2"/>
                  <a:pt x="74" y="6"/>
                  <a:pt x="81" y="12"/>
                </a:cubicBezTo>
                <a:cubicBezTo>
                  <a:pt x="75" y="17"/>
                  <a:pt x="68" y="22"/>
                  <a:pt x="61" y="27"/>
                </a:cubicBezTo>
                <a:cubicBezTo>
                  <a:pt x="61" y="26"/>
                  <a:pt x="60" y="26"/>
                  <a:pt x="60" y="26"/>
                </a:cubicBezTo>
                <a:cubicBezTo>
                  <a:pt x="60" y="17"/>
                  <a:pt x="59" y="9"/>
                  <a:pt x="57" y="1"/>
                </a:cubicBezTo>
                <a:close/>
                <a:moveTo>
                  <a:pt x="86" y="17"/>
                </a:moveTo>
                <a:cubicBezTo>
                  <a:pt x="79" y="23"/>
                  <a:pt x="72" y="28"/>
                  <a:pt x="65" y="33"/>
                </a:cubicBezTo>
                <a:cubicBezTo>
                  <a:pt x="65" y="33"/>
                  <a:pt x="65" y="33"/>
                  <a:pt x="65" y="33"/>
                </a:cubicBezTo>
                <a:cubicBezTo>
                  <a:pt x="65" y="36"/>
                  <a:pt x="62" y="39"/>
                  <a:pt x="59" y="40"/>
                </a:cubicBezTo>
                <a:cubicBezTo>
                  <a:pt x="59" y="42"/>
                  <a:pt x="59" y="43"/>
                  <a:pt x="59" y="45"/>
                </a:cubicBezTo>
                <a:cubicBezTo>
                  <a:pt x="59" y="51"/>
                  <a:pt x="58" y="57"/>
                  <a:pt x="57" y="63"/>
                </a:cubicBezTo>
                <a:cubicBezTo>
                  <a:pt x="59" y="64"/>
                  <a:pt x="60" y="66"/>
                  <a:pt x="60" y="68"/>
                </a:cubicBezTo>
                <a:cubicBezTo>
                  <a:pt x="70" y="71"/>
                  <a:pt x="80" y="73"/>
                  <a:pt x="89" y="75"/>
                </a:cubicBezTo>
                <a:cubicBezTo>
                  <a:pt x="94" y="67"/>
                  <a:pt x="97" y="58"/>
                  <a:pt x="97" y="48"/>
                </a:cubicBezTo>
                <a:cubicBezTo>
                  <a:pt x="97" y="36"/>
                  <a:pt x="93" y="25"/>
                  <a:pt x="86" y="17"/>
                </a:cubicBezTo>
                <a:close/>
                <a:moveTo>
                  <a:pt x="85" y="81"/>
                </a:moveTo>
                <a:cubicBezTo>
                  <a:pt x="76" y="91"/>
                  <a:pt x="63" y="97"/>
                  <a:pt x="49" y="97"/>
                </a:cubicBezTo>
                <a:cubicBezTo>
                  <a:pt x="51" y="90"/>
                  <a:pt x="53" y="83"/>
                  <a:pt x="54" y="77"/>
                </a:cubicBezTo>
                <a:cubicBezTo>
                  <a:pt x="56" y="76"/>
                  <a:pt x="57" y="75"/>
                  <a:pt x="58" y="74"/>
                </a:cubicBezTo>
                <a:cubicBezTo>
                  <a:pt x="67" y="77"/>
                  <a:pt x="76" y="79"/>
                  <a:pt x="85" y="81"/>
                </a:cubicBezTo>
                <a:close/>
                <a:moveTo>
                  <a:pt x="42" y="97"/>
                </a:moveTo>
                <a:cubicBezTo>
                  <a:pt x="22" y="94"/>
                  <a:pt x="6" y="79"/>
                  <a:pt x="1" y="60"/>
                </a:cubicBezTo>
                <a:cubicBezTo>
                  <a:pt x="5" y="59"/>
                  <a:pt x="9" y="58"/>
                  <a:pt x="12" y="57"/>
                </a:cubicBezTo>
                <a:cubicBezTo>
                  <a:pt x="14" y="58"/>
                  <a:pt x="16" y="59"/>
                  <a:pt x="18" y="59"/>
                </a:cubicBezTo>
                <a:cubicBezTo>
                  <a:pt x="19" y="59"/>
                  <a:pt x="20" y="58"/>
                  <a:pt x="21" y="58"/>
                </a:cubicBezTo>
                <a:cubicBezTo>
                  <a:pt x="29" y="62"/>
                  <a:pt x="37" y="66"/>
                  <a:pt x="45" y="70"/>
                </a:cubicBezTo>
                <a:cubicBezTo>
                  <a:pt x="45" y="72"/>
                  <a:pt x="46" y="73"/>
                  <a:pt x="48" y="75"/>
                </a:cubicBezTo>
                <a:cubicBezTo>
                  <a:pt x="46" y="82"/>
                  <a:pt x="44" y="89"/>
                  <a:pt x="42" y="97"/>
                </a:cubicBezTo>
                <a:close/>
                <a:moveTo>
                  <a:pt x="0" y="53"/>
                </a:moveTo>
                <a:cubicBezTo>
                  <a:pt x="3" y="52"/>
                  <a:pt x="5" y="51"/>
                  <a:pt x="8" y="51"/>
                </a:cubicBezTo>
                <a:cubicBezTo>
                  <a:pt x="5" y="49"/>
                  <a:pt x="3" y="47"/>
                  <a:pt x="0" y="45"/>
                </a:cubicBezTo>
                <a:cubicBezTo>
                  <a:pt x="0" y="46"/>
                  <a:pt x="0" y="47"/>
                  <a:pt x="0" y="48"/>
                </a:cubicBezTo>
                <a:cubicBezTo>
                  <a:pt x="0" y="50"/>
                  <a:pt x="0" y="51"/>
                  <a:pt x="0" y="53"/>
                </a:cubicBezTo>
                <a:close/>
                <a:moveTo>
                  <a:pt x="52" y="40"/>
                </a:moveTo>
                <a:cubicBezTo>
                  <a:pt x="48" y="42"/>
                  <a:pt x="44" y="44"/>
                  <a:pt x="40" y="46"/>
                </a:cubicBezTo>
                <a:cubicBezTo>
                  <a:pt x="35" y="48"/>
                  <a:pt x="30" y="50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33" y="56"/>
                  <a:pt x="40" y="60"/>
                  <a:pt x="48" y="63"/>
                </a:cubicBezTo>
                <a:cubicBezTo>
                  <a:pt x="48" y="63"/>
                  <a:pt x="49" y="62"/>
                  <a:pt x="50" y="62"/>
                </a:cubicBezTo>
                <a:cubicBezTo>
                  <a:pt x="51" y="56"/>
                  <a:pt x="52" y="50"/>
                  <a:pt x="52" y="44"/>
                </a:cubicBezTo>
                <a:cubicBezTo>
                  <a:pt x="52" y="43"/>
                  <a:pt x="52" y="42"/>
                  <a:pt x="52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08568" y="2953677"/>
            <a:ext cx="2974864" cy="461661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PART  03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</p:txBody>
      </p:sp>
      <p:sp>
        <p:nvSpPr>
          <p:cNvPr id="18" name="文本框 8"/>
          <p:cNvSpPr txBox="1"/>
          <p:nvPr/>
        </p:nvSpPr>
        <p:spPr>
          <a:xfrm>
            <a:off x="4202182" y="3385195"/>
            <a:ext cx="3813394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/>
            <a:r>
              <a:rPr lang="zh-CN" altLang="en-US" sz="5200" b="1" dirty="0">
                <a:solidFill>
                  <a:schemeClr val="bg1"/>
                </a:solidFill>
              </a:rPr>
              <a:t>自由篇</a:t>
            </a:r>
            <a:endParaRPr lang="en-US" altLang="zh-CN" sz="5200" b="1" dirty="0">
              <a:solidFill>
                <a:schemeClr val="bg1"/>
              </a:solidFill>
            </a:endParaRPr>
          </a:p>
        </p:txBody>
      </p:sp>
      <p:sp>
        <p:nvSpPr>
          <p:cNvPr id="21" name="矩形 51"/>
          <p:cNvSpPr>
            <a:spLocks noChangeArrowheads="1"/>
          </p:cNvSpPr>
          <p:nvPr/>
        </p:nvSpPr>
        <p:spPr bwMode="auto">
          <a:xfrm>
            <a:off x="4415872" y="4417815"/>
            <a:ext cx="3382979" cy="446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buNone/>
            </a:pPr>
            <a:r>
              <a:rPr lang="en-US" altLang="zh-CN" sz="2300" dirty="0">
                <a:solidFill>
                  <a:schemeClr val="bg1">
                    <a:lumMod val="50000"/>
                  </a:schemeClr>
                </a:solidFill>
                <a:latin typeface="AvantGarde LT Book" panose="02000603030000020004" pitchFamily="2" charset="0"/>
                <a:cs typeface="Arial" panose="020B0604020202020204" pitchFamily="34" charset="0"/>
              </a:rPr>
              <a:t>Personality</a:t>
            </a:r>
            <a:endParaRPr lang="zh-CN" altLang="en-US" sz="2300" dirty="0">
              <a:solidFill>
                <a:schemeClr val="bg1">
                  <a:lumMod val="50000"/>
                </a:schemeClr>
              </a:solidFill>
              <a:latin typeface="AvantGarde LT Book" panose="0200060303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608568" y="4362454"/>
            <a:ext cx="297486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72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19" grpId="0"/>
      <p:bldP spid="18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3"/>
          <p:cNvSpPr>
            <a:spLocks noChangeArrowheads="1"/>
          </p:cNvSpPr>
          <p:nvPr/>
        </p:nvSpPr>
        <p:spPr bwMode="auto">
          <a:xfrm>
            <a:off x="4846544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职业技能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3" name="文本框 37"/>
          <p:cNvSpPr txBox="1"/>
          <p:nvPr/>
        </p:nvSpPr>
        <p:spPr>
          <a:xfrm>
            <a:off x="6768202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 Skills</a:t>
            </a:r>
            <a:endParaRPr lang="zh-CN" altLang="en-US" sz="1600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301063" y="618236"/>
            <a:ext cx="263341" cy="395013"/>
            <a:chOff x="5284519" y="1508166"/>
            <a:chExt cx="213756" cy="427512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直接连接符 26"/>
          <p:cNvCxnSpPr>
            <a:endCxn id="30" idx="1"/>
          </p:cNvCxnSpPr>
          <p:nvPr/>
        </p:nvCxnSpPr>
        <p:spPr>
          <a:xfrm flipV="1">
            <a:off x="3700465" y="2123894"/>
            <a:ext cx="1535835" cy="1462273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30" idx="5"/>
            <a:endCxn id="34" idx="1"/>
          </p:cNvCxnSpPr>
          <p:nvPr/>
        </p:nvCxnSpPr>
        <p:spPr>
          <a:xfrm flipV="1">
            <a:off x="6897649" y="2294112"/>
            <a:ext cx="1659383" cy="1491125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4892225" y="1779818"/>
            <a:ext cx="2349499" cy="2349499"/>
            <a:chOff x="4892222" y="1779814"/>
            <a:chExt cx="2349499" cy="2349499"/>
          </a:xfrm>
        </p:grpSpPr>
        <p:sp>
          <p:nvSpPr>
            <p:cNvPr id="30" name="椭圆 29"/>
            <p:cNvSpPr/>
            <p:nvPr/>
          </p:nvSpPr>
          <p:spPr>
            <a:xfrm>
              <a:off x="4892222" y="1779814"/>
              <a:ext cx="2349499" cy="2349499"/>
            </a:xfrm>
            <a:prstGeom prst="ellipse">
              <a:avLst/>
            </a:prstGeom>
            <a:solidFill>
              <a:srgbClr val="BBBE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Freeform 514"/>
            <p:cNvSpPr>
              <a:spLocks noChangeAspect="1" noEditPoints="1"/>
            </p:cNvSpPr>
            <p:nvPr/>
          </p:nvSpPr>
          <p:spPr bwMode="auto">
            <a:xfrm>
              <a:off x="5558500" y="2202811"/>
              <a:ext cx="1016943" cy="720000"/>
            </a:xfrm>
            <a:custGeom>
              <a:avLst/>
              <a:gdLst>
                <a:gd name="T0" fmla="*/ 100 w 106"/>
                <a:gd name="T1" fmla="*/ 63 h 75"/>
                <a:gd name="T2" fmla="*/ 70 w 106"/>
                <a:gd name="T3" fmla="*/ 63 h 75"/>
                <a:gd name="T4" fmla="*/ 70 w 106"/>
                <a:gd name="T5" fmla="*/ 60 h 75"/>
                <a:gd name="T6" fmla="*/ 88 w 106"/>
                <a:gd name="T7" fmla="*/ 60 h 75"/>
                <a:gd name="T8" fmla="*/ 94 w 106"/>
                <a:gd name="T9" fmla="*/ 54 h 75"/>
                <a:gd name="T10" fmla="*/ 94 w 106"/>
                <a:gd name="T11" fmla="*/ 6 h 75"/>
                <a:gd name="T12" fmla="*/ 88 w 106"/>
                <a:gd name="T13" fmla="*/ 0 h 75"/>
                <a:gd name="T14" fmla="*/ 18 w 106"/>
                <a:gd name="T15" fmla="*/ 0 h 75"/>
                <a:gd name="T16" fmla="*/ 12 w 106"/>
                <a:gd name="T17" fmla="*/ 6 h 75"/>
                <a:gd name="T18" fmla="*/ 12 w 106"/>
                <a:gd name="T19" fmla="*/ 54 h 75"/>
                <a:gd name="T20" fmla="*/ 18 w 106"/>
                <a:gd name="T21" fmla="*/ 60 h 75"/>
                <a:gd name="T22" fmla="*/ 35 w 106"/>
                <a:gd name="T23" fmla="*/ 60 h 75"/>
                <a:gd name="T24" fmla="*/ 35 w 106"/>
                <a:gd name="T25" fmla="*/ 63 h 75"/>
                <a:gd name="T26" fmla="*/ 6 w 106"/>
                <a:gd name="T27" fmla="*/ 63 h 75"/>
                <a:gd name="T28" fmla="*/ 0 w 106"/>
                <a:gd name="T29" fmla="*/ 69 h 75"/>
                <a:gd name="T30" fmla="*/ 0 w 106"/>
                <a:gd name="T31" fmla="*/ 69 h 75"/>
                <a:gd name="T32" fmla="*/ 6 w 106"/>
                <a:gd name="T33" fmla="*/ 75 h 75"/>
                <a:gd name="T34" fmla="*/ 100 w 106"/>
                <a:gd name="T35" fmla="*/ 75 h 75"/>
                <a:gd name="T36" fmla="*/ 106 w 106"/>
                <a:gd name="T37" fmla="*/ 69 h 75"/>
                <a:gd name="T38" fmla="*/ 106 w 106"/>
                <a:gd name="T39" fmla="*/ 69 h 75"/>
                <a:gd name="T40" fmla="*/ 100 w 106"/>
                <a:gd name="T41" fmla="*/ 63 h 75"/>
                <a:gd name="T42" fmla="*/ 18 w 106"/>
                <a:gd name="T43" fmla="*/ 56 h 75"/>
                <a:gd name="T44" fmla="*/ 16 w 106"/>
                <a:gd name="T45" fmla="*/ 54 h 75"/>
                <a:gd name="T46" fmla="*/ 16 w 106"/>
                <a:gd name="T47" fmla="*/ 6 h 75"/>
                <a:gd name="T48" fmla="*/ 18 w 106"/>
                <a:gd name="T49" fmla="*/ 4 h 75"/>
                <a:gd name="T50" fmla="*/ 88 w 106"/>
                <a:gd name="T51" fmla="*/ 4 h 75"/>
                <a:gd name="T52" fmla="*/ 90 w 106"/>
                <a:gd name="T53" fmla="*/ 6 h 75"/>
                <a:gd name="T54" fmla="*/ 90 w 106"/>
                <a:gd name="T55" fmla="*/ 54 h 75"/>
                <a:gd name="T56" fmla="*/ 88 w 106"/>
                <a:gd name="T57" fmla="*/ 56 h 75"/>
                <a:gd name="T58" fmla="*/ 18 w 106"/>
                <a:gd name="T59" fmla="*/ 56 h 75"/>
                <a:gd name="T60" fmla="*/ 66 w 106"/>
                <a:gd name="T61" fmla="*/ 63 h 75"/>
                <a:gd name="T62" fmla="*/ 39 w 106"/>
                <a:gd name="T63" fmla="*/ 63 h 75"/>
                <a:gd name="T64" fmla="*/ 39 w 106"/>
                <a:gd name="T65" fmla="*/ 60 h 75"/>
                <a:gd name="T66" fmla="*/ 66 w 106"/>
                <a:gd name="T67" fmla="*/ 60 h 75"/>
                <a:gd name="T68" fmla="*/ 66 w 106"/>
                <a:gd name="T69" fmla="*/ 6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75">
                  <a:moveTo>
                    <a:pt x="10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91" y="60"/>
                    <a:pt x="94" y="57"/>
                    <a:pt x="94" y="54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3"/>
                    <a:pt x="91" y="0"/>
                    <a:pt x="8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2" y="3"/>
                    <a:pt x="12" y="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7"/>
                    <a:pt x="14" y="60"/>
                    <a:pt x="18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63"/>
                    <a:pt x="0" y="66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2" y="75"/>
                    <a:pt x="6" y="75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03" y="75"/>
                    <a:pt x="106" y="73"/>
                    <a:pt x="106" y="69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6" y="66"/>
                    <a:pt x="103" y="63"/>
                    <a:pt x="100" y="63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5"/>
                    <a:pt x="16" y="5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7" y="4"/>
                    <a:pt x="1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9" y="4"/>
                    <a:pt x="90" y="5"/>
                    <a:pt x="90" y="6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55"/>
                    <a:pt x="89" y="56"/>
                    <a:pt x="88" y="56"/>
                  </a:cubicBezTo>
                  <a:lnTo>
                    <a:pt x="18" y="56"/>
                  </a:lnTo>
                  <a:close/>
                  <a:moveTo>
                    <a:pt x="66" y="63"/>
                  </a:moveTo>
                  <a:cubicBezTo>
                    <a:pt x="39" y="63"/>
                    <a:pt x="39" y="63"/>
                    <a:pt x="39" y="63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63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305887" y="3169346"/>
              <a:ext cx="1522166" cy="587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</a:t>
              </a:r>
              <a:endParaRPr lang="zh-CN" altLang="en-US" sz="1400" baseline="-30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289476" y="2026559"/>
            <a:ext cx="1826985" cy="1826985"/>
            <a:chOff x="8289471" y="2026556"/>
            <a:chExt cx="1826985" cy="1826985"/>
          </a:xfrm>
        </p:grpSpPr>
        <p:sp>
          <p:nvSpPr>
            <p:cNvPr id="34" name="椭圆 33"/>
            <p:cNvSpPr/>
            <p:nvPr/>
          </p:nvSpPr>
          <p:spPr>
            <a:xfrm>
              <a:off x="8289471" y="2026556"/>
              <a:ext cx="1826985" cy="1826985"/>
            </a:xfrm>
            <a:prstGeom prst="ellipse">
              <a:avLst/>
            </a:prstGeom>
            <a:solidFill>
              <a:srgbClr val="4ABA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Freeform 427"/>
            <p:cNvSpPr>
              <a:spLocks noChangeAspect="1" noEditPoints="1"/>
            </p:cNvSpPr>
            <p:nvPr/>
          </p:nvSpPr>
          <p:spPr bwMode="auto">
            <a:xfrm>
              <a:off x="8886142" y="2382811"/>
              <a:ext cx="633643" cy="540000"/>
            </a:xfrm>
            <a:custGeom>
              <a:avLst/>
              <a:gdLst>
                <a:gd name="T0" fmla="*/ 76 w 86"/>
                <a:gd name="T1" fmla="*/ 9 h 73"/>
                <a:gd name="T2" fmla="*/ 73 w 86"/>
                <a:gd name="T3" fmla="*/ 0 h 73"/>
                <a:gd name="T4" fmla="*/ 61 w 86"/>
                <a:gd name="T5" fmla="*/ 3 h 73"/>
                <a:gd name="T6" fmla="*/ 54 w 86"/>
                <a:gd name="T7" fmla="*/ 9 h 73"/>
                <a:gd name="T8" fmla="*/ 51 w 86"/>
                <a:gd name="T9" fmla="*/ 69 h 73"/>
                <a:gd name="T10" fmla="*/ 83 w 86"/>
                <a:gd name="T11" fmla="*/ 72 h 73"/>
                <a:gd name="T12" fmla="*/ 86 w 86"/>
                <a:gd name="T13" fmla="*/ 12 h 73"/>
                <a:gd name="T14" fmla="*/ 80 w 86"/>
                <a:gd name="T15" fmla="*/ 63 h 73"/>
                <a:gd name="T16" fmla="*/ 60 w 86"/>
                <a:gd name="T17" fmla="*/ 66 h 73"/>
                <a:gd name="T18" fmla="*/ 57 w 86"/>
                <a:gd name="T19" fmla="*/ 59 h 73"/>
                <a:gd name="T20" fmla="*/ 77 w 86"/>
                <a:gd name="T21" fmla="*/ 56 h 73"/>
                <a:gd name="T22" fmla="*/ 80 w 86"/>
                <a:gd name="T23" fmla="*/ 63 h 73"/>
                <a:gd name="T24" fmla="*/ 77 w 86"/>
                <a:gd name="T25" fmla="*/ 53 h 73"/>
                <a:gd name="T26" fmla="*/ 57 w 86"/>
                <a:gd name="T27" fmla="*/ 50 h 73"/>
                <a:gd name="T28" fmla="*/ 60 w 86"/>
                <a:gd name="T29" fmla="*/ 43 h 73"/>
                <a:gd name="T30" fmla="*/ 80 w 86"/>
                <a:gd name="T31" fmla="*/ 46 h 73"/>
                <a:gd name="T32" fmla="*/ 80 w 86"/>
                <a:gd name="T33" fmla="*/ 36 h 73"/>
                <a:gd name="T34" fmla="*/ 60 w 86"/>
                <a:gd name="T35" fmla="*/ 39 h 73"/>
                <a:gd name="T36" fmla="*/ 57 w 86"/>
                <a:gd name="T37" fmla="*/ 32 h 73"/>
                <a:gd name="T38" fmla="*/ 77 w 86"/>
                <a:gd name="T39" fmla="*/ 29 h 73"/>
                <a:gd name="T40" fmla="*/ 80 w 86"/>
                <a:gd name="T41" fmla="*/ 36 h 73"/>
                <a:gd name="T42" fmla="*/ 77 w 86"/>
                <a:gd name="T43" fmla="*/ 25 h 73"/>
                <a:gd name="T44" fmla="*/ 57 w 86"/>
                <a:gd name="T45" fmla="*/ 23 h 73"/>
                <a:gd name="T46" fmla="*/ 60 w 86"/>
                <a:gd name="T47" fmla="*/ 16 h 73"/>
                <a:gd name="T48" fmla="*/ 80 w 86"/>
                <a:gd name="T49" fmla="*/ 18 h 73"/>
                <a:gd name="T50" fmla="*/ 33 w 86"/>
                <a:gd name="T51" fmla="*/ 1 h 73"/>
                <a:gd name="T52" fmla="*/ 0 w 86"/>
                <a:gd name="T53" fmla="*/ 4 h 73"/>
                <a:gd name="T54" fmla="*/ 3 w 86"/>
                <a:gd name="T55" fmla="*/ 64 h 73"/>
                <a:gd name="T56" fmla="*/ 10 w 86"/>
                <a:gd name="T57" fmla="*/ 70 h 73"/>
                <a:gd name="T58" fmla="*/ 22 w 86"/>
                <a:gd name="T59" fmla="*/ 73 h 73"/>
                <a:gd name="T60" fmla="*/ 25 w 86"/>
                <a:gd name="T61" fmla="*/ 64 h 73"/>
                <a:gd name="T62" fmla="*/ 35 w 86"/>
                <a:gd name="T63" fmla="*/ 61 h 73"/>
                <a:gd name="T64" fmla="*/ 33 w 86"/>
                <a:gd name="T65" fmla="*/ 1 h 73"/>
                <a:gd name="T66" fmla="*/ 26 w 86"/>
                <a:gd name="T67" fmla="*/ 17 h 73"/>
                <a:gd name="T68" fmla="*/ 7 w 86"/>
                <a:gd name="T69" fmla="*/ 14 h 73"/>
                <a:gd name="T70" fmla="*/ 10 w 86"/>
                <a:gd name="T71" fmla="*/ 7 h 73"/>
                <a:gd name="T72" fmla="*/ 29 w 86"/>
                <a:gd name="T73" fmla="*/ 1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73">
                  <a:moveTo>
                    <a:pt x="83" y="9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1"/>
                    <a:pt x="75" y="0"/>
                    <a:pt x="7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2" y="0"/>
                    <a:pt x="61" y="1"/>
                    <a:pt x="61" y="3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2" y="9"/>
                    <a:pt x="51" y="10"/>
                    <a:pt x="51" y="12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71"/>
                    <a:pt x="52" y="72"/>
                    <a:pt x="54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5" y="72"/>
                    <a:pt x="86" y="71"/>
                    <a:pt x="86" y="69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0"/>
                    <a:pt x="85" y="9"/>
                    <a:pt x="83" y="9"/>
                  </a:cubicBezTo>
                  <a:close/>
                  <a:moveTo>
                    <a:pt x="80" y="63"/>
                  </a:moveTo>
                  <a:cubicBezTo>
                    <a:pt x="80" y="65"/>
                    <a:pt x="78" y="66"/>
                    <a:pt x="77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9" y="66"/>
                    <a:pt x="57" y="65"/>
                    <a:pt x="57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9" y="56"/>
                    <a:pt x="60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8" y="56"/>
                    <a:pt x="80" y="58"/>
                    <a:pt x="80" y="59"/>
                  </a:cubicBezTo>
                  <a:lnTo>
                    <a:pt x="80" y="63"/>
                  </a:lnTo>
                  <a:close/>
                  <a:moveTo>
                    <a:pt x="80" y="50"/>
                  </a:moveTo>
                  <a:cubicBezTo>
                    <a:pt x="80" y="51"/>
                    <a:pt x="78" y="53"/>
                    <a:pt x="77" y="53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9" y="53"/>
                    <a:pt x="57" y="51"/>
                    <a:pt x="57" y="5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7" y="44"/>
                    <a:pt x="59" y="43"/>
                    <a:pt x="60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8" y="43"/>
                    <a:pt x="80" y="44"/>
                    <a:pt x="80" y="46"/>
                  </a:cubicBezTo>
                  <a:lnTo>
                    <a:pt x="80" y="50"/>
                  </a:lnTo>
                  <a:close/>
                  <a:moveTo>
                    <a:pt x="80" y="36"/>
                  </a:moveTo>
                  <a:cubicBezTo>
                    <a:pt x="80" y="38"/>
                    <a:pt x="78" y="39"/>
                    <a:pt x="77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9" y="39"/>
                    <a:pt x="57" y="38"/>
                    <a:pt x="57" y="36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0"/>
                    <a:pt x="59" y="29"/>
                    <a:pt x="60" y="29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8" y="29"/>
                    <a:pt x="80" y="30"/>
                    <a:pt x="80" y="32"/>
                  </a:cubicBezTo>
                  <a:lnTo>
                    <a:pt x="80" y="36"/>
                  </a:lnTo>
                  <a:close/>
                  <a:moveTo>
                    <a:pt x="80" y="23"/>
                  </a:moveTo>
                  <a:cubicBezTo>
                    <a:pt x="80" y="24"/>
                    <a:pt x="78" y="25"/>
                    <a:pt x="77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9" y="25"/>
                    <a:pt x="57" y="24"/>
                    <a:pt x="57" y="23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7" y="17"/>
                    <a:pt x="59" y="16"/>
                    <a:pt x="60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8" y="16"/>
                    <a:pt x="80" y="17"/>
                    <a:pt x="80" y="18"/>
                  </a:cubicBezTo>
                  <a:lnTo>
                    <a:pt x="80" y="23"/>
                  </a:lnTo>
                  <a:close/>
                  <a:moveTo>
                    <a:pt x="3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3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0" y="72"/>
                    <a:pt x="12" y="73"/>
                    <a:pt x="13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4" y="73"/>
                    <a:pt x="25" y="72"/>
                    <a:pt x="25" y="70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5" y="63"/>
                    <a:pt x="35" y="61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4" y="1"/>
                    <a:pt x="33" y="1"/>
                  </a:cubicBezTo>
                  <a:close/>
                  <a:moveTo>
                    <a:pt x="29" y="14"/>
                  </a:moveTo>
                  <a:cubicBezTo>
                    <a:pt x="29" y="15"/>
                    <a:pt x="28" y="17"/>
                    <a:pt x="26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8" y="17"/>
                    <a:pt x="7" y="15"/>
                    <a:pt x="7" y="1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8"/>
                    <a:pt x="8" y="7"/>
                    <a:pt x="10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29" y="8"/>
                    <a:pt x="29" y="10"/>
                  </a:cubicBezTo>
                  <a:lnTo>
                    <a:pt x="29" y="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441880" y="3072230"/>
              <a:ext cx="1522166" cy="587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</a:t>
              </a:r>
              <a:endParaRPr lang="zh-CN" altLang="en-US" sz="1400" baseline="-3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165697" y="2026559"/>
            <a:ext cx="1826985" cy="1826985"/>
            <a:chOff x="2149928" y="2026556"/>
            <a:chExt cx="1826985" cy="1826985"/>
          </a:xfrm>
        </p:grpSpPr>
        <p:sp>
          <p:nvSpPr>
            <p:cNvPr id="38" name="椭圆 37"/>
            <p:cNvSpPr/>
            <p:nvPr/>
          </p:nvSpPr>
          <p:spPr>
            <a:xfrm>
              <a:off x="2149928" y="2026556"/>
              <a:ext cx="1826985" cy="1826985"/>
            </a:xfrm>
            <a:prstGeom prst="ellipse">
              <a:avLst/>
            </a:prstGeom>
            <a:solidFill>
              <a:srgbClr val="4ABA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Freeform 315"/>
            <p:cNvSpPr>
              <a:spLocks noChangeAspect="1"/>
            </p:cNvSpPr>
            <p:nvPr/>
          </p:nvSpPr>
          <p:spPr bwMode="auto">
            <a:xfrm>
              <a:off x="2664773" y="2382811"/>
              <a:ext cx="797295" cy="540000"/>
            </a:xfrm>
            <a:custGeom>
              <a:avLst/>
              <a:gdLst>
                <a:gd name="T0" fmla="*/ 103 w 106"/>
                <a:gd name="T1" fmla="*/ 44 h 72"/>
                <a:gd name="T2" fmla="*/ 92 w 106"/>
                <a:gd name="T3" fmla="*/ 44 h 72"/>
                <a:gd name="T4" fmla="*/ 92 w 106"/>
                <a:gd name="T5" fmla="*/ 18 h 72"/>
                <a:gd name="T6" fmla="*/ 86 w 106"/>
                <a:gd name="T7" fmla="*/ 12 h 72"/>
                <a:gd name="T8" fmla="*/ 68 w 106"/>
                <a:gd name="T9" fmla="*/ 12 h 72"/>
                <a:gd name="T10" fmla="*/ 68 w 106"/>
                <a:gd name="T11" fmla="*/ 2 h 72"/>
                <a:gd name="T12" fmla="*/ 66 w 106"/>
                <a:gd name="T13" fmla="*/ 0 h 72"/>
                <a:gd name="T14" fmla="*/ 40 w 106"/>
                <a:gd name="T15" fmla="*/ 0 h 72"/>
                <a:gd name="T16" fmla="*/ 38 w 106"/>
                <a:gd name="T17" fmla="*/ 2 h 72"/>
                <a:gd name="T18" fmla="*/ 38 w 106"/>
                <a:gd name="T19" fmla="*/ 12 h 72"/>
                <a:gd name="T20" fmla="*/ 20 w 106"/>
                <a:gd name="T21" fmla="*/ 12 h 72"/>
                <a:gd name="T22" fmla="*/ 14 w 106"/>
                <a:gd name="T23" fmla="*/ 18 h 72"/>
                <a:gd name="T24" fmla="*/ 14 w 106"/>
                <a:gd name="T25" fmla="*/ 44 h 72"/>
                <a:gd name="T26" fmla="*/ 3 w 106"/>
                <a:gd name="T27" fmla="*/ 44 h 72"/>
                <a:gd name="T28" fmla="*/ 0 w 106"/>
                <a:gd name="T29" fmla="*/ 47 h 72"/>
                <a:gd name="T30" fmla="*/ 0 w 106"/>
                <a:gd name="T31" fmla="*/ 70 h 72"/>
                <a:gd name="T32" fmla="*/ 3 w 106"/>
                <a:gd name="T33" fmla="*/ 72 h 72"/>
                <a:gd name="T34" fmla="*/ 28 w 106"/>
                <a:gd name="T35" fmla="*/ 72 h 72"/>
                <a:gd name="T36" fmla="*/ 30 w 106"/>
                <a:gd name="T37" fmla="*/ 70 h 72"/>
                <a:gd name="T38" fmla="*/ 30 w 106"/>
                <a:gd name="T39" fmla="*/ 47 h 72"/>
                <a:gd name="T40" fmla="*/ 28 w 106"/>
                <a:gd name="T41" fmla="*/ 44 h 72"/>
                <a:gd name="T42" fmla="*/ 17 w 106"/>
                <a:gd name="T43" fmla="*/ 44 h 72"/>
                <a:gd name="T44" fmla="*/ 17 w 106"/>
                <a:gd name="T45" fmla="*/ 18 h 72"/>
                <a:gd name="T46" fmla="*/ 20 w 106"/>
                <a:gd name="T47" fmla="*/ 15 h 72"/>
                <a:gd name="T48" fmla="*/ 38 w 106"/>
                <a:gd name="T49" fmla="*/ 15 h 72"/>
                <a:gd name="T50" fmla="*/ 38 w 106"/>
                <a:gd name="T51" fmla="*/ 25 h 72"/>
                <a:gd name="T52" fmla="*/ 40 w 106"/>
                <a:gd name="T53" fmla="*/ 27 h 72"/>
                <a:gd name="T54" fmla="*/ 51 w 106"/>
                <a:gd name="T55" fmla="*/ 27 h 72"/>
                <a:gd name="T56" fmla="*/ 51 w 106"/>
                <a:gd name="T57" fmla="*/ 44 h 72"/>
                <a:gd name="T58" fmla="*/ 40 w 106"/>
                <a:gd name="T59" fmla="*/ 44 h 72"/>
                <a:gd name="T60" fmla="*/ 38 w 106"/>
                <a:gd name="T61" fmla="*/ 47 h 72"/>
                <a:gd name="T62" fmla="*/ 38 w 106"/>
                <a:gd name="T63" fmla="*/ 70 h 72"/>
                <a:gd name="T64" fmla="*/ 40 w 106"/>
                <a:gd name="T65" fmla="*/ 72 h 72"/>
                <a:gd name="T66" fmla="*/ 66 w 106"/>
                <a:gd name="T67" fmla="*/ 72 h 72"/>
                <a:gd name="T68" fmla="*/ 68 w 106"/>
                <a:gd name="T69" fmla="*/ 70 h 72"/>
                <a:gd name="T70" fmla="*/ 68 w 106"/>
                <a:gd name="T71" fmla="*/ 47 h 72"/>
                <a:gd name="T72" fmla="*/ 66 w 106"/>
                <a:gd name="T73" fmla="*/ 44 h 72"/>
                <a:gd name="T74" fmla="*/ 55 w 106"/>
                <a:gd name="T75" fmla="*/ 44 h 72"/>
                <a:gd name="T76" fmla="*/ 55 w 106"/>
                <a:gd name="T77" fmla="*/ 27 h 72"/>
                <a:gd name="T78" fmla="*/ 66 w 106"/>
                <a:gd name="T79" fmla="*/ 27 h 72"/>
                <a:gd name="T80" fmla="*/ 68 w 106"/>
                <a:gd name="T81" fmla="*/ 25 h 72"/>
                <a:gd name="T82" fmla="*/ 68 w 106"/>
                <a:gd name="T83" fmla="*/ 15 h 72"/>
                <a:gd name="T84" fmla="*/ 86 w 106"/>
                <a:gd name="T85" fmla="*/ 15 h 72"/>
                <a:gd name="T86" fmla="*/ 89 w 106"/>
                <a:gd name="T87" fmla="*/ 18 h 72"/>
                <a:gd name="T88" fmla="*/ 89 w 106"/>
                <a:gd name="T89" fmla="*/ 44 h 72"/>
                <a:gd name="T90" fmla="*/ 78 w 106"/>
                <a:gd name="T91" fmla="*/ 44 h 72"/>
                <a:gd name="T92" fmla="*/ 76 w 106"/>
                <a:gd name="T93" fmla="*/ 47 h 72"/>
                <a:gd name="T94" fmla="*/ 76 w 106"/>
                <a:gd name="T95" fmla="*/ 70 h 72"/>
                <a:gd name="T96" fmla="*/ 78 w 106"/>
                <a:gd name="T97" fmla="*/ 72 h 72"/>
                <a:gd name="T98" fmla="*/ 103 w 106"/>
                <a:gd name="T99" fmla="*/ 72 h 72"/>
                <a:gd name="T100" fmla="*/ 106 w 106"/>
                <a:gd name="T101" fmla="*/ 70 h 72"/>
                <a:gd name="T102" fmla="*/ 106 w 106"/>
                <a:gd name="T103" fmla="*/ 47 h 72"/>
                <a:gd name="T104" fmla="*/ 103 w 106"/>
                <a:gd name="T105" fmla="*/ 4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72">
                  <a:moveTo>
                    <a:pt x="103" y="44"/>
                  </a:moveTo>
                  <a:cubicBezTo>
                    <a:pt x="92" y="44"/>
                    <a:pt x="92" y="44"/>
                    <a:pt x="92" y="44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2" y="15"/>
                    <a:pt x="90" y="12"/>
                    <a:pt x="86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8" y="1"/>
                    <a:pt x="38" y="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2"/>
                    <a:pt x="14" y="15"/>
                    <a:pt x="14" y="18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4"/>
                    <a:pt x="0" y="45"/>
                    <a:pt x="0" y="4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1"/>
                    <a:pt x="1" y="72"/>
                    <a:pt x="3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9" y="72"/>
                    <a:pt x="30" y="71"/>
                    <a:pt x="30" y="70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5"/>
                    <a:pt x="29" y="44"/>
                    <a:pt x="2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6"/>
                    <a:pt x="18" y="15"/>
                    <a:pt x="20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9" y="27"/>
                    <a:pt x="40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39" y="44"/>
                    <a:pt x="38" y="45"/>
                    <a:pt x="38" y="47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71"/>
                    <a:pt x="39" y="72"/>
                    <a:pt x="40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7" y="72"/>
                    <a:pt x="68" y="71"/>
                    <a:pt x="68" y="70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8" y="45"/>
                    <a:pt x="67" y="44"/>
                    <a:pt x="66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7"/>
                    <a:pt x="68" y="26"/>
                    <a:pt x="68" y="25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5"/>
                    <a:pt x="89" y="16"/>
                    <a:pt x="89" y="18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7" y="44"/>
                    <a:pt x="76" y="45"/>
                    <a:pt x="76" y="47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1"/>
                    <a:pt x="77" y="72"/>
                    <a:pt x="78" y="72"/>
                  </a:cubicBezTo>
                  <a:cubicBezTo>
                    <a:pt x="103" y="72"/>
                    <a:pt x="103" y="72"/>
                    <a:pt x="103" y="72"/>
                  </a:cubicBezTo>
                  <a:cubicBezTo>
                    <a:pt x="105" y="72"/>
                    <a:pt x="106" y="71"/>
                    <a:pt x="106" y="70"/>
                  </a:cubicBezTo>
                  <a:cubicBezTo>
                    <a:pt x="106" y="47"/>
                    <a:pt x="106" y="47"/>
                    <a:pt x="106" y="47"/>
                  </a:cubicBezTo>
                  <a:cubicBezTo>
                    <a:pt x="106" y="45"/>
                    <a:pt x="105" y="44"/>
                    <a:pt x="103" y="4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302337" y="3065010"/>
              <a:ext cx="1522166" cy="587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</a:t>
              </a:r>
              <a:endParaRPr lang="zh-CN" altLang="en-US" sz="1400" baseline="-3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2473892" y="4418092"/>
            <a:ext cx="1313172" cy="430885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1837364" y="4817061"/>
            <a:ext cx="2483645" cy="1104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9" rIns="91436" bIns="4571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3" name="矩形 42"/>
          <p:cNvSpPr/>
          <p:nvPr/>
        </p:nvSpPr>
        <p:spPr>
          <a:xfrm>
            <a:off x="5461680" y="4418092"/>
            <a:ext cx="1313172" cy="430885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4825152" y="4817061"/>
            <a:ext cx="2483645" cy="1104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9" rIns="91436" bIns="4571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5" name="矩形 44"/>
          <p:cNvSpPr/>
          <p:nvPr/>
        </p:nvSpPr>
        <p:spPr>
          <a:xfrm>
            <a:off x="8597672" y="4418092"/>
            <a:ext cx="1313172" cy="430885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7961144" y="4817061"/>
            <a:ext cx="2483645" cy="1104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9" rIns="91436" bIns="4571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356787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6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3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528344" y="2846892"/>
            <a:ext cx="9509125" cy="2006600"/>
            <a:chOff x="1362075" y="2755900"/>
            <a:chExt cx="9509125" cy="2006600"/>
          </a:xfrm>
        </p:grpSpPr>
        <p:grpSp>
          <p:nvGrpSpPr>
            <p:cNvPr id="11" name="组合 10"/>
            <p:cNvGrpSpPr/>
            <p:nvPr/>
          </p:nvGrpSpPr>
          <p:grpSpPr>
            <a:xfrm>
              <a:off x="1703539" y="2755900"/>
              <a:ext cx="8826197" cy="2006600"/>
              <a:chOff x="1703539" y="2755900"/>
              <a:chExt cx="8826197" cy="200660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8785225" y="2844800"/>
                <a:ext cx="1479550" cy="1917700"/>
              </a:xfrm>
              <a:prstGeom prst="line">
                <a:avLst/>
              </a:prstGeom>
              <a:ln w="12700">
                <a:solidFill>
                  <a:srgbClr val="9DA8B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组合 8"/>
              <p:cNvGrpSpPr/>
              <p:nvPr/>
            </p:nvGrpSpPr>
            <p:grpSpPr>
              <a:xfrm>
                <a:off x="1703539" y="2755900"/>
                <a:ext cx="8826197" cy="2006600"/>
                <a:chOff x="1703539" y="2755900"/>
                <a:chExt cx="8826197" cy="2006600"/>
              </a:xfrm>
            </p:grpSpPr>
            <p:cxnSp>
              <p:nvCxnSpPr>
                <p:cNvPr id="10" name="直接连接符 9"/>
                <p:cNvCxnSpPr>
                  <a:stCxn id="8" idx="5"/>
                </p:cNvCxnSpPr>
                <p:nvPr/>
              </p:nvCxnSpPr>
              <p:spPr>
                <a:xfrm flipV="1">
                  <a:off x="1703539" y="2755900"/>
                  <a:ext cx="658661" cy="960286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>
                  <a:off x="2362200" y="2755900"/>
                  <a:ext cx="1357313" cy="189865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 flipV="1">
                  <a:off x="3719513" y="2755900"/>
                  <a:ext cx="1969293" cy="189865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>
                  <a:off x="5688806" y="2755900"/>
                  <a:ext cx="2210594" cy="200660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/>
              </p:nvCxnSpPr>
              <p:spPr>
                <a:xfrm flipV="1">
                  <a:off x="7891066" y="2844800"/>
                  <a:ext cx="894159" cy="191770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endCxn id="7" idx="1"/>
                </p:cNvCxnSpPr>
                <p:nvPr/>
              </p:nvCxnSpPr>
              <p:spPr>
                <a:xfrm flipV="1">
                  <a:off x="10264775" y="4005414"/>
                  <a:ext cx="264961" cy="757086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椭圆 6"/>
            <p:cNvSpPr/>
            <p:nvPr/>
          </p:nvSpPr>
          <p:spPr>
            <a:xfrm flipV="1">
              <a:off x="10471150" y="3663950"/>
              <a:ext cx="400050" cy="4000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1362075" y="3657600"/>
              <a:ext cx="400050" cy="4000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47771" y="3310446"/>
            <a:ext cx="1276351" cy="1276351"/>
            <a:chOff x="4381500" y="3219450"/>
            <a:chExt cx="1276350" cy="1276350"/>
          </a:xfrm>
        </p:grpSpPr>
        <p:sp>
          <p:nvSpPr>
            <p:cNvPr id="4" name="椭圆 3"/>
            <p:cNvSpPr/>
            <p:nvPr/>
          </p:nvSpPr>
          <p:spPr>
            <a:xfrm>
              <a:off x="4381500" y="3219450"/>
              <a:ext cx="1276350" cy="1276350"/>
            </a:xfrm>
            <a:prstGeom prst="ellipse">
              <a:avLst/>
            </a:prstGeom>
            <a:solidFill>
              <a:srgbClr val="43C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2" name="Freeform 173"/>
            <p:cNvSpPr>
              <a:spLocks noChangeAspect="1" noEditPoints="1"/>
            </p:cNvSpPr>
            <p:nvPr/>
          </p:nvSpPr>
          <p:spPr bwMode="auto">
            <a:xfrm>
              <a:off x="4790107" y="3612825"/>
              <a:ext cx="459136" cy="489600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053097" y="3310446"/>
            <a:ext cx="1276351" cy="1276351"/>
            <a:chOff x="8886825" y="3219450"/>
            <a:chExt cx="1276350" cy="1276350"/>
          </a:xfrm>
        </p:grpSpPr>
        <p:sp>
          <p:nvSpPr>
            <p:cNvPr id="6" name="椭圆 5"/>
            <p:cNvSpPr/>
            <p:nvPr/>
          </p:nvSpPr>
          <p:spPr>
            <a:xfrm>
              <a:off x="8886825" y="3219450"/>
              <a:ext cx="1276350" cy="1276350"/>
            </a:xfrm>
            <a:prstGeom prst="ellipse">
              <a:avLst/>
            </a:prstGeom>
            <a:solidFill>
              <a:srgbClr val="C2D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3" name="Freeform 122"/>
            <p:cNvSpPr>
              <a:spLocks noChangeAspect="1" noEditPoints="1"/>
            </p:cNvSpPr>
            <p:nvPr/>
          </p:nvSpPr>
          <p:spPr bwMode="auto">
            <a:xfrm>
              <a:off x="9365640" y="3612825"/>
              <a:ext cx="318721" cy="489600"/>
            </a:xfrm>
            <a:custGeom>
              <a:avLst/>
              <a:gdLst>
                <a:gd name="T0" fmla="*/ 31 w 70"/>
                <a:gd name="T1" fmla="*/ 20 h 108"/>
                <a:gd name="T2" fmla="*/ 36 w 70"/>
                <a:gd name="T3" fmla="*/ 20 h 108"/>
                <a:gd name="T4" fmla="*/ 51 w 70"/>
                <a:gd name="T5" fmla="*/ 32 h 108"/>
                <a:gd name="T6" fmla="*/ 62 w 70"/>
                <a:gd name="T7" fmla="*/ 51 h 108"/>
                <a:gd name="T8" fmla="*/ 64 w 70"/>
                <a:gd name="T9" fmla="*/ 69 h 108"/>
                <a:gd name="T10" fmla="*/ 63 w 70"/>
                <a:gd name="T11" fmla="*/ 74 h 108"/>
                <a:gd name="T12" fmla="*/ 54 w 70"/>
                <a:gd name="T13" fmla="*/ 60 h 108"/>
                <a:gd name="T14" fmla="*/ 49 w 70"/>
                <a:gd name="T15" fmla="*/ 55 h 108"/>
                <a:gd name="T16" fmla="*/ 41 w 70"/>
                <a:gd name="T17" fmla="*/ 42 h 108"/>
                <a:gd name="T18" fmla="*/ 40 w 70"/>
                <a:gd name="T19" fmla="*/ 34 h 108"/>
                <a:gd name="T20" fmla="*/ 31 w 70"/>
                <a:gd name="T21" fmla="*/ 20 h 108"/>
                <a:gd name="T22" fmla="*/ 39 w 70"/>
                <a:gd name="T23" fmla="*/ 60 h 108"/>
                <a:gd name="T24" fmla="*/ 36 w 70"/>
                <a:gd name="T25" fmla="*/ 70 h 108"/>
                <a:gd name="T26" fmla="*/ 54 w 70"/>
                <a:gd name="T27" fmla="*/ 103 h 108"/>
                <a:gd name="T28" fmla="*/ 65 w 70"/>
                <a:gd name="T29" fmla="*/ 106 h 108"/>
                <a:gd name="T30" fmla="*/ 65 w 70"/>
                <a:gd name="T31" fmla="*/ 106 h 108"/>
                <a:gd name="T32" fmla="*/ 68 w 70"/>
                <a:gd name="T33" fmla="*/ 95 h 108"/>
                <a:gd name="T34" fmla="*/ 49 w 70"/>
                <a:gd name="T35" fmla="*/ 63 h 108"/>
                <a:gd name="T36" fmla="*/ 39 w 70"/>
                <a:gd name="T37" fmla="*/ 60 h 108"/>
                <a:gd name="T38" fmla="*/ 39 w 70"/>
                <a:gd name="T39" fmla="*/ 60 h 108"/>
                <a:gd name="T40" fmla="*/ 5 w 70"/>
                <a:gd name="T41" fmla="*/ 2 h 108"/>
                <a:gd name="T42" fmla="*/ 2 w 70"/>
                <a:gd name="T43" fmla="*/ 13 h 108"/>
                <a:gd name="T44" fmla="*/ 21 w 70"/>
                <a:gd name="T45" fmla="*/ 45 h 108"/>
                <a:gd name="T46" fmla="*/ 32 w 70"/>
                <a:gd name="T47" fmla="*/ 48 h 108"/>
                <a:gd name="T48" fmla="*/ 32 w 70"/>
                <a:gd name="T49" fmla="*/ 48 h 108"/>
                <a:gd name="T50" fmla="*/ 35 w 70"/>
                <a:gd name="T51" fmla="*/ 37 h 108"/>
                <a:gd name="T52" fmla="*/ 16 w 70"/>
                <a:gd name="T53" fmla="*/ 5 h 108"/>
                <a:gd name="T54" fmla="*/ 5 w 70"/>
                <a:gd name="T55" fmla="*/ 2 h 108"/>
                <a:gd name="T56" fmla="*/ 5 w 70"/>
                <a:gd name="T57" fmla="*/ 2 h 108"/>
                <a:gd name="T58" fmla="*/ 39 w 70"/>
                <a:gd name="T59" fmla="*/ 88 h 108"/>
                <a:gd name="T60" fmla="*/ 31 w 70"/>
                <a:gd name="T61" fmla="*/ 73 h 108"/>
                <a:gd name="T62" fmla="*/ 29 w 70"/>
                <a:gd name="T63" fmla="*/ 66 h 108"/>
                <a:gd name="T64" fmla="*/ 22 w 70"/>
                <a:gd name="T65" fmla="*/ 53 h 108"/>
                <a:gd name="T66" fmla="*/ 16 w 70"/>
                <a:gd name="T67" fmla="*/ 48 h 108"/>
                <a:gd name="T68" fmla="*/ 8 w 70"/>
                <a:gd name="T69" fmla="*/ 33 h 108"/>
                <a:gd name="T70" fmla="*/ 6 w 70"/>
                <a:gd name="T71" fmla="*/ 38 h 108"/>
                <a:gd name="T72" fmla="*/ 8 w 70"/>
                <a:gd name="T73" fmla="*/ 57 h 108"/>
                <a:gd name="T74" fmla="*/ 19 w 70"/>
                <a:gd name="T75" fmla="*/ 75 h 108"/>
                <a:gd name="T76" fmla="*/ 34 w 70"/>
                <a:gd name="T77" fmla="*/ 87 h 108"/>
                <a:gd name="T78" fmla="*/ 39 w 70"/>
                <a:gd name="T79" fmla="*/ 8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108">
                  <a:moveTo>
                    <a:pt x="31" y="20"/>
                  </a:moveTo>
                  <a:cubicBezTo>
                    <a:pt x="33" y="20"/>
                    <a:pt x="34" y="20"/>
                    <a:pt x="36" y="20"/>
                  </a:cubicBezTo>
                  <a:cubicBezTo>
                    <a:pt x="42" y="22"/>
                    <a:pt x="48" y="26"/>
                    <a:pt x="51" y="3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5" y="56"/>
                    <a:pt x="66" y="63"/>
                    <a:pt x="64" y="69"/>
                  </a:cubicBezTo>
                  <a:cubicBezTo>
                    <a:pt x="64" y="71"/>
                    <a:pt x="63" y="73"/>
                    <a:pt x="63" y="7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58"/>
                    <a:pt x="51" y="56"/>
                    <a:pt x="49" y="5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39"/>
                    <a:pt x="41" y="37"/>
                    <a:pt x="40" y="34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9" y="60"/>
                  </a:moveTo>
                  <a:cubicBezTo>
                    <a:pt x="35" y="62"/>
                    <a:pt x="34" y="67"/>
                    <a:pt x="36" y="70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7" y="107"/>
                    <a:pt x="6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9" y="104"/>
                    <a:pt x="70" y="99"/>
                    <a:pt x="68" y="95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59"/>
                    <a:pt x="42" y="57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lose/>
                  <a:moveTo>
                    <a:pt x="5" y="2"/>
                  </a:moveTo>
                  <a:cubicBezTo>
                    <a:pt x="2" y="4"/>
                    <a:pt x="0" y="9"/>
                    <a:pt x="2" y="1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9"/>
                    <a:pt x="28" y="50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46"/>
                    <a:pt x="37" y="41"/>
                    <a:pt x="35" y="3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4" y="1"/>
                    <a:pt x="9" y="0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39" y="88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29" y="69"/>
                    <a:pt x="29" y="6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2"/>
                    <a:pt x="18" y="50"/>
                    <a:pt x="16" y="48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6"/>
                    <a:pt x="6" y="38"/>
                  </a:cubicBezTo>
                  <a:cubicBezTo>
                    <a:pt x="4" y="44"/>
                    <a:pt x="5" y="51"/>
                    <a:pt x="8" y="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81"/>
                    <a:pt x="28" y="85"/>
                    <a:pt x="34" y="87"/>
                  </a:cubicBezTo>
                  <a:cubicBezTo>
                    <a:pt x="36" y="87"/>
                    <a:pt x="38" y="88"/>
                    <a:pt x="39" y="8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376072" y="3310446"/>
            <a:ext cx="1276351" cy="1276351"/>
            <a:chOff x="2209800" y="3219450"/>
            <a:chExt cx="1276350" cy="1276350"/>
          </a:xfrm>
        </p:grpSpPr>
        <p:sp>
          <p:nvSpPr>
            <p:cNvPr id="3" name="椭圆 2"/>
            <p:cNvSpPr/>
            <p:nvPr/>
          </p:nvSpPr>
          <p:spPr>
            <a:xfrm>
              <a:off x="2209800" y="3219450"/>
              <a:ext cx="1276350" cy="1276350"/>
            </a:xfrm>
            <a:prstGeom prst="ellipse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4" name="Freeform 357"/>
            <p:cNvSpPr>
              <a:spLocks noChangeAspect="1" noEditPoints="1"/>
            </p:cNvSpPr>
            <p:nvPr/>
          </p:nvSpPr>
          <p:spPr bwMode="auto">
            <a:xfrm>
              <a:off x="2543114" y="3641625"/>
              <a:ext cx="609723" cy="432000"/>
            </a:xfrm>
            <a:custGeom>
              <a:avLst/>
              <a:gdLst>
                <a:gd name="T0" fmla="*/ 47 w 94"/>
                <a:gd name="T1" fmla="*/ 17 h 67"/>
                <a:gd name="T2" fmla="*/ 31 w 94"/>
                <a:gd name="T3" fmla="*/ 33 h 67"/>
                <a:gd name="T4" fmla="*/ 47 w 94"/>
                <a:gd name="T5" fmla="*/ 49 h 67"/>
                <a:gd name="T6" fmla="*/ 63 w 94"/>
                <a:gd name="T7" fmla="*/ 33 h 67"/>
                <a:gd name="T8" fmla="*/ 47 w 94"/>
                <a:gd name="T9" fmla="*/ 17 h 67"/>
                <a:gd name="T10" fmla="*/ 71 w 94"/>
                <a:gd name="T11" fmla="*/ 10 h 67"/>
                <a:gd name="T12" fmla="*/ 65 w 94"/>
                <a:gd name="T13" fmla="*/ 15 h 67"/>
                <a:gd name="T14" fmla="*/ 72 w 94"/>
                <a:gd name="T15" fmla="*/ 33 h 67"/>
                <a:gd name="T16" fmla="*/ 65 w 94"/>
                <a:gd name="T17" fmla="*/ 51 h 67"/>
                <a:gd name="T18" fmla="*/ 71 w 94"/>
                <a:gd name="T19" fmla="*/ 57 h 67"/>
                <a:gd name="T20" fmla="*/ 80 w 94"/>
                <a:gd name="T21" fmla="*/ 33 h 67"/>
                <a:gd name="T22" fmla="*/ 71 w 94"/>
                <a:gd name="T23" fmla="*/ 10 h 67"/>
                <a:gd name="T24" fmla="*/ 81 w 94"/>
                <a:gd name="T25" fmla="*/ 0 h 67"/>
                <a:gd name="T26" fmla="*/ 75 w 94"/>
                <a:gd name="T27" fmla="*/ 5 h 67"/>
                <a:gd name="T28" fmla="*/ 86 w 94"/>
                <a:gd name="T29" fmla="*/ 33 h 67"/>
                <a:gd name="T30" fmla="*/ 75 w 94"/>
                <a:gd name="T31" fmla="*/ 61 h 67"/>
                <a:gd name="T32" fmla="*/ 81 w 94"/>
                <a:gd name="T33" fmla="*/ 67 h 67"/>
                <a:gd name="T34" fmla="*/ 94 w 94"/>
                <a:gd name="T35" fmla="*/ 33 h 67"/>
                <a:gd name="T36" fmla="*/ 81 w 94"/>
                <a:gd name="T37" fmla="*/ 0 h 67"/>
                <a:gd name="T38" fmla="*/ 24 w 94"/>
                <a:gd name="T39" fmla="*/ 10 h 67"/>
                <a:gd name="T40" fmla="*/ 14 w 94"/>
                <a:gd name="T41" fmla="*/ 33 h 67"/>
                <a:gd name="T42" fmla="*/ 24 w 94"/>
                <a:gd name="T43" fmla="*/ 57 h 67"/>
                <a:gd name="T44" fmla="*/ 30 w 94"/>
                <a:gd name="T45" fmla="*/ 51 h 67"/>
                <a:gd name="T46" fmla="*/ 22 w 94"/>
                <a:gd name="T47" fmla="*/ 33 h 67"/>
                <a:gd name="T48" fmla="*/ 30 w 94"/>
                <a:gd name="T49" fmla="*/ 15 h 67"/>
                <a:gd name="T50" fmla="*/ 24 w 94"/>
                <a:gd name="T51" fmla="*/ 10 h 67"/>
                <a:gd name="T52" fmla="*/ 19 w 94"/>
                <a:gd name="T53" fmla="*/ 5 h 67"/>
                <a:gd name="T54" fmla="*/ 14 w 94"/>
                <a:gd name="T55" fmla="*/ 0 h 67"/>
                <a:gd name="T56" fmla="*/ 0 w 94"/>
                <a:gd name="T57" fmla="*/ 33 h 67"/>
                <a:gd name="T58" fmla="*/ 14 w 94"/>
                <a:gd name="T59" fmla="*/ 67 h 67"/>
                <a:gd name="T60" fmla="*/ 19 w 94"/>
                <a:gd name="T61" fmla="*/ 61 h 67"/>
                <a:gd name="T62" fmla="*/ 8 w 94"/>
                <a:gd name="T63" fmla="*/ 33 h 67"/>
                <a:gd name="T64" fmla="*/ 19 w 94"/>
                <a:gd name="T65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4" h="67">
                  <a:moveTo>
                    <a:pt x="47" y="17"/>
                  </a:moveTo>
                  <a:cubicBezTo>
                    <a:pt x="38" y="17"/>
                    <a:pt x="31" y="24"/>
                    <a:pt x="31" y="33"/>
                  </a:cubicBezTo>
                  <a:cubicBezTo>
                    <a:pt x="31" y="42"/>
                    <a:pt x="38" y="49"/>
                    <a:pt x="47" y="49"/>
                  </a:cubicBezTo>
                  <a:cubicBezTo>
                    <a:pt x="56" y="49"/>
                    <a:pt x="63" y="42"/>
                    <a:pt x="63" y="33"/>
                  </a:cubicBezTo>
                  <a:cubicBezTo>
                    <a:pt x="63" y="24"/>
                    <a:pt x="56" y="17"/>
                    <a:pt x="47" y="17"/>
                  </a:cubicBezTo>
                  <a:close/>
                  <a:moveTo>
                    <a:pt x="71" y="10"/>
                  </a:moveTo>
                  <a:cubicBezTo>
                    <a:pt x="65" y="15"/>
                    <a:pt x="65" y="15"/>
                    <a:pt x="65" y="15"/>
                  </a:cubicBezTo>
                  <a:cubicBezTo>
                    <a:pt x="69" y="20"/>
                    <a:pt x="72" y="26"/>
                    <a:pt x="72" y="33"/>
                  </a:cubicBezTo>
                  <a:cubicBezTo>
                    <a:pt x="72" y="40"/>
                    <a:pt x="69" y="46"/>
                    <a:pt x="65" y="51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7" y="50"/>
                    <a:pt x="80" y="42"/>
                    <a:pt x="80" y="33"/>
                  </a:cubicBezTo>
                  <a:cubicBezTo>
                    <a:pt x="80" y="24"/>
                    <a:pt x="77" y="16"/>
                    <a:pt x="71" y="10"/>
                  </a:cubicBezTo>
                  <a:close/>
                  <a:moveTo>
                    <a:pt x="81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82" y="13"/>
                    <a:pt x="86" y="22"/>
                    <a:pt x="86" y="33"/>
                  </a:cubicBezTo>
                  <a:cubicBezTo>
                    <a:pt x="86" y="44"/>
                    <a:pt x="82" y="54"/>
                    <a:pt x="75" y="61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9" y="58"/>
                    <a:pt x="94" y="46"/>
                    <a:pt x="94" y="33"/>
                  </a:cubicBezTo>
                  <a:cubicBezTo>
                    <a:pt x="94" y="20"/>
                    <a:pt x="89" y="8"/>
                    <a:pt x="81" y="0"/>
                  </a:cubicBezTo>
                  <a:close/>
                  <a:moveTo>
                    <a:pt x="24" y="10"/>
                  </a:moveTo>
                  <a:cubicBezTo>
                    <a:pt x="18" y="16"/>
                    <a:pt x="14" y="24"/>
                    <a:pt x="14" y="33"/>
                  </a:cubicBezTo>
                  <a:cubicBezTo>
                    <a:pt x="14" y="42"/>
                    <a:pt x="18" y="50"/>
                    <a:pt x="24" y="5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5" y="46"/>
                    <a:pt x="22" y="40"/>
                    <a:pt x="22" y="33"/>
                  </a:cubicBezTo>
                  <a:cubicBezTo>
                    <a:pt x="22" y="26"/>
                    <a:pt x="25" y="20"/>
                    <a:pt x="30" y="15"/>
                  </a:cubicBezTo>
                  <a:lnTo>
                    <a:pt x="24" y="10"/>
                  </a:lnTo>
                  <a:close/>
                  <a:moveTo>
                    <a:pt x="19" y="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8"/>
                    <a:pt x="0" y="20"/>
                    <a:pt x="0" y="33"/>
                  </a:cubicBezTo>
                  <a:cubicBezTo>
                    <a:pt x="0" y="46"/>
                    <a:pt x="5" y="58"/>
                    <a:pt x="14" y="67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2" y="54"/>
                    <a:pt x="8" y="44"/>
                    <a:pt x="8" y="33"/>
                  </a:cubicBezTo>
                  <a:cubicBezTo>
                    <a:pt x="8" y="22"/>
                    <a:pt x="12" y="12"/>
                    <a:pt x="19" y="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890921" y="3310446"/>
            <a:ext cx="1276351" cy="1276351"/>
            <a:chOff x="6724650" y="3219450"/>
            <a:chExt cx="1276350" cy="1276350"/>
          </a:xfrm>
        </p:grpSpPr>
        <p:sp>
          <p:nvSpPr>
            <p:cNvPr id="5" name="椭圆 4"/>
            <p:cNvSpPr/>
            <p:nvPr/>
          </p:nvSpPr>
          <p:spPr>
            <a:xfrm>
              <a:off x="6724650" y="3219450"/>
              <a:ext cx="1276350" cy="1276350"/>
            </a:xfrm>
            <a:prstGeom prst="ellipse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5" name="Freeform 359"/>
            <p:cNvSpPr>
              <a:spLocks noChangeAspect="1" noEditPoints="1"/>
            </p:cNvSpPr>
            <p:nvPr/>
          </p:nvSpPr>
          <p:spPr bwMode="auto">
            <a:xfrm>
              <a:off x="7167647" y="3612825"/>
              <a:ext cx="390357" cy="489600"/>
            </a:xfrm>
            <a:custGeom>
              <a:avLst/>
              <a:gdLst>
                <a:gd name="T0" fmla="*/ 144 w 177"/>
                <a:gd name="T1" fmla="*/ 61 h 222"/>
                <a:gd name="T2" fmla="*/ 144 w 177"/>
                <a:gd name="T3" fmla="*/ 222 h 222"/>
                <a:gd name="T4" fmla="*/ 177 w 177"/>
                <a:gd name="T5" fmla="*/ 222 h 222"/>
                <a:gd name="T6" fmla="*/ 177 w 177"/>
                <a:gd name="T7" fmla="*/ 61 h 222"/>
                <a:gd name="T8" fmla="*/ 144 w 177"/>
                <a:gd name="T9" fmla="*/ 61 h 222"/>
                <a:gd name="T10" fmla="*/ 96 w 177"/>
                <a:gd name="T11" fmla="*/ 222 h 222"/>
                <a:gd name="T12" fmla="*/ 130 w 177"/>
                <a:gd name="T13" fmla="*/ 222 h 222"/>
                <a:gd name="T14" fmla="*/ 130 w 177"/>
                <a:gd name="T15" fmla="*/ 90 h 222"/>
                <a:gd name="T16" fmla="*/ 96 w 177"/>
                <a:gd name="T17" fmla="*/ 90 h 222"/>
                <a:gd name="T18" fmla="*/ 96 w 177"/>
                <a:gd name="T19" fmla="*/ 222 h 222"/>
                <a:gd name="T20" fmla="*/ 47 w 177"/>
                <a:gd name="T21" fmla="*/ 222 h 222"/>
                <a:gd name="T22" fmla="*/ 80 w 177"/>
                <a:gd name="T23" fmla="*/ 222 h 222"/>
                <a:gd name="T24" fmla="*/ 80 w 177"/>
                <a:gd name="T25" fmla="*/ 0 h 222"/>
                <a:gd name="T26" fmla="*/ 47 w 177"/>
                <a:gd name="T27" fmla="*/ 0 h 222"/>
                <a:gd name="T28" fmla="*/ 47 w 177"/>
                <a:gd name="T29" fmla="*/ 222 h 222"/>
                <a:gd name="T30" fmla="*/ 0 w 177"/>
                <a:gd name="T31" fmla="*/ 222 h 222"/>
                <a:gd name="T32" fmla="*/ 33 w 177"/>
                <a:gd name="T33" fmla="*/ 222 h 222"/>
                <a:gd name="T34" fmla="*/ 33 w 177"/>
                <a:gd name="T35" fmla="*/ 139 h 222"/>
                <a:gd name="T36" fmla="*/ 0 w 177"/>
                <a:gd name="T37" fmla="*/ 139 h 222"/>
                <a:gd name="T38" fmla="*/ 0 w 177"/>
                <a:gd name="T3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" h="222">
                  <a:moveTo>
                    <a:pt x="144" y="61"/>
                  </a:moveTo>
                  <a:lnTo>
                    <a:pt x="144" y="222"/>
                  </a:lnTo>
                  <a:lnTo>
                    <a:pt x="177" y="222"/>
                  </a:lnTo>
                  <a:lnTo>
                    <a:pt x="177" y="61"/>
                  </a:lnTo>
                  <a:lnTo>
                    <a:pt x="144" y="61"/>
                  </a:lnTo>
                  <a:close/>
                  <a:moveTo>
                    <a:pt x="96" y="222"/>
                  </a:moveTo>
                  <a:lnTo>
                    <a:pt x="130" y="222"/>
                  </a:lnTo>
                  <a:lnTo>
                    <a:pt x="130" y="90"/>
                  </a:lnTo>
                  <a:lnTo>
                    <a:pt x="96" y="90"/>
                  </a:lnTo>
                  <a:lnTo>
                    <a:pt x="96" y="222"/>
                  </a:lnTo>
                  <a:close/>
                  <a:moveTo>
                    <a:pt x="47" y="222"/>
                  </a:moveTo>
                  <a:lnTo>
                    <a:pt x="80" y="222"/>
                  </a:lnTo>
                  <a:lnTo>
                    <a:pt x="80" y="0"/>
                  </a:lnTo>
                  <a:lnTo>
                    <a:pt x="47" y="0"/>
                  </a:lnTo>
                  <a:lnTo>
                    <a:pt x="47" y="222"/>
                  </a:lnTo>
                  <a:close/>
                  <a:moveTo>
                    <a:pt x="0" y="222"/>
                  </a:moveTo>
                  <a:lnTo>
                    <a:pt x="33" y="222"/>
                  </a:lnTo>
                  <a:lnTo>
                    <a:pt x="33" y="139"/>
                  </a:lnTo>
                  <a:lnTo>
                    <a:pt x="0" y="139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1910208" y="15869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1504750" y="1974463"/>
            <a:ext cx="2124077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56" name="矩形 55"/>
          <p:cNvSpPr/>
          <p:nvPr/>
        </p:nvSpPr>
        <p:spPr>
          <a:xfrm>
            <a:off x="3240423" y="493096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837631" y="5334279"/>
            <a:ext cx="2118744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5217336" y="15869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4918555" y="1974463"/>
            <a:ext cx="2018224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60" name="矩形 59"/>
          <p:cNvSpPr/>
          <p:nvPr/>
        </p:nvSpPr>
        <p:spPr>
          <a:xfrm>
            <a:off x="8382194" y="15869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7960963" y="1974463"/>
            <a:ext cx="2155628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7383653" y="493096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888653" y="5334280"/>
            <a:ext cx="2303160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4391711" y="563444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9" name="文本框 37"/>
          <p:cNvSpPr txBox="1"/>
          <p:nvPr/>
        </p:nvSpPr>
        <p:spPr>
          <a:xfrm>
            <a:off x="7082100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846230" y="618236"/>
            <a:ext cx="263341" cy="395013"/>
            <a:chOff x="5284519" y="1508166"/>
            <a:chExt cx="213756" cy="427512"/>
          </a:xfrm>
        </p:grpSpPr>
        <p:cxnSp>
          <p:nvCxnSpPr>
            <p:cNvPr id="51" name="直接连接符 50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912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41" grpId="0"/>
      <p:bldP spid="4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484514" y="3226503"/>
            <a:ext cx="3952876" cy="441648"/>
            <a:chOff x="1173162" y="3209924"/>
            <a:chExt cx="3952876" cy="441648"/>
          </a:xfrm>
        </p:grpSpPr>
        <p:sp>
          <p:nvSpPr>
            <p:cNvPr id="3" name="圆角矩形 2"/>
            <p:cNvSpPr/>
            <p:nvPr/>
          </p:nvSpPr>
          <p:spPr>
            <a:xfrm>
              <a:off x="2178050" y="3209924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1173162" y="3209924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4302125" y="3222947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330342" y="3254959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302125" y="3253037"/>
              <a:ext cx="823913" cy="31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3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333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3162" y="3240011"/>
              <a:ext cx="823913" cy="31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3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333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84514" y="3943146"/>
            <a:ext cx="3952876" cy="433388"/>
            <a:chOff x="1173162" y="3857624"/>
            <a:chExt cx="3952876" cy="433388"/>
          </a:xfrm>
        </p:grpSpPr>
        <p:sp>
          <p:nvSpPr>
            <p:cNvPr id="8" name="圆角矩形 7"/>
            <p:cNvSpPr/>
            <p:nvPr/>
          </p:nvSpPr>
          <p:spPr>
            <a:xfrm>
              <a:off x="2178050" y="3857624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173162" y="3857624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4302125" y="3862387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330342" y="3902659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302125" y="3892477"/>
              <a:ext cx="823913" cy="31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3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333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173162" y="3887712"/>
              <a:ext cx="823913" cy="31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3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333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84514" y="4651529"/>
            <a:ext cx="3952876" cy="433388"/>
            <a:chOff x="1173162" y="4440236"/>
            <a:chExt cx="3952876" cy="433388"/>
          </a:xfrm>
        </p:grpSpPr>
        <p:sp>
          <p:nvSpPr>
            <p:cNvPr id="11" name="圆角矩形 10"/>
            <p:cNvSpPr/>
            <p:nvPr/>
          </p:nvSpPr>
          <p:spPr>
            <a:xfrm>
              <a:off x="2178050" y="4440236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43C5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173162" y="4440236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4302125" y="4444999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330342" y="4485271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302125" y="4475089"/>
              <a:ext cx="823913" cy="31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3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20%</a:t>
              </a:r>
              <a:endParaRPr lang="zh-CN" altLang="en-US" sz="1333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173162" y="4470327"/>
              <a:ext cx="823913" cy="31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3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80%</a:t>
              </a:r>
              <a:endParaRPr lang="zh-CN" altLang="en-US" sz="1333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84514" y="5359917"/>
            <a:ext cx="3952876" cy="431007"/>
            <a:chOff x="1173162" y="5048248"/>
            <a:chExt cx="3952876" cy="431007"/>
          </a:xfrm>
        </p:grpSpPr>
        <p:sp>
          <p:nvSpPr>
            <p:cNvPr id="14" name="圆角矩形 13"/>
            <p:cNvSpPr/>
            <p:nvPr/>
          </p:nvSpPr>
          <p:spPr>
            <a:xfrm>
              <a:off x="2178050" y="5048248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C2D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73162" y="5048248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4302125" y="505063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330342" y="5093283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302125" y="5080720"/>
              <a:ext cx="823913" cy="31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3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50%</a:t>
              </a:r>
              <a:endParaRPr lang="zh-CN" altLang="en-US" sz="1333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173162" y="5078336"/>
              <a:ext cx="823913" cy="31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3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50%</a:t>
              </a:r>
              <a:endParaRPr lang="zh-CN" altLang="en-US" sz="1333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1400008" y="1595989"/>
            <a:ext cx="9508624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9" name="矩形 48"/>
          <p:cNvSpPr/>
          <p:nvPr/>
        </p:nvSpPr>
        <p:spPr>
          <a:xfrm>
            <a:off x="5939895" y="3133597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5939898" y="3553981"/>
            <a:ext cx="239101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8483194" y="3133597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483197" y="3553981"/>
            <a:ext cx="236816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5939895" y="4617547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5939898" y="5037929"/>
            <a:ext cx="239101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8483194" y="4617547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483197" y="5037929"/>
            <a:ext cx="236816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6" name="矩形 3"/>
          <p:cNvSpPr>
            <a:spLocks noChangeArrowheads="1"/>
          </p:cNvSpPr>
          <p:nvPr/>
        </p:nvSpPr>
        <p:spPr bwMode="auto">
          <a:xfrm>
            <a:off x="4391711" y="563444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8" name="文本框 37"/>
          <p:cNvSpPr txBox="1"/>
          <p:nvPr/>
        </p:nvSpPr>
        <p:spPr>
          <a:xfrm>
            <a:off x="7082100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3846230" y="618236"/>
            <a:ext cx="263341" cy="395013"/>
            <a:chOff x="5284519" y="1508166"/>
            <a:chExt cx="213756" cy="427512"/>
          </a:xfrm>
        </p:grpSpPr>
        <p:cxnSp>
          <p:nvCxnSpPr>
            <p:cNvPr id="63" name="直接连接符 6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6200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4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4" grpId="0"/>
      <p:bldP spid="55" grpId="0"/>
      <p:bldP spid="56" grpId="0"/>
      <p:bldP spid="57" grpId="0"/>
      <p:bldP spid="58" grpId="0"/>
      <p:bldP spid="46" grpId="0"/>
      <p:bldP spid="4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1984" y="3829399"/>
            <a:ext cx="3228033" cy="1947491"/>
          </a:xfrm>
          <a:prstGeom prst="rect">
            <a:avLst/>
          </a:prstGeom>
        </p:spPr>
      </p:pic>
      <p:sp>
        <p:nvSpPr>
          <p:cNvPr id="10" name="Rectangle 11"/>
          <p:cNvSpPr/>
          <p:nvPr/>
        </p:nvSpPr>
        <p:spPr>
          <a:xfrm>
            <a:off x="4961542" y="4067041"/>
            <a:ext cx="2236833" cy="1391064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60" name="组合 159"/>
          <p:cNvGrpSpPr/>
          <p:nvPr/>
        </p:nvGrpSpPr>
        <p:grpSpPr>
          <a:xfrm>
            <a:off x="5615811" y="2424885"/>
            <a:ext cx="813982" cy="968747"/>
            <a:chOff x="4732113" y="2711471"/>
            <a:chExt cx="896832" cy="1067349"/>
          </a:xfrm>
        </p:grpSpPr>
        <p:sp>
          <p:nvSpPr>
            <p:cNvPr id="8" name="Freeform 9"/>
            <p:cNvSpPr>
              <a:spLocks/>
            </p:cNvSpPr>
            <p:nvPr/>
          </p:nvSpPr>
          <p:spPr bwMode="auto">
            <a:xfrm rot="10213820">
              <a:off x="4732113" y="2711471"/>
              <a:ext cx="896832" cy="1067349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C1D84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28" name="Group 31"/>
            <p:cNvGrpSpPr/>
            <p:nvPr/>
          </p:nvGrpSpPr>
          <p:grpSpPr>
            <a:xfrm>
              <a:off x="4950385" y="2916044"/>
              <a:ext cx="451304" cy="435920"/>
              <a:chOff x="5099140" y="1309474"/>
              <a:chExt cx="439257" cy="424283"/>
            </a:xfrm>
            <a:solidFill>
              <a:schemeClr val="bg1"/>
            </a:solidFill>
          </p:grpSpPr>
          <p:sp>
            <p:nvSpPr>
              <p:cNvPr id="29" name="Rectangle 18"/>
              <p:cNvSpPr>
                <a:spLocks noChangeArrowheads="1"/>
              </p:cNvSpPr>
              <p:nvPr/>
            </p:nvSpPr>
            <p:spPr bwMode="auto">
              <a:xfrm>
                <a:off x="5256374" y="1479187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Rectangle 19"/>
              <p:cNvSpPr>
                <a:spLocks noChangeArrowheads="1"/>
              </p:cNvSpPr>
              <p:nvPr/>
            </p:nvSpPr>
            <p:spPr bwMode="auto">
              <a:xfrm>
                <a:off x="533124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1" name="Rectangle 20"/>
              <p:cNvSpPr>
                <a:spLocks noChangeArrowheads="1"/>
              </p:cNvSpPr>
              <p:nvPr/>
            </p:nvSpPr>
            <p:spPr bwMode="auto">
              <a:xfrm>
                <a:off x="540861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2" name="Rectangle 21"/>
              <p:cNvSpPr>
                <a:spLocks noChangeArrowheads="1"/>
              </p:cNvSpPr>
              <p:nvPr/>
            </p:nvSpPr>
            <p:spPr bwMode="auto">
              <a:xfrm>
                <a:off x="5256374" y="1546573"/>
                <a:ext cx="47421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3" name="Rectangle 22"/>
              <p:cNvSpPr>
                <a:spLocks noChangeArrowheads="1"/>
              </p:cNvSpPr>
              <p:nvPr/>
            </p:nvSpPr>
            <p:spPr bwMode="auto">
              <a:xfrm>
                <a:off x="533124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4" name="Rectangle 23"/>
              <p:cNvSpPr>
                <a:spLocks noChangeArrowheads="1"/>
              </p:cNvSpPr>
              <p:nvPr/>
            </p:nvSpPr>
            <p:spPr bwMode="auto">
              <a:xfrm>
                <a:off x="540861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5" name="Rectangle 24"/>
              <p:cNvSpPr>
                <a:spLocks noChangeArrowheads="1"/>
              </p:cNvSpPr>
              <p:nvPr/>
            </p:nvSpPr>
            <p:spPr bwMode="auto">
              <a:xfrm>
                <a:off x="5256374" y="1618951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6" name="Rectangle 25"/>
              <p:cNvSpPr>
                <a:spLocks noChangeArrowheads="1"/>
              </p:cNvSpPr>
              <p:nvPr/>
            </p:nvSpPr>
            <p:spPr bwMode="auto">
              <a:xfrm>
                <a:off x="5179005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7" name="Rectangle 26"/>
              <p:cNvSpPr>
                <a:spLocks noChangeArrowheads="1"/>
              </p:cNvSpPr>
              <p:nvPr/>
            </p:nvSpPr>
            <p:spPr bwMode="auto">
              <a:xfrm>
                <a:off x="5179005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8" name="Rectangle 27"/>
              <p:cNvSpPr>
                <a:spLocks noChangeArrowheads="1"/>
              </p:cNvSpPr>
              <p:nvPr/>
            </p:nvSpPr>
            <p:spPr bwMode="auto">
              <a:xfrm>
                <a:off x="533124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9" name="Rectangle 28"/>
              <p:cNvSpPr>
                <a:spLocks noChangeArrowheads="1"/>
              </p:cNvSpPr>
              <p:nvPr/>
            </p:nvSpPr>
            <p:spPr bwMode="auto">
              <a:xfrm>
                <a:off x="540861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0" name="Freeform 29"/>
              <p:cNvSpPr>
                <a:spLocks noEditPoints="1"/>
              </p:cNvSpPr>
              <p:nvPr/>
            </p:nvSpPr>
            <p:spPr bwMode="auto">
              <a:xfrm>
                <a:off x="5099140" y="1339424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1" name="Rectangle 30"/>
              <p:cNvSpPr>
                <a:spLocks noChangeArrowheads="1"/>
              </p:cNvSpPr>
              <p:nvPr/>
            </p:nvSpPr>
            <p:spPr bwMode="auto">
              <a:xfrm>
                <a:off x="5181500" y="1309474"/>
                <a:ext cx="37438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2" name="Rectangle 31"/>
              <p:cNvSpPr>
                <a:spLocks noChangeArrowheads="1"/>
              </p:cNvSpPr>
              <p:nvPr/>
            </p:nvSpPr>
            <p:spPr bwMode="auto">
              <a:xfrm>
                <a:off x="5428583" y="1309474"/>
                <a:ext cx="34941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52" name="组合 151"/>
          <p:cNvGrpSpPr/>
          <p:nvPr/>
        </p:nvGrpSpPr>
        <p:grpSpPr>
          <a:xfrm>
            <a:off x="5093207" y="1458742"/>
            <a:ext cx="1005867" cy="1011639"/>
            <a:chOff x="6698501" y="1384078"/>
            <a:chExt cx="1005867" cy="1011639"/>
          </a:xfrm>
        </p:grpSpPr>
        <p:sp>
          <p:nvSpPr>
            <p:cNvPr id="22" name="Oval 24"/>
            <p:cNvSpPr/>
            <p:nvPr/>
          </p:nvSpPr>
          <p:spPr>
            <a:xfrm>
              <a:off x="6698501" y="1384078"/>
              <a:ext cx="1005867" cy="1011639"/>
            </a:xfrm>
            <a:prstGeom prst="ellipse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3" name="Freeform 35"/>
            <p:cNvSpPr>
              <a:spLocks noEditPoints="1"/>
            </p:cNvSpPr>
            <p:nvPr/>
          </p:nvSpPr>
          <p:spPr bwMode="auto">
            <a:xfrm>
              <a:off x="6847019" y="1619234"/>
              <a:ext cx="732467" cy="494153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8316689" y="2944601"/>
            <a:ext cx="1005867" cy="1011639"/>
            <a:chOff x="8205303" y="2912178"/>
            <a:chExt cx="1005867" cy="1011639"/>
          </a:xfrm>
        </p:grpSpPr>
        <p:sp>
          <p:nvSpPr>
            <p:cNvPr id="14" name="Oval 16"/>
            <p:cNvSpPr/>
            <p:nvPr/>
          </p:nvSpPr>
          <p:spPr>
            <a:xfrm>
              <a:off x="8205303" y="2912178"/>
              <a:ext cx="1005867" cy="1011639"/>
            </a:xfrm>
            <a:prstGeom prst="ellipse">
              <a:avLst/>
            </a:prstGeom>
            <a:solidFill>
              <a:srgbClr val="C1D84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44" name="Group 47"/>
            <p:cNvGrpSpPr/>
            <p:nvPr/>
          </p:nvGrpSpPr>
          <p:grpSpPr>
            <a:xfrm>
              <a:off x="8447737" y="3130499"/>
              <a:ext cx="532703" cy="543216"/>
              <a:chOff x="7160655" y="2178006"/>
              <a:chExt cx="379359" cy="386846"/>
            </a:xfrm>
            <a:solidFill>
              <a:schemeClr val="bg1"/>
            </a:solidFill>
          </p:grpSpPr>
          <p:sp>
            <p:nvSpPr>
              <p:cNvPr id="45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" name="Freeform 37"/>
              <p:cNvSpPr>
                <a:spLocks/>
              </p:cNvSpPr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" name="Freeform 38"/>
              <p:cNvSpPr>
                <a:spLocks/>
              </p:cNvSpPr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57" name="组合 156"/>
          <p:cNvGrpSpPr/>
          <p:nvPr/>
        </p:nvGrpSpPr>
        <p:grpSpPr>
          <a:xfrm>
            <a:off x="6400524" y="2916674"/>
            <a:ext cx="896832" cy="1067349"/>
            <a:chOff x="6112484" y="3349808"/>
            <a:chExt cx="896832" cy="1067349"/>
          </a:xfrm>
        </p:grpSpPr>
        <p:sp>
          <p:nvSpPr>
            <p:cNvPr id="7" name="Freeform 8"/>
            <p:cNvSpPr>
              <a:spLocks/>
            </p:cNvSpPr>
            <p:nvPr/>
          </p:nvSpPr>
          <p:spPr bwMode="auto">
            <a:xfrm rot="12075584">
              <a:off x="6112484" y="3349808"/>
              <a:ext cx="896832" cy="1067349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64A0D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48" name="Group 51"/>
            <p:cNvGrpSpPr/>
            <p:nvPr/>
          </p:nvGrpSpPr>
          <p:grpSpPr>
            <a:xfrm>
              <a:off x="6300026" y="3516986"/>
              <a:ext cx="571253" cy="571253"/>
              <a:chOff x="6352022" y="2360197"/>
              <a:chExt cx="406813" cy="406813"/>
            </a:xfrm>
            <a:solidFill>
              <a:schemeClr val="bg1"/>
            </a:solidFill>
          </p:grpSpPr>
          <p:sp>
            <p:nvSpPr>
              <p:cNvPr id="49" name="Freeform 39"/>
              <p:cNvSpPr>
                <a:spLocks noEditPoints="1"/>
              </p:cNvSpPr>
              <p:nvPr/>
            </p:nvSpPr>
            <p:spPr bwMode="auto">
              <a:xfrm>
                <a:off x="6352022" y="2360197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" name="Freeform 40"/>
              <p:cNvSpPr>
                <a:spLocks noEditPoints="1"/>
              </p:cNvSpPr>
              <p:nvPr/>
            </p:nvSpPr>
            <p:spPr bwMode="auto">
              <a:xfrm>
                <a:off x="6506761" y="2460029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" name="Oval 41"/>
              <p:cNvSpPr>
                <a:spLocks noChangeArrowheads="1"/>
              </p:cNvSpPr>
              <p:nvPr/>
            </p:nvSpPr>
            <p:spPr bwMode="auto">
              <a:xfrm>
                <a:off x="6551685" y="2557365"/>
                <a:ext cx="9983" cy="99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56" name="组合 155"/>
          <p:cNvGrpSpPr/>
          <p:nvPr/>
        </p:nvGrpSpPr>
        <p:grpSpPr>
          <a:xfrm>
            <a:off x="7346590" y="2450518"/>
            <a:ext cx="866856" cy="1031675"/>
            <a:chOff x="6908572" y="2456089"/>
            <a:chExt cx="988977" cy="1177016"/>
          </a:xfrm>
        </p:grpSpPr>
        <p:sp>
          <p:nvSpPr>
            <p:cNvPr id="12" name="Freeform 14"/>
            <p:cNvSpPr>
              <a:spLocks/>
            </p:cNvSpPr>
            <p:nvPr/>
          </p:nvSpPr>
          <p:spPr bwMode="auto">
            <a:xfrm rot="12944422">
              <a:off x="6908572" y="2456089"/>
              <a:ext cx="988977" cy="1177016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0092C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52" name="Group 55"/>
            <p:cNvGrpSpPr/>
            <p:nvPr/>
          </p:nvGrpSpPr>
          <p:grpSpPr>
            <a:xfrm>
              <a:off x="7201435" y="2684739"/>
              <a:ext cx="578264" cy="529199"/>
              <a:chOff x="6726389" y="1486674"/>
              <a:chExt cx="411805" cy="376863"/>
            </a:xfrm>
            <a:solidFill>
              <a:schemeClr val="bg1"/>
            </a:solidFill>
          </p:grpSpPr>
          <p:sp>
            <p:nvSpPr>
              <p:cNvPr id="53" name="Oval 52"/>
              <p:cNvSpPr>
                <a:spLocks noChangeArrowheads="1"/>
              </p:cNvSpPr>
              <p:nvPr/>
            </p:nvSpPr>
            <p:spPr bwMode="auto">
              <a:xfrm>
                <a:off x="6773808" y="1786168"/>
                <a:ext cx="44924" cy="424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4" name="Oval 53"/>
              <p:cNvSpPr>
                <a:spLocks noChangeArrowheads="1"/>
              </p:cNvSpPr>
              <p:nvPr/>
            </p:nvSpPr>
            <p:spPr bwMode="auto">
              <a:xfrm>
                <a:off x="6748851" y="1836083"/>
                <a:ext cx="24958" cy="274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5" name="Freeform 54"/>
              <p:cNvSpPr>
                <a:spLocks/>
              </p:cNvSpPr>
              <p:nvPr/>
            </p:nvSpPr>
            <p:spPr bwMode="auto">
              <a:xfrm>
                <a:off x="6726389" y="1486674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47" name="组合 146"/>
          <p:cNvGrpSpPr/>
          <p:nvPr/>
        </p:nvGrpSpPr>
        <p:grpSpPr>
          <a:xfrm>
            <a:off x="9661443" y="3162046"/>
            <a:ext cx="906115" cy="911315"/>
            <a:chOff x="9389287" y="3236800"/>
            <a:chExt cx="1005867" cy="1011639"/>
          </a:xfrm>
        </p:grpSpPr>
        <p:sp>
          <p:nvSpPr>
            <p:cNvPr id="21" name="Oval 23"/>
            <p:cNvSpPr/>
            <p:nvPr/>
          </p:nvSpPr>
          <p:spPr>
            <a:xfrm>
              <a:off x="9389287" y="3236800"/>
              <a:ext cx="1005867" cy="1011639"/>
            </a:xfrm>
            <a:prstGeom prst="ellipse">
              <a:avLst/>
            </a:prstGeom>
            <a:solidFill>
              <a:srgbClr val="F4CE3F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6" name="Freeform 55"/>
            <p:cNvSpPr>
              <a:spLocks noEditPoints="1"/>
            </p:cNvSpPr>
            <p:nvPr/>
          </p:nvSpPr>
          <p:spPr bwMode="auto">
            <a:xfrm>
              <a:off x="9597174" y="3446210"/>
              <a:ext cx="602795" cy="630832"/>
            </a:xfrm>
            <a:custGeom>
              <a:avLst/>
              <a:gdLst>
                <a:gd name="T0" fmla="*/ 83 w 129"/>
                <a:gd name="T1" fmla="*/ 92 h 135"/>
                <a:gd name="T2" fmla="*/ 127 w 129"/>
                <a:gd name="T3" fmla="*/ 26 h 135"/>
                <a:gd name="T4" fmla="*/ 127 w 129"/>
                <a:gd name="T5" fmla="*/ 21 h 135"/>
                <a:gd name="T6" fmla="*/ 117 w 129"/>
                <a:gd name="T7" fmla="*/ 10 h 135"/>
                <a:gd name="T8" fmla="*/ 112 w 129"/>
                <a:gd name="T9" fmla="*/ 10 h 135"/>
                <a:gd name="T10" fmla="*/ 107 w 129"/>
                <a:gd name="T11" fmla="*/ 16 h 135"/>
                <a:gd name="T12" fmla="*/ 101 w 129"/>
                <a:gd name="T13" fmla="*/ 16 h 135"/>
                <a:gd name="T14" fmla="*/ 101 w 129"/>
                <a:gd name="T15" fmla="*/ 0 h 135"/>
                <a:gd name="T16" fmla="*/ 27 w 129"/>
                <a:gd name="T17" fmla="*/ 0 h 135"/>
                <a:gd name="T18" fmla="*/ 27 w 129"/>
                <a:gd name="T19" fmla="*/ 16 h 135"/>
                <a:gd name="T20" fmla="*/ 22 w 129"/>
                <a:gd name="T21" fmla="*/ 16 h 135"/>
                <a:gd name="T22" fmla="*/ 17 w 129"/>
                <a:gd name="T23" fmla="*/ 10 h 135"/>
                <a:gd name="T24" fmla="*/ 12 w 129"/>
                <a:gd name="T25" fmla="*/ 10 h 135"/>
                <a:gd name="T26" fmla="*/ 1 w 129"/>
                <a:gd name="T27" fmla="*/ 21 h 135"/>
                <a:gd name="T28" fmla="*/ 1 w 129"/>
                <a:gd name="T29" fmla="*/ 26 h 135"/>
                <a:gd name="T30" fmla="*/ 46 w 129"/>
                <a:gd name="T31" fmla="*/ 92 h 135"/>
                <a:gd name="T32" fmla="*/ 59 w 129"/>
                <a:gd name="T33" fmla="*/ 98 h 135"/>
                <a:gd name="T34" fmla="*/ 59 w 129"/>
                <a:gd name="T35" fmla="*/ 103 h 135"/>
                <a:gd name="T36" fmla="*/ 54 w 129"/>
                <a:gd name="T37" fmla="*/ 106 h 135"/>
                <a:gd name="T38" fmla="*/ 59 w 129"/>
                <a:gd name="T39" fmla="*/ 108 h 135"/>
                <a:gd name="T40" fmla="*/ 59 w 129"/>
                <a:gd name="T41" fmla="*/ 114 h 135"/>
                <a:gd name="T42" fmla="*/ 54 w 129"/>
                <a:gd name="T43" fmla="*/ 119 h 135"/>
                <a:gd name="T44" fmla="*/ 48 w 129"/>
                <a:gd name="T45" fmla="*/ 124 h 135"/>
                <a:gd name="T46" fmla="*/ 43 w 129"/>
                <a:gd name="T47" fmla="*/ 129 h 135"/>
                <a:gd name="T48" fmla="*/ 49 w 129"/>
                <a:gd name="T49" fmla="*/ 135 h 135"/>
                <a:gd name="T50" fmla="*/ 80 w 129"/>
                <a:gd name="T51" fmla="*/ 135 h 135"/>
                <a:gd name="T52" fmla="*/ 85 w 129"/>
                <a:gd name="T53" fmla="*/ 129 h 135"/>
                <a:gd name="T54" fmla="*/ 80 w 129"/>
                <a:gd name="T55" fmla="*/ 124 h 135"/>
                <a:gd name="T56" fmla="*/ 74 w 129"/>
                <a:gd name="T57" fmla="*/ 119 h 135"/>
                <a:gd name="T58" fmla="*/ 69 w 129"/>
                <a:gd name="T59" fmla="*/ 114 h 135"/>
                <a:gd name="T60" fmla="*/ 69 w 129"/>
                <a:gd name="T61" fmla="*/ 108 h 135"/>
                <a:gd name="T62" fmla="*/ 75 w 129"/>
                <a:gd name="T63" fmla="*/ 106 h 135"/>
                <a:gd name="T64" fmla="*/ 69 w 129"/>
                <a:gd name="T65" fmla="*/ 103 h 135"/>
                <a:gd name="T66" fmla="*/ 69 w 129"/>
                <a:gd name="T67" fmla="*/ 98 h 135"/>
                <a:gd name="T68" fmla="*/ 83 w 129"/>
                <a:gd name="T69" fmla="*/ 92 h 135"/>
                <a:gd name="T70" fmla="*/ 101 w 129"/>
                <a:gd name="T71" fmla="*/ 21 h 135"/>
                <a:gd name="T72" fmla="*/ 107 w 129"/>
                <a:gd name="T73" fmla="*/ 21 h 135"/>
                <a:gd name="T74" fmla="*/ 112 w 129"/>
                <a:gd name="T75" fmla="*/ 16 h 135"/>
                <a:gd name="T76" fmla="*/ 117 w 129"/>
                <a:gd name="T77" fmla="*/ 21 h 135"/>
                <a:gd name="T78" fmla="*/ 117 w 129"/>
                <a:gd name="T79" fmla="*/ 26 h 135"/>
                <a:gd name="T80" fmla="*/ 91 w 129"/>
                <a:gd name="T81" fmla="*/ 71 h 135"/>
                <a:gd name="T82" fmla="*/ 101 w 129"/>
                <a:gd name="T83" fmla="*/ 21 h 135"/>
                <a:gd name="T84" fmla="*/ 36 w 129"/>
                <a:gd name="T85" fmla="*/ 72 h 135"/>
                <a:gd name="T86" fmla="*/ 10 w 129"/>
                <a:gd name="T87" fmla="*/ 27 h 135"/>
                <a:gd name="T88" fmla="*/ 10 w 129"/>
                <a:gd name="T89" fmla="*/ 22 h 135"/>
                <a:gd name="T90" fmla="*/ 15 w 129"/>
                <a:gd name="T91" fmla="*/ 17 h 135"/>
                <a:gd name="T92" fmla="*/ 20 w 129"/>
                <a:gd name="T93" fmla="*/ 22 h 135"/>
                <a:gd name="T94" fmla="*/ 26 w 129"/>
                <a:gd name="T95" fmla="*/ 22 h 135"/>
                <a:gd name="T96" fmla="*/ 36 w 129"/>
                <a:gd name="T97" fmla="*/ 7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1523630" y="3580186"/>
            <a:ext cx="1160295" cy="1166952"/>
            <a:chOff x="1936994" y="2669203"/>
            <a:chExt cx="1254984" cy="1262184"/>
          </a:xfrm>
        </p:grpSpPr>
        <p:sp>
          <p:nvSpPr>
            <p:cNvPr id="18" name="Oval 20"/>
            <p:cNvSpPr/>
            <p:nvPr/>
          </p:nvSpPr>
          <p:spPr>
            <a:xfrm>
              <a:off x="1936994" y="2669203"/>
              <a:ext cx="1254984" cy="1262184"/>
            </a:xfrm>
            <a:prstGeom prst="ellipse">
              <a:avLst/>
            </a:prstGeom>
            <a:solidFill>
              <a:srgbClr val="C1D84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auto">
            <a:xfrm>
              <a:off x="2245564" y="2987692"/>
              <a:ext cx="637840" cy="662375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8722335" y="3948538"/>
            <a:ext cx="1254984" cy="1262184"/>
            <a:chOff x="8151007" y="3981416"/>
            <a:chExt cx="1254984" cy="1262184"/>
          </a:xfrm>
        </p:grpSpPr>
        <p:sp>
          <p:nvSpPr>
            <p:cNvPr id="15" name="Oval 17"/>
            <p:cNvSpPr/>
            <p:nvPr/>
          </p:nvSpPr>
          <p:spPr>
            <a:xfrm>
              <a:off x="8151007" y="3981416"/>
              <a:ext cx="1254984" cy="1262184"/>
            </a:xfrm>
            <a:prstGeom prst="ellipse">
              <a:avLst/>
            </a:prstGeom>
            <a:solidFill>
              <a:srgbClr val="0092C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auto">
            <a:xfrm>
              <a:off x="8496035" y="4178620"/>
              <a:ext cx="504664" cy="679897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6 h 145"/>
                <a:gd name="T6" fmla="*/ 13 w 108"/>
                <a:gd name="T7" fmla="*/ 125 h 145"/>
                <a:gd name="T8" fmla="*/ 96 w 108"/>
                <a:gd name="T9" fmla="*/ 125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2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8 w 108"/>
                <a:gd name="T35" fmla="*/ 12 h 145"/>
                <a:gd name="T36" fmla="*/ 60 w 108"/>
                <a:gd name="T37" fmla="*/ 12 h 145"/>
                <a:gd name="T38" fmla="*/ 67 w 108"/>
                <a:gd name="T39" fmla="*/ 37 h 145"/>
                <a:gd name="T40" fmla="*/ 41 w 108"/>
                <a:gd name="T41" fmla="*/ 37 h 145"/>
                <a:gd name="T42" fmla="*/ 48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6231458" y="1485855"/>
            <a:ext cx="1254984" cy="1262184"/>
            <a:chOff x="5657521" y="2046263"/>
            <a:chExt cx="1254984" cy="1262184"/>
          </a:xfrm>
        </p:grpSpPr>
        <p:sp>
          <p:nvSpPr>
            <p:cNvPr id="16" name="Oval 18"/>
            <p:cNvSpPr/>
            <p:nvPr/>
          </p:nvSpPr>
          <p:spPr>
            <a:xfrm>
              <a:off x="5657521" y="2046263"/>
              <a:ext cx="1254984" cy="1262184"/>
            </a:xfrm>
            <a:prstGeom prst="ellipse">
              <a:avLst/>
            </a:prstGeom>
            <a:solidFill>
              <a:srgbClr val="43C5AD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59" name="Group 62"/>
            <p:cNvGrpSpPr/>
            <p:nvPr/>
          </p:nvGrpSpPr>
          <p:grpSpPr>
            <a:xfrm>
              <a:off x="5942502" y="2411965"/>
              <a:ext cx="665877" cy="494152"/>
              <a:chOff x="5129089" y="3156352"/>
              <a:chExt cx="474198" cy="351905"/>
            </a:xfrm>
            <a:solidFill>
              <a:schemeClr val="bg1"/>
            </a:solidFill>
          </p:grpSpPr>
          <p:sp>
            <p:nvSpPr>
              <p:cNvPr id="60" name="Freeform 66"/>
              <p:cNvSpPr>
                <a:spLocks noEditPoints="1"/>
              </p:cNvSpPr>
              <p:nvPr/>
            </p:nvSpPr>
            <p:spPr bwMode="auto">
              <a:xfrm>
                <a:off x="5139073" y="3156352"/>
                <a:ext cx="459224" cy="279527"/>
              </a:xfrm>
              <a:custGeom>
                <a:avLst/>
                <a:gdLst>
                  <a:gd name="T0" fmla="*/ 184 w 184"/>
                  <a:gd name="T1" fmla="*/ 0 h 112"/>
                  <a:gd name="T2" fmla="*/ 0 w 184"/>
                  <a:gd name="T3" fmla="*/ 0 h 112"/>
                  <a:gd name="T4" fmla="*/ 0 w 184"/>
                  <a:gd name="T5" fmla="*/ 112 h 112"/>
                  <a:gd name="T6" fmla="*/ 184 w 184"/>
                  <a:gd name="T7" fmla="*/ 112 h 112"/>
                  <a:gd name="T8" fmla="*/ 184 w 184"/>
                  <a:gd name="T9" fmla="*/ 0 h 112"/>
                  <a:gd name="T10" fmla="*/ 176 w 184"/>
                  <a:gd name="T11" fmla="*/ 102 h 112"/>
                  <a:gd name="T12" fmla="*/ 8 w 184"/>
                  <a:gd name="T13" fmla="*/ 102 h 112"/>
                  <a:gd name="T14" fmla="*/ 8 w 184"/>
                  <a:gd name="T15" fmla="*/ 8 h 112"/>
                  <a:gd name="T16" fmla="*/ 176 w 184"/>
                  <a:gd name="T17" fmla="*/ 8 h 112"/>
                  <a:gd name="T18" fmla="*/ 176 w 184"/>
                  <a:gd name="T19" fmla="*/ 10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" h="112">
                    <a:moveTo>
                      <a:pt x="184" y="0"/>
                    </a:moveTo>
                    <a:lnTo>
                      <a:pt x="0" y="0"/>
                    </a:lnTo>
                    <a:lnTo>
                      <a:pt x="0" y="112"/>
                    </a:lnTo>
                    <a:lnTo>
                      <a:pt x="184" y="112"/>
                    </a:lnTo>
                    <a:lnTo>
                      <a:pt x="184" y="0"/>
                    </a:lnTo>
                    <a:close/>
                    <a:moveTo>
                      <a:pt x="176" y="102"/>
                    </a:moveTo>
                    <a:lnTo>
                      <a:pt x="8" y="102"/>
                    </a:lnTo>
                    <a:lnTo>
                      <a:pt x="8" y="8"/>
                    </a:lnTo>
                    <a:lnTo>
                      <a:pt x="176" y="8"/>
                    </a:lnTo>
                    <a:lnTo>
                      <a:pt x="176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1" name="Freeform 67"/>
              <p:cNvSpPr>
                <a:spLocks/>
              </p:cNvSpPr>
              <p:nvPr/>
            </p:nvSpPr>
            <p:spPr bwMode="auto">
              <a:xfrm>
                <a:off x="5129089" y="3448358"/>
                <a:ext cx="474198" cy="59899"/>
              </a:xfrm>
              <a:custGeom>
                <a:avLst/>
                <a:gdLst>
                  <a:gd name="T0" fmla="*/ 190 w 190"/>
                  <a:gd name="T1" fmla="*/ 16 h 24"/>
                  <a:gd name="T2" fmla="*/ 188 w 190"/>
                  <a:gd name="T3" fmla="*/ 0 h 24"/>
                  <a:gd name="T4" fmla="*/ 3 w 190"/>
                  <a:gd name="T5" fmla="*/ 0 h 24"/>
                  <a:gd name="T6" fmla="*/ 0 w 190"/>
                  <a:gd name="T7" fmla="*/ 16 h 24"/>
                  <a:gd name="T8" fmla="*/ 0 w 190"/>
                  <a:gd name="T9" fmla="*/ 16 h 24"/>
                  <a:gd name="T10" fmla="*/ 0 w 190"/>
                  <a:gd name="T11" fmla="*/ 24 h 24"/>
                  <a:gd name="T12" fmla="*/ 190 w 190"/>
                  <a:gd name="T13" fmla="*/ 24 h 24"/>
                  <a:gd name="T14" fmla="*/ 190 w 190"/>
                  <a:gd name="T15" fmla="*/ 16 h 24"/>
                  <a:gd name="T16" fmla="*/ 190 w 190"/>
                  <a:gd name="T17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24">
                    <a:moveTo>
                      <a:pt x="190" y="16"/>
                    </a:moveTo>
                    <a:lnTo>
                      <a:pt x="188" y="0"/>
                    </a:lnTo>
                    <a:lnTo>
                      <a:pt x="3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90" y="24"/>
                    </a:lnTo>
                    <a:lnTo>
                      <a:pt x="190" y="16"/>
                    </a:lnTo>
                    <a:lnTo>
                      <a:pt x="190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68" name="组合 167"/>
          <p:cNvGrpSpPr/>
          <p:nvPr/>
        </p:nvGrpSpPr>
        <p:grpSpPr>
          <a:xfrm>
            <a:off x="3785761" y="2808155"/>
            <a:ext cx="889624" cy="747500"/>
            <a:chOff x="3496990" y="3053357"/>
            <a:chExt cx="1067349" cy="896832"/>
          </a:xfrm>
        </p:grpSpPr>
        <p:sp>
          <p:nvSpPr>
            <p:cNvPr id="13" name="Freeform 15"/>
            <p:cNvSpPr>
              <a:spLocks/>
            </p:cNvSpPr>
            <p:nvPr/>
          </p:nvSpPr>
          <p:spPr bwMode="auto">
            <a:xfrm rot="8040980">
              <a:off x="3582249" y="2968098"/>
              <a:ext cx="896832" cy="1067349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43C5AD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62" name="Group 65"/>
            <p:cNvGrpSpPr/>
            <p:nvPr/>
          </p:nvGrpSpPr>
          <p:grpSpPr>
            <a:xfrm>
              <a:off x="3724506" y="3181030"/>
              <a:ext cx="564564" cy="512349"/>
              <a:chOff x="5159039" y="3837700"/>
              <a:chExt cx="431771" cy="391838"/>
            </a:xfrm>
            <a:solidFill>
              <a:schemeClr val="bg1"/>
            </a:solidFill>
          </p:grpSpPr>
          <p:sp>
            <p:nvSpPr>
              <p:cNvPr id="63" name="Rectangle 72"/>
              <p:cNvSpPr>
                <a:spLocks noChangeArrowheads="1"/>
              </p:cNvSpPr>
              <p:nvPr/>
            </p:nvSpPr>
            <p:spPr bwMode="auto">
              <a:xfrm>
                <a:off x="5256374" y="3837700"/>
                <a:ext cx="242092" cy="6988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4" name="Freeform 73"/>
              <p:cNvSpPr>
                <a:spLocks noEditPoints="1"/>
              </p:cNvSpPr>
              <p:nvPr/>
            </p:nvSpPr>
            <p:spPr bwMode="auto">
              <a:xfrm>
                <a:off x="5159039" y="3930044"/>
                <a:ext cx="431771" cy="177201"/>
              </a:xfrm>
              <a:custGeom>
                <a:avLst/>
                <a:gdLst>
                  <a:gd name="T0" fmla="*/ 124 w 130"/>
                  <a:gd name="T1" fmla="*/ 0 h 53"/>
                  <a:gd name="T2" fmla="*/ 6 w 130"/>
                  <a:gd name="T3" fmla="*/ 0 h 53"/>
                  <a:gd name="T4" fmla="*/ 0 w 130"/>
                  <a:gd name="T5" fmla="*/ 7 h 53"/>
                  <a:gd name="T6" fmla="*/ 0 w 130"/>
                  <a:gd name="T7" fmla="*/ 53 h 53"/>
                  <a:gd name="T8" fmla="*/ 19 w 130"/>
                  <a:gd name="T9" fmla="*/ 53 h 53"/>
                  <a:gd name="T10" fmla="*/ 19 w 130"/>
                  <a:gd name="T11" fmla="*/ 25 h 53"/>
                  <a:gd name="T12" fmla="*/ 111 w 130"/>
                  <a:gd name="T13" fmla="*/ 25 h 53"/>
                  <a:gd name="T14" fmla="*/ 111 w 130"/>
                  <a:gd name="T15" fmla="*/ 53 h 53"/>
                  <a:gd name="T16" fmla="*/ 130 w 130"/>
                  <a:gd name="T17" fmla="*/ 53 h 53"/>
                  <a:gd name="T18" fmla="*/ 130 w 130"/>
                  <a:gd name="T19" fmla="*/ 7 h 53"/>
                  <a:gd name="T20" fmla="*/ 124 w 130"/>
                  <a:gd name="T21" fmla="*/ 0 h 53"/>
                  <a:gd name="T22" fmla="*/ 18 w 130"/>
                  <a:gd name="T23" fmla="*/ 16 h 53"/>
                  <a:gd name="T24" fmla="*/ 13 w 130"/>
                  <a:gd name="T25" fmla="*/ 11 h 53"/>
                  <a:gd name="T26" fmla="*/ 18 w 130"/>
                  <a:gd name="T27" fmla="*/ 6 h 53"/>
                  <a:gd name="T28" fmla="*/ 23 w 130"/>
                  <a:gd name="T29" fmla="*/ 11 h 53"/>
                  <a:gd name="T30" fmla="*/ 18 w 130"/>
                  <a:gd name="T31" fmla="*/ 16 h 53"/>
                  <a:gd name="T32" fmla="*/ 117 w 130"/>
                  <a:gd name="T33" fmla="*/ 13 h 53"/>
                  <a:gd name="T34" fmla="*/ 29 w 130"/>
                  <a:gd name="T35" fmla="*/ 13 h 53"/>
                  <a:gd name="T36" fmla="*/ 29 w 130"/>
                  <a:gd name="T37" fmla="*/ 7 h 53"/>
                  <a:gd name="T38" fmla="*/ 117 w 130"/>
                  <a:gd name="T39" fmla="*/ 7 h 53"/>
                  <a:gd name="T40" fmla="*/ 117 w 130"/>
                  <a:gd name="T41" fmla="*/ 1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53">
                    <a:moveTo>
                      <a:pt x="12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7"/>
                      <a:pt x="130" y="7"/>
                      <a:pt x="130" y="7"/>
                    </a:cubicBezTo>
                    <a:cubicBezTo>
                      <a:pt x="130" y="3"/>
                      <a:pt x="127" y="0"/>
                      <a:pt x="124" y="0"/>
                    </a:cubicBezTo>
                    <a:close/>
                    <a:moveTo>
                      <a:pt x="18" y="16"/>
                    </a:moveTo>
                    <a:cubicBezTo>
                      <a:pt x="15" y="16"/>
                      <a:pt x="13" y="14"/>
                      <a:pt x="13" y="11"/>
                    </a:cubicBezTo>
                    <a:cubicBezTo>
                      <a:pt x="13" y="8"/>
                      <a:pt x="15" y="6"/>
                      <a:pt x="18" y="6"/>
                    </a:cubicBezTo>
                    <a:cubicBezTo>
                      <a:pt x="21" y="6"/>
                      <a:pt x="23" y="8"/>
                      <a:pt x="23" y="11"/>
                    </a:cubicBezTo>
                    <a:cubicBezTo>
                      <a:pt x="23" y="14"/>
                      <a:pt x="21" y="16"/>
                      <a:pt x="18" y="16"/>
                    </a:cubicBezTo>
                    <a:close/>
                    <a:moveTo>
                      <a:pt x="117" y="13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117" y="7"/>
                      <a:pt x="117" y="7"/>
                      <a:pt x="117" y="7"/>
                    </a:cubicBezTo>
                    <a:lnTo>
                      <a:pt x="117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5" name="Freeform 74"/>
              <p:cNvSpPr>
                <a:spLocks/>
              </p:cNvSpPr>
              <p:nvPr/>
            </p:nvSpPr>
            <p:spPr bwMode="auto">
              <a:xfrm>
                <a:off x="5248887" y="4039859"/>
                <a:ext cx="252075" cy="189679"/>
              </a:xfrm>
              <a:custGeom>
                <a:avLst/>
                <a:gdLst>
                  <a:gd name="T0" fmla="*/ 66 w 76"/>
                  <a:gd name="T1" fmla="*/ 49 h 57"/>
                  <a:gd name="T2" fmla="*/ 25 w 76"/>
                  <a:gd name="T3" fmla="*/ 49 h 57"/>
                  <a:gd name="T4" fmla="*/ 10 w 76"/>
                  <a:gd name="T5" fmla="*/ 49 h 57"/>
                  <a:gd name="T6" fmla="*/ 10 w 76"/>
                  <a:gd name="T7" fmla="*/ 0 h 57"/>
                  <a:gd name="T8" fmla="*/ 1 w 76"/>
                  <a:gd name="T9" fmla="*/ 0 h 57"/>
                  <a:gd name="T10" fmla="*/ 1 w 76"/>
                  <a:gd name="T11" fmla="*/ 50 h 57"/>
                  <a:gd name="T12" fmla="*/ 8 w 76"/>
                  <a:gd name="T13" fmla="*/ 57 h 57"/>
                  <a:gd name="T14" fmla="*/ 69 w 76"/>
                  <a:gd name="T15" fmla="*/ 57 h 57"/>
                  <a:gd name="T16" fmla="*/ 76 w 76"/>
                  <a:gd name="T17" fmla="*/ 48 h 57"/>
                  <a:gd name="T18" fmla="*/ 76 w 76"/>
                  <a:gd name="T19" fmla="*/ 0 h 57"/>
                  <a:gd name="T20" fmla="*/ 66 w 76"/>
                  <a:gd name="T21" fmla="*/ 0 h 57"/>
                  <a:gd name="T22" fmla="*/ 66 w 76"/>
                  <a:gd name="T23" fmla="*/ 49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" h="57">
                    <a:moveTo>
                      <a:pt x="66" y="49"/>
                    </a:moveTo>
                    <a:cubicBezTo>
                      <a:pt x="25" y="49"/>
                      <a:pt x="25" y="49"/>
                      <a:pt x="25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1" y="50"/>
                      <a:pt x="0" y="57"/>
                      <a:pt x="8" y="57"/>
                    </a:cubicBezTo>
                    <a:cubicBezTo>
                      <a:pt x="16" y="57"/>
                      <a:pt x="69" y="57"/>
                      <a:pt x="69" y="57"/>
                    </a:cubicBezTo>
                    <a:cubicBezTo>
                      <a:pt x="75" y="57"/>
                      <a:pt x="76" y="53"/>
                      <a:pt x="76" y="4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66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6" name="Rectangle 75"/>
              <p:cNvSpPr>
                <a:spLocks noChangeArrowheads="1"/>
              </p:cNvSpPr>
              <p:nvPr/>
            </p:nvSpPr>
            <p:spPr bwMode="auto">
              <a:xfrm>
                <a:off x="5293811" y="4082286"/>
                <a:ext cx="157235" cy="274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" name="Rectangle 76"/>
              <p:cNvSpPr>
                <a:spLocks noChangeArrowheads="1"/>
              </p:cNvSpPr>
              <p:nvPr/>
            </p:nvSpPr>
            <p:spPr bwMode="auto">
              <a:xfrm>
                <a:off x="5298803" y="4142185"/>
                <a:ext cx="152243" cy="274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69" name="组合 168"/>
          <p:cNvGrpSpPr/>
          <p:nvPr/>
        </p:nvGrpSpPr>
        <p:grpSpPr>
          <a:xfrm>
            <a:off x="2802228" y="3237728"/>
            <a:ext cx="1177016" cy="988977"/>
            <a:chOff x="3054575" y="3875798"/>
            <a:chExt cx="1177016" cy="988977"/>
          </a:xfrm>
        </p:grpSpPr>
        <p:sp>
          <p:nvSpPr>
            <p:cNvPr id="2" name="Freeform 5"/>
            <p:cNvSpPr>
              <a:spLocks/>
            </p:cNvSpPr>
            <p:nvPr/>
          </p:nvSpPr>
          <p:spPr bwMode="auto">
            <a:xfrm rot="6661043">
              <a:off x="3148594" y="3781779"/>
              <a:ext cx="988977" cy="1177016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64A0D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68" name="Group 71"/>
            <p:cNvGrpSpPr/>
            <p:nvPr/>
          </p:nvGrpSpPr>
          <p:grpSpPr>
            <a:xfrm>
              <a:off x="3322342" y="4057581"/>
              <a:ext cx="455601" cy="571253"/>
              <a:chOff x="5106627" y="2260366"/>
              <a:chExt cx="324452" cy="406813"/>
            </a:xfrm>
            <a:solidFill>
              <a:schemeClr val="bg1"/>
            </a:solidFill>
          </p:grpSpPr>
          <p:sp>
            <p:nvSpPr>
              <p:cNvPr id="69" name="Freeform 80"/>
              <p:cNvSpPr>
                <a:spLocks/>
              </p:cNvSpPr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0" name="Freeform 81"/>
              <p:cNvSpPr>
                <a:spLocks/>
              </p:cNvSpPr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1" name="Freeform 82"/>
              <p:cNvSpPr>
                <a:spLocks/>
              </p:cNvSpPr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67" name="组合 166"/>
          <p:cNvGrpSpPr/>
          <p:nvPr/>
        </p:nvGrpSpPr>
        <p:grpSpPr>
          <a:xfrm>
            <a:off x="3878313" y="1572466"/>
            <a:ext cx="1114058" cy="1120450"/>
            <a:chOff x="3733000" y="1701884"/>
            <a:chExt cx="1254984" cy="1262184"/>
          </a:xfrm>
        </p:grpSpPr>
        <p:sp>
          <p:nvSpPr>
            <p:cNvPr id="17" name="Oval 19"/>
            <p:cNvSpPr/>
            <p:nvPr/>
          </p:nvSpPr>
          <p:spPr>
            <a:xfrm>
              <a:off x="3733000" y="1701884"/>
              <a:ext cx="1254984" cy="1262184"/>
            </a:xfrm>
            <a:prstGeom prst="ellipse">
              <a:avLst/>
            </a:prstGeom>
            <a:solidFill>
              <a:srgbClr val="F4CE3F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73" name="Group 76"/>
            <p:cNvGrpSpPr/>
            <p:nvPr/>
          </p:nvGrpSpPr>
          <p:grpSpPr>
            <a:xfrm>
              <a:off x="4030664" y="2009636"/>
              <a:ext cx="732467" cy="644851"/>
              <a:chOff x="6040049" y="4182118"/>
              <a:chExt cx="521619" cy="459224"/>
            </a:xfrm>
            <a:solidFill>
              <a:schemeClr val="bg1"/>
            </a:solidFill>
          </p:grpSpPr>
          <p:sp>
            <p:nvSpPr>
              <p:cNvPr id="74" name="Freeform 84"/>
              <p:cNvSpPr>
                <a:spLocks/>
              </p:cNvSpPr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" name="Freeform 85"/>
              <p:cNvSpPr>
                <a:spLocks/>
              </p:cNvSpPr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" name="Freeform 86"/>
              <p:cNvSpPr>
                <a:spLocks/>
              </p:cNvSpPr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7" name="Freeform 87"/>
              <p:cNvSpPr>
                <a:spLocks/>
              </p:cNvSpPr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8" name="Freeform 88"/>
              <p:cNvSpPr>
                <a:spLocks/>
              </p:cNvSpPr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49" name="组合 148"/>
          <p:cNvGrpSpPr/>
          <p:nvPr/>
        </p:nvGrpSpPr>
        <p:grpSpPr>
          <a:xfrm>
            <a:off x="7358563" y="4349627"/>
            <a:ext cx="1177016" cy="988977"/>
            <a:chOff x="6977311" y="4556710"/>
            <a:chExt cx="1177016" cy="988977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 rot="14770904">
              <a:off x="7071330" y="4462691"/>
              <a:ext cx="988977" cy="1177016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64A0D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79" name="Group 82"/>
            <p:cNvGrpSpPr/>
            <p:nvPr/>
          </p:nvGrpSpPr>
          <p:grpSpPr>
            <a:xfrm>
              <a:off x="7438275" y="4777839"/>
              <a:ext cx="429933" cy="465763"/>
              <a:chOff x="6941027" y="4788593"/>
              <a:chExt cx="359392" cy="389342"/>
            </a:xfrm>
            <a:solidFill>
              <a:schemeClr val="bg1"/>
            </a:solidFill>
          </p:grpSpPr>
          <p:sp>
            <p:nvSpPr>
              <p:cNvPr id="80" name="Freeform 132"/>
              <p:cNvSpPr>
                <a:spLocks/>
              </p:cNvSpPr>
              <p:nvPr/>
            </p:nvSpPr>
            <p:spPr bwMode="auto">
              <a:xfrm>
                <a:off x="7018395" y="4880936"/>
                <a:ext cx="204654" cy="207151"/>
              </a:xfrm>
              <a:custGeom>
                <a:avLst/>
                <a:gdLst>
                  <a:gd name="T0" fmla="*/ 0 w 82"/>
                  <a:gd name="T1" fmla="*/ 29 h 83"/>
                  <a:gd name="T2" fmla="*/ 58 w 82"/>
                  <a:gd name="T3" fmla="*/ 29 h 83"/>
                  <a:gd name="T4" fmla="*/ 58 w 82"/>
                  <a:gd name="T5" fmla="*/ 83 h 83"/>
                  <a:gd name="T6" fmla="*/ 82 w 82"/>
                  <a:gd name="T7" fmla="*/ 83 h 83"/>
                  <a:gd name="T8" fmla="*/ 82 w 82"/>
                  <a:gd name="T9" fmla="*/ 0 h 83"/>
                  <a:gd name="T10" fmla="*/ 0 w 82"/>
                  <a:gd name="T11" fmla="*/ 0 h 83"/>
                  <a:gd name="T12" fmla="*/ 0 w 82"/>
                  <a:gd name="T13" fmla="*/ 29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83">
                    <a:moveTo>
                      <a:pt x="0" y="29"/>
                    </a:moveTo>
                    <a:lnTo>
                      <a:pt x="58" y="29"/>
                    </a:lnTo>
                    <a:lnTo>
                      <a:pt x="58" y="83"/>
                    </a:lnTo>
                    <a:lnTo>
                      <a:pt x="82" y="83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" name="Freeform 133"/>
              <p:cNvSpPr>
                <a:spLocks/>
              </p:cNvSpPr>
              <p:nvPr/>
            </p:nvSpPr>
            <p:spPr bwMode="auto">
              <a:xfrm>
                <a:off x="7093268" y="4788593"/>
                <a:ext cx="207151" cy="204654"/>
              </a:xfrm>
              <a:custGeom>
                <a:avLst/>
                <a:gdLst>
                  <a:gd name="T0" fmla="*/ 0 w 83"/>
                  <a:gd name="T1" fmla="*/ 0 h 82"/>
                  <a:gd name="T2" fmla="*/ 0 w 83"/>
                  <a:gd name="T3" fmla="*/ 29 h 82"/>
                  <a:gd name="T4" fmla="*/ 59 w 83"/>
                  <a:gd name="T5" fmla="*/ 29 h 82"/>
                  <a:gd name="T6" fmla="*/ 59 w 83"/>
                  <a:gd name="T7" fmla="*/ 82 h 82"/>
                  <a:gd name="T8" fmla="*/ 83 w 83"/>
                  <a:gd name="T9" fmla="*/ 82 h 82"/>
                  <a:gd name="T10" fmla="*/ 83 w 83"/>
                  <a:gd name="T11" fmla="*/ 0 h 82"/>
                  <a:gd name="T12" fmla="*/ 0 w 83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82">
                    <a:moveTo>
                      <a:pt x="0" y="0"/>
                    </a:moveTo>
                    <a:lnTo>
                      <a:pt x="0" y="29"/>
                    </a:lnTo>
                    <a:lnTo>
                      <a:pt x="59" y="29"/>
                    </a:lnTo>
                    <a:lnTo>
                      <a:pt x="59" y="82"/>
                    </a:lnTo>
                    <a:lnTo>
                      <a:pt x="83" y="82"/>
                    </a:lnTo>
                    <a:lnTo>
                      <a:pt x="8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" name="Rectangle 134"/>
              <p:cNvSpPr>
                <a:spLocks noChangeArrowheads="1"/>
              </p:cNvSpPr>
              <p:nvPr/>
            </p:nvSpPr>
            <p:spPr bwMode="auto">
              <a:xfrm>
                <a:off x="6941027" y="4970784"/>
                <a:ext cx="207151" cy="20715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51" name="组合 150"/>
          <p:cNvGrpSpPr/>
          <p:nvPr/>
        </p:nvGrpSpPr>
        <p:grpSpPr>
          <a:xfrm>
            <a:off x="2882413" y="2181217"/>
            <a:ext cx="898786" cy="903944"/>
            <a:chOff x="7802183" y="1837715"/>
            <a:chExt cx="1005867" cy="1011639"/>
          </a:xfrm>
        </p:grpSpPr>
        <p:sp>
          <p:nvSpPr>
            <p:cNvPr id="20" name="Oval 22"/>
            <p:cNvSpPr/>
            <p:nvPr/>
          </p:nvSpPr>
          <p:spPr>
            <a:xfrm>
              <a:off x="7802183" y="1837715"/>
              <a:ext cx="1005867" cy="1011639"/>
            </a:xfrm>
            <a:prstGeom prst="ellipse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83" name="Group 86"/>
            <p:cNvGrpSpPr/>
            <p:nvPr/>
          </p:nvGrpSpPr>
          <p:grpSpPr>
            <a:xfrm>
              <a:off x="8056973" y="2074711"/>
              <a:ext cx="498231" cy="561960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84" name="Freeform 147"/>
              <p:cNvSpPr>
                <a:spLocks/>
              </p:cNvSpPr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5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6" name="Freeform 149"/>
              <p:cNvSpPr>
                <a:spLocks/>
              </p:cNvSpPr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50" name="组合 149"/>
          <p:cNvGrpSpPr/>
          <p:nvPr/>
        </p:nvGrpSpPr>
        <p:grpSpPr>
          <a:xfrm>
            <a:off x="7235665" y="3464089"/>
            <a:ext cx="951411" cy="799416"/>
            <a:chOff x="7134197" y="3562820"/>
            <a:chExt cx="1067349" cy="896832"/>
          </a:xfrm>
        </p:grpSpPr>
        <p:sp>
          <p:nvSpPr>
            <p:cNvPr id="11" name="Freeform 13"/>
            <p:cNvSpPr>
              <a:spLocks/>
            </p:cNvSpPr>
            <p:nvPr/>
          </p:nvSpPr>
          <p:spPr bwMode="auto">
            <a:xfrm rot="13670633">
              <a:off x="7219456" y="3477561"/>
              <a:ext cx="896832" cy="1067349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43C5AD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87" name="Group 90"/>
            <p:cNvGrpSpPr/>
            <p:nvPr/>
          </p:nvGrpSpPr>
          <p:grpSpPr>
            <a:xfrm>
              <a:off x="7470332" y="3685652"/>
              <a:ext cx="532703" cy="529200"/>
              <a:chOff x="6853673" y="3715407"/>
              <a:chExt cx="379359" cy="376864"/>
            </a:xfrm>
            <a:solidFill>
              <a:schemeClr val="bg1"/>
            </a:solidFill>
          </p:grpSpPr>
          <p:sp>
            <p:nvSpPr>
              <p:cNvPr id="88" name="Freeform 150"/>
              <p:cNvSpPr>
                <a:spLocks noEditPoints="1"/>
              </p:cNvSpPr>
              <p:nvPr/>
            </p:nvSpPr>
            <p:spPr bwMode="auto">
              <a:xfrm>
                <a:off x="6853673" y="3715407"/>
                <a:ext cx="379359" cy="376864"/>
              </a:xfrm>
              <a:custGeom>
                <a:avLst/>
                <a:gdLst>
                  <a:gd name="T0" fmla="*/ 57 w 114"/>
                  <a:gd name="T1" fmla="*/ 0 h 114"/>
                  <a:gd name="T2" fmla="*/ 0 w 114"/>
                  <a:gd name="T3" fmla="*/ 57 h 114"/>
                  <a:gd name="T4" fmla="*/ 57 w 114"/>
                  <a:gd name="T5" fmla="*/ 114 h 114"/>
                  <a:gd name="T6" fmla="*/ 114 w 114"/>
                  <a:gd name="T7" fmla="*/ 57 h 114"/>
                  <a:gd name="T8" fmla="*/ 57 w 114"/>
                  <a:gd name="T9" fmla="*/ 0 h 114"/>
                  <a:gd name="T10" fmla="*/ 57 w 114"/>
                  <a:gd name="T11" fmla="*/ 108 h 114"/>
                  <a:gd name="T12" fmla="*/ 6 w 114"/>
                  <a:gd name="T13" fmla="*/ 57 h 114"/>
                  <a:gd name="T14" fmla="*/ 57 w 114"/>
                  <a:gd name="T15" fmla="*/ 6 h 114"/>
                  <a:gd name="T16" fmla="*/ 108 w 114"/>
                  <a:gd name="T17" fmla="*/ 57 h 114"/>
                  <a:gd name="T18" fmla="*/ 57 w 114"/>
                  <a:gd name="T19" fmla="*/ 10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4">
                    <a:moveTo>
                      <a:pt x="57" y="0"/>
                    </a:moveTo>
                    <a:cubicBezTo>
                      <a:pt x="25" y="0"/>
                      <a:pt x="0" y="25"/>
                      <a:pt x="0" y="57"/>
                    </a:cubicBezTo>
                    <a:cubicBezTo>
                      <a:pt x="0" y="89"/>
                      <a:pt x="25" y="114"/>
                      <a:pt x="57" y="114"/>
                    </a:cubicBezTo>
                    <a:cubicBezTo>
                      <a:pt x="89" y="114"/>
                      <a:pt x="114" y="89"/>
                      <a:pt x="114" y="57"/>
                    </a:cubicBezTo>
                    <a:cubicBezTo>
                      <a:pt x="114" y="25"/>
                      <a:pt x="89" y="0"/>
                      <a:pt x="57" y="0"/>
                    </a:cubicBezTo>
                    <a:close/>
                    <a:moveTo>
                      <a:pt x="57" y="108"/>
                    </a:moveTo>
                    <a:cubicBezTo>
                      <a:pt x="29" y="108"/>
                      <a:pt x="6" y="85"/>
                      <a:pt x="6" y="57"/>
                    </a:cubicBezTo>
                    <a:cubicBezTo>
                      <a:pt x="6" y="29"/>
                      <a:pt x="29" y="6"/>
                      <a:pt x="57" y="6"/>
                    </a:cubicBezTo>
                    <a:cubicBezTo>
                      <a:pt x="85" y="6"/>
                      <a:pt x="108" y="29"/>
                      <a:pt x="108" y="57"/>
                    </a:cubicBezTo>
                    <a:cubicBezTo>
                      <a:pt x="108" y="85"/>
                      <a:pt x="85" y="108"/>
                      <a:pt x="57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9" name="Rectangle 151"/>
              <p:cNvSpPr>
                <a:spLocks noChangeArrowheads="1"/>
              </p:cNvSpPr>
              <p:nvPr/>
            </p:nvSpPr>
            <p:spPr bwMode="auto">
              <a:xfrm>
                <a:off x="6998429" y="3987447"/>
                <a:ext cx="22463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90" name="Rectangle 152"/>
              <p:cNvSpPr>
                <a:spLocks noChangeArrowheads="1"/>
              </p:cNvSpPr>
              <p:nvPr/>
            </p:nvSpPr>
            <p:spPr bwMode="auto">
              <a:xfrm>
                <a:off x="7033370" y="3987447"/>
                <a:ext cx="19966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91" name="Rectangle 153"/>
              <p:cNvSpPr>
                <a:spLocks noChangeArrowheads="1"/>
              </p:cNvSpPr>
              <p:nvPr/>
            </p:nvSpPr>
            <p:spPr bwMode="auto">
              <a:xfrm>
                <a:off x="7068311" y="3987447"/>
                <a:ext cx="19966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92" name="Freeform 154"/>
              <p:cNvSpPr>
                <a:spLocks/>
              </p:cNvSpPr>
              <p:nvPr/>
            </p:nvSpPr>
            <p:spPr bwMode="auto">
              <a:xfrm>
                <a:off x="6970976" y="3822725"/>
                <a:ext cx="82362" cy="84857"/>
              </a:xfrm>
              <a:custGeom>
                <a:avLst/>
                <a:gdLst>
                  <a:gd name="T0" fmla="*/ 19 w 25"/>
                  <a:gd name="T1" fmla="*/ 22 h 25"/>
                  <a:gd name="T2" fmla="*/ 22 w 25"/>
                  <a:gd name="T3" fmla="*/ 25 h 25"/>
                  <a:gd name="T4" fmla="*/ 25 w 25"/>
                  <a:gd name="T5" fmla="*/ 22 h 25"/>
                  <a:gd name="T6" fmla="*/ 22 w 25"/>
                  <a:gd name="T7" fmla="*/ 19 h 25"/>
                  <a:gd name="T8" fmla="*/ 21 w 25"/>
                  <a:gd name="T9" fmla="*/ 19 h 25"/>
                  <a:gd name="T10" fmla="*/ 0 w 25"/>
                  <a:gd name="T11" fmla="*/ 0 h 25"/>
                  <a:gd name="T12" fmla="*/ 19 w 25"/>
                  <a:gd name="T13" fmla="*/ 22 h 25"/>
                  <a:gd name="T14" fmla="*/ 19 w 25"/>
                  <a:gd name="T15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5">
                    <a:moveTo>
                      <a:pt x="19" y="22"/>
                    </a:moveTo>
                    <a:cubicBezTo>
                      <a:pt x="19" y="24"/>
                      <a:pt x="20" y="25"/>
                      <a:pt x="22" y="25"/>
                    </a:cubicBezTo>
                    <a:cubicBezTo>
                      <a:pt x="24" y="25"/>
                      <a:pt x="25" y="24"/>
                      <a:pt x="25" y="22"/>
                    </a:cubicBezTo>
                    <a:cubicBezTo>
                      <a:pt x="25" y="21"/>
                      <a:pt x="24" y="19"/>
                      <a:pt x="22" y="19"/>
                    </a:cubicBezTo>
                    <a:cubicBezTo>
                      <a:pt x="22" y="19"/>
                      <a:pt x="22" y="19"/>
                      <a:pt x="2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93" name="Freeform 155"/>
              <p:cNvSpPr>
                <a:spLocks/>
              </p:cNvSpPr>
              <p:nvPr/>
            </p:nvSpPr>
            <p:spPr bwMode="auto">
              <a:xfrm>
                <a:off x="6921060" y="3987447"/>
                <a:ext cx="22463" cy="19966"/>
              </a:xfrm>
              <a:custGeom>
                <a:avLst/>
                <a:gdLst>
                  <a:gd name="T0" fmla="*/ 0 w 9"/>
                  <a:gd name="T1" fmla="*/ 6 h 8"/>
                  <a:gd name="T2" fmla="*/ 3 w 9"/>
                  <a:gd name="T3" fmla="*/ 8 h 8"/>
                  <a:gd name="T4" fmla="*/ 9 w 9"/>
                  <a:gd name="T5" fmla="*/ 1 h 8"/>
                  <a:gd name="T6" fmla="*/ 7 w 9"/>
                  <a:gd name="T7" fmla="*/ 0 h 8"/>
                  <a:gd name="T8" fmla="*/ 0 w 9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0" y="6"/>
                    </a:moveTo>
                    <a:lnTo>
                      <a:pt x="3" y="8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94" name="Freeform 156"/>
              <p:cNvSpPr>
                <a:spLocks/>
              </p:cNvSpPr>
              <p:nvPr/>
            </p:nvSpPr>
            <p:spPr bwMode="auto">
              <a:xfrm>
                <a:off x="6901094" y="3942523"/>
                <a:ext cx="27454" cy="14975"/>
              </a:xfrm>
              <a:custGeom>
                <a:avLst/>
                <a:gdLst>
                  <a:gd name="T0" fmla="*/ 9 w 11"/>
                  <a:gd name="T1" fmla="*/ 0 h 6"/>
                  <a:gd name="T2" fmla="*/ 0 w 11"/>
                  <a:gd name="T3" fmla="*/ 3 h 6"/>
                  <a:gd name="T4" fmla="*/ 1 w 11"/>
                  <a:gd name="T5" fmla="*/ 6 h 6"/>
                  <a:gd name="T6" fmla="*/ 11 w 11"/>
                  <a:gd name="T7" fmla="*/ 3 h 6"/>
                  <a:gd name="T8" fmla="*/ 9 w 11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9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11" y="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95" name="Freeform 157"/>
              <p:cNvSpPr>
                <a:spLocks/>
              </p:cNvSpPr>
              <p:nvPr/>
            </p:nvSpPr>
            <p:spPr bwMode="auto">
              <a:xfrm>
                <a:off x="6933538" y="3790281"/>
                <a:ext cx="19966" cy="22463"/>
              </a:xfrm>
              <a:custGeom>
                <a:avLst/>
                <a:gdLst>
                  <a:gd name="T0" fmla="*/ 0 w 8"/>
                  <a:gd name="T1" fmla="*/ 3 h 9"/>
                  <a:gd name="T2" fmla="*/ 7 w 8"/>
                  <a:gd name="T3" fmla="*/ 9 h 9"/>
                  <a:gd name="T4" fmla="*/ 8 w 8"/>
                  <a:gd name="T5" fmla="*/ 7 h 9"/>
                  <a:gd name="T6" fmla="*/ 2 w 8"/>
                  <a:gd name="T7" fmla="*/ 0 h 9"/>
                  <a:gd name="T8" fmla="*/ 0 w 8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3"/>
                    </a:moveTo>
                    <a:lnTo>
                      <a:pt x="7" y="9"/>
                    </a:lnTo>
                    <a:lnTo>
                      <a:pt x="8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96" name="Freeform 158"/>
              <p:cNvSpPr>
                <a:spLocks/>
              </p:cNvSpPr>
              <p:nvPr/>
            </p:nvSpPr>
            <p:spPr bwMode="auto">
              <a:xfrm>
                <a:off x="6903589" y="3840196"/>
                <a:ext cx="27454" cy="12480"/>
              </a:xfrm>
              <a:custGeom>
                <a:avLst/>
                <a:gdLst>
                  <a:gd name="T0" fmla="*/ 11 w 11"/>
                  <a:gd name="T1" fmla="*/ 3 h 5"/>
                  <a:gd name="T2" fmla="*/ 2 w 11"/>
                  <a:gd name="T3" fmla="*/ 0 h 5"/>
                  <a:gd name="T4" fmla="*/ 0 w 11"/>
                  <a:gd name="T5" fmla="*/ 3 h 5"/>
                  <a:gd name="T6" fmla="*/ 10 w 11"/>
                  <a:gd name="T7" fmla="*/ 5 h 5"/>
                  <a:gd name="T8" fmla="*/ 11 w 11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1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11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97" name="Rectangle 159"/>
              <p:cNvSpPr>
                <a:spLocks noChangeArrowheads="1"/>
              </p:cNvSpPr>
              <p:nvPr/>
            </p:nvSpPr>
            <p:spPr bwMode="auto">
              <a:xfrm>
                <a:off x="7040858" y="3750348"/>
                <a:ext cx="7488" cy="22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98" name="Freeform 160"/>
              <p:cNvSpPr>
                <a:spLocks/>
              </p:cNvSpPr>
              <p:nvPr/>
            </p:nvSpPr>
            <p:spPr bwMode="auto">
              <a:xfrm>
                <a:off x="6973471" y="3760331"/>
                <a:ext cx="17471" cy="22463"/>
              </a:xfrm>
              <a:custGeom>
                <a:avLst/>
                <a:gdLst>
                  <a:gd name="T0" fmla="*/ 7 w 7"/>
                  <a:gd name="T1" fmla="*/ 8 h 9"/>
                  <a:gd name="T2" fmla="*/ 3 w 7"/>
                  <a:gd name="T3" fmla="*/ 0 h 9"/>
                  <a:gd name="T4" fmla="*/ 0 w 7"/>
                  <a:gd name="T5" fmla="*/ 2 h 9"/>
                  <a:gd name="T6" fmla="*/ 4 w 7"/>
                  <a:gd name="T7" fmla="*/ 9 h 9"/>
                  <a:gd name="T8" fmla="*/ 7 w 7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7" y="8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4" y="9"/>
                    </a:lnTo>
                    <a:lnTo>
                      <a:pt x="7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99" name="Freeform 161"/>
              <p:cNvSpPr>
                <a:spLocks/>
              </p:cNvSpPr>
              <p:nvPr/>
            </p:nvSpPr>
            <p:spPr bwMode="auto">
              <a:xfrm>
                <a:off x="7088277" y="3760331"/>
                <a:ext cx="12480" cy="27454"/>
              </a:xfrm>
              <a:custGeom>
                <a:avLst/>
                <a:gdLst>
                  <a:gd name="T0" fmla="*/ 0 w 5"/>
                  <a:gd name="T1" fmla="*/ 9 h 11"/>
                  <a:gd name="T2" fmla="*/ 2 w 5"/>
                  <a:gd name="T3" fmla="*/ 11 h 11"/>
                  <a:gd name="T4" fmla="*/ 5 w 5"/>
                  <a:gd name="T5" fmla="*/ 2 h 11"/>
                  <a:gd name="T6" fmla="*/ 2 w 5"/>
                  <a:gd name="T7" fmla="*/ 0 h 11"/>
                  <a:gd name="T8" fmla="*/ 0 w 5"/>
                  <a:gd name="T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1">
                    <a:moveTo>
                      <a:pt x="0" y="9"/>
                    </a:moveTo>
                    <a:lnTo>
                      <a:pt x="2" y="11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00" name="Freeform 162"/>
              <p:cNvSpPr>
                <a:spLocks/>
              </p:cNvSpPr>
              <p:nvPr/>
            </p:nvSpPr>
            <p:spPr bwMode="auto">
              <a:xfrm>
                <a:off x="7130706" y="3987447"/>
                <a:ext cx="22463" cy="19966"/>
              </a:xfrm>
              <a:custGeom>
                <a:avLst/>
                <a:gdLst>
                  <a:gd name="T0" fmla="*/ 0 w 9"/>
                  <a:gd name="T1" fmla="*/ 1 h 8"/>
                  <a:gd name="T2" fmla="*/ 8 w 9"/>
                  <a:gd name="T3" fmla="*/ 8 h 8"/>
                  <a:gd name="T4" fmla="*/ 9 w 9"/>
                  <a:gd name="T5" fmla="*/ 6 h 8"/>
                  <a:gd name="T6" fmla="*/ 3 w 9"/>
                  <a:gd name="T7" fmla="*/ 0 h 8"/>
                  <a:gd name="T8" fmla="*/ 0 w 9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0" y="1"/>
                    </a:moveTo>
                    <a:lnTo>
                      <a:pt x="8" y="8"/>
                    </a:lnTo>
                    <a:lnTo>
                      <a:pt x="9" y="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01" name="Freeform 163"/>
              <p:cNvSpPr>
                <a:spLocks/>
              </p:cNvSpPr>
              <p:nvPr/>
            </p:nvSpPr>
            <p:spPr bwMode="auto">
              <a:xfrm>
                <a:off x="7158159" y="3942523"/>
                <a:ext cx="24958" cy="14975"/>
              </a:xfrm>
              <a:custGeom>
                <a:avLst/>
                <a:gdLst>
                  <a:gd name="T0" fmla="*/ 0 w 10"/>
                  <a:gd name="T1" fmla="*/ 3 h 6"/>
                  <a:gd name="T2" fmla="*/ 9 w 10"/>
                  <a:gd name="T3" fmla="*/ 6 h 6"/>
                  <a:gd name="T4" fmla="*/ 10 w 10"/>
                  <a:gd name="T5" fmla="*/ 3 h 6"/>
                  <a:gd name="T6" fmla="*/ 1 w 10"/>
                  <a:gd name="T7" fmla="*/ 0 h 6"/>
                  <a:gd name="T8" fmla="*/ 0 w 10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0" y="3"/>
                    </a:moveTo>
                    <a:lnTo>
                      <a:pt x="9" y="6"/>
                    </a:lnTo>
                    <a:lnTo>
                      <a:pt x="10" y="3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02" name="Freeform 164"/>
              <p:cNvSpPr>
                <a:spLocks/>
              </p:cNvSpPr>
              <p:nvPr/>
            </p:nvSpPr>
            <p:spPr bwMode="auto">
              <a:xfrm>
                <a:off x="7128209" y="3790281"/>
                <a:ext cx="22463" cy="22463"/>
              </a:xfrm>
              <a:custGeom>
                <a:avLst/>
                <a:gdLst>
                  <a:gd name="T0" fmla="*/ 9 w 9"/>
                  <a:gd name="T1" fmla="*/ 3 h 9"/>
                  <a:gd name="T2" fmla="*/ 8 w 9"/>
                  <a:gd name="T3" fmla="*/ 0 h 9"/>
                  <a:gd name="T4" fmla="*/ 0 w 9"/>
                  <a:gd name="T5" fmla="*/ 7 h 9"/>
                  <a:gd name="T6" fmla="*/ 2 w 9"/>
                  <a:gd name="T7" fmla="*/ 9 h 9"/>
                  <a:gd name="T8" fmla="*/ 9 w 9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9" y="3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03" name="Freeform 165"/>
              <p:cNvSpPr>
                <a:spLocks/>
              </p:cNvSpPr>
              <p:nvPr/>
            </p:nvSpPr>
            <p:spPr bwMode="auto">
              <a:xfrm>
                <a:off x="7153167" y="3840196"/>
                <a:ext cx="27454" cy="12480"/>
              </a:xfrm>
              <a:custGeom>
                <a:avLst/>
                <a:gdLst>
                  <a:gd name="T0" fmla="*/ 10 w 11"/>
                  <a:gd name="T1" fmla="*/ 0 h 5"/>
                  <a:gd name="T2" fmla="*/ 0 w 11"/>
                  <a:gd name="T3" fmla="*/ 3 h 5"/>
                  <a:gd name="T4" fmla="*/ 2 w 11"/>
                  <a:gd name="T5" fmla="*/ 5 h 5"/>
                  <a:gd name="T6" fmla="*/ 11 w 11"/>
                  <a:gd name="T7" fmla="*/ 3 h 5"/>
                  <a:gd name="T8" fmla="*/ 10 w 11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04" name="Rectangle 166"/>
              <p:cNvSpPr>
                <a:spLocks noChangeArrowheads="1"/>
              </p:cNvSpPr>
              <p:nvPr/>
            </p:nvSpPr>
            <p:spPr bwMode="auto">
              <a:xfrm>
                <a:off x="6893606" y="3890112"/>
                <a:ext cx="24958" cy="7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05" name="Rectangle 167"/>
              <p:cNvSpPr>
                <a:spLocks noChangeArrowheads="1"/>
              </p:cNvSpPr>
              <p:nvPr/>
            </p:nvSpPr>
            <p:spPr bwMode="auto">
              <a:xfrm>
                <a:off x="7170638" y="3892607"/>
                <a:ext cx="27454" cy="7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63" name="组合 162"/>
          <p:cNvGrpSpPr/>
          <p:nvPr/>
        </p:nvGrpSpPr>
        <p:grpSpPr>
          <a:xfrm>
            <a:off x="2606703" y="4397533"/>
            <a:ext cx="1005867" cy="1011639"/>
            <a:chOff x="2166243" y="4454031"/>
            <a:chExt cx="1005867" cy="1011639"/>
          </a:xfrm>
        </p:grpSpPr>
        <p:sp>
          <p:nvSpPr>
            <p:cNvPr id="19" name="Oval 21"/>
            <p:cNvSpPr/>
            <p:nvPr/>
          </p:nvSpPr>
          <p:spPr>
            <a:xfrm>
              <a:off x="2166243" y="4454031"/>
              <a:ext cx="1005867" cy="1011639"/>
            </a:xfrm>
            <a:prstGeom prst="ellipse">
              <a:avLst/>
            </a:prstGeom>
            <a:solidFill>
              <a:srgbClr val="43C5AD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06" name="Group 109"/>
            <p:cNvGrpSpPr/>
            <p:nvPr/>
          </p:nvGrpSpPr>
          <p:grpSpPr>
            <a:xfrm>
              <a:off x="2449088" y="4726893"/>
              <a:ext cx="420556" cy="546721"/>
              <a:chOff x="6421904" y="4798576"/>
              <a:chExt cx="299494" cy="389342"/>
            </a:xfrm>
            <a:solidFill>
              <a:schemeClr val="bg1"/>
            </a:solidFill>
          </p:grpSpPr>
          <p:sp>
            <p:nvSpPr>
              <p:cNvPr id="107" name="Freeform 170"/>
              <p:cNvSpPr>
                <a:spLocks/>
              </p:cNvSpPr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08" name="Freeform 171"/>
              <p:cNvSpPr>
                <a:spLocks/>
              </p:cNvSpPr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46" name="组合 145"/>
          <p:cNvGrpSpPr/>
          <p:nvPr/>
        </p:nvGrpSpPr>
        <p:grpSpPr>
          <a:xfrm>
            <a:off x="9381645" y="2437417"/>
            <a:ext cx="715716" cy="719823"/>
            <a:chOff x="9105498" y="2506757"/>
            <a:chExt cx="715716" cy="719823"/>
          </a:xfrm>
        </p:grpSpPr>
        <p:sp>
          <p:nvSpPr>
            <p:cNvPr id="27" name="Oval 30"/>
            <p:cNvSpPr/>
            <p:nvPr/>
          </p:nvSpPr>
          <p:spPr>
            <a:xfrm>
              <a:off x="9105498" y="2506757"/>
              <a:ext cx="715716" cy="719823"/>
            </a:xfrm>
            <a:prstGeom prst="ellipse">
              <a:avLst/>
            </a:prstGeom>
            <a:solidFill>
              <a:srgbClr val="43C5AD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09" name="Group 112"/>
            <p:cNvGrpSpPr/>
            <p:nvPr/>
          </p:nvGrpSpPr>
          <p:grpSpPr>
            <a:xfrm>
              <a:off x="9196783" y="2648503"/>
              <a:ext cx="536205" cy="436325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110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11" name="Freeform 6"/>
              <p:cNvSpPr>
                <a:spLocks/>
              </p:cNvSpPr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12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53" name="组合 152"/>
          <p:cNvGrpSpPr/>
          <p:nvPr/>
        </p:nvGrpSpPr>
        <p:grpSpPr>
          <a:xfrm>
            <a:off x="8518715" y="2157682"/>
            <a:ext cx="715716" cy="719823"/>
            <a:chOff x="5782365" y="1289814"/>
            <a:chExt cx="715716" cy="719823"/>
          </a:xfrm>
        </p:grpSpPr>
        <p:sp>
          <p:nvSpPr>
            <p:cNvPr id="26" name="Oval 29"/>
            <p:cNvSpPr/>
            <p:nvPr/>
          </p:nvSpPr>
          <p:spPr>
            <a:xfrm>
              <a:off x="5782365" y="1289814"/>
              <a:ext cx="715716" cy="719823"/>
            </a:xfrm>
            <a:prstGeom prst="ellipse">
              <a:avLst/>
            </a:prstGeom>
            <a:solidFill>
              <a:srgbClr val="F4CE3F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13" name="Group 116"/>
            <p:cNvGrpSpPr/>
            <p:nvPr/>
          </p:nvGrpSpPr>
          <p:grpSpPr>
            <a:xfrm>
              <a:off x="5956522" y="1465130"/>
              <a:ext cx="396023" cy="393745"/>
              <a:chOff x="2306360" y="1306978"/>
              <a:chExt cx="434268" cy="431771"/>
            </a:xfrm>
            <a:solidFill>
              <a:schemeClr val="bg1"/>
            </a:solidFill>
          </p:grpSpPr>
          <p:sp>
            <p:nvSpPr>
              <p:cNvPr id="114" name="Freeform 8"/>
              <p:cNvSpPr>
                <a:spLocks/>
              </p:cNvSpPr>
              <p:nvPr/>
            </p:nvSpPr>
            <p:spPr bwMode="auto">
              <a:xfrm>
                <a:off x="2306360" y="1623943"/>
                <a:ext cx="114806" cy="114806"/>
              </a:xfrm>
              <a:custGeom>
                <a:avLst/>
                <a:gdLst>
                  <a:gd name="T0" fmla="*/ 21 w 46"/>
                  <a:gd name="T1" fmla="*/ 0 h 46"/>
                  <a:gd name="T2" fmla="*/ 0 w 46"/>
                  <a:gd name="T3" fmla="*/ 46 h 46"/>
                  <a:gd name="T4" fmla="*/ 46 w 46"/>
                  <a:gd name="T5" fmla="*/ 25 h 46"/>
                  <a:gd name="T6" fmla="*/ 46 w 46"/>
                  <a:gd name="T7" fmla="*/ 26 h 46"/>
                  <a:gd name="T8" fmla="*/ 21 w 46"/>
                  <a:gd name="T9" fmla="*/ 0 h 46"/>
                  <a:gd name="T10" fmla="*/ 21 w 46"/>
                  <a:gd name="T1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46">
                    <a:moveTo>
                      <a:pt x="21" y="0"/>
                    </a:moveTo>
                    <a:lnTo>
                      <a:pt x="0" y="46"/>
                    </a:lnTo>
                    <a:lnTo>
                      <a:pt x="46" y="25"/>
                    </a:lnTo>
                    <a:lnTo>
                      <a:pt x="46" y="26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15" name="Freeform 9"/>
              <p:cNvSpPr>
                <a:spLocks/>
              </p:cNvSpPr>
              <p:nvPr/>
            </p:nvSpPr>
            <p:spPr bwMode="auto">
              <a:xfrm>
                <a:off x="2371251" y="1344415"/>
                <a:ext cx="289511" cy="292007"/>
              </a:xfrm>
              <a:custGeom>
                <a:avLst/>
                <a:gdLst>
                  <a:gd name="T0" fmla="*/ 105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5 w 116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17">
                    <a:moveTo>
                      <a:pt x="105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16" name="Freeform 10"/>
              <p:cNvSpPr>
                <a:spLocks/>
              </p:cNvSpPr>
              <p:nvPr/>
            </p:nvSpPr>
            <p:spPr bwMode="auto">
              <a:xfrm>
                <a:off x="2411183" y="1384348"/>
                <a:ext cx="289511" cy="292007"/>
              </a:xfrm>
              <a:custGeom>
                <a:avLst/>
                <a:gdLst>
                  <a:gd name="T0" fmla="*/ 107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7 w 116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17">
                    <a:moveTo>
                      <a:pt x="107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17" name="Freeform 11"/>
              <p:cNvSpPr>
                <a:spLocks/>
              </p:cNvSpPr>
              <p:nvPr/>
            </p:nvSpPr>
            <p:spPr bwMode="auto">
              <a:xfrm>
                <a:off x="2653275" y="1306978"/>
                <a:ext cx="87353" cy="87353"/>
              </a:xfrm>
              <a:custGeom>
                <a:avLst/>
                <a:gdLst>
                  <a:gd name="T0" fmla="*/ 17 w 26"/>
                  <a:gd name="T1" fmla="*/ 8 h 26"/>
                  <a:gd name="T2" fmla="*/ 0 w 26"/>
                  <a:gd name="T3" fmla="*/ 7 h 26"/>
                  <a:gd name="T4" fmla="*/ 19 w 26"/>
                  <a:gd name="T5" fmla="*/ 26 h 26"/>
                  <a:gd name="T6" fmla="*/ 17 w 26"/>
                  <a:gd name="T7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26">
                    <a:moveTo>
                      <a:pt x="17" y="8"/>
                    </a:moveTo>
                    <a:cubicBezTo>
                      <a:pt x="9" y="0"/>
                      <a:pt x="0" y="7"/>
                      <a:pt x="0" y="7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6" y="17"/>
                      <a:pt x="1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54" name="组合 153"/>
          <p:cNvGrpSpPr/>
          <p:nvPr/>
        </p:nvGrpSpPr>
        <p:grpSpPr>
          <a:xfrm>
            <a:off x="4762273" y="2602276"/>
            <a:ext cx="594397" cy="597808"/>
            <a:chOff x="5066650" y="1740741"/>
            <a:chExt cx="715716" cy="719823"/>
          </a:xfrm>
        </p:grpSpPr>
        <p:sp>
          <p:nvSpPr>
            <p:cNvPr id="23" name="Oval 25"/>
            <p:cNvSpPr/>
            <p:nvPr/>
          </p:nvSpPr>
          <p:spPr>
            <a:xfrm>
              <a:off x="5066650" y="1740741"/>
              <a:ext cx="715716" cy="719823"/>
            </a:xfrm>
            <a:prstGeom prst="ellipse">
              <a:avLst/>
            </a:prstGeom>
            <a:solidFill>
              <a:srgbClr val="64A0DC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18" name="Group 121"/>
            <p:cNvGrpSpPr/>
            <p:nvPr/>
          </p:nvGrpSpPr>
          <p:grpSpPr>
            <a:xfrm>
              <a:off x="5260704" y="1942769"/>
              <a:ext cx="354901" cy="301399"/>
              <a:chOff x="2950272" y="1314466"/>
              <a:chExt cx="496661" cy="421788"/>
            </a:xfrm>
            <a:solidFill>
              <a:schemeClr val="bg1"/>
            </a:solidFill>
          </p:grpSpPr>
          <p:sp>
            <p:nvSpPr>
              <p:cNvPr id="119" name="Freeform 12"/>
              <p:cNvSpPr>
                <a:spLocks/>
              </p:cNvSpPr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20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21" name="Freeform 14"/>
              <p:cNvSpPr>
                <a:spLocks/>
              </p:cNvSpPr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22" name="Freeform 15"/>
              <p:cNvSpPr>
                <a:spLocks/>
              </p:cNvSpPr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23" name="Freeform 16"/>
              <p:cNvSpPr>
                <a:spLocks/>
              </p:cNvSpPr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24" name="Freeform 17"/>
              <p:cNvSpPr>
                <a:spLocks/>
              </p:cNvSpPr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59" name="组合 158"/>
          <p:cNvGrpSpPr/>
          <p:nvPr/>
        </p:nvGrpSpPr>
        <p:grpSpPr>
          <a:xfrm>
            <a:off x="5123417" y="3112495"/>
            <a:ext cx="751904" cy="894867"/>
            <a:chOff x="5317183" y="3513544"/>
            <a:chExt cx="751904" cy="894867"/>
          </a:xfrm>
        </p:grpSpPr>
        <p:sp>
          <p:nvSpPr>
            <p:cNvPr id="5" name="Freeform 6"/>
            <p:cNvSpPr>
              <a:spLocks/>
            </p:cNvSpPr>
            <p:nvPr/>
          </p:nvSpPr>
          <p:spPr bwMode="auto">
            <a:xfrm rot="8673252">
              <a:off x="5317183" y="3513544"/>
              <a:ext cx="751904" cy="894867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0092C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25" name="Freeform 45"/>
            <p:cNvSpPr>
              <a:spLocks noEditPoints="1"/>
            </p:cNvSpPr>
            <p:nvPr/>
          </p:nvSpPr>
          <p:spPr bwMode="auto">
            <a:xfrm>
              <a:off x="5491642" y="3682404"/>
              <a:ext cx="337257" cy="434947"/>
            </a:xfrm>
            <a:custGeom>
              <a:avLst/>
              <a:gdLst>
                <a:gd name="T0" fmla="*/ 104 w 109"/>
                <a:gd name="T1" fmla="*/ 67 h 141"/>
                <a:gd name="T2" fmla="*/ 96 w 109"/>
                <a:gd name="T3" fmla="*/ 67 h 141"/>
                <a:gd name="T4" fmla="*/ 96 w 109"/>
                <a:gd name="T5" fmla="*/ 44 h 141"/>
                <a:gd name="T6" fmla="*/ 84 w 109"/>
                <a:gd name="T7" fmla="*/ 13 h 141"/>
                <a:gd name="T8" fmla="*/ 55 w 109"/>
                <a:gd name="T9" fmla="*/ 0 h 141"/>
                <a:gd name="T10" fmla="*/ 25 w 109"/>
                <a:gd name="T11" fmla="*/ 13 h 141"/>
                <a:gd name="T12" fmla="*/ 13 w 109"/>
                <a:gd name="T13" fmla="*/ 44 h 141"/>
                <a:gd name="T14" fmla="*/ 13 w 109"/>
                <a:gd name="T15" fmla="*/ 67 h 141"/>
                <a:gd name="T16" fmla="*/ 6 w 109"/>
                <a:gd name="T17" fmla="*/ 67 h 141"/>
                <a:gd name="T18" fmla="*/ 0 w 109"/>
                <a:gd name="T19" fmla="*/ 73 h 141"/>
                <a:gd name="T20" fmla="*/ 0 w 109"/>
                <a:gd name="T21" fmla="*/ 136 h 141"/>
                <a:gd name="T22" fmla="*/ 6 w 109"/>
                <a:gd name="T23" fmla="*/ 141 h 141"/>
                <a:gd name="T24" fmla="*/ 104 w 109"/>
                <a:gd name="T25" fmla="*/ 141 h 141"/>
                <a:gd name="T26" fmla="*/ 109 w 109"/>
                <a:gd name="T27" fmla="*/ 136 h 141"/>
                <a:gd name="T28" fmla="*/ 109 w 109"/>
                <a:gd name="T29" fmla="*/ 73 h 141"/>
                <a:gd name="T30" fmla="*/ 104 w 109"/>
                <a:gd name="T31" fmla="*/ 67 h 141"/>
                <a:gd name="T32" fmla="*/ 67 w 109"/>
                <a:gd name="T33" fmla="*/ 124 h 141"/>
                <a:gd name="T34" fmla="*/ 55 w 109"/>
                <a:gd name="T35" fmla="*/ 136 h 141"/>
                <a:gd name="T36" fmla="*/ 43 w 109"/>
                <a:gd name="T37" fmla="*/ 124 h 141"/>
                <a:gd name="T38" fmla="*/ 43 w 109"/>
                <a:gd name="T39" fmla="*/ 102 h 141"/>
                <a:gd name="T40" fmla="*/ 55 w 109"/>
                <a:gd name="T41" fmla="*/ 90 h 141"/>
                <a:gd name="T42" fmla="*/ 67 w 109"/>
                <a:gd name="T43" fmla="*/ 102 h 141"/>
                <a:gd name="T44" fmla="*/ 67 w 109"/>
                <a:gd name="T45" fmla="*/ 124 h 141"/>
                <a:gd name="T46" fmla="*/ 77 w 109"/>
                <a:gd name="T47" fmla="*/ 67 h 141"/>
                <a:gd name="T48" fmla="*/ 33 w 109"/>
                <a:gd name="T49" fmla="*/ 67 h 141"/>
                <a:gd name="T50" fmla="*/ 33 w 109"/>
                <a:gd name="T51" fmla="*/ 44 h 141"/>
                <a:gd name="T52" fmla="*/ 39 w 109"/>
                <a:gd name="T53" fmla="*/ 26 h 141"/>
                <a:gd name="T54" fmla="*/ 55 w 109"/>
                <a:gd name="T55" fmla="*/ 19 h 141"/>
                <a:gd name="T56" fmla="*/ 70 w 109"/>
                <a:gd name="T57" fmla="*/ 26 h 141"/>
                <a:gd name="T58" fmla="*/ 77 w 109"/>
                <a:gd name="T59" fmla="*/ 44 h 141"/>
                <a:gd name="T60" fmla="*/ 77 w 109"/>
                <a:gd name="T61" fmla="*/ 6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1">
                  <a:moveTo>
                    <a:pt x="104" y="67"/>
                  </a:moveTo>
                  <a:cubicBezTo>
                    <a:pt x="96" y="67"/>
                    <a:pt x="96" y="67"/>
                    <a:pt x="96" y="67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5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8" y="21"/>
                    <a:pt x="13" y="32"/>
                    <a:pt x="13" y="44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70"/>
                    <a:pt x="0" y="73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9"/>
                    <a:pt x="3" y="141"/>
                    <a:pt x="6" y="141"/>
                  </a:cubicBezTo>
                  <a:cubicBezTo>
                    <a:pt x="104" y="141"/>
                    <a:pt x="104" y="141"/>
                    <a:pt x="104" y="141"/>
                  </a:cubicBezTo>
                  <a:cubicBezTo>
                    <a:pt x="107" y="141"/>
                    <a:pt x="109" y="139"/>
                    <a:pt x="109" y="136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7" y="67"/>
                    <a:pt x="104" y="67"/>
                  </a:cubicBezTo>
                  <a:close/>
                  <a:moveTo>
                    <a:pt x="67" y="124"/>
                  </a:moveTo>
                  <a:cubicBezTo>
                    <a:pt x="67" y="130"/>
                    <a:pt x="61" y="136"/>
                    <a:pt x="55" y="136"/>
                  </a:cubicBezTo>
                  <a:cubicBezTo>
                    <a:pt x="48" y="136"/>
                    <a:pt x="43" y="130"/>
                    <a:pt x="43" y="124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43" y="95"/>
                    <a:pt x="48" y="90"/>
                    <a:pt x="55" y="90"/>
                  </a:cubicBezTo>
                  <a:cubicBezTo>
                    <a:pt x="61" y="90"/>
                    <a:pt x="67" y="95"/>
                    <a:pt x="67" y="102"/>
                  </a:cubicBezTo>
                  <a:lnTo>
                    <a:pt x="67" y="124"/>
                  </a:lnTo>
                  <a:close/>
                  <a:moveTo>
                    <a:pt x="77" y="67"/>
                  </a:moveTo>
                  <a:cubicBezTo>
                    <a:pt x="33" y="67"/>
                    <a:pt x="33" y="67"/>
                    <a:pt x="33" y="67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37"/>
                    <a:pt x="35" y="31"/>
                    <a:pt x="39" y="26"/>
                  </a:cubicBezTo>
                  <a:cubicBezTo>
                    <a:pt x="44" y="22"/>
                    <a:pt x="49" y="19"/>
                    <a:pt x="55" y="19"/>
                  </a:cubicBezTo>
                  <a:cubicBezTo>
                    <a:pt x="61" y="19"/>
                    <a:pt x="66" y="22"/>
                    <a:pt x="70" y="26"/>
                  </a:cubicBezTo>
                  <a:cubicBezTo>
                    <a:pt x="74" y="31"/>
                    <a:pt x="77" y="37"/>
                    <a:pt x="77" y="44"/>
                  </a:cubicBezTo>
                  <a:lnTo>
                    <a:pt x="77" y="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2004886" y="2783997"/>
            <a:ext cx="715716" cy="719823"/>
            <a:chOff x="1601908" y="3794458"/>
            <a:chExt cx="715716" cy="719823"/>
          </a:xfrm>
        </p:grpSpPr>
        <p:sp>
          <p:nvSpPr>
            <p:cNvPr id="25" name="Oval 28"/>
            <p:cNvSpPr/>
            <p:nvPr/>
          </p:nvSpPr>
          <p:spPr>
            <a:xfrm>
              <a:off x="1601908" y="3794458"/>
              <a:ext cx="715716" cy="719823"/>
            </a:xfrm>
            <a:prstGeom prst="ellipse">
              <a:avLst/>
            </a:prstGeom>
            <a:solidFill>
              <a:srgbClr val="43C5AD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26" name="Group 130"/>
            <p:cNvGrpSpPr/>
            <p:nvPr/>
          </p:nvGrpSpPr>
          <p:grpSpPr>
            <a:xfrm>
              <a:off x="1736673" y="3930750"/>
              <a:ext cx="453185" cy="445993"/>
              <a:chOff x="1587575" y="2265358"/>
              <a:chExt cx="314468" cy="309477"/>
            </a:xfrm>
            <a:solidFill>
              <a:schemeClr val="bg1"/>
            </a:solidFill>
          </p:grpSpPr>
          <p:sp>
            <p:nvSpPr>
              <p:cNvPr id="127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28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66" name="组合 165"/>
          <p:cNvGrpSpPr/>
          <p:nvPr/>
        </p:nvGrpSpPr>
        <p:grpSpPr>
          <a:xfrm>
            <a:off x="7668210" y="1666508"/>
            <a:ext cx="715716" cy="719823"/>
            <a:chOff x="2953653" y="2129531"/>
            <a:chExt cx="715716" cy="719823"/>
          </a:xfrm>
        </p:grpSpPr>
        <p:sp>
          <p:nvSpPr>
            <p:cNvPr id="24" name="Oval 27"/>
            <p:cNvSpPr/>
            <p:nvPr/>
          </p:nvSpPr>
          <p:spPr>
            <a:xfrm>
              <a:off x="2953653" y="2129531"/>
              <a:ext cx="715716" cy="719823"/>
            </a:xfrm>
            <a:prstGeom prst="ellipse">
              <a:avLst/>
            </a:prstGeom>
            <a:solidFill>
              <a:srgbClr val="C1D84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29" name="Group 133"/>
            <p:cNvGrpSpPr/>
            <p:nvPr/>
          </p:nvGrpSpPr>
          <p:grpSpPr>
            <a:xfrm>
              <a:off x="3154439" y="2319423"/>
              <a:ext cx="314140" cy="357472"/>
              <a:chOff x="2927811" y="2108124"/>
              <a:chExt cx="361887" cy="411804"/>
            </a:xfrm>
            <a:solidFill>
              <a:schemeClr val="bg1"/>
            </a:solidFill>
          </p:grpSpPr>
          <p:sp>
            <p:nvSpPr>
              <p:cNvPr id="130" name="Freeform 68"/>
              <p:cNvSpPr>
                <a:spLocks noEditPoints="1"/>
              </p:cNvSpPr>
              <p:nvPr/>
            </p:nvSpPr>
            <p:spPr bwMode="auto">
              <a:xfrm>
                <a:off x="2927811" y="2108124"/>
                <a:ext cx="164722" cy="299494"/>
              </a:xfrm>
              <a:custGeom>
                <a:avLst/>
                <a:gdLst>
                  <a:gd name="T0" fmla="*/ 50 w 50"/>
                  <a:gd name="T1" fmla="*/ 83 h 90"/>
                  <a:gd name="T2" fmla="*/ 50 w 50"/>
                  <a:gd name="T3" fmla="*/ 7 h 90"/>
                  <a:gd name="T4" fmla="*/ 44 w 50"/>
                  <a:gd name="T5" fmla="*/ 0 h 90"/>
                  <a:gd name="T6" fmla="*/ 6 w 50"/>
                  <a:gd name="T7" fmla="*/ 0 h 90"/>
                  <a:gd name="T8" fmla="*/ 0 w 50"/>
                  <a:gd name="T9" fmla="*/ 7 h 90"/>
                  <a:gd name="T10" fmla="*/ 0 w 50"/>
                  <a:gd name="T11" fmla="*/ 83 h 90"/>
                  <a:gd name="T12" fmla="*/ 6 w 50"/>
                  <a:gd name="T13" fmla="*/ 90 h 90"/>
                  <a:gd name="T14" fmla="*/ 44 w 50"/>
                  <a:gd name="T15" fmla="*/ 90 h 90"/>
                  <a:gd name="T16" fmla="*/ 50 w 50"/>
                  <a:gd name="T17" fmla="*/ 83 h 90"/>
                  <a:gd name="T18" fmla="*/ 39 w 50"/>
                  <a:gd name="T19" fmla="*/ 5 h 90"/>
                  <a:gd name="T20" fmla="*/ 41 w 50"/>
                  <a:gd name="T21" fmla="*/ 6 h 90"/>
                  <a:gd name="T22" fmla="*/ 39 w 50"/>
                  <a:gd name="T23" fmla="*/ 8 h 90"/>
                  <a:gd name="T24" fmla="*/ 38 w 50"/>
                  <a:gd name="T25" fmla="*/ 6 h 90"/>
                  <a:gd name="T26" fmla="*/ 39 w 50"/>
                  <a:gd name="T27" fmla="*/ 5 h 90"/>
                  <a:gd name="T28" fmla="*/ 16 w 50"/>
                  <a:gd name="T29" fmla="*/ 5 h 90"/>
                  <a:gd name="T30" fmla="*/ 34 w 50"/>
                  <a:gd name="T31" fmla="*/ 5 h 90"/>
                  <a:gd name="T32" fmla="*/ 34 w 50"/>
                  <a:gd name="T33" fmla="*/ 7 h 90"/>
                  <a:gd name="T34" fmla="*/ 16 w 50"/>
                  <a:gd name="T35" fmla="*/ 7 h 90"/>
                  <a:gd name="T36" fmla="*/ 16 w 50"/>
                  <a:gd name="T37" fmla="*/ 5 h 90"/>
                  <a:gd name="T38" fmla="*/ 5 w 50"/>
                  <a:gd name="T39" fmla="*/ 69 h 90"/>
                  <a:gd name="T40" fmla="*/ 5 w 50"/>
                  <a:gd name="T41" fmla="*/ 11 h 90"/>
                  <a:gd name="T42" fmla="*/ 45 w 50"/>
                  <a:gd name="T43" fmla="*/ 11 h 90"/>
                  <a:gd name="T44" fmla="*/ 45 w 50"/>
                  <a:gd name="T45" fmla="*/ 69 h 90"/>
                  <a:gd name="T46" fmla="*/ 5 w 50"/>
                  <a:gd name="T47" fmla="*/ 69 h 90"/>
                  <a:gd name="T48" fmla="*/ 25 w 50"/>
                  <a:gd name="T49" fmla="*/ 83 h 90"/>
                  <a:gd name="T50" fmla="*/ 21 w 50"/>
                  <a:gd name="T51" fmla="*/ 79 h 90"/>
                  <a:gd name="T52" fmla="*/ 25 w 50"/>
                  <a:gd name="T53" fmla="*/ 75 h 90"/>
                  <a:gd name="T54" fmla="*/ 29 w 50"/>
                  <a:gd name="T55" fmla="*/ 79 h 90"/>
                  <a:gd name="T56" fmla="*/ 25 w 50"/>
                  <a:gd name="T57" fmla="*/ 8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90">
                    <a:moveTo>
                      <a:pt x="50" y="83"/>
                    </a:moveTo>
                    <a:cubicBezTo>
                      <a:pt x="50" y="7"/>
                      <a:pt x="50" y="7"/>
                      <a:pt x="50" y="7"/>
                    </a:cubicBezTo>
                    <a:cubicBezTo>
                      <a:pt x="50" y="3"/>
                      <a:pt x="47" y="0"/>
                      <a:pt x="44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6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7" y="90"/>
                      <a:pt x="50" y="87"/>
                      <a:pt x="50" y="83"/>
                    </a:cubicBezTo>
                    <a:close/>
                    <a:moveTo>
                      <a:pt x="39" y="5"/>
                    </a:moveTo>
                    <a:cubicBezTo>
                      <a:pt x="40" y="5"/>
                      <a:pt x="41" y="5"/>
                      <a:pt x="41" y="6"/>
                    </a:cubicBezTo>
                    <a:cubicBezTo>
                      <a:pt x="41" y="7"/>
                      <a:pt x="40" y="8"/>
                      <a:pt x="39" y="8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9" y="5"/>
                    </a:cubicBezTo>
                    <a:close/>
                    <a:moveTo>
                      <a:pt x="16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6" y="7"/>
                      <a:pt x="16" y="7"/>
                      <a:pt x="16" y="7"/>
                    </a:cubicBezTo>
                    <a:lnTo>
                      <a:pt x="16" y="5"/>
                    </a:lnTo>
                    <a:close/>
                    <a:moveTo>
                      <a:pt x="5" y="69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69"/>
                      <a:pt x="45" y="69"/>
                      <a:pt x="45" y="69"/>
                    </a:cubicBezTo>
                    <a:lnTo>
                      <a:pt x="5" y="69"/>
                    </a:lnTo>
                    <a:close/>
                    <a:moveTo>
                      <a:pt x="25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5" y="75"/>
                    </a:cubicBezTo>
                    <a:cubicBezTo>
                      <a:pt x="27" y="75"/>
                      <a:pt x="29" y="77"/>
                      <a:pt x="29" y="79"/>
                    </a:cubicBezTo>
                    <a:cubicBezTo>
                      <a:pt x="29" y="81"/>
                      <a:pt x="27" y="83"/>
                      <a:pt x="2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31" name="Freeform 69"/>
              <p:cNvSpPr>
                <a:spLocks noEditPoints="1"/>
              </p:cNvSpPr>
              <p:nvPr/>
            </p:nvSpPr>
            <p:spPr bwMode="auto">
              <a:xfrm>
                <a:off x="3119985" y="2220434"/>
                <a:ext cx="169713" cy="299494"/>
              </a:xfrm>
              <a:custGeom>
                <a:avLst/>
                <a:gdLst>
                  <a:gd name="T0" fmla="*/ 44 w 51"/>
                  <a:gd name="T1" fmla="*/ 0 h 90"/>
                  <a:gd name="T2" fmla="*/ 7 w 51"/>
                  <a:gd name="T3" fmla="*/ 0 h 90"/>
                  <a:gd name="T4" fmla="*/ 0 w 51"/>
                  <a:gd name="T5" fmla="*/ 7 h 90"/>
                  <a:gd name="T6" fmla="*/ 0 w 51"/>
                  <a:gd name="T7" fmla="*/ 83 h 90"/>
                  <a:gd name="T8" fmla="*/ 7 w 51"/>
                  <a:gd name="T9" fmla="*/ 90 h 90"/>
                  <a:gd name="T10" fmla="*/ 44 w 51"/>
                  <a:gd name="T11" fmla="*/ 90 h 90"/>
                  <a:gd name="T12" fmla="*/ 51 w 51"/>
                  <a:gd name="T13" fmla="*/ 83 h 90"/>
                  <a:gd name="T14" fmla="*/ 51 w 51"/>
                  <a:gd name="T15" fmla="*/ 7 h 90"/>
                  <a:gd name="T16" fmla="*/ 44 w 51"/>
                  <a:gd name="T17" fmla="*/ 0 h 90"/>
                  <a:gd name="T18" fmla="*/ 40 w 51"/>
                  <a:gd name="T19" fmla="*/ 5 h 90"/>
                  <a:gd name="T20" fmla="*/ 42 w 51"/>
                  <a:gd name="T21" fmla="*/ 6 h 90"/>
                  <a:gd name="T22" fmla="*/ 40 w 51"/>
                  <a:gd name="T23" fmla="*/ 8 h 90"/>
                  <a:gd name="T24" fmla="*/ 38 w 51"/>
                  <a:gd name="T25" fmla="*/ 6 h 90"/>
                  <a:gd name="T26" fmla="*/ 40 w 51"/>
                  <a:gd name="T27" fmla="*/ 5 h 90"/>
                  <a:gd name="T28" fmla="*/ 17 w 51"/>
                  <a:gd name="T29" fmla="*/ 5 h 90"/>
                  <a:gd name="T30" fmla="*/ 34 w 51"/>
                  <a:gd name="T31" fmla="*/ 5 h 90"/>
                  <a:gd name="T32" fmla="*/ 34 w 51"/>
                  <a:gd name="T33" fmla="*/ 7 h 90"/>
                  <a:gd name="T34" fmla="*/ 17 w 51"/>
                  <a:gd name="T35" fmla="*/ 7 h 90"/>
                  <a:gd name="T36" fmla="*/ 17 w 51"/>
                  <a:gd name="T37" fmla="*/ 5 h 90"/>
                  <a:gd name="T38" fmla="*/ 26 w 51"/>
                  <a:gd name="T39" fmla="*/ 83 h 90"/>
                  <a:gd name="T40" fmla="*/ 21 w 51"/>
                  <a:gd name="T41" fmla="*/ 79 h 90"/>
                  <a:gd name="T42" fmla="*/ 26 w 51"/>
                  <a:gd name="T43" fmla="*/ 75 h 90"/>
                  <a:gd name="T44" fmla="*/ 30 w 51"/>
                  <a:gd name="T45" fmla="*/ 79 h 90"/>
                  <a:gd name="T46" fmla="*/ 26 w 51"/>
                  <a:gd name="T47" fmla="*/ 83 h 90"/>
                  <a:gd name="T48" fmla="*/ 46 w 51"/>
                  <a:gd name="T49" fmla="*/ 69 h 90"/>
                  <a:gd name="T50" fmla="*/ 5 w 51"/>
                  <a:gd name="T51" fmla="*/ 69 h 90"/>
                  <a:gd name="T52" fmla="*/ 5 w 51"/>
                  <a:gd name="T53" fmla="*/ 11 h 90"/>
                  <a:gd name="T54" fmla="*/ 46 w 51"/>
                  <a:gd name="T55" fmla="*/ 11 h 90"/>
                  <a:gd name="T56" fmla="*/ 46 w 51"/>
                  <a:gd name="T57" fmla="*/ 6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1" h="90">
                    <a:moveTo>
                      <a:pt x="4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7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8" y="90"/>
                      <a:pt x="51" y="87"/>
                      <a:pt x="51" y="83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3"/>
                      <a:pt x="48" y="0"/>
                      <a:pt x="44" y="0"/>
                    </a:cubicBezTo>
                    <a:close/>
                    <a:moveTo>
                      <a:pt x="40" y="5"/>
                    </a:moveTo>
                    <a:cubicBezTo>
                      <a:pt x="41" y="5"/>
                      <a:pt x="42" y="5"/>
                      <a:pt x="42" y="6"/>
                    </a:cubicBezTo>
                    <a:cubicBezTo>
                      <a:pt x="42" y="7"/>
                      <a:pt x="41" y="8"/>
                      <a:pt x="40" y="8"/>
                    </a:cubicBezTo>
                    <a:cubicBezTo>
                      <a:pt x="39" y="8"/>
                      <a:pt x="38" y="7"/>
                      <a:pt x="38" y="6"/>
                    </a:cubicBezTo>
                    <a:cubicBezTo>
                      <a:pt x="38" y="5"/>
                      <a:pt x="39" y="5"/>
                      <a:pt x="40" y="5"/>
                    </a:cubicBezTo>
                    <a:close/>
                    <a:moveTo>
                      <a:pt x="17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7" y="7"/>
                      <a:pt x="17" y="7"/>
                      <a:pt x="17" y="7"/>
                    </a:cubicBezTo>
                    <a:lnTo>
                      <a:pt x="17" y="5"/>
                    </a:lnTo>
                    <a:close/>
                    <a:moveTo>
                      <a:pt x="26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6" y="75"/>
                    </a:cubicBezTo>
                    <a:cubicBezTo>
                      <a:pt x="28" y="75"/>
                      <a:pt x="30" y="77"/>
                      <a:pt x="30" y="79"/>
                    </a:cubicBezTo>
                    <a:cubicBezTo>
                      <a:pt x="30" y="81"/>
                      <a:pt x="28" y="83"/>
                      <a:pt x="26" y="83"/>
                    </a:cubicBezTo>
                    <a:close/>
                    <a:moveTo>
                      <a:pt x="46" y="69"/>
                    </a:moveTo>
                    <a:cubicBezTo>
                      <a:pt x="5" y="69"/>
                      <a:pt x="5" y="69"/>
                      <a:pt x="5" y="6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32" name="Freeform 70"/>
              <p:cNvSpPr>
                <a:spLocks/>
              </p:cNvSpPr>
              <p:nvPr/>
            </p:nvSpPr>
            <p:spPr bwMode="auto">
              <a:xfrm>
                <a:off x="3107507" y="2125594"/>
                <a:ext cx="99831" cy="82362"/>
              </a:xfrm>
              <a:custGeom>
                <a:avLst/>
                <a:gdLst>
                  <a:gd name="T0" fmla="*/ 32 w 40"/>
                  <a:gd name="T1" fmla="*/ 33 h 33"/>
                  <a:gd name="T2" fmla="*/ 40 w 40"/>
                  <a:gd name="T3" fmla="*/ 33 h 33"/>
                  <a:gd name="T4" fmla="*/ 40 w 40"/>
                  <a:gd name="T5" fmla="*/ 8 h 33"/>
                  <a:gd name="T6" fmla="*/ 40 w 40"/>
                  <a:gd name="T7" fmla="*/ 0 h 33"/>
                  <a:gd name="T8" fmla="*/ 32 w 40"/>
                  <a:gd name="T9" fmla="*/ 0 h 33"/>
                  <a:gd name="T10" fmla="*/ 0 w 40"/>
                  <a:gd name="T11" fmla="*/ 0 h 33"/>
                  <a:gd name="T12" fmla="*/ 0 w 40"/>
                  <a:gd name="T13" fmla="*/ 8 h 33"/>
                  <a:gd name="T14" fmla="*/ 32 w 40"/>
                  <a:gd name="T15" fmla="*/ 8 h 33"/>
                  <a:gd name="T16" fmla="*/ 32 w 40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3">
                    <a:moveTo>
                      <a:pt x="32" y="33"/>
                    </a:moveTo>
                    <a:lnTo>
                      <a:pt x="40" y="33"/>
                    </a:lnTo>
                    <a:lnTo>
                      <a:pt x="40" y="8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32" y="8"/>
                    </a:lnTo>
                    <a:lnTo>
                      <a:pt x="32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33" name="Freeform 71"/>
              <p:cNvSpPr>
                <a:spLocks/>
              </p:cNvSpPr>
              <p:nvPr/>
            </p:nvSpPr>
            <p:spPr bwMode="auto">
              <a:xfrm>
                <a:off x="3017659" y="2425088"/>
                <a:ext cx="82362" cy="82362"/>
              </a:xfrm>
              <a:custGeom>
                <a:avLst/>
                <a:gdLst>
                  <a:gd name="T0" fmla="*/ 8 w 33"/>
                  <a:gd name="T1" fmla="*/ 0 h 33"/>
                  <a:gd name="T2" fmla="*/ 0 w 33"/>
                  <a:gd name="T3" fmla="*/ 0 h 33"/>
                  <a:gd name="T4" fmla="*/ 0 w 33"/>
                  <a:gd name="T5" fmla="*/ 25 h 33"/>
                  <a:gd name="T6" fmla="*/ 0 w 33"/>
                  <a:gd name="T7" fmla="*/ 33 h 33"/>
                  <a:gd name="T8" fmla="*/ 8 w 33"/>
                  <a:gd name="T9" fmla="*/ 33 h 33"/>
                  <a:gd name="T10" fmla="*/ 33 w 33"/>
                  <a:gd name="T11" fmla="*/ 33 h 33"/>
                  <a:gd name="T12" fmla="*/ 33 w 33"/>
                  <a:gd name="T13" fmla="*/ 25 h 33"/>
                  <a:gd name="T14" fmla="*/ 8 w 33"/>
                  <a:gd name="T15" fmla="*/ 25 h 33"/>
                  <a:gd name="T16" fmla="*/ 8 w 33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3">
                    <a:moveTo>
                      <a:pt x="8" y="0"/>
                    </a:moveTo>
                    <a:lnTo>
                      <a:pt x="0" y="0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8" y="33"/>
                    </a:lnTo>
                    <a:lnTo>
                      <a:pt x="33" y="33"/>
                    </a:lnTo>
                    <a:lnTo>
                      <a:pt x="33" y="25"/>
                    </a:lnTo>
                    <a:lnTo>
                      <a:pt x="8" y="25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62" name="组合 161"/>
          <p:cNvGrpSpPr/>
          <p:nvPr/>
        </p:nvGrpSpPr>
        <p:grpSpPr>
          <a:xfrm>
            <a:off x="3751548" y="4433559"/>
            <a:ext cx="970215" cy="815215"/>
            <a:chOff x="3545558" y="4835994"/>
            <a:chExt cx="970215" cy="815215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 rot="5400000">
              <a:off x="3623058" y="4758494"/>
              <a:ext cx="815215" cy="970215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C1D84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34" name="Group 138"/>
            <p:cNvGrpSpPr/>
            <p:nvPr/>
          </p:nvGrpSpPr>
          <p:grpSpPr>
            <a:xfrm>
              <a:off x="3686798" y="5019885"/>
              <a:ext cx="546661" cy="403784"/>
              <a:chOff x="2563427" y="3717902"/>
              <a:chExt cx="439257" cy="324452"/>
            </a:xfrm>
            <a:solidFill>
              <a:schemeClr val="bg1"/>
            </a:solidFill>
          </p:grpSpPr>
          <p:sp>
            <p:nvSpPr>
              <p:cNvPr id="135" name="Freeform 92"/>
              <p:cNvSpPr>
                <a:spLocks/>
              </p:cNvSpPr>
              <p:nvPr/>
            </p:nvSpPr>
            <p:spPr bwMode="auto">
              <a:xfrm>
                <a:off x="2720660" y="3942523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36" name="Freeform 93"/>
              <p:cNvSpPr>
                <a:spLocks/>
              </p:cNvSpPr>
              <p:nvPr/>
            </p:nvSpPr>
            <p:spPr bwMode="auto">
              <a:xfrm>
                <a:off x="2638300" y="3830213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37" name="Freeform 94"/>
              <p:cNvSpPr>
                <a:spLocks/>
              </p:cNvSpPr>
              <p:nvPr/>
            </p:nvSpPr>
            <p:spPr bwMode="auto">
              <a:xfrm>
                <a:off x="2563427" y="3717902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61" name="组合 160"/>
          <p:cNvGrpSpPr/>
          <p:nvPr/>
        </p:nvGrpSpPr>
        <p:grpSpPr>
          <a:xfrm>
            <a:off x="3999369" y="3615950"/>
            <a:ext cx="859011" cy="721776"/>
            <a:chOff x="4337445" y="3651963"/>
            <a:chExt cx="894867" cy="751904"/>
          </a:xfrm>
        </p:grpSpPr>
        <p:sp>
          <p:nvSpPr>
            <p:cNvPr id="6" name="Freeform 7"/>
            <p:cNvSpPr>
              <a:spLocks/>
            </p:cNvSpPr>
            <p:nvPr/>
          </p:nvSpPr>
          <p:spPr bwMode="auto">
            <a:xfrm rot="7869690">
              <a:off x="4408927" y="3580481"/>
              <a:ext cx="751904" cy="894867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4CE3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38" name="Freeform 145"/>
            <p:cNvSpPr>
              <a:spLocks/>
            </p:cNvSpPr>
            <p:nvPr/>
          </p:nvSpPr>
          <p:spPr bwMode="auto">
            <a:xfrm>
              <a:off x="4539592" y="3798050"/>
              <a:ext cx="434745" cy="341585"/>
            </a:xfrm>
            <a:custGeom>
              <a:avLst/>
              <a:gdLst>
                <a:gd name="T0" fmla="*/ 145 w 147"/>
                <a:gd name="T1" fmla="*/ 47 h 116"/>
                <a:gd name="T2" fmla="*/ 118 w 147"/>
                <a:gd name="T3" fmla="*/ 30 h 116"/>
                <a:gd name="T4" fmla="*/ 114 w 147"/>
                <a:gd name="T5" fmla="*/ 31 h 116"/>
                <a:gd name="T6" fmla="*/ 114 w 147"/>
                <a:gd name="T7" fmla="*/ 38 h 116"/>
                <a:gd name="T8" fmla="*/ 110 w 147"/>
                <a:gd name="T9" fmla="*/ 38 h 116"/>
                <a:gd name="T10" fmla="*/ 81 w 147"/>
                <a:gd name="T11" fmla="*/ 38 h 116"/>
                <a:gd name="T12" fmla="*/ 81 w 147"/>
                <a:gd name="T13" fmla="*/ 11 h 116"/>
                <a:gd name="T14" fmla="*/ 84 w 147"/>
                <a:gd name="T15" fmla="*/ 6 h 116"/>
                <a:gd name="T16" fmla="*/ 79 w 147"/>
                <a:gd name="T17" fmla="*/ 0 h 116"/>
                <a:gd name="T18" fmla="*/ 70 w 147"/>
                <a:gd name="T19" fmla="*/ 0 h 116"/>
                <a:gd name="T20" fmla="*/ 65 w 147"/>
                <a:gd name="T21" fmla="*/ 6 h 116"/>
                <a:gd name="T22" fmla="*/ 68 w 147"/>
                <a:gd name="T23" fmla="*/ 11 h 116"/>
                <a:gd name="T24" fmla="*/ 68 w 147"/>
                <a:gd name="T25" fmla="*/ 17 h 116"/>
                <a:gd name="T26" fmla="*/ 37 w 147"/>
                <a:gd name="T27" fmla="*/ 17 h 116"/>
                <a:gd name="T28" fmla="*/ 32 w 147"/>
                <a:gd name="T29" fmla="*/ 17 h 116"/>
                <a:gd name="T30" fmla="*/ 32 w 147"/>
                <a:gd name="T31" fmla="*/ 9 h 116"/>
                <a:gd name="T32" fmla="*/ 28 w 147"/>
                <a:gd name="T33" fmla="*/ 9 h 116"/>
                <a:gd name="T34" fmla="*/ 2 w 147"/>
                <a:gd name="T35" fmla="*/ 27 h 116"/>
                <a:gd name="T36" fmla="*/ 1 w 147"/>
                <a:gd name="T37" fmla="*/ 29 h 116"/>
                <a:gd name="T38" fmla="*/ 29 w 147"/>
                <a:gd name="T39" fmla="*/ 47 h 116"/>
                <a:gd name="T40" fmla="*/ 32 w 147"/>
                <a:gd name="T41" fmla="*/ 46 h 116"/>
                <a:gd name="T42" fmla="*/ 32 w 147"/>
                <a:gd name="T43" fmla="*/ 39 h 116"/>
                <a:gd name="T44" fmla="*/ 37 w 147"/>
                <a:gd name="T45" fmla="*/ 39 h 116"/>
                <a:gd name="T46" fmla="*/ 68 w 147"/>
                <a:gd name="T47" fmla="*/ 39 h 116"/>
                <a:gd name="T48" fmla="*/ 68 w 147"/>
                <a:gd name="T49" fmla="*/ 109 h 116"/>
                <a:gd name="T50" fmla="*/ 65 w 147"/>
                <a:gd name="T51" fmla="*/ 108 h 116"/>
                <a:gd name="T52" fmla="*/ 68 w 147"/>
                <a:gd name="T53" fmla="*/ 115 h 116"/>
                <a:gd name="T54" fmla="*/ 63 w 147"/>
                <a:gd name="T55" fmla="*/ 111 h 116"/>
                <a:gd name="T56" fmla="*/ 65 w 147"/>
                <a:gd name="T57" fmla="*/ 116 h 116"/>
                <a:gd name="T58" fmla="*/ 68 w 147"/>
                <a:gd name="T59" fmla="*/ 116 h 116"/>
                <a:gd name="T60" fmla="*/ 68 w 147"/>
                <a:gd name="T61" fmla="*/ 116 h 116"/>
                <a:gd name="T62" fmla="*/ 68 w 147"/>
                <a:gd name="T63" fmla="*/ 116 h 116"/>
                <a:gd name="T64" fmla="*/ 73 w 147"/>
                <a:gd name="T65" fmla="*/ 116 h 116"/>
                <a:gd name="T66" fmla="*/ 78 w 147"/>
                <a:gd name="T67" fmla="*/ 116 h 116"/>
                <a:gd name="T68" fmla="*/ 81 w 147"/>
                <a:gd name="T69" fmla="*/ 116 h 116"/>
                <a:gd name="T70" fmla="*/ 83 w 147"/>
                <a:gd name="T71" fmla="*/ 116 h 116"/>
                <a:gd name="T72" fmla="*/ 83 w 147"/>
                <a:gd name="T73" fmla="*/ 116 h 116"/>
                <a:gd name="T74" fmla="*/ 86 w 147"/>
                <a:gd name="T75" fmla="*/ 116 h 116"/>
                <a:gd name="T76" fmla="*/ 88 w 147"/>
                <a:gd name="T77" fmla="*/ 111 h 116"/>
                <a:gd name="T78" fmla="*/ 83 w 147"/>
                <a:gd name="T79" fmla="*/ 115 h 116"/>
                <a:gd name="T80" fmla="*/ 87 w 147"/>
                <a:gd name="T81" fmla="*/ 108 h 116"/>
                <a:gd name="T82" fmla="*/ 81 w 147"/>
                <a:gd name="T83" fmla="*/ 111 h 116"/>
                <a:gd name="T84" fmla="*/ 81 w 147"/>
                <a:gd name="T85" fmla="*/ 59 h 116"/>
                <a:gd name="T86" fmla="*/ 110 w 147"/>
                <a:gd name="T87" fmla="*/ 59 h 116"/>
                <a:gd name="T88" fmla="*/ 115 w 147"/>
                <a:gd name="T89" fmla="*/ 59 h 116"/>
                <a:gd name="T90" fmla="*/ 115 w 147"/>
                <a:gd name="T91" fmla="*/ 68 h 116"/>
                <a:gd name="T92" fmla="*/ 118 w 147"/>
                <a:gd name="T93" fmla="*/ 68 h 116"/>
                <a:gd name="T94" fmla="*/ 145 w 147"/>
                <a:gd name="T95" fmla="*/ 50 h 116"/>
                <a:gd name="T96" fmla="*/ 145 w 147"/>
                <a:gd name="T97" fmla="*/ 4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7" h="116">
                  <a:moveTo>
                    <a:pt x="145" y="47"/>
                  </a:moveTo>
                  <a:cubicBezTo>
                    <a:pt x="143" y="46"/>
                    <a:pt x="118" y="30"/>
                    <a:pt x="118" y="30"/>
                  </a:cubicBezTo>
                  <a:cubicBezTo>
                    <a:pt x="118" y="30"/>
                    <a:pt x="114" y="28"/>
                    <a:pt x="114" y="31"/>
                  </a:cubicBezTo>
                  <a:cubicBezTo>
                    <a:pt x="114" y="33"/>
                    <a:pt x="114" y="38"/>
                    <a:pt x="114" y="38"/>
                  </a:cubicBezTo>
                  <a:cubicBezTo>
                    <a:pt x="114" y="38"/>
                    <a:pt x="112" y="38"/>
                    <a:pt x="110" y="38"/>
                  </a:cubicBezTo>
                  <a:cubicBezTo>
                    <a:pt x="102" y="38"/>
                    <a:pt x="89" y="38"/>
                    <a:pt x="81" y="3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3" y="10"/>
                    <a:pt x="84" y="8"/>
                    <a:pt x="84" y="6"/>
                  </a:cubicBezTo>
                  <a:cubicBezTo>
                    <a:pt x="84" y="3"/>
                    <a:pt x="82" y="0"/>
                    <a:pt x="79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0"/>
                    <a:pt x="65" y="3"/>
                    <a:pt x="65" y="6"/>
                  </a:cubicBezTo>
                  <a:cubicBezTo>
                    <a:pt x="65" y="8"/>
                    <a:pt x="66" y="10"/>
                    <a:pt x="68" y="11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0" y="17"/>
                    <a:pt x="45" y="17"/>
                    <a:pt x="37" y="17"/>
                  </a:cubicBezTo>
                  <a:cubicBezTo>
                    <a:pt x="34" y="17"/>
                    <a:pt x="32" y="17"/>
                    <a:pt x="32" y="17"/>
                  </a:cubicBezTo>
                  <a:cubicBezTo>
                    <a:pt x="32" y="17"/>
                    <a:pt x="32" y="12"/>
                    <a:pt x="32" y="9"/>
                  </a:cubicBezTo>
                  <a:cubicBezTo>
                    <a:pt x="32" y="7"/>
                    <a:pt x="28" y="9"/>
                    <a:pt x="28" y="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0" y="28"/>
                    <a:pt x="1" y="29"/>
                  </a:cubicBezTo>
                  <a:cubicBezTo>
                    <a:pt x="4" y="31"/>
                    <a:pt x="29" y="47"/>
                    <a:pt x="29" y="47"/>
                  </a:cubicBezTo>
                  <a:cubicBezTo>
                    <a:pt x="29" y="47"/>
                    <a:pt x="32" y="49"/>
                    <a:pt x="32" y="46"/>
                  </a:cubicBezTo>
                  <a:cubicBezTo>
                    <a:pt x="32" y="43"/>
                    <a:pt x="32" y="39"/>
                    <a:pt x="32" y="39"/>
                  </a:cubicBezTo>
                  <a:cubicBezTo>
                    <a:pt x="32" y="39"/>
                    <a:pt x="34" y="39"/>
                    <a:pt x="37" y="39"/>
                  </a:cubicBezTo>
                  <a:cubicBezTo>
                    <a:pt x="45" y="39"/>
                    <a:pt x="60" y="39"/>
                    <a:pt x="68" y="3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8" y="110"/>
                    <a:pt x="68" y="114"/>
                    <a:pt x="68" y="115"/>
                  </a:cubicBezTo>
                  <a:cubicBezTo>
                    <a:pt x="66" y="111"/>
                    <a:pt x="63" y="111"/>
                    <a:pt x="63" y="111"/>
                  </a:cubicBezTo>
                  <a:cubicBezTo>
                    <a:pt x="65" y="113"/>
                    <a:pt x="65" y="116"/>
                    <a:pt x="65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6" y="116"/>
                    <a:pt x="86" y="113"/>
                    <a:pt x="88" y="111"/>
                  </a:cubicBezTo>
                  <a:cubicBezTo>
                    <a:pt x="88" y="111"/>
                    <a:pt x="85" y="111"/>
                    <a:pt x="83" y="115"/>
                  </a:cubicBezTo>
                  <a:cubicBezTo>
                    <a:pt x="83" y="114"/>
                    <a:pt x="84" y="110"/>
                    <a:pt x="87" y="108"/>
                  </a:cubicBezTo>
                  <a:cubicBezTo>
                    <a:pt x="87" y="108"/>
                    <a:pt x="84" y="107"/>
                    <a:pt x="81" y="111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9" y="59"/>
                    <a:pt x="102" y="59"/>
                    <a:pt x="110" y="59"/>
                  </a:cubicBezTo>
                  <a:cubicBezTo>
                    <a:pt x="113" y="59"/>
                    <a:pt x="115" y="59"/>
                    <a:pt x="115" y="59"/>
                  </a:cubicBezTo>
                  <a:cubicBezTo>
                    <a:pt x="115" y="59"/>
                    <a:pt x="115" y="65"/>
                    <a:pt x="115" y="68"/>
                  </a:cubicBezTo>
                  <a:cubicBezTo>
                    <a:pt x="115" y="70"/>
                    <a:pt x="118" y="68"/>
                    <a:pt x="118" y="68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5" y="50"/>
                    <a:pt x="147" y="49"/>
                    <a:pt x="145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39" name="矩形 47"/>
          <p:cNvSpPr>
            <a:spLocks noChangeArrowheads="1"/>
          </p:cNvSpPr>
          <p:nvPr/>
        </p:nvSpPr>
        <p:spPr bwMode="auto">
          <a:xfrm>
            <a:off x="1357731" y="5795107"/>
            <a:ext cx="9476539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40" name="矩形 3"/>
          <p:cNvSpPr>
            <a:spLocks noChangeArrowheads="1"/>
          </p:cNvSpPr>
          <p:nvPr/>
        </p:nvSpPr>
        <p:spPr bwMode="auto">
          <a:xfrm>
            <a:off x="4785577" y="563444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自由发挥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141" name="文本框 37"/>
          <p:cNvSpPr txBox="1"/>
          <p:nvPr/>
        </p:nvSpPr>
        <p:spPr>
          <a:xfrm>
            <a:off x="6720737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Self Vision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42" name="组合 141"/>
          <p:cNvGrpSpPr/>
          <p:nvPr/>
        </p:nvGrpSpPr>
        <p:grpSpPr>
          <a:xfrm>
            <a:off x="4240096" y="618236"/>
            <a:ext cx="263341" cy="395013"/>
            <a:chOff x="5284519" y="1508166"/>
            <a:chExt cx="213756" cy="427512"/>
          </a:xfrm>
        </p:grpSpPr>
        <p:cxnSp>
          <p:nvCxnSpPr>
            <p:cNvPr id="143" name="直接连接符 14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连接符 14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/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550"/>
          <p:cNvGrpSpPr>
            <a:grpSpLocks/>
          </p:cNvGrpSpPr>
          <p:nvPr/>
        </p:nvGrpSpPr>
        <p:grpSpPr bwMode="auto">
          <a:xfrm>
            <a:off x="5413375" y="3316160"/>
            <a:ext cx="1403350" cy="1401762"/>
            <a:chOff x="295" y="3475"/>
            <a:chExt cx="1407" cy="1407"/>
          </a:xfrm>
        </p:grpSpPr>
        <p:sp>
          <p:nvSpPr>
            <p:cNvPr id="17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172" name="Group 552"/>
            <p:cNvGrpSpPr>
              <a:grpSpLocks/>
            </p:cNvGrpSpPr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7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ea typeface="微软雅黑" pitchFamily="34" charset="-122"/>
                </a:endParaRPr>
              </a:p>
            </p:txBody>
          </p:sp>
          <p:grpSp>
            <p:nvGrpSpPr>
              <p:cNvPr id="174" name="Group 554"/>
              <p:cNvGrpSpPr>
                <a:grpSpLocks/>
              </p:cNvGrpSpPr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75" name="Group 555"/>
                <p:cNvGrpSpPr>
                  <a:grpSpLocks/>
                </p:cNvGrpSpPr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9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bg1">
                              <a:lumMod val="95000"/>
                            </a:schemeClr>
                          </a:solidFill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20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bg1">
                              <a:lumMod val="95000"/>
                            </a:schemeClr>
                          </a:solidFill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bg1">
                              <a:lumMod val="95000"/>
                            </a:schemeClr>
                          </a:solidFill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20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bg1">
                              <a:lumMod val="95000"/>
                            </a:schemeClr>
                          </a:solidFill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9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bg1">
                              <a:lumMod val="95000"/>
                            </a:schemeClr>
                          </a:solidFill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19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bg1">
                              <a:lumMod val="95000"/>
                            </a:schemeClr>
                          </a:solidFill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bg1">
                              <a:lumMod val="95000"/>
                            </a:schemeClr>
                          </a:solidFill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19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bg1">
                              <a:lumMod val="95000"/>
                            </a:schemeClr>
                          </a:solidFill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6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7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bg1">
                              <a:lumMod val="95000"/>
                            </a:schemeClr>
                          </a:solidFill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19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bg1">
                              <a:lumMod val="95000"/>
                            </a:schemeClr>
                          </a:solidFill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bg1">
                              <a:lumMod val="95000"/>
                            </a:schemeClr>
                          </a:solidFill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18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bg1">
                              <a:lumMod val="95000"/>
                            </a:schemeClr>
                          </a:solidFill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7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bg1">
                              <a:lumMod val="95000"/>
                            </a:schemeClr>
                          </a:solidFill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18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bg1">
                              <a:lumMod val="95000"/>
                            </a:schemeClr>
                          </a:solidFill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bg1">
                              <a:lumMod val="95000"/>
                            </a:schemeClr>
                          </a:solidFill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18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bg1">
                              <a:lumMod val="95000"/>
                            </a:schemeClr>
                          </a:solidFill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165702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750" fill="hold"/>
                                        <p:tgtEl>
                                          <p:spTgt spid="170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250" fill="hold"/>
                                        <p:tgtEl>
                                          <p:spTgt spid="170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8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8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9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9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6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6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8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8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6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6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250"/>
                            </p:stCondLst>
                            <p:childTnLst>
                              <p:par>
                                <p:cTn id="135" presetID="16" presetClass="entr" presetSubtype="37" fill="hold" grpId="0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7" dur="7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9" grpId="0"/>
      <p:bldP spid="140" grpId="0"/>
      <p:bldP spid="14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909351" y="3120611"/>
            <a:ext cx="56380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一个从业</a:t>
            </a:r>
            <a:r>
              <a:rPr lang="en-US" altLang="zh-CN" sz="6600" dirty="0">
                <a:solidFill>
                  <a:srgbClr val="0092C3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8</a:t>
            </a:r>
            <a:r>
              <a:rPr lang="zh-CN" altLang="en-US" sz="66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3600" b="1" dirty="0">
                <a:solidFill>
                  <a:srgbClr val="0092C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的区域经理</a:t>
            </a: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4817241" y="563444"/>
            <a:ext cx="141575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结束语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58881" y="618236"/>
            <a:ext cx="263341" cy="395013"/>
            <a:chOff x="5284519" y="1508166"/>
            <a:chExt cx="213756" cy="42751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37"/>
          <p:cNvSpPr txBox="1"/>
          <p:nvPr/>
        </p:nvSpPr>
        <p:spPr>
          <a:xfrm>
            <a:off x="6688963" y="80966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Summary</a:t>
            </a:r>
            <a:endParaRPr lang="zh-CN" altLang="en-US" sz="1600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239"/>
          <p:cNvSpPr>
            <a:spLocks noEditPoints="1"/>
          </p:cNvSpPr>
          <p:nvPr/>
        </p:nvSpPr>
        <p:spPr bwMode="auto">
          <a:xfrm>
            <a:off x="1608198" y="2781691"/>
            <a:ext cx="2316855" cy="2316855"/>
          </a:xfrm>
          <a:custGeom>
            <a:avLst/>
            <a:gdLst>
              <a:gd name="T0" fmla="*/ 2116 w 2116"/>
              <a:gd name="T1" fmla="*/ 1052 h 2116"/>
              <a:gd name="T2" fmla="*/ 1925 w 2116"/>
              <a:gd name="T3" fmla="*/ 883 h 2116"/>
              <a:gd name="T4" fmla="*/ 2038 w 2116"/>
              <a:gd name="T5" fmla="*/ 652 h 2116"/>
              <a:gd name="T6" fmla="*/ 1795 w 2116"/>
              <a:gd name="T7" fmla="*/ 570 h 2116"/>
              <a:gd name="T8" fmla="*/ 1802 w 2116"/>
              <a:gd name="T9" fmla="*/ 305 h 2116"/>
              <a:gd name="T10" fmla="*/ 1548 w 2116"/>
              <a:gd name="T11" fmla="*/ 321 h 2116"/>
              <a:gd name="T12" fmla="*/ 1464 w 2116"/>
              <a:gd name="T13" fmla="*/ 80 h 2116"/>
              <a:gd name="T14" fmla="*/ 1234 w 2116"/>
              <a:gd name="T15" fmla="*/ 191 h 2116"/>
              <a:gd name="T16" fmla="*/ 1052 w 2116"/>
              <a:gd name="T17" fmla="*/ 0 h 2116"/>
              <a:gd name="T18" fmla="*/ 884 w 2116"/>
              <a:gd name="T19" fmla="*/ 191 h 2116"/>
              <a:gd name="T20" fmla="*/ 653 w 2116"/>
              <a:gd name="T21" fmla="*/ 78 h 2116"/>
              <a:gd name="T22" fmla="*/ 570 w 2116"/>
              <a:gd name="T23" fmla="*/ 321 h 2116"/>
              <a:gd name="T24" fmla="*/ 305 w 2116"/>
              <a:gd name="T25" fmla="*/ 314 h 2116"/>
              <a:gd name="T26" fmla="*/ 322 w 2116"/>
              <a:gd name="T27" fmla="*/ 568 h 2116"/>
              <a:gd name="T28" fmla="*/ 81 w 2116"/>
              <a:gd name="T29" fmla="*/ 652 h 2116"/>
              <a:gd name="T30" fmla="*/ 192 w 2116"/>
              <a:gd name="T31" fmla="*/ 882 h 2116"/>
              <a:gd name="T32" fmla="*/ 0 w 2116"/>
              <a:gd name="T33" fmla="*/ 1064 h 2116"/>
              <a:gd name="T34" fmla="*/ 191 w 2116"/>
              <a:gd name="T35" fmla="*/ 1233 h 2116"/>
              <a:gd name="T36" fmla="*/ 78 w 2116"/>
              <a:gd name="T37" fmla="*/ 1463 h 2116"/>
              <a:gd name="T38" fmla="*/ 321 w 2116"/>
              <a:gd name="T39" fmla="*/ 1546 h 2116"/>
              <a:gd name="T40" fmla="*/ 314 w 2116"/>
              <a:gd name="T41" fmla="*/ 1811 h 2116"/>
              <a:gd name="T42" fmla="*/ 569 w 2116"/>
              <a:gd name="T43" fmla="*/ 1794 h 2116"/>
              <a:gd name="T44" fmla="*/ 653 w 2116"/>
              <a:gd name="T45" fmla="*/ 2035 h 2116"/>
              <a:gd name="T46" fmla="*/ 882 w 2116"/>
              <a:gd name="T47" fmla="*/ 1925 h 2116"/>
              <a:gd name="T48" fmla="*/ 1064 w 2116"/>
              <a:gd name="T49" fmla="*/ 2116 h 2116"/>
              <a:gd name="T50" fmla="*/ 1233 w 2116"/>
              <a:gd name="T51" fmla="*/ 1925 h 2116"/>
              <a:gd name="T52" fmla="*/ 1464 w 2116"/>
              <a:gd name="T53" fmla="*/ 2038 h 2116"/>
              <a:gd name="T54" fmla="*/ 1546 w 2116"/>
              <a:gd name="T55" fmla="*/ 1795 h 2116"/>
              <a:gd name="T56" fmla="*/ 1811 w 2116"/>
              <a:gd name="T57" fmla="*/ 1802 h 2116"/>
              <a:gd name="T58" fmla="*/ 1795 w 2116"/>
              <a:gd name="T59" fmla="*/ 1547 h 2116"/>
              <a:gd name="T60" fmla="*/ 2036 w 2116"/>
              <a:gd name="T61" fmla="*/ 1463 h 2116"/>
              <a:gd name="T62" fmla="*/ 1925 w 2116"/>
              <a:gd name="T63" fmla="*/ 1234 h 2116"/>
              <a:gd name="T64" fmla="*/ 1358 w 2116"/>
              <a:gd name="T65" fmla="*/ 1669 h 2116"/>
              <a:gd name="T66" fmla="*/ 759 w 2116"/>
              <a:gd name="T67" fmla="*/ 447 h 2116"/>
              <a:gd name="T68" fmla="*/ 1358 w 2116"/>
              <a:gd name="T69" fmla="*/ 1669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rgbClr val="43CBB3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89"/>
          </a:p>
        </p:txBody>
      </p:sp>
      <p:sp>
        <p:nvSpPr>
          <p:cNvPr id="8" name="Freeform 240"/>
          <p:cNvSpPr>
            <a:spLocks noEditPoints="1"/>
          </p:cNvSpPr>
          <p:nvPr/>
        </p:nvSpPr>
        <p:spPr bwMode="auto">
          <a:xfrm>
            <a:off x="-139308" y="1808808"/>
            <a:ext cx="2014837" cy="2014836"/>
          </a:xfrm>
          <a:custGeom>
            <a:avLst/>
            <a:gdLst>
              <a:gd name="T0" fmla="*/ 1840 w 1840"/>
              <a:gd name="T1" fmla="*/ 964 h 1840"/>
              <a:gd name="T2" fmla="*/ 1682 w 1840"/>
              <a:gd name="T3" fmla="*/ 808 h 1840"/>
              <a:gd name="T4" fmla="*/ 1791 w 1840"/>
              <a:gd name="T5" fmla="*/ 614 h 1840"/>
              <a:gd name="T6" fmla="*/ 1578 w 1840"/>
              <a:gd name="T7" fmla="*/ 521 h 1840"/>
              <a:gd name="T8" fmla="*/ 1602 w 1840"/>
              <a:gd name="T9" fmla="*/ 301 h 1840"/>
              <a:gd name="T10" fmla="*/ 1379 w 1840"/>
              <a:gd name="T11" fmla="*/ 303 h 1840"/>
              <a:gd name="T12" fmla="*/ 1318 w 1840"/>
              <a:gd name="T13" fmla="*/ 90 h 1840"/>
              <a:gd name="T14" fmla="*/ 1103 w 1840"/>
              <a:gd name="T15" fmla="*/ 173 h 1840"/>
              <a:gd name="T16" fmla="*/ 964 w 1840"/>
              <a:gd name="T17" fmla="*/ 0 h 1840"/>
              <a:gd name="T18" fmla="*/ 808 w 1840"/>
              <a:gd name="T19" fmla="*/ 159 h 1840"/>
              <a:gd name="T20" fmla="*/ 613 w 1840"/>
              <a:gd name="T21" fmla="*/ 49 h 1840"/>
              <a:gd name="T22" fmla="*/ 521 w 1840"/>
              <a:gd name="T23" fmla="*/ 262 h 1840"/>
              <a:gd name="T24" fmla="*/ 301 w 1840"/>
              <a:gd name="T25" fmla="*/ 239 h 1840"/>
              <a:gd name="T26" fmla="*/ 303 w 1840"/>
              <a:gd name="T27" fmla="*/ 461 h 1840"/>
              <a:gd name="T28" fmla="*/ 89 w 1840"/>
              <a:gd name="T29" fmla="*/ 522 h 1840"/>
              <a:gd name="T30" fmla="*/ 173 w 1840"/>
              <a:gd name="T31" fmla="*/ 737 h 1840"/>
              <a:gd name="T32" fmla="*/ 0 w 1840"/>
              <a:gd name="T33" fmla="*/ 877 h 1840"/>
              <a:gd name="T34" fmla="*/ 159 w 1840"/>
              <a:gd name="T35" fmla="*/ 1032 h 1840"/>
              <a:gd name="T36" fmla="*/ 49 w 1840"/>
              <a:gd name="T37" fmla="*/ 1227 h 1840"/>
              <a:gd name="T38" fmla="*/ 262 w 1840"/>
              <a:gd name="T39" fmla="*/ 1320 h 1840"/>
              <a:gd name="T40" fmla="*/ 239 w 1840"/>
              <a:gd name="T41" fmla="*/ 1540 h 1840"/>
              <a:gd name="T42" fmla="*/ 461 w 1840"/>
              <a:gd name="T43" fmla="*/ 1538 h 1840"/>
              <a:gd name="T44" fmla="*/ 522 w 1840"/>
              <a:gd name="T45" fmla="*/ 1751 h 1840"/>
              <a:gd name="T46" fmla="*/ 737 w 1840"/>
              <a:gd name="T47" fmla="*/ 1668 h 1840"/>
              <a:gd name="T48" fmla="*/ 876 w 1840"/>
              <a:gd name="T49" fmla="*/ 1840 h 1840"/>
              <a:gd name="T50" fmla="*/ 1032 w 1840"/>
              <a:gd name="T51" fmla="*/ 1682 h 1840"/>
              <a:gd name="T52" fmla="*/ 1227 w 1840"/>
              <a:gd name="T53" fmla="*/ 1791 h 1840"/>
              <a:gd name="T54" fmla="*/ 1319 w 1840"/>
              <a:gd name="T55" fmla="*/ 1579 h 1840"/>
              <a:gd name="T56" fmla="*/ 1540 w 1840"/>
              <a:gd name="T57" fmla="*/ 1602 h 1840"/>
              <a:gd name="T58" fmla="*/ 1538 w 1840"/>
              <a:gd name="T59" fmla="*/ 1380 h 1840"/>
              <a:gd name="T60" fmla="*/ 1751 w 1840"/>
              <a:gd name="T61" fmla="*/ 1318 h 1840"/>
              <a:gd name="T62" fmla="*/ 1668 w 1840"/>
              <a:gd name="T63" fmla="*/ 1104 h 1840"/>
              <a:gd name="T64" fmla="*/ 1081 w 1840"/>
              <a:gd name="T65" fmla="*/ 1490 h 1840"/>
              <a:gd name="T66" fmla="*/ 759 w 1840"/>
              <a:gd name="T67" fmla="*/ 351 h 1840"/>
              <a:gd name="T68" fmla="*/ 1081 w 1840"/>
              <a:gd name="T69" fmla="*/ 149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0092C3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89"/>
          </a:p>
        </p:txBody>
      </p:sp>
      <p:sp>
        <p:nvSpPr>
          <p:cNvPr id="9" name="Freeform 241"/>
          <p:cNvSpPr>
            <a:spLocks noEditPoints="1"/>
          </p:cNvSpPr>
          <p:nvPr/>
        </p:nvSpPr>
        <p:spPr bwMode="auto">
          <a:xfrm>
            <a:off x="1831001" y="1354400"/>
            <a:ext cx="1461825" cy="1461825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BBBE2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89"/>
          </a:p>
        </p:txBody>
      </p:sp>
      <p:sp>
        <p:nvSpPr>
          <p:cNvPr id="10" name="Freeform 242"/>
          <p:cNvSpPr>
            <a:spLocks noEditPoints="1"/>
          </p:cNvSpPr>
          <p:nvPr/>
        </p:nvSpPr>
        <p:spPr bwMode="auto">
          <a:xfrm>
            <a:off x="1313435" y="4819749"/>
            <a:ext cx="1242552" cy="1241172"/>
          </a:xfrm>
          <a:custGeom>
            <a:avLst/>
            <a:gdLst>
              <a:gd name="T0" fmla="*/ 1013 w 1135"/>
              <a:gd name="T1" fmla="*/ 544 h 1134"/>
              <a:gd name="T2" fmla="*/ 1135 w 1135"/>
              <a:gd name="T3" fmla="*/ 472 h 1134"/>
              <a:gd name="T4" fmla="*/ 1107 w 1135"/>
              <a:gd name="T5" fmla="*/ 367 h 1134"/>
              <a:gd name="T6" fmla="*/ 965 w 1135"/>
              <a:gd name="T7" fmla="*/ 366 h 1134"/>
              <a:gd name="T8" fmla="*/ 866 w 1135"/>
              <a:gd name="T9" fmla="*/ 237 h 1134"/>
              <a:gd name="T10" fmla="*/ 901 w 1135"/>
              <a:gd name="T11" fmla="*/ 99 h 1134"/>
              <a:gd name="T12" fmla="*/ 808 w 1135"/>
              <a:gd name="T13" fmla="*/ 45 h 1134"/>
              <a:gd name="T14" fmla="*/ 706 w 1135"/>
              <a:gd name="T15" fmla="*/ 144 h 1134"/>
              <a:gd name="T16" fmla="*/ 544 w 1135"/>
              <a:gd name="T17" fmla="*/ 123 h 1134"/>
              <a:gd name="T18" fmla="*/ 472 w 1135"/>
              <a:gd name="T19" fmla="*/ 0 h 1134"/>
              <a:gd name="T20" fmla="*/ 367 w 1135"/>
              <a:gd name="T21" fmla="*/ 28 h 1134"/>
              <a:gd name="T22" fmla="*/ 365 w 1135"/>
              <a:gd name="T23" fmla="*/ 170 h 1134"/>
              <a:gd name="T24" fmla="*/ 237 w 1135"/>
              <a:gd name="T25" fmla="*/ 269 h 1134"/>
              <a:gd name="T26" fmla="*/ 99 w 1135"/>
              <a:gd name="T27" fmla="*/ 234 h 1134"/>
              <a:gd name="T28" fmla="*/ 45 w 1135"/>
              <a:gd name="T29" fmla="*/ 327 h 1134"/>
              <a:gd name="T30" fmla="*/ 144 w 1135"/>
              <a:gd name="T31" fmla="*/ 429 h 1134"/>
              <a:gd name="T32" fmla="*/ 123 w 1135"/>
              <a:gd name="T33" fmla="*/ 590 h 1134"/>
              <a:gd name="T34" fmla="*/ 0 w 1135"/>
              <a:gd name="T35" fmla="*/ 663 h 1134"/>
              <a:gd name="T36" fmla="*/ 28 w 1135"/>
              <a:gd name="T37" fmla="*/ 767 h 1134"/>
              <a:gd name="T38" fmla="*/ 171 w 1135"/>
              <a:gd name="T39" fmla="*/ 769 h 1134"/>
              <a:gd name="T40" fmla="*/ 269 w 1135"/>
              <a:gd name="T41" fmla="*/ 898 h 1134"/>
              <a:gd name="T42" fmla="*/ 234 w 1135"/>
              <a:gd name="T43" fmla="*/ 1036 h 1134"/>
              <a:gd name="T44" fmla="*/ 328 w 1135"/>
              <a:gd name="T45" fmla="*/ 1090 h 1134"/>
              <a:gd name="T46" fmla="*/ 429 w 1135"/>
              <a:gd name="T47" fmla="*/ 991 h 1134"/>
              <a:gd name="T48" fmla="*/ 591 w 1135"/>
              <a:gd name="T49" fmla="*/ 1012 h 1134"/>
              <a:gd name="T50" fmla="*/ 664 w 1135"/>
              <a:gd name="T51" fmla="*/ 1134 h 1134"/>
              <a:gd name="T52" fmla="*/ 768 w 1135"/>
              <a:gd name="T53" fmla="*/ 1106 h 1134"/>
              <a:gd name="T54" fmla="*/ 770 w 1135"/>
              <a:gd name="T55" fmla="*/ 964 h 1134"/>
              <a:gd name="T56" fmla="*/ 899 w 1135"/>
              <a:gd name="T57" fmla="*/ 865 h 1134"/>
              <a:gd name="T58" fmla="*/ 1036 w 1135"/>
              <a:gd name="T59" fmla="*/ 900 h 1134"/>
              <a:gd name="T60" fmla="*/ 1090 w 1135"/>
              <a:gd name="T61" fmla="*/ 807 h 1134"/>
              <a:gd name="T62" fmla="*/ 992 w 1135"/>
              <a:gd name="T63" fmla="*/ 705 h 1134"/>
              <a:gd name="T64" fmla="*/ 1013 w 1135"/>
              <a:gd name="T65" fmla="*/ 544 h 1134"/>
              <a:gd name="T66" fmla="*/ 593 w 1135"/>
              <a:gd name="T67" fmla="*/ 879 h 1134"/>
              <a:gd name="T68" fmla="*/ 256 w 1135"/>
              <a:gd name="T69" fmla="*/ 593 h 1134"/>
              <a:gd name="T70" fmla="*/ 543 w 1135"/>
              <a:gd name="T71" fmla="*/ 256 h 1134"/>
              <a:gd name="T72" fmla="*/ 879 w 1135"/>
              <a:gd name="T73" fmla="*/ 542 h 1134"/>
              <a:gd name="T74" fmla="*/ 593 w 1135"/>
              <a:gd name="T75" fmla="*/ 879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135" h="1134">
                <a:moveTo>
                  <a:pt x="1013" y="544"/>
                </a:moveTo>
                <a:cubicBezTo>
                  <a:pt x="1135" y="472"/>
                  <a:pt x="1135" y="472"/>
                  <a:pt x="1135" y="472"/>
                </a:cubicBezTo>
                <a:cubicBezTo>
                  <a:pt x="1107" y="367"/>
                  <a:pt x="1107" y="367"/>
                  <a:pt x="1107" y="367"/>
                </a:cubicBezTo>
                <a:cubicBezTo>
                  <a:pt x="965" y="366"/>
                  <a:pt x="965" y="366"/>
                  <a:pt x="965" y="366"/>
                </a:cubicBezTo>
                <a:cubicBezTo>
                  <a:pt x="940" y="317"/>
                  <a:pt x="906" y="273"/>
                  <a:pt x="866" y="237"/>
                </a:cubicBezTo>
                <a:cubicBezTo>
                  <a:pt x="901" y="99"/>
                  <a:pt x="901" y="99"/>
                  <a:pt x="901" y="99"/>
                </a:cubicBezTo>
                <a:cubicBezTo>
                  <a:pt x="808" y="45"/>
                  <a:pt x="808" y="45"/>
                  <a:pt x="808" y="45"/>
                </a:cubicBezTo>
                <a:cubicBezTo>
                  <a:pt x="706" y="144"/>
                  <a:pt x="706" y="144"/>
                  <a:pt x="706" y="144"/>
                </a:cubicBezTo>
                <a:cubicBezTo>
                  <a:pt x="655" y="127"/>
                  <a:pt x="601" y="120"/>
                  <a:pt x="544" y="123"/>
                </a:cubicBezTo>
                <a:cubicBezTo>
                  <a:pt x="472" y="0"/>
                  <a:pt x="472" y="0"/>
                  <a:pt x="472" y="0"/>
                </a:cubicBezTo>
                <a:cubicBezTo>
                  <a:pt x="367" y="28"/>
                  <a:pt x="367" y="28"/>
                  <a:pt x="367" y="28"/>
                </a:cubicBezTo>
                <a:cubicBezTo>
                  <a:pt x="365" y="170"/>
                  <a:pt x="365" y="170"/>
                  <a:pt x="365" y="170"/>
                </a:cubicBezTo>
                <a:cubicBezTo>
                  <a:pt x="317" y="195"/>
                  <a:pt x="273" y="229"/>
                  <a:pt x="237" y="269"/>
                </a:cubicBezTo>
                <a:cubicBezTo>
                  <a:pt x="99" y="234"/>
                  <a:pt x="99" y="234"/>
                  <a:pt x="99" y="234"/>
                </a:cubicBezTo>
                <a:cubicBezTo>
                  <a:pt x="45" y="327"/>
                  <a:pt x="45" y="327"/>
                  <a:pt x="45" y="327"/>
                </a:cubicBezTo>
                <a:cubicBezTo>
                  <a:pt x="144" y="429"/>
                  <a:pt x="144" y="429"/>
                  <a:pt x="144" y="429"/>
                </a:cubicBezTo>
                <a:cubicBezTo>
                  <a:pt x="128" y="480"/>
                  <a:pt x="120" y="534"/>
                  <a:pt x="123" y="590"/>
                </a:cubicBezTo>
                <a:cubicBezTo>
                  <a:pt x="0" y="663"/>
                  <a:pt x="0" y="663"/>
                  <a:pt x="0" y="663"/>
                </a:cubicBezTo>
                <a:cubicBezTo>
                  <a:pt x="28" y="767"/>
                  <a:pt x="28" y="767"/>
                  <a:pt x="28" y="767"/>
                </a:cubicBezTo>
                <a:cubicBezTo>
                  <a:pt x="171" y="769"/>
                  <a:pt x="171" y="769"/>
                  <a:pt x="171" y="769"/>
                </a:cubicBezTo>
                <a:cubicBezTo>
                  <a:pt x="195" y="818"/>
                  <a:pt x="229" y="862"/>
                  <a:pt x="269" y="898"/>
                </a:cubicBezTo>
                <a:cubicBezTo>
                  <a:pt x="234" y="1036"/>
                  <a:pt x="234" y="1036"/>
                  <a:pt x="234" y="1036"/>
                </a:cubicBezTo>
                <a:cubicBezTo>
                  <a:pt x="328" y="1090"/>
                  <a:pt x="328" y="1090"/>
                  <a:pt x="328" y="1090"/>
                </a:cubicBezTo>
                <a:cubicBezTo>
                  <a:pt x="429" y="991"/>
                  <a:pt x="429" y="991"/>
                  <a:pt x="429" y="991"/>
                </a:cubicBezTo>
                <a:cubicBezTo>
                  <a:pt x="480" y="1008"/>
                  <a:pt x="535" y="1015"/>
                  <a:pt x="591" y="1012"/>
                </a:cubicBezTo>
                <a:cubicBezTo>
                  <a:pt x="664" y="1134"/>
                  <a:pt x="664" y="1134"/>
                  <a:pt x="664" y="1134"/>
                </a:cubicBezTo>
                <a:cubicBezTo>
                  <a:pt x="768" y="1106"/>
                  <a:pt x="768" y="1106"/>
                  <a:pt x="768" y="1106"/>
                </a:cubicBezTo>
                <a:cubicBezTo>
                  <a:pt x="770" y="964"/>
                  <a:pt x="770" y="964"/>
                  <a:pt x="770" y="964"/>
                </a:cubicBezTo>
                <a:cubicBezTo>
                  <a:pt x="819" y="939"/>
                  <a:pt x="863" y="906"/>
                  <a:pt x="899" y="865"/>
                </a:cubicBezTo>
                <a:cubicBezTo>
                  <a:pt x="1036" y="900"/>
                  <a:pt x="1036" y="900"/>
                  <a:pt x="1036" y="900"/>
                </a:cubicBezTo>
                <a:cubicBezTo>
                  <a:pt x="1090" y="807"/>
                  <a:pt x="1090" y="807"/>
                  <a:pt x="1090" y="807"/>
                </a:cubicBezTo>
                <a:cubicBezTo>
                  <a:pt x="992" y="705"/>
                  <a:pt x="992" y="705"/>
                  <a:pt x="992" y="705"/>
                </a:cubicBezTo>
                <a:cubicBezTo>
                  <a:pt x="1008" y="654"/>
                  <a:pt x="1015" y="600"/>
                  <a:pt x="1013" y="544"/>
                </a:cubicBezTo>
                <a:close/>
                <a:moveTo>
                  <a:pt x="593" y="879"/>
                </a:moveTo>
                <a:cubicBezTo>
                  <a:pt x="421" y="893"/>
                  <a:pt x="270" y="764"/>
                  <a:pt x="256" y="593"/>
                </a:cubicBezTo>
                <a:cubicBezTo>
                  <a:pt x="243" y="421"/>
                  <a:pt x="371" y="270"/>
                  <a:pt x="543" y="256"/>
                </a:cubicBezTo>
                <a:cubicBezTo>
                  <a:pt x="714" y="242"/>
                  <a:pt x="865" y="370"/>
                  <a:pt x="879" y="542"/>
                </a:cubicBezTo>
                <a:cubicBezTo>
                  <a:pt x="893" y="714"/>
                  <a:pt x="765" y="865"/>
                  <a:pt x="593" y="879"/>
                </a:cubicBezTo>
                <a:close/>
              </a:path>
            </a:pathLst>
          </a:custGeom>
          <a:solidFill>
            <a:srgbClr val="64A0D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89"/>
          </a:p>
        </p:txBody>
      </p:sp>
      <p:grpSp>
        <p:nvGrpSpPr>
          <p:cNvPr id="11" name="组合 10"/>
          <p:cNvGrpSpPr/>
          <p:nvPr/>
        </p:nvGrpSpPr>
        <p:grpSpPr>
          <a:xfrm>
            <a:off x="227511" y="4482020"/>
            <a:ext cx="1281200" cy="2551918"/>
            <a:chOff x="6660137" y="2870008"/>
            <a:chExt cx="960900" cy="1913939"/>
          </a:xfrm>
        </p:grpSpPr>
        <p:sp>
          <p:nvSpPr>
            <p:cNvPr id="12" name="Freeform 254"/>
            <p:cNvSpPr>
              <a:spLocks/>
            </p:cNvSpPr>
            <p:nvPr/>
          </p:nvSpPr>
          <p:spPr bwMode="auto">
            <a:xfrm>
              <a:off x="6759516" y="2870008"/>
              <a:ext cx="478886" cy="229617"/>
            </a:xfrm>
            <a:custGeom>
              <a:avLst/>
              <a:gdLst>
                <a:gd name="T0" fmla="*/ 630 w 651"/>
                <a:gd name="T1" fmla="*/ 273 h 313"/>
                <a:gd name="T2" fmla="*/ 589 w 651"/>
                <a:gd name="T3" fmla="*/ 273 h 313"/>
                <a:gd name="T4" fmla="*/ 304 w 651"/>
                <a:gd name="T5" fmla="*/ 0 h 313"/>
                <a:gd name="T6" fmla="*/ 19 w 651"/>
                <a:gd name="T7" fmla="*/ 271 h 313"/>
                <a:gd name="T8" fmla="*/ 0 w 651"/>
                <a:gd name="T9" fmla="*/ 292 h 313"/>
                <a:gd name="T10" fmla="*/ 21 w 651"/>
                <a:gd name="T11" fmla="*/ 313 h 313"/>
                <a:gd name="T12" fmla="*/ 630 w 651"/>
                <a:gd name="T13" fmla="*/ 313 h 313"/>
                <a:gd name="T14" fmla="*/ 651 w 651"/>
                <a:gd name="T15" fmla="*/ 293 h 313"/>
                <a:gd name="T16" fmla="*/ 630 w 651"/>
                <a:gd name="T17" fmla="*/ 27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1" h="313">
                  <a:moveTo>
                    <a:pt x="630" y="273"/>
                  </a:moveTo>
                  <a:cubicBezTo>
                    <a:pt x="589" y="273"/>
                    <a:pt x="589" y="273"/>
                    <a:pt x="589" y="273"/>
                  </a:cubicBezTo>
                  <a:cubicBezTo>
                    <a:pt x="578" y="113"/>
                    <a:pt x="454" y="0"/>
                    <a:pt x="304" y="0"/>
                  </a:cubicBezTo>
                  <a:cubicBezTo>
                    <a:pt x="153" y="0"/>
                    <a:pt x="30" y="116"/>
                    <a:pt x="19" y="271"/>
                  </a:cubicBezTo>
                  <a:cubicBezTo>
                    <a:pt x="9" y="272"/>
                    <a:pt x="0" y="281"/>
                    <a:pt x="0" y="292"/>
                  </a:cubicBezTo>
                  <a:cubicBezTo>
                    <a:pt x="0" y="303"/>
                    <a:pt x="10" y="313"/>
                    <a:pt x="21" y="313"/>
                  </a:cubicBezTo>
                  <a:cubicBezTo>
                    <a:pt x="630" y="313"/>
                    <a:pt x="630" y="313"/>
                    <a:pt x="630" y="313"/>
                  </a:cubicBezTo>
                  <a:cubicBezTo>
                    <a:pt x="642" y="313"/>
                    <a:pt x="651" y="304"/>
                    <a:pt x="651" y="293"/>
                  </a:cubicBezTo>
                  <a:cubicBezTo>
                    <a:pt x="651" y="282"/>
                    <a:pt x="642" y="273"/>
                    <a:pt x="630" y="273"/>
                  </a:cubicBezTo>
                  <a:close/>
                </a:path>
              </a:pathLst>
            </a:custGeom>
            <a:solidFill>
              <a:srgbClr val="0092C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89"/>
            </a:p>
          </p:txBody>
        </p:sp>
        <p:sp>
          <p:nvSpPr>
            <p:cNvPr id="13" name="Freeform 255"/>
            <p:cNvSpPr>
              <a:spLocks/>
            </p:cNvSpPr>
            <p:nvPr/>
          </p:nvSpPr>
          <p:spPr bwMode="auto">
            <a:xfrm>
              <a:off x="6660137" y="2941995"/>
              <a:ext cx="960900" cy="1841952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89"/>
            </a:p>
          </p:txBody>
        </p:sp>
        <p:sp>
          <p:nvSpPr>
            <p:cNvPr id="14" name="Freeform 256"/>
            <p:cNvSpPr>
              <a:spLocks/>
            </p:cNvSpPr>
            <p:nvPr/>
          </p:nvSpPr>
          <p:spPr bwMode="auto">
            <a:xfrm>
              <a:off x="6784586" y="3143035"/>
              <a:ext cx="394073" cy="213068"/>
            </a:xfrm>
            <a:custGeom>
              <a:avLst/>
              <a:gdLst>
                <a:gd name="T0" fmla="*/ 1 w 535"/>
                <a:gd name="T1" fmla="*/ 0 h 290"/>
                <a:gd name="T2" fmla="*/ 0 w 535"/>
                <a:gd name="T3" fmla="*/ 22 h 290"/>
                <a:gd name="T4" fmla="*/ 267 w 535"/>
                <a:gd name="T5" fmla="*/ 290 h 290"/>
                <a:gd name="T6" fmla="*/ 535 w 535"/>
                <a:gd name="T7" fmla="*/ 22 h 290"/>
                <a:gd name="T8" fmla="*/ 534 w 535"/>
                <a:gd name="T9" fmla="*/ 0 h 290"/>
                <a:gd name="T10" fmla="*/ 1 w 535"/>
                <a:gd name="T11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" h="290">
                  <a:moveTo>
                    <a:pt x="1" y="0"/>
                  </a:moveTo>
                  <a:cubicBezTo>
                    <a:pt x="0" y="7"/>
                    <a:pt x="0" y="15"/>
                    <a:pt x="0" y="22"/>
                  </a:cubicBezTo>
                  <a:cubicBezTo>
                    <a:pt x="0" y="170"/>
                    <a:pt x="120" y="290"/>
                    <a:pt x="267" y="290"/>
                  </a:cubicBezTo>
                  <a:cubicBezTo>
                    <a:pt x="415" y="290"/>
                    <a:pt x="535" y="170"/>
                    <a:pt x="535" y="22"/>
                  </a:cubicBezTo>
                  <a:cubicBezTo>
                    <a:pt x="535" y="15"/>
                    <a:pt x="534" y="7"/>
                    <a:pt x="534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89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868512" y="3527102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3C5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深入熟悉了解网络区域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720316" y="2899081"/>
            <a:ext cx="615905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1D8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平均指标达成率达到</a:t>
            </a:r>
            <a:r>
              <a:rPr lang="en-US" altLang="zh-CN" sz="6600" dirty="0">
                <a:solidFill>
                  <a:srgbClr val="C1D84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188%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632828" y="2507899"/>
            <a:ext cx="5955476" cy="263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7500" b="1" dirty="0">
                <a:solidFill>
                  <a:srgbClr val="64A0DC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我的加入</a:t>
            </a:r>
            <a:endParaRPr lang="en-US" altLang="zh-CN" sz="7500" b="1" dirty="0">
              <a:solidFill>
                <a:srgbClr val="64A0DC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en-US" sz="7500" b="1" dirty="0">
                <a:solidFill>
                  <a:srgbClr val="64A0DC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给您带来惊喜</a:t>
            </a:r>
            <a:endParaRPr lang="en-US" altLang="zh-CN" sz="7500" b="1" dirty="0">
              <a:solidFill>
                <a:srgbClr val="64A0DC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794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0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42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4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6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4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4" presetClass="emph" presetSubtype="0" grpId="1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08333E-7 -3.7037E-6 L 2.08333E-7 -0.07222 " pathEditMode="relative" rAng="0" ptsTypes="AA">
                                      <p:cBhvr>
                                        <p:cTn id="53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54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5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6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7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2" presetClass="exit" presetSubtype="2" fill="hold" grpId="2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59" dur="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0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4" presetClass="emph" presetSubtype="0" grpId="1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54167E-6 -2.96296E-6 L 3.54167E-6 -0.07222 " pathEditMode="relative" rAng="0" ptsTypes="AA">
                                      <p:cBhvr>
                                        <p:cTn id="6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2" presetClass="exit" presetSubtype="8" fill="hold" grpId="2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74" dur="12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2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0" presetClass="entr" presetSubtype="0" fill="hold" grpId="0" nodeType="withEffect">
                                  <p:stCondLst>
                                    <p:cond delay="8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4" presetClass="emph" presetSubtype="0" grpId="1" nodeType="withEffect">
                                  <p:stCondLst>
                                    <p:cond delay="9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29167E-6 -4.44444E-6 L 2.29167E-6 -0.07222 " pathEditMode="relative" rAng="0" ptsTypes="AA">
                                      <p:cBhvr>
                                        <p:cTn id="83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4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2" presetClass="exit" presetSubtype="2" fill="hold" grpId="2" nodeType="withEffect">
                                  <p:stCondLst>
                                    <p:cond delay="1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89" dur="12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2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500"/>
                            </p:stCondLst>
                            <p:childTnLst>
                              <p:par>
                                <p:cTn id="9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00" dur="1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6" grpId="1" build="allAtOnce"/>
      <p:bldP spid="16" grpId="2" build="allAtOnce"/>
      <p:bldP spid="2" grpId="0"/>
      <p:bldP spid="6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7" grpId="0" build="p"/>
      <p:bldP spid="17" grpId="1" build="allAtOnce"/>
      <p:bldP spid="17" grpId="2" build="allAtOnce"/>
      <p:bldP spid="18" grpId="0" build="p"/>
      <p:bldP spid="18" grpId="1" build="allAtOnce"/>
      <p:bldP spid="18" grpId="2" build="allAtOnce"/>
      <p:bldP spid="19" grpId="0"/>
      <p:bldP spid="19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120159" y="5269847"/>
            <a:ext cx="4015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衷心希望得到您的认可  加入这个团队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124957" y="1764748"/>
            <a:ext cx="3942086" cy="1809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8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THANKS</a:t>
            </a:r>
          </a:p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4400" dirty="0">
                <a:solidFill>
                  <a:schemeClr val="accent4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FOR  WATCHING</a:t>
            </a:r>
            <a:endParaRPr lang="zh-CN" altLang="en-US" sz="4400" dirty="0">
              <a:solidFill>
                <a:schemeClr val="accent4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62783" y="3611587"/>
            <a:ext cx="2613216" cy="625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手机号：</a:t>
            </a:r>
            <a:r>
              <a:rPr lang="en-US" altLang="zh-CN" sz="14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88888888888</a:t>
            </a: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邮箱：</a:t>
            </a:r>
            <a:r>
              <a:rPr lang="en-US" altLang="zh-CN" sz="14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1234567890@qq.com</a:t>
            </a:r>
          </a:p>
        </p:txBody>
      </p:sp>
    </p:spTree>
    <p:extLst>
      <p:ext uri="{BB962C8B-B14F-4D97-AF65-F5344CB8AC3E}">
        <p14:creationId xmlns:p14="http://schemas.microsoft.com/office/powerpoint/2010/main" val="364253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5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450"/>
                            </p:stCondLst>
                            <p:childTnLst>
                              <p:par>
                                <p:cTn id="18" presetID="23" presetClass="entr" presetSubtype="3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cfe325ac88af4cb1e315171a86c19382325f4f"/>
  <p:tag name="ISPRING_PRESENTATION_TITLE" val="PowerPoint 演示文稿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3175">
          <a:solidFill>
            <a:srgbClr val="5F5F5F"/>
          </a:solidFill>
          <a:miter lim="800000"/>
          <a:headEnd/>
          <a:tailEnd/>
        </a:ln>
      </a:spPr>
      <a:bodyPr vert="horz" wrap="square" lIns="121912" tIns="60956" rIns="121912" bIns="60956" numCol="1" rtlCol="0" anchor="t" anchorCtr="0" compatLnSpc="1">
        <a:prstTxWarp prst="textNoShape">
          <a:avLst/>
        </a:prstTxWarp>
      </a:bodyPr>
      <a:lstStyle>
        <a:defPPr defTabSz="1219091" fontAlgn="base">
          <a:spcBef>
            <a:spcPct val="0"/>
          </a:spcBef>
          <a:spcAft>
            <a:spcPct val="0"/>
          </a:spcAft>
          <a:defRPr sz="2400">
            <a:latin typeface="Arial" panose="020B0604020202020204" pitchFamily="34" charset="0"/>
            <a:ea typeface="宋体" panose="02010600030101010101" pitchFamily="2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4948</TotalTime>
  <Words>3136</Words>
  <Application>Microsoft Office PowerPoint</Application>
  <PresentationFormat>宽屏</PresentationFormat>
  <Paragraphs>358</Paragraphs>
  <Slides>29</Slides>
  <Notes>29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8" baseType="lpstr">
      <vt:lpstr>Arial Unicode MS</vt:lpstr>
      <vt:lpstr>AvantGarde LT Book</vt:lpstr>
      <vt:lpstr>方正正大黑简体</vt:lpstr>
      <vt:lpstr>黑体</vt:lpstr>
      <vt:lpstr>微软雅黑</vt:lpstr>
      <vt:lpstr>Arial</vt:lpstr>
      <vt:lpstr>Calibri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求职11</dc:title>
  <dc:creator>Lizzy</dc:creator>
  <cp:lastModifiedBy>Administrator</cp:lastModifiedBy>
  <cp:revision>1666</cp:revision>
  <dcterms:created xsi:type="dcterms:W3CDTF">2014-10-29T09:18:14Z</dcterms:created>
  <dcterms:modified xsi:type="dcterms:W3CDTF">2020-02-17T04:24:47Z</dcterms:modified>
</cp:coreProperties>
</file>