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5"/>
  </p:notesMasterIdLst>
  <p:sldIdLst>
    <p:sldId id="470" r:id="rId11"/>
    <p:sldId id="353" r:id="rId12"/>
    <p:sldId id="471" r:id="rId13"/>
    <p:sldId id="352" r:id="rId14"/>
    <p:sldId id="507" r:id="rId15"/>
    <p:sldId id="506" r:id="rId16"/>
    <p:sldId id="508" r:id="rId17"/>
    <p:sldId id="509" r:id="rId18"/>
    <p:sldId id="491" r:id="rId19"/>
    <p:sldId id="498" r:id="rId20"/>
    <p:sldId id="499" r:id="rId21"/>
    <p:sldId id="500" r:id="rId22"/>
    <p:sldId id="501" r:id="rId23"/>
    <p:sldId id="492" r:id="rId24"/>
    <p:sldId id="502" r:id="rId25"/>
    <p:sldId id="503" r:id="rId26"/>
    <p:sldId id="504" r:id="rId27"/>
    <p:sldId id="505" r:id="rId28"/>
    <p:sldId id="493" r:id="rId29"/>
    <p:sldId id="510" r:id="rId30"/>
    <p:sldId id="511" r:id="rId31"/>
    <p:sldId id="512" r:id="rId32"/>
    <p:sldId id="513" r:id="rId33"/>
    <p:sldId id="297" r:id="rId34"/>
  </p:sldIdLst>
  <p:sldSz cx="12190413" cy="6859588"/>
  <p:notesSz cx="6858000" cy="9144000"/>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5657"/>
    <a:srgbClr val="3296A8"/>
    <a:srgbClr val="6D8AAB"/>
    <a:srgbClr val="31709C"/>
    <a:srgbClr val="7697B3"/>
    <a:srgbClr val="6FA094"/>
    <a:srgbClr val="94BCB4"/>
    <a:srgbClr val="59503C"/>
    <a:srgbClr val="1FBCE4"/>
    <a:srgbClr val="C026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22" autoAdjust="0"/>
    <p:restoredTop sz="97778" autoAdjust="0"/>
  </p:normalViewPr>
  <p:slideViewPr>
    <p:cSldViewPr snapToGrid="0" showGuides="1">
      <p:cViewPr varScale="1">
        <p:scale>
          <a:sx n="73" d="100"/>
          <a:sy n="73" d="100"/>
        </p:scale>
        <p:origin x="902" y="62"/>
      </p:cViewPr>
      <p:guideLst>
        <p:guide orient="horz" pos="2161"/>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tags" Target="tags/tag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2017/12/17</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595030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35109706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28507839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22186871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16688607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22259304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28132399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18535637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28561715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21716591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42868079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33989347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8267828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41830941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11580913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5774181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36056602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28708360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a:t>rosyhouse.Taobao.com</a:t>
            </a:r>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30775383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4881068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2017/12/17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2017/12/17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2017/12/17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2017/12/17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2017/12/17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2017/12/17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2017/12/17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2017/12/17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2017/12/17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2017/12/17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2017/12/17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8348997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17/12/2017</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70962210"/>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17/12/2017</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697907939"/>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17/12/2017</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945302849"/>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17/12/2017</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174124145"/>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17/12/2017</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502747024"/>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17/12/2017</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8163827"/>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17/12/2017</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3552026902"/>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17/12/2017</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12/17/2017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12/17/2017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12/17/2017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12/17/2017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12/17/2017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12/17/2017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12/17/2017</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12/17/2017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12/17/2017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12/17/2017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12/17/2017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jp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2017/12/17</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12/17/2017</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3.xml"/><Relationship Id="rId7" Type="http://schemas.openxmlformats.org/officeDocument/2006/relationships/image" Target="../media/image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43.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43.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43.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43.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43.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tags" Target="../tags/tag4.xml"/><Relationship Id="rId7" Type="http://schemas.openxmlformats.org/officeDocument/2006/relationships/image" Target="../media/image11.jp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20.xml"/><Relationship Id="rId5" Type="http://schemas.openxmlformats.org/officeDocument/2006/relationships/slideLayout" Target="../slideLayouts/slideLayout43.xml"/><Relationship Id="rId4" Type="http://schemas.openxmlformats.org/officeDocument/2006/relationships/tags" Target="../tags/tag5.xml"/><Relationship Id="rId9" Type="http://schemas.openxmlformats.org/officeDocument/2006/relationships/image" Target="../media/image13.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4.xml"/><Relationship Id="rId1" Type="http://schemas.openxmlformats.org/officeDocument/2006/relationships/slideLayout" Target="../slideLayouts/slideLayout43.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天空, 树, 户外&#10;&#10;已生成极高可信度的说明">
            <a:extLst>
              <a:ext uri="{FF2B5EF4-FFF2-40B4-BE49-F238E27FC236}">
                <a16:creationId xmlns:a16="http://schemas.microsoft.com/office/drawing/2014/main" id="{547046E5-CD64-44C8-9A41-69A7FB26E9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0" y="1240"/>
            <a:ext cx="12190413" cy="6857107"/>
          </a:xfrm>
          <a:prstGeom prst="rect">
            <a:avLst/>
          </a:prstGeom>
        </p:spPr>
      </p:pic>
      <p:sp>
        <p:nvSpPr>
          <p:cNvPr id="7" name="_14">
            <a:extLst>
              <a:ext uri="{FF2B5EF4-FFF2-40B4-BE49-F238E27FC236}">
                <a16:creationId xmlns:a16="http://schemas.microsoft.com/office/drawing/2014/main" id="{0C5CBAB4-1E40-4CCB-B86D-E9535D74DB8B}"/>
              </a:ext>
            </a:extLst>
          </p:cNvPr>
          <p:cNvSpPr txBox="1">
            <a:spLocks noChangeArrowheads="1"/>
          </p:cNvSpPr>
          <p:nvPr/>
        </p:nvSpPr>
        <p:spPr bwMode="auto">
          <a:xfrm>
            <a:off x="2374601" y="1339419"/>
            <a:ext cx="1268464" cy="11046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7200" spc="600" dirty="0">
                <a:solidFill>
                  <a:srgbClr val="585657"/>
                </a:solidFill>
                <a:latin typeface="叶根友行书繁" panose="02010601030101010101" pitchFamily="2" charset="-122"/>
                <a:ea typeface="叶根友行书繁" panose="02010601030101010101" pitchFamily="2" charset="-122"/>
              </a:rPr>
              <a:t>中</a:t>
            </a:r>
            <a:endParaRPr lang="zh-CN" sz="7200" spc="600" dirty="0">
              <a:solidFill>
                <a:srgbClr val="585657"/>
              </a:solidFill>
              <a:latin typeface="叶根友行书繁" panose="02010601030101010101" pitchFamily="2" charset="-122"/>
              <a:ea typeface="叶根友行书繁" panose="02010601030101010101" pitchFamily="2" charset="-122"/>
            </a:endParaRPr>
          </a:p>
        </p:txBody>
      </p:sp>
      <p:sp>
        <p:nvSpPr>
          <p:cNvPr id="8" name="_14">
            <a:extLst>
              <a:ext uri="{FF2B5EF4-FFF2-40B4-BE49-F238E27FC236}">
                <a16:creationId xmlns:a16="http://schemas.microsoft.com/office/drawing/2014/main" id="{6A7F817E-5AF8-4F46-9196-8C52E6854A73}"/>
              </a:ext>
            </a:extLst>
          </p:cNvPr>
          <p:cNvSpPr txBox="1">
            <a:spLocks noChangeArrowheads="1"/>
          </p:cNvSpPr>
          <p:nvPr/>
        </p:nvSpPr>
        <p:spPr bwMode="auto">
          <a:xfrm>
            <a:off x="3066882" y="1805057"/>
            <a:ext cx="1211148" cy="10547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7200" spc="600" dirty="0">
                <a:solidFill>
                  <a:srgbClr val="D72224"/>
                </a:solidFill>
                <a:latin typeface="叶根友行书繁" panose="02010601030101010101" pitchFamily="2" charset="-122"/>
                <a:ea typeface="叶根友行书繁" panose="02010601030101010101" pitchFamily="2" charset="-122"/>
              </a:rPr>
              <a:t>国</a:t>
            </a:r>
            <a:endParaRPr lang="zh-CN" altLang="zh-CN" sz="7200" spc="600" dirty="0">
              <a:solidFill>
                <a:srgbClr val="D72224"/>
              </a:solidFill>
              <a:latin typeface="叶根友行书繁" panose="02010601030101010101" pitchFamily="2" charset="-122"/>
              <a:ea typeface="叶根友行书繁" panose="02010601030101010101" pitchFamily="2" charset="-122"/>
            </a:endParaRPr>
          </a:p>
        </p:txBody>
      </p:sp>
      <p:sp>
        <p:nvSpPr>
          <p:cNvPr id="10" name="文本框 28">
            <a:extLst>
              <a:ext uri="{FF2B5EF4-FFF2-40B4-BE49-F238E27FC236}">
                <a16:creationId xmlns:a16="http://schemas.microsoft.com/office/drawing/2014/main" id="{D41E0D38-07EA-47B4-B6E6-1AE97F73065F}"/>
              </a:ext>
            </a:extLst>
          </p:cNvPr>
          <p:cNvSpPr txBox="1">
            <a:spLocks noChangeArrowheads="1"/>
          </p:cNvSpPr>
          <p:nvPr/>
        </p:nvSpPr>
        <p:spPr bwMode="auto">
          <a:xfrm>
            <a:off x="4644044" y="1571869"/>
            <a:ext cx="508449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5400" b="1" spc="300" dirty="0">
                <a:solidFill>
                  <a:srgbClr val="585657"/>
                </a:solidFill>
                <a:latin typeface="微软雅黑" panose="020B0503020204020204" pitchFamily="34" charset="-122"/>
                <a:ea typeface="微软雅黑" panose="020B0503020204020204" pitchFamily="34" charset="-122"/>
              </a:rPr>
              <a:t>冬季计划总结</a:t>
            </a:r>
          </a:p>
        </p:txBody>
      </p:sp>
      <p:sp>
        <p:nvSpPr>
          <p:cNvPr id="11" name="文本框 29">
            <a:extLst>
              <a:ext uri="{FF2B5EF4-FFF2-40B4-BE49-F238E27FC236}">
                <a16:creationId xmlns:a16="http://schemas.microsoft.com/office/drawing/2014/main" id="{D32D01FF-06D1-49C2-9C3A-5786FCBF254C}"/>
              </a:ext>
            </a:extLst>
          </p:cNvPr>
          <p:cNvSpPr txBox="1">
            <a:spLocks noChangeArrowheads="1"/>
          </p:cNvSpPr>
          <p:nvPr/>
        </p:nvSpPr>
        <p:spPr bwMode="auto">
          <a:xfrm>
            <a:off x="4685991" y="2443683"/>
            <a:ext cx="4792094" cy="33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560" b="1" dirty="0">
                <a:solidFill>
                  <a:srgbClr val="585657"/>
                </a:solidFill>
                <a:latin typeface="Adobe Garamond Pro" pitchFamily="18" charset="0"/>
                <a:ea typeface="华文中宋" panose="02010600040101010101" pitchFamily="2" charset="-122"/>
              </a:rPr>
              <a:t>BUSINESS PRACTICAL REPORT TEMPLATE</a:t>
            </a:r>
            <a:endParaRPr lang="zh-CN" altLang="en-US" sz="1560" b="1" dirty="0">
              <a:solidFill>
                <a:srgbClr val="585657"/>
              </a:solidFill>
              <a:latin typeface="Adobe Garamond Pro" pitchFamily="18" charset="0"/>
              <a:ea typeface="华文中宋" panose="02010600040101010101" pitchFamily="2" charset="-122"/>
            </a:endParaRPr>
          </a:p>
        </p:txBody>
      </p:sp>
      <p:cxnSp>
        <p:nvCxnSpPr>
          <p:cNvPr id="12" name="直接连接符 27">
            <a:extLst>
              <a:ext uri="{FF2B5EF4-FFF2-40B4-BE49-F238E27FC236}">
                <a16:creationId xmlns:a16="http://schemas.microsoft.com/office/drawing/2014/main" id="{5D513176-1E19-4FD7-8ACF-D10EB1FE2688}"/>
              </a:ext>
            </a:extLst>
          </p:cNvPr>
          <p:cNvCxnSpPr>
            <a:cxnSpLocks noChangeShapeType="1"/>
          </p:cNvCxnSpPr>
          <p:nvPr/>
        </p:nvCxnSpPr>
        <p:spPr bwMode="auto">
          <a:xfrm>
            <a:off x="4363418" y="1373957"/>
            <a:ext cx="0" cy="1505063"/>
          </a:xfrm>
          <a:prstGeom prst="line">
            <a:avLst/>
          </a:prstGeom>
          <a:noFill/>
          <a:ln w="19050">
            <a:solidFill>
              <a:srgbClr val="585657">
                <a:alpha val="67842"/>
              </a:srgbClr>
            </a:solidFill>
            <a:round/>
            <a:headEnd/>
            <a:tailEnd/>
          </a:ln>
          <a:extLst>
            <a:ext uri="{909E8E84-426E-40DD-AFC4-6F175D3DCCD1}">
              <a14:hiddenFill xmlns:a14="http://schemas.microsoft.com/office/drawing/2010/main">
                <a:noFill/>
              </a14:hiddenFill>
            </a:ext>
          </a:extLst>
        </p:spPr>
      </p:cxnSp>
      <p:pic>
        <p:nvPicPr>
          <p:cNvPr id="13" name="图片 12">
            <a:extLst>
              <a:ext uri="{FF2B5EF4-FFF2-40B4-BE49-F238E27FC236}">
                <a16:creationId xmlns:a16="http://schemas.microsoft.com/office/drawing/2014/main" id="{675E682C-3E4E-4A40-A372-481795E59B2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42461" y="1679190"/>
            <a:ext cx="787790" cy="857114"/>
          </a:xfrm>
          <a:prstGeom prst="rect">
            <a:avLst/>
          </a:prstGeom>
        </p:spPr>
      </p:pic>
      <p:sp>
        <p:nvSpPr>
          <p:cNvPr id="14" name="矩形 13">
            <a:extLst>
              <a:ext uri="{FF2B5EF4-FFF2-40B4-BE49-F238E27FC236}">
                <a16:creationId xmlns:a16="http://schemas.microsoft.com/office/drawing/2014/main" id="{DDF0A23E-C068-4F79-A0A2-110CA9A4DC45}"/>
              </a:ext>
            </a:extLst>
          </p:cNvPr>
          <p:cNvSpPr/>
          <p:nvPr/>
        </p:nvSpPr>
        <p:spPr>
          <a:xfrm>
            <a:off x="2539276" y="2876858"/>
            <a:ext cx="6764684" cy="1131079"/>
          </a:xfrm>
          <a:prstGeom prst="rect">
            <a:avLst/>
          </a:prstGeom>
        </p:spPr>
        <p:txBody>
          <a:bodyPr wrap="square">
            <a:spAutoFit/>
          </a:bodyPr>
          <a:lstStyle/>
          <a:p>
            <a:pPr algn="ctr">
              <a:lnSpc>
                <a:spcPct val="150000"/>
              </a:lnSpc>
            </a:pPr>
            <a:r>
              <a:rPr lang="en-US" altLang="zh-CN" sz="900" dirty="0">
                <a:solidFill>
                  <a:schemeClr val="bg1">
                    <a:lumMod val="50000"/>
                  </a:schemeClr>
                </a:solidFill>
              </a:rPr>
              <a:t>OF THIS SCHEME, WE THANK YOU FOR YOUR READING, THE PROPOSAL IS IN WE UNDERSTAND YOUR COMPANY FOR THE RELEVANT</a:t>
            </a:r>
          </a:p>
          <a:p>
            <a:pPr algn="ctr">
              <a:lnSpc>
                <a:spcPct val="150000"/>
              </a:lnSpc>
            </a:pPr>
            <a:r>
              <a:rPr lang="en-US" altLang="zh-CN" sz="900" dirty="0">
                <a:solidFill>
                  <a:schemeClr val="bg1">
                    <a:lumMod val="50000"/>
                  </a:schemeClr>
                </a:solidFill>
              </a:rPr>
              <a:t>OF THIS SCHEME, WE THANK YOU FOR YOUR READING, THE PROPOSAL IS IN WE UNDERSTAND YOUR COMPANY FOR THE RELEVANT</a:t>
            </a:r>
          </a:p>
          <a:p>
            <a:pPr algn="ctr">
              <a:lnSpc>
                <a:spcPct val="150000"/>
              </a:lnSpc>
            </a:pPr>
            <a:r>
              <a:rPr lang="en-US" altLang="zh-CN" sz="900" dirty="0">
                <a:solidFill>
                  <a:schemeClr val="bg1">
                    <a:lumMod val="50000"/>
                  </a:schemeClr>
                </a:solidFill>
              </a:rPr>
              <a:t>OF THIS SCHEME, WE THANK YOU FOR YOUR READING, THE PROPOSAL IS IN WE UNDERSTAND YOUR COMPANY FOR THE RELEVANT</a:t>
            </a:r>
          </a:p>
          <a:p>
            <a:pPr algn="ctr">
              <a:lnSpc>
                <a:spcPct val="150000"/>
              </a:lnSpc>
            </a:pPr>
            <a:r>
              <a:rPr lang="en-US" altLang="zh-CN" sz="900" dirty="0">
                <a:solidFill>
                  <a:schemeClr val="bg1">
                    <a:lumMod val="50000"/>
                  </a:schemeClr>
                </a:solidFill>
              </a:rPr>
              <a:t>OF THIS SCHEME, WE THANK YOU FOR YOUR READING, THE PROPOSAL IS IN WE UNDERSTAND YOUR COMPANY FOR THE RELEVANT</a:t>
            </a:r>
          </a:p>
          <a:p>
            <a:pPr algn="ctr">
              <a:lnSpc>
                <a:spcPct val="150000"/>
              </a:lnSpc>
            </a:pPr>
            <a:r>
              <a:rPr lang="en-US" altLang="zh-CN" sz="900" dirty="0">
                <a:solidFill>
                  <a:schemeClr val="bg1">
                    <a:lumMod val="50000"/>
                  </a:schemeClr>
                </a:solidFill>
              </a:rPr>
              <a:t>OF THIS SCHEME, WE THANK YOU FOR YOUR READING, THE PROPOSAL IS IN WE UNDERSTAND YOUR COMPANY FOR THE RELEVANT</a:t>
            </a:r>
          </a:p>
        </p:txBody>
      </p:sp>
      <p:pic>
        <p:nvPicPr>
          <p:cNvPr id="15" name="贾鹏芳 - 睡莲(すいれん)A Water Lily">
            <a:hlinkClick r:id="" action="ppaction://media"/>
            <a:extLst>
              <a:ext uri="{FF2B5EF4-FFF2-40B4-BE49-F238E27FC236}">
                <a16:creationId xmlns:a16="http://schemas.microsoft.com/office/drawing/2014/main" id="{630EC481-621E-4465-AA35-406453EC8F5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49955" y="-1404257"/>
            <a:ext cx="609600" cy="609600"/>
          </a:xfrm>
          <a:prstGeom prst="rect">
            <a:avLst/>
          </a:prstGeom>
        </p:spPr>
      </p:pic>
    </p:spTree>
    <p:extLst>
      <p:ext uri="{BB962C8B-B14F-4D97-AF65-F5344CB8AC3E}">
        <p14:creationId xmlns:p14="http://schemas.microsoft.com/office/powerpoint/2010/main" val="1462424996"/>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5"/>
                                        </p:tgtEl>
                                      </p:cBhvr>
                                    </p:cmd>
                                  </p:childTnLst>
                                </p:cTn>
                              </p:par>
                              <p:par>
                                <p:cTn id="7" presetID="16" presetClass="entr" presetSubtype="21"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barn(inVertical)">
                                      <p:cBhvr>
                                        <p:cTn id="9" dur="750"/>
                                        <p:tgtEl>
                                          <p:spTgt spid="3"/>
                                        </p:tgtEl>
                                      </p:cBhvr>
                                    </p:animEffect>
                                  </p:childTnLst>
                                </p:cTn>
                              </p:par>
                            </p:childTnLst>
                          </p:cTn>
                        </p:par>
                        <p:par>
                          <p:cTn id="10" fill="hold">
                            <p:stCondLst>
                              <p:cond delay="750"/>
                            </p:stCondLst>
                            <p:childTnLst>
                              <p:par>
                                <p:cTn id="11" presetID="22" presetClass="entr" presetSubtype="1"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up)">
                                      <p:cBhvr>
                                        <p:cTn id="13" dur="250"/>
                                        <p:tgtEl>
                                          <p:spTgt spid="12"/>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750"/>
                                        <p:tgtEl>
                                          <p:spTgt spid="13"/>
                                        </p:tgtEl>
                                      </p:cBhvr>
                                    </p:animEffect>
                                    <p:anim calcmode="lin" valueType="num">
                                      <p:cBhvr>
                                        <p:cTn id="18" dur="750" fill="hold"/>
                                        <p:tgtEl>
                                          <p:spTgt spid="13"/>
                                        </p:tgtEl>
                                        <p:attrNameLst>
                                          <p:attrName>ppt_x</p:attrName>
                                        </p:attrNameLst>
                                      </p:cBhvr>
                                      <p:tavLst>
                                        <p:tav tm="0">
                                          <p:val>
                                            <p:strVal val="#ppt_x"/>
                                          </p:val>
                                        </p:tav>
                                        <p:tav tm="100000">
                                          <p:val>
                                            <p:strVal val="#ppt_x"/>
                                          </p:val>
                                        </p:tav>
                                      </p:tavLst>
                                    </p:anim>
                                    <p:anim calcmode="lin" valueType="num">
                                      <p:cBhvr>
                                        <p:cTn id="19" dur="750" fill="hold"/>
                                        <p:tgtEl>
                                          <p:spTgt spid="13"/>
                                        </p:tgtEl>
                                        <p:attrNameLst>
                                          <p:attrName>ppt_y</p:attrName>
                                        </p:attrNameLst>
                                      </p:cBhvr>
                                      <p:tavLst>
                                        <p:tav tm="0">
                                          <p:val>
                                            <p:strVal val="#ppt_y+.1"/>
                                          </p:val>
                                        </p:tav>
                                        <p:tav tm="100000">
                                          <p:val>
                                            <p:strVal val="#ppt_y"/>
                                          </p:val>
                                        </p:tav>
                                      </p:tavLst>
                                    </p:anim>
                                  </p:childTnLst>
                                </p:cTn>
                              </p:par>
                            </p:childTnLst>
                          </p:cTn>
                        </p:par>
                        <p:par>
                          <p:cTn id="20" fill="hold">
                            <p:stCondLst>
                              <p:cond delay="1750"/>
                            </p:stCondLst>
                            <p:childTnLst>
                              <p:par>
                                <p:cTn id="21" presetID="56" presetClass="entr" presetSubtype="0" fill="hold" grpId="0" nodeType="afterEffect">
                                  <p:stCondLst>
                                    <p:cond delay="0"/>
                                  </p:stCondLst>
                                  <p:iterate type="lt">
                                    <p:tmPct val="10000"/>
                                  </p:iterate>
                                  <p:childTnLst>
                                    <p:set>
                                      <p:cBhvr>
                                        <p:cTn id="22" dur="1" fill="hold">
                                          <p:stCondLst>
                                            <p:cond delay="0"/>
                                          </p:stCondLst>
                                        </p:cTn>
                                        <p:tgtEl>
                                          <p:spTgt spid="7"/>
                                        </p:tgtEl>
                                        <p:attrNameLst>
                                          <p:attrName>style.visibility</p:attrName>
                                        </p:attrNameLst>
                                      </p:cBhvr>
                                      <p:to>
                                        <p:strVal val="visible"/>
                                      </p:to>
                                    </p:set>
                                    <p:anim by="(-#ppt_w*2)" calcmode="lin" valueType="num">
                                      <p:cBhvr rctx="PPT">
                                        <p:cTn id="23" dur="625" autoRev="1" fill="hold">
                                          <p:stCondLst>
                                            <p:cond delay="0"/>
                                          </p:stCondLst>
                                        </p:cTn>
                                        <p:tgtEl>
                                          <p:spTgt spid="7"/>
                                        </p:tgtEl>
                                        <p:attrNameLst>
                                          <p:attrName>ppt_w</p:attrName>
                                        </p:attrNameLst>
                                      </p:cBhvr>
                                    </p:anim>
                                    <p:anim by="(#ppt_w*0.50)" calcmode="lin" valueType="num">
                                      <p:cBhvr>
                                        <p:cTn id="24" dur="625" decel="50000" autoRev="1" fill="hold">
                                          <p:stCondLst>
                                            <p:cond delay="0"/>
                                          </p:stCondLst>
                                        </p:cTn>
                                        <p:tgtEl>
                                          <p:spTgt spid="7"/>
                                        </p:tgtEl>
                                        <p:attrNameLst>
                                          <p:attrName>ppt_x</p:attrName>
                                        </p:attrNameLst>
                                      </p:cBhvr>
                                    </p:anim>
                                    <p:anim from="(-#ppt_h/2)" to="(#ppt_y)" calcmode="lin" valueType="num">
                                      <p:cBhvr>
                                        <p:cTn id="25" dur="1250" fill="hold">
                                          <p:stCondLst>
                                            <p:cond delay="0"/>
                                          </p:stCondLst>
                                        </p:cTn>
                                        <p:tgtEl>
                                          <p:spTgt spid="7"/>
                                        </p:tgtEl>
                                        <p:attrNameLst>
                                          <p:attrName>ppt_y</p:attrName>
                                        </p:attrNameLst>
                                      </p:cBhvr>
                                    </p:anim>
                                    <p:animRot by="21600000">
                                      <p:cBhvr>
                                        <p:cTn id="26" dur="1250" fill="hold">
                                          <p:stCondLst>
                                            <p:cond delay="0"/>
                                          </p:stCondLst>
                                        </p:cTn>
                                        <p:tgtEl>
                                          <p:spTgt spid="7"/>
                                        </p:tgtEl>
                                        <p:attrNameLst>
                                          <p:attrName>r</p:attrName>
                                        </p:attrNameLst>
                                      </p:cBhvr>
                                    </p:animRot>
                                  </p:childTnLst>
                                </p:cTn>
                              </p:par>
                              <p:par>
                                <p:cTn id="27" presetID="56" presetClass="entr" presetSubtype="0" fill="hold" grpId="0" nodeType="withEffect">
                                  <p:stCondLst>
                                    <p:cond delay="0"/>
                                  </p:stCondLst>
                                  <p:iterate type="lt">
                                    <p:tmPct val="10000"/>
                                  </p:iterate>
                                  <p:childTnLst>
                                    <p:set>
                                      <p:cBhvr>
                                        <p:cTn id="28" dur="1" fill="hold">
                                          <p:stCondLst>
                                            <p:cond delay="0"/>
                                          </p:stCondLst>
                                        </p:cTn>
                                        <p:tgtEl>
                                          <p:spTgt spid="8"/>
                                        </p:tgtEl>
                                        <p:attrNameLst>
                                          <p:attrName>style.visibility</p:attrName>
                                        </p:attrNameLst>
                                      </p:cBhvr>
                                      <p:to>
                                        <p:strVal val="visible"/>
                                      </p:to>
                                    </p:set>
                                    <p:anim by="(-#ppt_w*2)" calcmode="lin" valueType="num">
                                      <p:cBhvr rctx="PPT">
                                        <p:cTn id="29" dur="625" autoRev="1" fill="hold">
                                          <p:stCondLst>
                                            <p:cond delay="0"/>
                                          </p:stCondLst>
                                        </p:cTn>
                                        <p:tgtEl>
                                          <p:spTgt spid="8"/>
                                        </p:tgtEl>
                                        <p:attrNameLst>
                                          <p:attrName>ppt_w</p:attrName>
                                        </p:attrNameLst>
                                      </p:cBhvr>
                                    </p:anim>
                                    <p:anim by="(#ppt_w*0.50)" calcmode="lin" valueType="num">
                                      <p:cBhvr>
                                        <p:cTn id="30" dur="625" decel="50000" autoRev="1" fill="hold">
                                          <p:stCondLst>
                                            <p:cond delay="0"/>
                                          </p:stCondLst>
                                        </p:cTn>
                                        <p:tgtEl>
                                          <p:spTgt spid="8"/>
                                        </p:tgtEl>
                                        <p:attrNameLst>
                                          <p:attrName>ppt_x</p:attrName>
                                        </p:attrNameLst>
                                      </p:cBhvr>
                                    </p:anim>
                                    <p:anim from="(-#ppt_h/2)" to="(#ppt_y)" calcmode="lin" valueType="num">
                                      <p:cBhvr>
                                        <p:cTn id="31" dur="1250" fill="hold">
                                          <p:stCondLst>
                                            <p:cond delay="0"/>
                                          </p:stCondLst>
                                        </p:cTn>
                                        <p:tgtEl>
                                          <p:spTgt spid="8"/>
                                        </p:tgtEl>
                                        <p:attrNameLst>
                                          <p:attrName>ppt_y</p:attrName>
                                        </p:attrNameLst>
                                      </p:cBhvr>
                                    </p:anim>
                                    <p:animRot by="21600000">
                                      <p:cBhvr>
                                        <p:cTn id="32" dur="1250" fill="hold">
                                          <p:stCondLst>
                                            <p:cond delay="0"/>
                                          </p:stCondLst>
                                        </p:cTn>
                                        <p:tgtEl>
                                          <p:spTgt spid="8"/>
                                        </p:tgtEl>
                                        <p:attrNameLst>
                                          <p:attrName>r</p:attrName>
                                        </p:attrNameLst>
                                      </p:cBhvr>
                                    </p:animRot>
                                  </p:childTnLst>
                                </p:cTn>
                              </p:par>
                            </p:childTnLst>
                          </p:cTn>
                        </p:par>
                        <p:par>
                          <p:cTn id="33" fill="hold">
                            <p:stCondLst>
                              <p:cond delay="3000"/>
                            </p:stCondLst>
                            <p:childTnLst>
                              <p:par>
                                <p:cTn id="34" presetID="12" presetClass="entr" presetSubtype="4"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p:tgtEl>
                                          <p:spTgt spid="10"/>
                                        </p:tgtEl>
                                        <p:attrNameLst>
                                          <p:attrName>ppt_y</p:attrName>
                                        </p:attrNameLst>
                                      </p:cBhvr>
                                      <p:tavLst>
                                        <p:tav tm="0">
                                          <p:val>
                                            <p:strVal val="#ppt_y+#ppt_h*1.125000"/>
                                          </p:val>
                                        </p:tav>
                                        <p:tav tm="100000">
                                          <p:val>
                                            <p:strVal val="#ppt_y"/>
                                          </p:val>
                                        </p:tav>
                                      </p:tavLst>
                                    </p:anim>
                                    <p:animEffect transition="in" filter="wipe(up)">
                                      <p:cBhvr>
                                        <p:cTn id="37" dur="500"/>
                                        <p:tgtEl>
                                          <p:spTgt spid="10"/>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par>
                                <p:cTn id="42" presetID="10" presetClass="entr" presetSubtype="0" fill="hold" grpId="0" nodeType="withEffect">
                                  <p:stCondLst>
                                    <p:cond delay="0"/>
                                  </p:stCondLst>
                                  <p:iterate type="wd">
                                    <p:tmPct val="10000"/>
                                  </p:iterate>
                                  <p:childTnLst>
                                    <p:set>
                                      <p:cBhvr>
                                        <p:cTn id="43" dur="1" fill="hold">
                                          <p:stCondLst>
                                            <p:cond delay="0"/>
                                          </p:stCondLst>
                                        </p:cTn>
                                        <p:tgtEl>
                                          <p:spTgt spid="14"/>
                                        </p:tgtEl>
                                        <p:attrNameLst>
                                          <p:attrName>style.visibility</p:attrName>
                                        </p:attrNameLst>
                                      </p:cBhvr>
                                      <p:to>
                                        <p:strVal val="visible"/>
                                      </p:to>
                                    </p:set>
                                    <p:animEffect transition="in" filter="fade">
                                      <p:cBhvr>
                                        <p:cTn id="44"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5" repeatCount="indefinite" fill="remove" display="0">
                  <p:stCondLst>
                    <p:cond delay="indefinite"/>
                  </p:stCondLst>
                  <p:endCondLst>
                    <p:cond evt="onStopAudio" delay="0">
                      <p:tgtEl>
                        <p:sldTgt/>
                      </p:tgtEl>
                    </p:cond>
                  </p:endCondLst>
                </p:cTn>
                <p:tgtEl>
                  <p:spTgt spid="15"/>
                </p:tgtEl>
              </p:cMediaNode>
            </p:audio>
          </p:childTnLst>
        </p:cTn>
      </p:par>
    </p:tnLst>
    <p:bldLst>
      <p:bldP spid="7" grpId="0"/>
      <p:bldP spid="8" grpId="0"/>
      <p:bldP spid="10" grpId="0"/>
      <p:bldP spid="11"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descr="图片包含 天空, 树, 户外&#10;&#10;已生成极高可信度的说明">
            <a:extLst>
              <a:ext uri="{FF2B5EF4-FFF2-40B4-BE49-F238E27FC236}">
                <a16:creationId xmlns:a16="http://schemas.microsoft.com/office/drawing/2014/main" id="{AB3218E7-84E1-4D60-8550-B5E0E908FB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1240"/>
            <a:ext cx="12190413" cy="6857107"/>
          </a:xfrm>
          <a:prstGeom prst="rect">
            <a:avLst/>
          </a:prstGeom>
        </p:spPr>
      </p:pic>
      <p:cxnSp>
        <p:nvCxnSpPr>
          <p:cNvPr id="35" name="直接连接符 27">
            <a:extLst>
              <a:ext uri="{FF2B5EF4-FFF2-40B4-BE49-F238E27FC236}">
                <a16:creationId xmlns:a16="http://schemas.microsoft.com/office/drawing/2014/main" id="{6A3F6D4D-9B1F-4758-B773-84F5E576309F}"/>
              </a:ext>
            </a:extLst>
          </p:cNvPr>
          <p:cNvCxnSpPr>
            <a:cxnSpLocks noChangeShapeType="1"/>
          </p:cNvCxnSpPr>
          <p:nvPr/>
        </p:nvCxnSpPr>
        <p:spPr bwMode="auto">
          <a:xfrm>
            <a:off x="3744492" y="1040551"/>
            <a:ext cx="0" cy="3425372"/>
          </a:xfrm>
          <a:prstGeom prst="line">
            <a:avLst/>
          </a:prstGeom>
          <a:noFill/>
          <a:ln w="19050">
            <a:solidFill>
              <a:srgbClr val="585657">
                <a:alpha val="67842"/>
              </a:srgbClr>
            </a:solidFill>
            <a:round/>
            <a:headEnd/>
            <a:tailEnd/>
          </a:ln>
          <a:extLst>
            <a:ext uri="{909E8E84-426E-40DD-AFC4-6F175D3DCCD1}">
              <a14:hiddenFill xmlns:a14="http://schemas.microsoft.com/office/drawing/2010/main">
                <a:noFill/>
              </a14:hiddenFill>
            </a:ext>
          </a:extLst>
        </p:spPr>
      </p:cxnSp>
      <p:grpSp>
        <p:nvGrpSpPr>
          <p:cNvPr id="36" name="组合 35">
            <a:extLst>
              <a:ext uri="{FF2B5EF4-FFF2-40B4-BE49-F238E27FC236}">
                <a16:creationId xmlns:a16="http://schemas.microsoft.com/office/drawing/2014/main" id="{4610A72B-389C-4D42-A378-F2B90FDF971D}"/>
              </a:ext>
            </a:extLst>
          </p:cNvPr>
          <p:cNvGrpSpPr/>
          <p:nvPr/>
        </p:nvGrpSpPr>
        <p:grpSpPr>
          <a:xfrm>
            <a:off x="4362979" y="1100128"/>
            <a:ext cx="738664" cy="3345224"/>
            <a:chOff x="5165799" y="1590599"/>
            <a:chExt cx="738664" cy="3345224"/>
          </a:xfrm>
          <a:solidFill>
            <a:srgbClr val="585657"/>
          </a:solidFill>
        </p:grpSpPr>
        <p:sp>
          <p:nvSpPr>
            <p:cNvPr id="37" name="圆角矩形 31">
              <a:extLst>
                <a:ext uri="{FF2B5EF4-FFF2-40B4-BE49-F238E27FC236}">
                  <a16:creationId xmlns:a16="http://schemas.microsoft.com/office/drawing/2014/main" id="{109C9F4C-7017-4DD4-927F-9E5A5D045434}"/>
                </a:ext>
              </a:extLst>
            </p:cNvPr>
            <p:cNvSpPr/>
            <p:nvPr/>
          </p:nvSpPr>
          <p:spPr>
            <a:xfrm>
              <a:off x="5165799" y="1590599"/>
              <a:ext cx="738664" cy="334522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200" spc="300" noProof="1">
                <a:solidFill>
                  <a:schemeClr val="bg1"/>
                </a:solidFill>
                <a:latin typeface="华文细黑" panose="02010600040101010101" pitchFamily="2" charset="-122"/>
                <a:ea typeface="华文细黑" panose="02010600040101010101" pitchFamily="2" charset="-122"/>
              </a:endParaRPr>
            </a:p>
          </p:txBody>
        </p:sp>
        <p:sp>
          <p:nvSpPr>
            <p:cNvPr id="38" name="文本框 4">
              <a:extLst>
                <a:ext uri="{FF2B5EF4-FFF2-40B4-BE49-F238E27FC236}">
                  <a16:creationId xmlns:a16="http://schemas.microsoft.com/office/drawing/2014/main" id="{433F2E40-835C-4817-B37A-8FC2F364F89C}"/>
                </a:ext>
              </a:extLst>
            </p:cNvPr>
            <p:cNvSpPr txBox="1">
              <a:spLocks noChangeArrowheads="1"/>
            </p:cNvSpPr>
            <p:nvPr/>
          </p:nvSpPr>
          <p:spPr bwMode="auto">
            <a:xfrm>
              <a:off x="5212841" y="1683376"/>
              <a:ext cx="677108" cy="3184411"/>
            </a:xfrm>
            <a:prstGeom prst="rect">
              <a:avLst/>
            </a:prstGeom>
            <a:noFill/>
            <a:ln w="9525">
              <a:noFill/>
              <a:miter lim="800000"/>
              <a:headEnd/>
              <a:tailEnd/>
            </a:ln>
            <a:extLst/>
          </p:spPr>
          <p:txBody>
            <a:bodyPr vert="eaVert" wrap="square">
              <a:spAutoFit/>
            </a:bodyPr>
            <a:lstStyle/>
            <a:p>
              <a:pPr algn="ctr"/>
              <a:r>
                <a:rPr lang="zh-CN" altLang="en-US" sz="3200" spc="300" dirty="0">
                  <a:solidFill>
                    <a:schemeClr val="bg1"/>
                  </a:solidFill>
                  <a:latin typeface="华文新魏" panose="02010800040101010101" pitchFamily="2" charset="-122"/>
                  <a:ea typeface="华文新魏" panose="02010800040101010101" pitchFamily="2" charset="-122"/>
                </a:rPr>
                <a:t>季度工作概述</a:t>
              </a:r>
            </a:p>
          </p:txBody>
        </p:sp>
      </p:grpSp>
      <p:sp>
        <p:nvSpPr>
          <p:cNvPr id="39" name="_14">
            <a:extLst>
              <a:ext uri="{FF2B5EF4-FFF2-40B4-BE49-F238E27FC236}">
                <a16:creationId xmlns:a16="http://schemas.microsoft.com/office/drawing/2014/main" id="{2094371F-DBC3-453D-8240-AB44A7700F8D}"/>
              </a:ext>
            </a:extLst>
          </p:cNvPr>
          <p:cNvSpPr txBox="1">
            <a:spLocks noChangeArrowheads="1"/>
          </p:cNvSpPr>
          <p:nvPr/>
        </p:nvSpPr>
        <p:spPr bwMode="auto">
          <a:xfrm>
            <a:off x="2571783" y="1128695"/>
            <a:ext cx="909084" cy="30008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6000" spc="600" dirty="0">
                <a:solidFill>
                  <a:srgbClr val="585657"/>
                </a:solidFill>
                <a:latin typeface="叶根友行书繁" panose="02010601030101010101" pitchFamily="2" charset="-122"/>
                <a:ea typeface="叶根友行书繁" panose="02010601030101010101" pitchFamily="2" charset="-122"/>
              </a:rPr>
              <a:t>主目录</a:t>
            </a:r>
            <a:endParaRPr lang="zh-CN" altLang="zh-CN" sz="6000" spc="600" dirty="0">
              <a:solidFill>
                <a:srgbClr val="585657"/>
              </a:solidFill>
              <a:latin typeface="叶根友行书繁" panose="02010601030101010101" pitchFamily="2" charset="-122"/>
              <a:ea typeface="叶根友行书繁" panose="02010601030101010101" pitchFamily="2" charset="-122"/>
            </a:endParaRPr>
          </a:p>
        </p:txBody>
      </p:sp>
      <p:grpSp>
        <p:nvGrpSpPr>
          <p:cNvPr id="40" name="组合 39">
            <a:extLst>
              <a:ext uri="{FF2B5EF4-FFF2-40B4-BE49-F238E27FC236}">
                <a16:creationId xmlns:a16="http://schemas.microsoft.com/office/drawing/2014/main" id="{85EBE3F1-0145-4D99-B87A-D8B2E5F267E5}"/>
              </a:ext>
            </a:extLst>
          </p:cNvPr>
          <p:cNvGrpSpPr/>
          <p:nvPr/>
        </p:nvGrpSpPr>
        <p:grpSpPr>
          <a:xfrm>
            <a:off x="5376485" y="1100128"/>
            <a:ext cx="738664" cy="3345224"/>
            <a:chOff x="5165799" y="1590599"/>
            <a:chExt cx="738664" cy="3345224"/>
          </a:xfrm>
          <a:solidFill>
            <a:srgbClr val="585657"/>
          </a:solidFill>
        </p:grpSpPr>
        <p:sp>
          <p:nvSpPr>
            <p:cNvPr id="41" name="圆角矩形 31">
              <a:extLst>
                <a:ext uri="{FF2B5EF4-FFF2-40B4-BE49-F238E27FC236}">
                  <a16:creationId xmlns:a16="http://schemas.microsoft.com/office/drawing/2014/main" id="{4E7F8A3F-DD18-4C62-9372-DC90134FDB98}"/>
                </a:ext>
              </a:extLst>
            </p:cNvPr>
            <p:cNvSpPr/>
            <p:nvPr/>
          </p:nvSpPr>
          <p:spPr>
            <a:xfrm>
              <a:off x="5165799" y="1590599"/>
              <a:ext cx="738664" cy="334522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200" spc="300" noProof="1">
                <a:solidFill>
                  <a:schemeClr val="bg1"/>
                </a:solidFill>
                <a:latin typeface="华文细黑" panose="02010600040101010101" pitchFamily="2" charset="-122"/>
                <a:ea typeface="华文细黑" panose="02010600040101010101" pitchFamily="2" charset="-122"/>
              </a:endParaRPr>
            </a:p>
          </p:txBody>
        </p:sp>
        <p:sp>
          <p:nvSpPr>
            <p:cNvPr id="42" name="文本框 4">
              <a:extLst>
                <a:ext uri="{FF2B5EF4-FFF2-40B4-BE49-F238E27FC236}">
                  <a16:creationId xmlns:a16="http://schemas.microsoft.com/office/drawing/2014/main" id="{BD656172-43DE-47F6-92B5-B57F9C702F93}"/>
                </a:ext>
              </a:extLst>
            </p:cNvPr>
            <p:cNvSpPr txBox="1">
              <a:spLocks noChangeArrowheads="1"/>
            </p:cNvSpPr>
            <p:nvPr/>
          </p:nvSpPr>
          <p:spPr bwMode="auto">
            <a:xfrm>
              <a:off x="5212841" y="1683378"/>
              <a:ext cx="677108" cy="3184411"/>
            </a:xfrm>
            <a:prstGeom prst="rect">
              <a:avLst/>
            </a:prstGeom>
            <a:noFill/>
            <a:ln w="9525">
              <a:noFill/>
              <a:miter lim="800000"/>
              <a:headEnd/>
              <a:tailEnd/>
            </a:ln>
            <a:extLst/>
          </p:spPr>
          <p:txBody>
            <a:bodyPr vert="eaVert" wrap="square">
              <a:spAutoFit/>
            </a:bodyPr>
            <a:lstStyle/>
            <a:p>
              <a:pPr algn="ctr"/>
              <a:r>
                <a:rPr lang="zh-CN" altLang="en-US" sz="3200" spc="300" dirty="0">
                  <a:solidFill>
                    <a:schemeClr val="bg1"/>
                  </a:solidFill>
                  <a:latin typeface="华文新魏" panose="02010800040101010101" pitchFamily="2" charset="-122"/>
                  <a:ea typeface="华文新魏" panose="02010800040101010101" pitchFamily="2" charset="-122"/>
                </a:rPr>
                <a:t>工作完成情况</a:t>
              </a:r>
            </a:p>
          </p:txBody>
        </p:sp>
      </p:grpSp>
      <p:grpSp>
        <p:nvGrpSpPr>
          <p:cNvPr id="43" name="组合 42">
            <a:extLst>
              <a:ext uri="{FF2B5EF4-FFF2-40B4-BE49-F238E27FC236}">
                <a16:creationId xmlns:a16="http://schemas.microsoft.com/office/drawing/2014/main" id="{5404CA5A-0401-4FDB-8A05-675EE57F5F05}"/>
              </a:ext>
            </a:extLst>
          </p:cNvPr>
          <p:cNvGrpSpPr/>
          <p:nvPr/>
        </p:nvGrpSpPr>
        <p:grpSpPr>
          <a:xfrm>
            <a:off x="6389991" y="1100128"/>
            <a:ext cx="738664" cy="3345224"/>
            <a:chOff x="5165799" y="1590599"/>
            <a:chExt cx="738664" cy="3345224"/>
          </a:xfrm>
          <a:solidFill>
            <a:srgbClr val="585657"/>
          </a:solidFill>
        </p:grpSpPr>
        <p:sp>
          <p:nvSpPr>
            <p:cNvPr id="44" name="圆角矩形 31">
              <a:extLst>
                <a:ext uri="{FF2B5EF4-FFF2-40B4-BE49-F238E27FC236}">
                  <a16:creationId xmlns:a16="http://schemas.microsoft.com/office/drawing/2014/main" id="{B2EB3302-6394-4667-A0AA-8E8EE0D7838B}"/>
                </a:ext>
              </a:extLst>
            </p:cNvPr>
            <p:cNvSpPr/>
            <p:nvPr/>
          </p:nvSpPr>
          <p:spPr>
            <a:xfrm>
              <a:off x="5165799" y="1590599"/>
              <a:ext cx="738664" cy="334522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200" spc="300" noProof="1">
                <a:solidFill>
                  <a:schemeClr val="bg1"/>
                </a:solidFill>
                <a:latin typeface="华文细黑" panose="02010600040101010101" pitchFamily="2" charset="-122"/>
                <a:ea typeface="华文细黑" panose="02010600040101010101" pitchFamily="2" charset="-122"/>
              </a:endParaRPr>
            </a:p>
          </p:txBody>
        </p:sp>
        <p:sp>
          <p:nvSpPr>
            <p:cNvPr id="45" name="文本框 4">
              <a:extLst>
                <a:ext uri="{FF2B5EF4-FFF2-40B4-BE49-F238E27FC236}">
                  <a16:creationId xmlns:a16="http://schemas.microsoft.com/office/drawing/2014/main" id="{1A39A352-0F29-444A-85C0-480538A3D93B}"/>
                </a:ext>
              </a:extLst>
            </p:cNvPr>
            <p:cNvSpPr txBox="1">
              <a:spLocks noChangeArrowheads="1"/>
            </p:cNvSpPr>
            <p:nvPr/>
          </p:nvSpPr>
          <p:spPr bwMode="auto">
            <a:xfrm>
              <a:off x="5212841" y="1697892"/>
              <a:ext cx="677108" cy="3184411"/>
            </a:xfrm>
            <a:prstGeom prst="rect">
              <a:avLst/>
            </a:prstGeom>
            <a:noFill/>
            <a:ln w="9525">
              <a:noFill/>
              <a:miter lim="800000"/>
              <a:headEnd/>
              <a:tailEnd/>
            </a:ln>
            <a:extLst/>
          </p:spPr>
          <p:txBody>
            <a:bodyPr vert="eaVert" wrap="square">
              <a:spAutoFit/>
            </a:bodyPr>
            <a:lstStyle/>
            <a:p>
              <a:pPr algn="ctr"/>
              <a:r>
                <a:rPr lang="zh-CN" altLang="en-US" sz="3200" spc="300" dirty="0">
                  <a:solidFill>
                    <a:schemeClr val="bg1"/>
                  </a:solidFill>
                  <a:latin typeface="华文新魏" panose="02010800040101010101" pitchFamily="2" charset="-122"/>
                  <a:ea typeface="华文新魏" panose="02010800040101010101" pitchFamily="2" charset="-122"/>
                </a:rPr>
                <a:t>成功项目展示</a:t>
              </a:r>
            </a:p>
          </p:txBody>
        </p:sp>
      </p:grpSp>
      <p:grpSp>
        <p:nvGrpSpPr>
          <p:cNvPr id="46" name="组合 45">
            <a:extLst>
              <a:ext uri="{FF2B5EF4-FFF2-40B4-BE49-F238E27FC236}">
                <a16:creationId xmlns:a16="http://schemas.microsoft.com/office/drawing/2014/main" id="{BA1B798A-A71C-4D89-A346-765E913989EF}"/>
              </a:ext>
            </a:extLst>
          </p:cNvPr>
          <p:cNvGrpSpPr/>
          <p:nvPr/>
        </p:nvGrpSpPr>
        <p:grpSpPr>
          <a:xfrm>
            <a:off x="7403496" y="1100128"/>
            <a:ext cx="738664" cy="3345224"/>
            <a:chOff x="5165799" y="1590599"/>
            <a:chExt cx="738664" cy="3345224"/>
          </a:xfrm>
          <a:solidFill>
            <a:srgbClr val="585657"/>
          </a:solidFill>
        </p:grpSpPr>
        <p:sp>
          <p:nvSpPr>
            <p:cNvPr id="47" name="圆角矩形 31">
              <a:extLst>
                <a:ext uri="{FF2B5EF4-FFF2-40B4-BE49-F238E27FC236}">
                  <a16:creationId xmlns:a16="http://schemas.microsoft.com/office/drawing/2014/main" id="{75A97554-4870-4A3E-AA00-B399725CF451}"/>
                </a:ext>
              </a:extLst>
            </p:cNvPr>
            <p:cNvSpPr/>
            <p:nvPr/>
          </p:nvSpPr>
          <p:spPr>
            <a:xfrm>
              <a:off x="5165799" y="1590599"/>
              <a:ext cx="738664" cy="334522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200" spc="300" noProof="1">
                <a:solidFill>
                  <a:schemeClr val="bg1"/>
                </a:solidFill>
                <a:latin typeface="华文细黑" panose="02010600040101010101" pitchFamily="2" charset="-122"/>
                <a:ea typeface="华文细黑" panose="02010600040101010101" pitchFamily="2" charset="-122"/>
              </a:endParaRPr>
            </a:p>
          </p:txBody>
        </p:sp>
        <p:sp>
          <p:nvSpPr>
            <p:cNvPr id="48" name="文本框 4">
              <a:extLst>
                <a:ext uri="{FF2B5EF4-FFF2-40B4-BE49-F238E27FC236}">
                  <a16:creationId xmlns:a16="http://schemas.microsoft.com/office/drawing/2014/main" id="{4ACEB2A7-A131-452D-8083-54D36ED05637}"/>
                </a:ext>
              </a:extLst>
            </p:cNvPr>
            <p:cNvSpPr txBox="1">
              <a:spLocks noChangeArrowheads="1"/>
            </p:cNvSpPr>
            <p:nvPr/>
          </p:nvSpPr>
          <p:spPr bwMode="auto">
            <a:xfrm>
              <a:off x="5198327" y="1683378"/>
              <a:ext cx="677108" cy="3184411"/>
            </a:xfrm>
            <a:prstGeom prst="rect">
              <a:avLst/>
            </a:prstGeom>
            <a:noFill/>
            <a:ln w="9525">
              <a:noFill/>
              <a:miter lim="800000"/>
              <a:headEnd/>
              <a:tailEnd/>
            </a:ln>
            <a:extLst/>
          </p:spPr>
          <p:txBody>
            <a:bodyPr vert="eaVert" wrap="square">
              <a:spAutoFit/>
            </a:bodyPr>
            <a:lstStyle/>
            <a:p>
              <a:pPr algn="ctr"/>
              <a:r>
                <a:rPr lang="zh-CN" altLang="en-US" sz="3200" spc="300" dirty="0">
                  <a:solidFill>
                    <a:schemeClr val="bg1"/>
                  </a:solidFill>
                  <a:latin typeface="华文新魏" panose="02010800040101010101" pitchFamily="2" charset="-122"/>
                  <a:ea typeface="华文新魏" panose="02010800040101010101" pitchFamily="2" charset="-122"/>
                </a:rPr>
                <a:t>未来工作计划</a:t>
              </a:r>
            </a:p>
          </p:txBody>
        </p:sp>
      </p:grpSp>
      <p:pic>
        <p:nvPicPr>
          <p:cNvPr id="49" name="图片 48">
            <a:extLst>
              <a:ext uri="{FF2B5EF4-FFF2-40B4-BE49-F238E27FC236}">
                <a16:creationId xmlns:a16="http://schemas.microsoft.com/office/drawing/2014/main" id="{4F92DDC4-0BD1-426A-AAB4-B79B81AD38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4111" y="2235110"/>
            <a:ext cx="787790" cy="857114"/>
          </a:xfrm>
          <a:prstGeom prst="rect">
            <a:avLst/>
          </a:prstGeom>
        </p:spPr>
      </p:pic>
    </p:spTree>
    <p:extLst>
      <p:ext uri="{BB962C8B-B14F-4D97-AF65-F5344CB8AC3E}">
        <p14:creationId xmlns:p14="http://schemas.microsoft.com/office/powerpoint/2010/main" val="75163194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750"/>
                                        <p:tgtEl>
                                          <p:spTgt spid="34"/>
                                        </p:tgtEl>
                                      </p:cBhvr>
                                    </p:animEffect>
                                  </p:childTnLst>
                                </p:cTn>
                              </p:par>
                            </p:childTnLst>
                          </p:cTn>
                        </p:par>
                        <p:par>
                          <p:cTn id="8" fill="hold">
                            <p:stCondLst>
                              <p:cond delay="750"/>
                            </p:stCondLst>
                            <p:childTnLst>
                              <p:par>
                                <p:cTn id="9" presetID="22" presetClass="entr" presetSubtype="1"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up)">
                                      <p:cBhvr>
                                        <p:cTn id="11" dur="750"/>
                                        <p:tgtEl>
                                          <p:spTgt spid="35"/>
                                        </p:tgtEl>
                                      </p:cBhvr>
                                    </p:animEffect>
                                  </p:childTnLst>
                                </p:cTn>
                              </p:par>
                              <p:par>
                                <p:cTn id="12" presetID="56" presetClass="entr" presetSubtype="0" fill="hold" grpId="0" nodeType="withEffect">
                                  <p:stCondLst>
                                    <p:cond delay="0"/>
                                  </p:stCondLst>
                                  <p:iterate type="lt">
                                    <p:tmPct val="10000"/>
                                  </p:iterate>
                                  <p:childTnLst>
                                    <p:set>
                                      <p:cBhvr>
                                        <p:cTn id="13" dur="1" fill="hold">
                                          <p:stCondLst>
                                            <p:cond delay="0"/>
                                          </p:stCondLst>
                                        </p:cTn>
                                        <p:tgtEl>
                                          <p:spTgt spid="39"/>
                                        </p:tgtEl>
                                        <p:attrNameLst>
                                          <p:attrName>style.visibility</p:attrName>
                                        </p:attrNameLst>
                                      </p:cBhvr>
                                      <p:to>
                                        <p:strVal val="visible"/>
                                      </p:to>
                                    </p:set>
                                    <p:anim by="(-#ppt_w*2)" calcmode="lin" valueType="num">
                                      <p:cBhvr rctx="PPT">
                                        <p:cTn id="14" dur="500" autoRev="1" fill="hold">
                                          <p:stCondLst>
                                            <p:cond delay="0"/>
                                          </p:stCondLst>
                                        </p:cTn>
                                        <p:tgtEl>
                                          <p:spTgt spid="39"/>
                                        </p:tgtEl>
                                        <p:attrNameLst>
                                          <p:attrName>ppt_w</p:attrName>
                                        </p:attrNameLst>
                                      </p:cBhvr>
                                    </p:anim>
                                    <p:anim by="(#ppt_w*0.50)" calcmode="lin" valueType="num">
                                      <p:cBhvr>
                                        <p:cTn id="15" dur="500" decel="50000" autoRev="1" fill="hold">
                                          <p:stCondLst>
                                            <p:cond delay="0"/>
                                          </p:stCondLst>
                                        </p:cTn>
                                        <p:tgtEl>
                                          <p:spTgt spid="39"/>
                                        </p:tgtEl>
                                        <p:attrNameLst>
                                          <p:attrName>ppt_x</p:attrName>
                                        </p:attrNameLst>
                                      </p:cBhvr>
                                    </p:anim>
                                    <p:anim from="(-#ppt_h/2)" to="(#ppt_y)" calcmode="lin" valueType="num">
                                      <p:cBhvr>
                                        <p:cTn id="16" dur="1000" fill="hold">
                                          <p:stCondLst>
                                            <p:cond delay="0"/>
                                          </p:stCondLst>
                                        </p:cTn>
                                        <p:tgtEl>
                                          <p:spTgt spid="39"/>
                                        </p:tgtEl>
                                        <p:attrNameLst>
                                          <p:attrName>ppt_y</p:attrName>
                                        </p:attrNameLst>
                                      </p:cBhvr>
                                    </p:anim>
                                    <p:animRot by="21600000">
                                      <p:cBhvr>
                                        <p:cTn id="17" dur="1000" fill="hold">
                                          <p:stCondLst>
                                            <p:cond delay="0"/>
                                          </p:stCondLst>
                                        </p:cTn>
                                        <p:tgtEl>
                                          <p:spTgt spid="39"/>
                                        </p:tgtEl>
                                        <p:attrNameLst>
                                          <p:attrName>r</p:attrName>
                                        </p:attrNameLst>
                                      </p:cBhvr>
                                    </p:animRot>
                                  </p:childTnLst>
                                </p:cTn>
                              </p:par>
                            </p:childTnLst>
                          </p:cTn>
                        </p:par>
                        <p:par>
                          <p:cTn id="18" fill="hold">
                            <p:stCondLst>
                              <p:cond delay="1950"/>
                            </p:stCondLst>
                            <p:childTnLst>
                              <p:par>
                                <p:cTn id="19" presetID="42" presetClass="entr" presetSubtype="0" fill="hold" nodeType="after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fade">
                                      <p:cBhvr>
                                        <p:cTn id="21" dur="750"/>
                                        <p:tgtEl>
                                          <p:spTgt spid="49"/>
                                        </p:tgtEl>
                                      </p:cBhvr>
                                    </p:animEffect>
                                    <p:anim calcmode="lin" valueType="num">
                                      <p:cBhvr>
                                        <p:cTn id="22" dur="750" fill="hold"/>
                                        <p:tgtEl>
                                          <p:spTgt spid="49"/>
                                        </p:tgtEl>
                                        <p:attrNameLst>
                                          <p:attrName>ppt_x</p:attrName>
                                        </p:attrNameLst>
                                      </p:cBhvr>
                                      <p:tavLst>
                                        <p:tav tm="0">
                                          <p:val>
                                            <p:strVal val="#ppt_x"/>
                                          </p:val>
                                        </p:tav>
                                        <p:tav tm="100000">
                                          <p:val>
                                            <p:strVal val="#ppt_x"/>
                                          </p:val>
                                        </p:tav>
                                      </p:tavLst>
                                    </p:anim>
                                    <p:anim calcmode="lin" valueType="num">
                                      <p:cBhvr>
                                        <p:cTn id="23" dur="750" fill="hold"/>
                                        <p:tgtEl>
                                          <p:spTgt spid="49"/>
                                        </p:tgtEl>
                                        <p:attrNameLst>
                                          <p:attrName>ppt_y</p:attrName>
                                        </p:attrNameLst>
                                      </p:cBhvr>
                                      <p:tavLst>
                                        <p:tav tm="0">
                                          <p:val>
                                            <p:strVal val="#ppt_y+.1"/>
                                          </p:val>
                                        </p:tav>
                                        <p:tav tm="100000">
                                          <p:val>
                                            <p:strVal val="#ppt_y"/>
                                          </p:val>
                                        </p:tav>
                                      </p:tavLst>
                                    </p:anim>
                                  </p:childTnLst>
                                </p:cTn>
                              </p:par>
                            </p:childTnLst>
                          </p:cTn>
                        </p:par>
                        <p:par>
                          <p:cTn id="24" fill="hold">
                            <p:stCondLst>
                              <p:cond delay="2700"/>
                            </p:stCondLst>
                            <p:childTnLst>
                              <p:par>
                                <p:cTn id="25" presetID="2" presetClass="entr" presetSubtype="4" fill="hold" nodeType="after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fill="hold"/>
                                        <p:tgtEl>
                                          <p:spTgt spid="36"/>
                                        </p:tgtEl>
                                        <p:attrNameLst>
                                          <p:attrName>ppt_x</p:attrName>
                                        </p:attrNameLst>
                                      </p:cBhvr>
                                      <p:tavLst>
                                        <p:tav tm="0">
                                          <p:val>
                                            <p:strVal val="#ppt_x"/>
                                          </p:val>
                                        </p:tav>
                                        <p:tav tm="100000">
                                          <p:val>
                                            <p:strVal val="#ppt_x"/>
                                          </p:val>
                                        </p:tav>
                                      </p:tavLst>
                                    </p:anim>
                                    <p:anim calcmode="lin" valueType="num">
                                      <p:cBhvr additive="base">
                                        <p:cTn id="28" dur="500" fill="hold"/>
                                        <p:tgtEl>
                                          <p:spTgt spid="36"/>
                                        </p:tgtEl>
                                        <p:attrNameLst>
                                          <p:attrName>ppt_y</p:attrName>
                                        </p:attrNameLst>
                                      </p:cBhvr>
                                      <p:tavLst>
                                        <p:tav tm="0">
                                          <p:val>
                                            <p:strVal val="1+#ppt_h/2"/>
                                          </p:val>
                                        </p:tav>
                                        <p:tav tm="100000">
                                          <p:val>
                                            <p:strVal val="#ppt_y"/>
                                          </p:val>
                                        </p:tav>
                                      </p:tavLst>
                                    </p:anim>
                                  </p:childTnLst>
                                </p:cTn>
                              </p:par>
                            </p:childTnLst>
                          </p:cTn>
                        </p:par>
                        <p:par>
                          <p:cTn id="29" fill="hold">
                            <p:stCondLst>
                              <p:cond delay="3200"/>
                            </p:stCondLst>
                            <p:childTnLst>
                              <p:par>
                                <p:cTn id="30" presetID="2" presetClass="entr" presetSubtype="1" fill="hold" nodeType="afterEffect">
                                  <p:stCondLst>
                                    <p:cond delay="0"/>
                                  </p:stCondLst>
                                  <p:childTnLst>
                                    <p:set>
                                      <p:cBhvr>
                                        <p:cTn id="31" dur="1" fill="hold">
                                          <p:stCondLst>
                                            <p:cond delay="0"/>
                                          </p:stCondLst>
                                        </p:cTn>
                                        <p:tgtEl>
                                          <p:spTgt spid="40"/>
                                        </p:tgtEl>
                                        <p:attrNameLst>
                                          <p:attrName>style.visibility</p:attrName>
                                        </p:attrNameLst>
                                      </p:cBhvr>
                                      <p:to>
                                        <p:strVal val="visible"/>
                                      </p:to>
                                    </p:set>
                                    <p:anim calcmode="lin" valueType="num">
                                      <p:cBhvr additive="base">
                                        <p:cTn id="32" dur="500" fill="hold"/>
                                        <p:tgtEl>
                                          <p:spTgt spid="40"/>
                                        </p:tgtEl>
                                        <p:attrNameLst>
                                          <p:attrName>ppt_x</p:attrName>
                                        </p:attrNameLst>
                                      </p:cBhvr>
                                      <p:tavLst>
                                        <p:tav tm="0">
                                          <p:val>
                                            <p:strVal val="#ppt_x"/>
                                          </p:val>
                                        </p:tav>
                                        <p:tav tm="100000">
                                          <p:val>
                                            <p:strVal val="#ppt_x"/>
                                          </p:val>
                                        </p:tav>
                                      </p:tavLst>
                                    </p:anim>
                                    <p:anim calcmode="lin" valueType="num">
                                      <p:cBhvr additive="base">
                                        <p:cTn id="33" dur="500" fill="hold"/>
                                        <p:tgtEl>
                                          <p:spTgt spid="40"/>
                                        </p:tgtEl>
                                        <p:attrNameLst>
                                          <p:attrName>ppt_y</p:attrName>
                                        </p:attrNameLst>
                                      </p:cBhvr>
                                      <p:tavLst>
                                        <p:tav tm="0">
                                          <p:val>
                                            <p:strVal val="0-#ppt_h/2"/>
                                          </p:val>
                                        </p:tav>
                                        <p:tav tm="100000">
                                          <p:val>
                                            <p:strVal val="#ppt_y"/>
                                          </p:val>
                                        </p:tav>
                                      </p:tavLst>
                                    </p:anim>
                                  </p:childTnLst>
                                </p:cTn>
                              </p:par>
                            </p:childTnLst>
                          </p:cTn>
                        </p:par>
                        <p:par>
                          <p:cTn id="34" fill="hold">
                            <p:stCondLst>
                              <p:cond delay="3700"/>
                            </p:stCondLst>
                            <p:childTnLst>
                              <p:par>
                                <p:cTn id="35" presetID="2" presetClass="entr" presetSubtype="4" fill="hold" nodeType="afterEffect">
                                  <p:stCondLst>
                                    <p:cond delay="0"/>
                                  </p:stCondLst>
                                  <p:childTnLst>
                                    <p:set>
                                      <p:cBhvr>
                                        <p:cTn id="36" dur="1" fill="hold">
                                          <p:stCondLst>
                                            <p:cond delay="0"/>
                                          </p:stCondLst>
                                        </p:cTn>
                                        <p:tgtEl>
                                          <p:spTgt spid="43"/>
                                        </p:tgtEl>
                                        <p:attrNameLst>
                                          <p:attrName>style.visibility</p:attrName>
                                        </p:attrNameLst>
                                      </p:cBhvr>
                                      <p:to>
                                        <p:strVal val="visible"/>
                                      </p:to>
                                    </p:set>
                                    <p:anim calcmode="lin" valueType="num">
                                      <p:cBhvr additive="base">
                                        <p:cTn id="37" dur="500" fill="hold"/>
                                        <p:tgtEl>
                                          <p:spTgt spid="43"/>
                                        </p:tgtEl>
                                        <p:attrNameLst>
                                          <p:attrName>ppt_x</p:attrName>
                                        </p:attrNameLst>
                                      </p:cBhvr>
                                      <p:tavLst>
                                        <p:tav tm="0">
                                          <p:val>
                                            <p:strVal val="#ppt_x"/>
                                          </p:val>
                                        </p:tav>
                                        <p:tav tm="100000">
                                          <p:val>
                                            <p:strVal val="#ppt_x"/>
                                          </p:val>
                                        </p:tav>
                                      </p:tavLst>
                                    </p:anim>
                                    <p:anim calcmode="lin" valueType="num">
                                      <p:cBhvr additive="base">
                                        <p:cTn id="38" dur="500" fill="hold"/>
                                        <p:tgtEl>
                                          <p:spTgt spid="43"/>
                                        </p:tgtEl>
                                        <p:attrNameLst>
                                          <p:attrName>ppt_y</p:attrName>
                                        </p:attrNameLst>
                                      </p:cBhvr>
                                      <p:tavLst>
                                        <p:tav tm="0">
                                          <p:val>
                                            <p:strVal val="1+#ppt_h/2"/>
                                          </p:val>
                                        </p:tav>
                                        <p:tav tm="100000">
                                          <p:val>
                                            <p:strVal val="#ppt_y"/>
                                          </p:val>
                                        </p:tav>
                                      </p:tavLst>
                                    </p:anim>
                                  </p:childTnLst>
                                </p:cTn>
                              </p:par>
                            </p:childTnLst>
                          </p:cTn>
                        </p:par>
                        <p:par>
                          <p:cTn id="39" fill="hold">
                            <p:stCondLst>
                              <p:cond delay="4200"/>
                            </p:stCondLst>
                            <p:childTnLst>
                              <p:par>
                                <p:cTn id="40" presetID="2" presetClass="entr" presetSubtype="1" fill="hold" nodeType="afterEffect">
                                  <p:stCondLst>
                                    <p:cond delay="0"/>
                                  </p:stCondLst>
                                  <p:childTnLst>
                                    <p:set>
                                      <p:cBhvr>
                                        <p:cTn id="41" dur="1" fill="hold">
                                          <p:stCondLst>
                                            <p:cond delay="0"/>
                                          </p:stCondLst>
                                        </p:cTn>
                                        <p:tgtEl>
                                          <p:spTgt spid="46"/>
                                        </p:tgtEl>
                                        <p:attrNameLst>
                                          <p:attrName>style.visibility</p:attrName>
                                        </p:attrNameLst>
                                      </p:cBhvr>
                                      <p:to>
                                        <p:strVal val="visible"/>
                                      </p:to>
                                    </p:set>
                                    <p:anim calcmode="lin" valueType="num">
                                      <p:cBhvr additive="base">
                                        <p:cTn id="42" dur="500" fill="hold"/>
                                        <p:tgtEl>
                                          <p:spTgt spid="46"/>
                                        </p:tgtEl>
                                        <p:attrNameLst>
                                          <p:attrName>ppt_x</p:attrName>
                                        </p:attrNameLst>
                                      </p:cBhvr>
                                      <p:tavLst>
                                        <p:tav tm="0">
                                          <p:val>
                                            <p:strVal val="#ppt_x"/>
                                          </p:val>
                                        </p:tav>
                                        <p:tav tm="100000">
                                          <p:val>
                                            <p:strVal val="#ppt_x"/>
                                          </p:val>
                                        </p:tav>
                                      </p:tavLst>
                                    </p:anim>
                                    <p:anim calcmode="lin" valueType="num">
                                      <p:cBhvr additive="base">
                                        <p:cTn id="43" dur="500" fill="hold"/>
                                        <p:tgtEl>
                                          <p:spTgt spid="4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天空, 树, 户外&#10;&#10;已生成极高可信度的说明">
            <a:extLst>
              <a:ext uri="{FF2B5EF4-FFF2-40B4-BE49-F238E27FC236}">
                <a16:creationId xmlns:a16="http://schemas.microsoft.com/office/drawing/2014/main" id="{20F37BA1-784F-4F78-855F-D2E991E159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1240"/>
            <a:ext cx="12190413" cy="6857107"/>
          </a:xfrm>
          <a:prstGeom prst="rect">
            <a:avLst/>
          </a:prstGeom>
        </p:spPr>
      </p:pic>
      <p:cxnSp>
        <p:nvCxnSpPr>
          <p:cNvPr id="12" name="直接连接符 27">
            <a:extLst>
              <a:ext uri="{FF2B5EF4-FFF2-40B4-BE49-F238E27FC236}">
                <a16:creationId xmlns:a16="http://schemas.microsoft.com/office/drawing/2014/main" id="{C0C5400D-8111-4903-90A8-2392F406FB68}"/>
              </a:ext>
            </a:extLst>
          </p:cNvPr>
          <p:cNvCxnSpPr>
            <a:cxnSpLocks noChangeShapeType="1"/>
          </p:cNvCxnSpPr>
          <p:nvPr/>
        </p:nvCxnSpPr>
        <p:spPr bwMode="auto">
          <a:xfrm>
            <a:off x="5522492" y="938951"/>
            <a:ext cx="0" cy="3425372"/>
          </a:xfrm>
          <a:prstGeom prst="line">
            <a:avLst/>
          </a:prstGeom>
          <a:noFill/>
          <a:ln w="19050">
            <a:solidFill>
              <a:srgbClr val="585657">
                <a:alpha val="67842"/>
              </a:srgbClr>
            </a:solidFill>
            <a:round/>
            <a:headEnd/>
            <a:tailEnd/>
          </a:ln>
          <a:extLst>
            <a:ext uri="{909E8E84-426E-40DD-AFC4-6F175D3DCCD1}">
              <a14:hiddenFill xmlns:a14="http://schemas.microsoft.com/office/drawing/2010/main">
                <a:noFill/>
              </a14:hiddenFill>
            </a:ext>
          </a:extLst>
        </p:spPr>
      </p:cxnSp>
      <p:sp>
        <p:nvSpPr>
          <p:cNvPr id="13" name="_14">
            <a:extLst>
              <a:ext uri="{FF2B5EF4-FFF2-40B4-BE49-F238E27FC236}">
                <a16:creationId xmlns:a16="http://schemas.microsoft.com/office/drawing/2014/main" id="{6D025C7B-F7E1-42A2-B214-FC4A3939ECD1}"/>
              </a:ext>
            </a:extLst>
          </p:cNvPr>
          <p:cNvSpPr txBox="1">
            <a:spLocks noChangeArrowheads="1"/>
          </p:cNvSpPr>
          <p:nvPr/>
        </p:nvSpPr>
        <p:spPr bwMode="auto">
          <a:xfrm>
            <a:off x="4349783" y="1027095"/>
            <a:ext cx="909084" cy="30008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6000" spc="600" dirty="0">
                <a:solidFill>
                  <a:srgbClr val="585657"/>
                </a:solidFill>
                <a:latin typeface="叶根友行书繁" panose="02010601030101010101" pitchFamily="2" charset="-122"/>
                <a:ea typeface="叶根友行书繁" panose="02010601030101010101" pitchFamily="2" charset="-122"/>
              </a:rPr>
              <a:t>第一章</a:t>
            </a:r>
            <a:endParaRPr lang="zh-CN" altLang="zh-CN" sz="6000" spc="600" dirty="0">
              <a:solidFill>
                <a:srgbClr val="585657"/>
              </a:solidFill>
              <a:latin typeface="叶根友行书繁" panose="02010601030101010101" pitchFamily="2" charset="-122"/>
              <a:ea typeface="叶根友行书繁" panose="02010601030101010101" pitchFamily="2" charset="-122"/>
            </a:endParaRPr>
          </a:p>
        </p:txBody>
      </p:sp>
      <p:pic>
        <p:nvPicPr>
          <p:cNvPr id="14" name="图片 13">
            <a:extLst>
              <a:ext uri="{FF2B5EF4-FFF2-40B4-BE49-F238E27FC236}">
                <a16:creationId xmlns:a16="http://schemas.microsoft.com/office/drawing/2014/main" id="{9B39C4EB-DABB-46AF-BA22-13CAA51166C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92111" y="2133510"/>
            <a:ext cx="787790" cy="857114"/>
          </a:xfrm>
          <a:prstGeom prst="rect">
            <a:avLst/>
          </a:prstGeom>
        </p:spPr>
      </p:pic>
      <p:sp>
        <p:nvSpPr>
          <p:cNvPr id="15" name="圆角矩形 31">
            <a:extLst>
              <a:ext uri="{FF2B5EF4-FFF2-40B4-BE49-F238E27FC236}">
                <a16:creationId xmlns:a16="http://schemas.microsoft.com/office/drawing/2014/main" id="{7CDF7DE2-370F-4724-AA1E-E9980C012327}"/>
              </a:ext>
            </a:extLst>
          </p:cNvPr>
          <p:cNvSpPr/>
          <p:nvPr/>
        </p:nvSpPr>
        <p:spPr>
          <a:xfrm>
            <a:off x="5986251" y="923711"/>
            <a:ext cx="668549" cy="3440612"/>
          </a:xfrm>
          <a:prstGeom prst="roundRect">
            <a:avLst>
              <a:gd name="adj" fmla="val 50000"/>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bg1"/>
              </a:solidFill>
              <a:latin typeface="华文细黑" panose="02010600040101010101" pitchFamily="2" charset="-122"/>
              <a:ea typeface="华文细黑" panose="02010600040101010101" pitchFamily="2" charset="-122"/>
            </a:endParaRPr>
          </a:p>
        </p:txBody>
      </p:sp>
      <p:sp>
        <p:nvSpPr>
          <p:cNvPr id="16" name="文本框 4">
            <a:extLst>
              <a:ext uri="{FF2B5EF4-FFF2-40B4-BE49-F238E27FC236}">
                <a16:creationId xmlns:a16="http://schemas.microsoft.com/office/drawing/2014/main" id="{1FFBC3B8-456A-4698-8259-344488E83FC1}"/>
              </a:ext>
            </a:extLst>
          </p:cNvPr>
          <p:cNvSpPr txBox="1">
            <a:spLocks noChangeArrowheads="1"/>
          </p:cNvSpPr>
          <p:nvPr/>
        </p:nvSpPr>
        <p:spPr bwMode="auto">
          <a:xfrm>
            <a:off x="5963391" y="1194289"/>
            <a:ext cx="738664" cy="3057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p>
            <a:r>
              <a:rPr lang="zh-CN" altLang="en-US" sz="3600" dirty="0">
                <a:solidFill>
                  <a:schemeClr val="bg1"/>
                </a:solidFill>
                <a:latin typeface="华文新魏" panose="02010800040101010101" pitchFamily="2" charset="-122"/>
                <a:ea typeface="华文新魏" panose="02010800040101010101" pitchFamily="2" charset="-122"/>
              </a:rPr>
              <a:t>季度工作概述</a:t>
            </a:r>
          </a:p>
        </p:txBody>
      </p:sp>
    </p:spTree>
    <p:extLst>
      <p:ext uri="{BB962C8B-B14F-4D97-AF65-F5344CB8AC3E}">
        <p14:creationId xmlns:p14="http://schemas.microsoft.com/office/powerpoint/2010/main" val="80480406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750"/>
                            </p:stCondLst>
                            <p:childTnLst>
                              <p:par>
                                <p:cTn id="9" presetID="22" presetClass="entr" presetSubtype="1"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750"/>
                                        <p:tgtEl>
                                          <p:spTgt spid="12"/>
                                        </p:tgtEl>
                                      </p:cBhvr>
                                    </p:animEffect>
                                  </p:childTnLst>
                                </p:cTn>
                              </p:par>
                              <p:par>
                                <p:cTn id="12" presetID="56" presetClass="entr" presetSubtype="0" fill="hold" grpId="0" nodeType="withEffect">
                                  <p:stCondLst>
                                    <p:cond delay="0"/>
                                  </p:stCondLst>
                                  <p:iterate type="lt">
                                    <p:tmPct val="10000"/>
                                  </p:iterate>
                                  <p:childTnLst>
                                    <p:set>
                                      <p:cBhvr>
                                        <p:cTn id="13" dur="1" fill="hold">
                                          <p:stCondLst>
                                            <p:cond delay="0"/>
                                          </p:stCondLst>
                                        </p:cTn>
                                        <p:tgtEl>
                                          <p:spTgt spid="13"/>
                                        </p:tgtEl>
                                        <p:attrNameLst>
                                          <p:attrName>style.visibility</p:attrName>
                                        </p:attrNameLst>
                                      </p:cBhvr>
                                      <p:to>
                                        <p:strVal val="visible"/>
                                      </p:to>
                                    </p:set>
                                    <p:anim by="(-#ppt_w*2)" calcmode="lin" valueType="num">
                                      <p:cBhvr rctx="PPT">
                                        <p:cTn id="14" dur="500" autoRev="1" fill="hold">
                                          <p:stCondLst>
                                            <p:cond delay="0"/>
                                          </p:stCondLst>
                                        </p:cTn>
                                        <p:tgtEl>
                                          <p:spTgt spid="13"/>
                                        </p:tgtEl>
                                        <p:attrNameLst>
                                          <p:attrName>ppt_w</p:attrName>
                                        </p:attrNameLst>
                                      </p:cBhvr>
                                    </p:anim>
                                    <p:anim by="(#ppt_w*0.50)" calcmode="lin" valueType="num">
                                      <p:cBhvr>
                                        <p:cTn id="15" dur="500" decel="50000" autoRev="1" fill="hold">
                                          <p:stCondLst>
                                            <p:cond delay="0"/>
                                          </p:stCondLst>
                                        </p:cTn>
                                        <p:tgtEl>
                                          <p:spTgt spid="13"/>
                                        </p:tgtEl>
                                        <p:attrNameLst>
                                          <p:attrName>ppt_x</p:attrName>
                                        </p:attrNameLst>
                                      </p:cBhvr>
                                    </p:anim>
                                    <p:anim from="(-#ppt_h/2)" to="(#ppt_y)" calcmode="lin" valueType="num">
                                      <p:cBhvr>
                                        <p:cTn id="16" dur="1000" fill="hold">
                                          <p:stCondLst>
                                            <p:cond delay="0"/>
                                          </p:stCondLst>
                                        </p:cTn>
                                        <p:tgtEl>
                                          <p:spTgt spid="13"/>
                                        </p:tgtEl>
                                        <p:attrNameLst>
                                          <p:attrName>ppt_y</p:attrName>
                                        </p:attrNameLst>
                                      </p:cBhvr>
                                    </p:anim>
                                    <p:animRot by="21600000">
                                      <p:cBhvr>
                                        <p:cTn id="17" dur="1000" fill="hold">
                                          <p:stCondLst>
                                            <p:cond delay="0"/>
                                          </p:stCondLst>
                                        </p:cTn>
                                        <p:tgtEl>
                                          <p:spTgt spid="13"/>
                                        </p:tgtEl>
                                        <p:attrNameLst>
                                          <p:attrName>r</p:attrName>
                                        </p:attrNameLst>
                                      </p:cBhvr>
                                    </p:animRot>
                                  </p:childTnLst>
                                </p:cTn>
                              </p:par>
                            </p:childTnLst>
                          </p:cTn>
                        </p:par>
                        <p:par>
                          <p:cTn id="18" fill="hold">
                            <p:stCondLst>
                              <p:cond delay="1950"/>
                            </p:stCondLst>
                            <p:childTnLst>
                              <p:par>
                                <p:cTn id="19" presetID="42" presetClass="entr" presetSubtype="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750"/>
                                        <p:tgtEl>
                                          <p:spTgt spid="14"/>
                                        </p:tgtEl>
                                      </p:cBhvr>
                                    </p:animEffect>
                                    <p:anim calcmode="lin" valueType="num">
                                      <p:cBhvr>
                                        <p:cTn id="22" dur="750" fill="hold"/>
                                        <p:tgtEl>
                                          <p:spTgt spid="14"/>
                                        </p:tgtEl>
                                        <p:attrNameLst>
                                          <p:attrName>ppt_x</p:attrName>
                                        </p:attrNameLst>
                                      </p:cBhvr>
                                      <p:tavLst>
                                        <p:tav tm="0">
                                          <p:val>
                                            <p:strVal val="#ppt_x"/>
                                          </p:val>
                                        </p:tav>
                                        <p:tav tm="100000">
                                          <p:val>
                                            <p:strVal val="#ppt_x"/>
                                          </p:val>
                                        </p:tav>
                                      </p:tavLst>
                                    </p:anim>
                                    <p:anim calcmode="lin" valueType="num">
                                      <p:cBhvr>
                                        <p:cTn id="23" dur="750" fill="hold"/>
                                        <p:tgtEl>
                                          <p:spTgt spid="14"/>
                                        </p:tgtEl>
                                        <p:attrNameLst>
                                          <p:attrName>ppt_y</p:attrName>
                                        </p:attrNameLst>
                                      </p:cBhvr>
                                      <p:tavLst>
                                        <p:tav tm="0">
                                          <p:val>
                                            <p:strVal val="#ppt_y+.1"/>
                                          </p:val>
                                        </p:tav>
                                        <p:tav tm="100000">
                                          <p:val>
                                            <p:strVal val="#ppt_y"/>
                                          </p:val>
                                        </p:tav>
                                      </p:tavLst>
                                    </p:anim>
                                  </p:childTnLst>
                                </p:cTn>
                              </p:par>
                            </p:childTnLst>
                          </p:cTn>
                        </p:par>
                        <p:par>
                          <p:cTn id="24" fill="hold">
                            <p:stCondLst>
                              <p:cond delay="2700"/>
                            </p:stCondLst>
                            <p:childTnLst>
                              <p:par>
                                <p:cTn id="25" presetID="2" presetClass="entr" presetSubtype="4" fill="hold" grpId="0" nodeType="afterEffect" nodePh="1">
                                  <p:stCondLst>
                                    <p:cond delay="0"/>
                                  </p:stCondLst>
                                  <p:endCondLst>
                                    <p:cond evt="begin" delay="0">
                                      <p:tn val="25"/>
                                    </p:cond>
                                  </p:end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childTnLst>
                          </p:cTn>
                        </p:par>
                        <p:par>
                          <p:cTn id="29" fill="hold">
                            <p:stCondLst>
                              <p:cond delay="3200"/>
                            </p:stCondLst>
                            <p:childTnLst>
                              <p:par>
                                <p:cTn id="30" presetID="2" presetClass="entr" presetSubtype="4"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ppt_x"/>
                                          </p:val>
                                        </p:tav>
                                        <p:tav tm="100000">
                                          <p:val>
                                            <p:strVal val="#ppt_x"/>
                                          </p:val>
                                        </p:tav>
                                      </p:tavLst>
                                    </p:anim>
                                    <p:anim calcmode="lin" valueType="num">
                                      <p:cBhvr additive="base">
                                        <p:cTn id="33"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animBg="1"/>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0FC0F70-AC76-4EA2-86EB-0B407A4ACBB5}"/>
              </a:ext>
            </a:extLst>
          </p:cNvPr>
          <p:cNvGrpSpPr/>
          <p:nvPr/>
        </p:nvGrpSpPr>
        <p:grpSpPr>
          <a:xfrm>
            <a:off x="0" y="170822"/>
            <a:ext cx="12190413" cy="759904"/>
            <a:chOff x="0" y="616409"/>
            <a:chExt cx="12190413" cy="759904"/>
          </a:xfrm>
        </p:grpSpPr>
        <p:sp>
          <p:nvSpPr>
            <p:cNvPr id="11" name="矩形 10">
              <a:extLst>
                <a:ext uri="{FF2B5EF4-FFF2-40B4-BE49-F238E27FC236}">
                  <a16:creationId xmlns:a16="http://schemas.microsoft.com/office/drawing/2014/main" id="{84C0791A-6676-4043-BBF1-DD2993D19C98}"/>
                </a:ext>
              </a:extLst>
            </p:cNvPr>
            <p:cNvSpPr/>
            <p:nvPr/>
          </p:nvSpPr>
          <p:spPr>
            <a:xfrm flipV="1">
              <a:off x="0" y="1330594"/>
              <a:ext cx="12190413" cy="45719"/>
            </a:xfrm>
            <a:prstGeom prst="rect">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a:extLst>
                <a:ext uri="{FF2B5EF4-FFF2-40B4-BE49-F238E27FC236}">
                  <a16:creationId xmlns:a16="http://schemas.microsoft.com/office/drawing/2014/main" id="{E9BB0E5B-E5F4-4490-B3C7-C915B81DF5B6}"/>
                </a:ext>
              </a:extLst>
            </p:cNvPr>
            <p:cNvSpPr txBox="1">
              <a:spLocks noChangeArrowheads="1"/>
            </p:cNvSpPr>
            <p:nvPr/>
          </p:nvSpPr>
          <p:spPr bwMode="auto">
            <a:xfrm>
              <a:off x="4467544" y="616409"/>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spc="300" dirty="0">
                  <a:solidFill>
                    <a:srgbClr val="585657"/>
                  </a:solidFill>
                  <a:latin typeface="华文新魏" panose="02010800040101010101" pitchFamily="2" charset="-122"/>
                  <a:ea typeface="华文新魏" panose="02010800040101010101" pitchFamily="2" charset="-122"/>
                  <a:sym typeface="Arial" panose="020B0604020202020204" pitchFamily="34" charset="0"/>
                </a:rPr>
                <a:t>季度工作概述</a:t>
              </a:r>
            </a:p>
          </p:txBody>
        </p:sp>
      </p:grpSp>
      <p:grpSp>
        <p:nvGrpSpPr>
          <p:cNvPr id="5" name="组合 4">
            <a:extLst>
              <a:ext uri="{FF2B5EF4-FFF2-40B4-BE49-F238E27FC236}">
                <a16:creationId xmlns:a16="http://schemas.microsoft.com/office/drawing/2014/main" id="{53C5FAC9-C79E-43B6-A21D-019D00B3DB9F}"/>
              </a:ext>
            </a:extLst>
          </p:cNvPr>
          <p:cNvGrpSpPr/>
          <p:nvPr/>
        </p:nvGrpSpPr>
        <p:grpSpPr>
          <a:xfrm>
            <a:off x="723762" y="1933020"/>
            <a:ext cx="5225144" cy="3927246"/>
            <a:chOff x="714450" y="1986713"/>
            <a:chExt cx="5756517" cy="4326630"/>
          </a:xfrm>
        </p:grpSpPr>
        <p:grpSp>
          <p:nvGrpSpPr>
            <p:cNvPr id="6" name="Group 23">
              <a:extLst>
                <a:ext uri="{FF2B5EF4-FFF2-40B4-BE49-F238E27FC236}">
                  <a16:creationId xmlns:a16="http://schemas.microsoft.com/office/drawing/2014/main" id="{7B565D1C-873D-494E-8F75-54D251B1AEB9}"/>
                </a:ext>
              </a:extLst>
            </p:cNvPr>
            <p:cNvGrpSpPr/>
            <p:nvPr/>
          </p:nvGrpSpPr>
          <p:grpSpPr>
            <a:xfrm>
              <a:off x="759985" y="3732911"/>
              <a:ext cx="5710982" cy="2580432"/>
              <a:chOff x="457200" y="2610462"/>
              <a:chExt cx="4299091" cy="1942488"/>
            </a:xfrm>
          </p:grpSpPr>
          <p:sp>
            <p:nvSpPr>
              <p:cNvPr id="14" name="Rectangle 21">
                <a:extLst>
                  <a:ext uri="{FF2B5EF4-FFF2-40B4-BE49-F238E27FC236}">
                    <a16:creationId xmlns:a16="http://schemas.microsoft.com/office/drawing/2014/main" id="{D233329D-F442-4718-A42A-6D534B1F9452}"/>
                  </a:ext>
                </a:extLst>
              </p:cNvPr>
              <p:cNvSpPr/>
              <p:nvPr/>
            </p:nvSpPr>
            <p:spPr>
              <a:xfrm>
                <a:off x="457200" y="2610462"/>
                <a:ext cx="3962400" cy="1942488"/>
              </a:xfrm>
              <a:prstGeom prst="rect">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5" name="Right Triangle 22">
                <a:extLst>
                  <a:ext uri="{FF2B5EF4-FFF2-40B4-BE49-F238E27FC236}">
                    <a16:creationId xmlns:a16="http://schemas.microsoft.com/office/drawing/2014/main" id="{24F409FC-6868-4B9C-B2C2-DD0818003F73}"/>
                  </a:ext>
                </a:extLst>
              </p:cNvPr>
              <p:cNvSpPr/>
              <p:nvPr/>
            </p:nvSpPr>
            <p:spPr>
              <a:xfrm flipV="1">
                <a:off x="4082909" y="2610462"/>
                <a:ext cx="673382" cy="673382"/>
              </a:xfrm>
              <a:prstGeom prst="rtTriangle">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sp>
          <p:nvSpPr>
            <p:cNvPr id="7" name="Text Box 10">
              <a:extLst>
                <a:ext uri="{FF2B5EF4-FFF2-40B4-BE49-F238E27FC236}">
                  <a16:creationId xmlns:a16="http://schemas.microsoft.com/office/drawing/2014/main" id="{EF63DC54-5D4B-477E-96C7-19C23BF69A84}"/>
                </a:ext>
              </a:extLst>
            </p:cNvPr>
            <p:cNvSpPr txBox="1">
              <a:spLocks noChangeArrowheads="1"/>
            </p:cNvSpPr>
            <p:nvPr/>
          </p:nvSpPr>
          <p:spPr bwMode="auto">
            <a:xfrm>
              <a:off x="962436" y="3985160"/>
              <a:ext cx="2211139" cy="1407166"/>
            </a:xfrm>
            <a:prstGeom prst="rect">
              <a:avLst/>
            </a:prstGeom>
            <a:noFill/>
            <a:ln w="9525">
              <a:noFill/>
              <a:miter lim="800000"/>
              <a:headEnd/>
              <a:tailEnd/>
            </a:ln>
          </p:spPr>
          <p:txBody>
            <a:bodyPr wrap="square" lIns="45720" tIns="22860" rIns="45720" bIns="22860">
              <a:spAutoFit/>
            </a:bodyPr>
            <a:lstStyle/>
            <a:p>
              <a:pPr lvl="0"/>
              <a:r>
                <a:rPr lang="zh-CN" altLang="en-US" sz="1600" dirty="0">
                  <a:solidFill>
                    <a:schemeClr val="bg1"/>
                  </a:solidFill>
                  <a:latin typeface="微软雅黑" panose="020B0503020204020204" pitchFamily="34" charset="-122"/>
                  <a:ea typeface="微软雅黑" panose="020B0503020204020204" pitchFamily="34" charset="-122"/>
                  <a:cs typeface="Lato Regular"/>
                </a:rPr>
                <a:t>点击此处更换文本</a:t>
              </a:r>
              <a:endParaRPr lang="en-US" altLang="zh-CN" sz="1600" dirty="0">
                <a:solidFill>
                  <a:schemeClr val="bg1"/>
                </a:solidFill>
                <a:latin typeface="微软雅黑" panose="020B0503020204020204" pitchFamily="34" charset="-122"/>
                <a:ea typeface="微软雅黑" panose="020B0503020204020204" pitchFamily="34" charset="-122"/>
                <a:cs typeface="Lato Regular"/>
              </a:endParaRPr>
            </a:p>
            <a:p>
              <a:pPr lvl="0"/>
              <a:r>
                <a:rPr lang="zh-CN" altLang="en-US" sz="1600" dirty="0">
                  <a:solidFill>
                    <a:schemeClr val="bg1"/>
                  </a:solidFill>
                  <a:latin typeface="微软雅黑" panose="020B0503020204020204" pitchFamily="34" charset="-122"/>
                  <a:ea typeface="微软雅黑" panose="020B0503020204020204" pitchFamily="34" charset="-122"/>
                  <a:cs typeface="Lato Regular"/>
                </a:rPr>
                <a:t>点击此处更换文本</a:t>
              </a:r>
              <a:endParaRPr lang="en-US" altLang="zh-CN" sz="1600" dirty="0">
                <a:solidFill>
                  <a:schemeClr val="bg1"/>
                </a:solidFill>
                <a:latin typeface="微软雅黑" panose="020B0503020204020204" pitchFamily="34" charset="-122"/>
                <a:ea typeface="微软雅黑" panose="020B0503020204020204" pitchFamily="34" charset="-122"/>
                <a:cs typeface="Lato Regular"/>
              </a:endParaRPr>
            </a:p>
            <a:p>
              <a:pPr lvl="0"/>
              <a:r>
                <a:rPr lang="zh-CN" altLang="en-US" sz="1600" dirty="0">
                  <a:solidFill>
                    <a:schemeClr val="bg1"/>
                  </a:solidFill>
                  <a:latin typeface="微软雅黑" panose="020B0503020204020204" pitchFamily="34" charset="-122"/>
                  <a:ea typeface="微软雅黑" panose="020B0503020204020204" pitchFamily="34" charset="-122"/>
                  <a:cs typeface="Lato Regular"/>
                </a:rPr>
                <a:t>点击此处更换文本</a:t>
              </a:r>
              <a:endParaRPr lang="en-US" altLang="zh-CN" sz="1600" dirty="0">
                <a:solidFill>
                  <a:schemeClr val="bg1"/>
                </a:solidFill>
                <a:latin typeface="微软雅黑" panose="020B0503020204020204" pitchFamily="34" charset="-122"/>
                <a:ea typeface="微软雅黑" panose="020B0503020204020204" pitchFamily="34" charset="-122"/>
                <a:cs typeface="Lato Regular"/>
              </a:endParaRPr>
            </a:p>
            <a:p>
              <a:pPr lvl="0"/>
              <a:r>
                <a:rPr lang="zh-CN" altLang="en-US" sz="1600" dirty="0">
                  <a:solidFill>
                    <a:schemeClr val="bg1"/>
                  </a:solidFill>
                  <a:latin typeface="微软雅黑" panose="020B0503020204020204" pitchFamily="34" charset="-122"/>
                  <a:ea typeface="微软雅黑" panose="020B0503020204020204" pitchFamily="34" charset="-122"/>
                  <a:cs typeface="Lato Regular"/>
                </a:rPr>
                <a:t>点击此处更换文本</a:t>
              </a:r>
              <a:endParaRPr lang="en-US" altLang="zh-CN" sz="1600" dirty="0">
                <a:solidFill>
                  <a:schemeClr val="bg1"/>
                </a:solidFill>
                <a:latin typeface="微软雅黑" panose="020B0503020204020204" pitchFamily="34" charset="-122"/>
                <a:ea typeface="微软雅黑" panose="020B0503020204020204" pitchFamily="34" charset="-122"/>
                <a:cs typeface="Lato Regular"/>
              </a:endParaRPr>
            </a:p>
            <a:p>
              <a:pPr lvl="0"/>
              <a:endParaRPr lang="en-US" altLang="zh-CN" sz="16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9" name="Text Box 10">
              <a:extLst>
                <a:ext uri="{FF2B5EF4-FFF2-40B4-BE49-F238E27FC236}">
                  <a16:creationId xmlns:a16="http://schemas.microsoft.com/office/drawing/2014/main" id="{A6A56C85-F5F0-4390-856F-711EEC5B1222}"/>
                </a:ext>
              </a:extLst>
            </p:cNvPr>
            <p:cNvSpPr txBox="1">
              <a:spLocks noChangeArrowheads="1"/>
            </p:cNvSpPr>
            <p:nvPr/>
          </p:nvSpPr>
          <p:spPr bwMode="auto">
            <a:xfrm>
              <a:off x="3594294" y="3985160"/>
              <a:ext cx="2211139" cy="1407166"/>
            </a:xfrm>
            <a:prstGeom prst="rect">
              <a:avLst/>
            </a:prstGeom>
            <a:noFill/>
            <a:ln w="9525">
              <a:noFill/>
              <a:miter lim="800000"/>
              <a:headEnd/>
              <a:tailEnd/>
            </a:ln>
          </p:spPr>
          <p:txBody>
            <a:bodyPr wrap="square" lIns="45720" tIns="22860" rIns="45720" bIns="22860">
              <a:spAutoFit/>
            </a:bodyPr>
            <a:lstStyle/>
            <a:p>
              <a:pPr lvl="0"/>
              <a:r>
                <a:rPr lang="zh-CN" altLang="en-US" sz="1600" dirty="0">
                  <a:solidFill>
                    <a:schemeClr val="bg1"/>
                  </a:solidFill>
                  <a:latin typeface="微软雅黑" panose="020B0503020204020204" pitchFamily="34" charset="-122"/>
                  <a:ea typeface="微软雅黑" panose="020B0503020204020204" pitchFamily="34" charset="-122"/>
                  <a:cs typeface="Lato Regular"/>
                </a:rPr>
                <a:t>点击此处更换文本</a:t>
              </a:r>
              <a:endParaRPr lang="en-US" altLang="zh-CN" sz="1600" dirty="0">
                <a:solidFill>
                  <a:schemeClr val="bg1"/>
                </a:solidFill>
                <a:latin typeface="微软雅黑" panose="020B0503020204020204" pitchFamily="34" charset="-122"/>
                <a:ea typeface="微软雅黑" panose="020B0503020204020204" pitchFamily="34" charset="-122"/>
                <a:cs typeface="Lato Regular"/>
              </a:endParaRPr>
            </a:p>
            <a:p>
              <a:pPr lvl="0"/>
              <a:r>
                <a:rPr lang="zh-CN" altLang="en-US" sz="1600" dirty="0">
                  <a:solidFill>
                    <a:schemeClr val="bg1"/>
                  </a:solidFill>
                  <a:latin typeface="微软雅黑" panose="020B0503020204020204" pitchFamily="34" charset="-122"/>
                  <a:ea typeface="微软雅黑" panose="020B0503020204020204" pitchFamily="34" charset="-122"/>
                  <a:cs typeface="Lato Regular"/>
                </a:rPr>
                <a:t>点击此处更换文本</a:t>
              </a:r>
              <a:endParaRPr lang="en-US" altLang="zh-CN" sz="1600" dirty="0">
                <a:solidFill>
                  <a:schemeClr val="bg1"/>
                </a:solidFill>
                <a:latin typeface="微软雅黑" panose="020B0503020204020204" pitchFamily="34" charset="-122"/>
                <a:ea typeface="微软雅黑" panose="020B0503020204020204" pitchFamily="34" charset="-122"/>
                <a:cs typeface="Lato Regular"/>
              </a:endParaRPr>
            </a:p>
            <a:p>
              <a:pPr lvl="0"/>
              <a:r>
                <a:rPr lang="zh-CN" altLang="en-US" sz="1600" dirty="0">
                  <a:solidFill>
                    <a:schemeClr val="bg1"/>
                  </a:solidFill>
                  <a:latin typeface="微软雅黑" panose="020B0503020204020204" pitchFamily="34" charset="-122"/>
                  <a:ea typeface="微软雅黑" panose="020B0503020204020204" pitchFamily="34" charset="-122"/>
                  <a:cs typeface="Lato Regular"/>
                </a:rPr>
                <a:t>点击此处更换文本</a:t>
              </a:r>
              <a:endParaRPr lang="en-US" altLang="zh-CN" sz="1600" dirty="0">
                <a:solidFill>
                  <a:schemeClr val="bg1"/>
                </a:solidFill>
                <a:latin typeface="微软雅黑" panose="020B0503020204020204" pitchFamily="34" charset="-122"/>
                <a:ea typeface="微软雅黑" panose="020B0503020204020204" pitchFamily="34" charset="-122"/>
                <a:cs typeface="Lato Regular"/>
              </a:endParaRPr>
            </a:p>
            <a:p>
              <a:pPr lvl="0"/>
              <a:r>
                <a:rPr lang="zh-CN" altLang="en-US" sz="1600" dirty="0">
                  <a:solidFill>
                    <a:schemeClr val="bg1"/>
                  </a:solidFill>
                  <a:latin typeface="微软雅黑" panose="020B0503020204020204" pitchFamily="34" charset="-122"/>
                  <a:ea typeface="微软雅黑" panose="020B0503020204020204" pitchFamily="34" charset="-122"/>
                  <a:cs typeface="Lato Regular"/>
                </a:rPr>
                <a:t>点击此处更换文本</a:t>
              </a:r>
              <a:endParaRPr lang="en-US" altLang="zh-CN" sz="1600" dirty="0">
                <a:solidFill>
                  <a:schemeClr val="bg1"/>
                </a:solidFill>
                <a:latin typeface="微软雅黑" panose="020B0503020204020204" pitchFamily="34" charset="-122"/>
                <a:ea typeface="微软雅黑" panose="020B0503020204020204" pitchFamily="34" charset="-122"/>
                <a:cs typeface="Lato Regular"/>
              </a:endParaRPr>
            </a:p>
            <a:p>
              <a:pPr lvl="0"/>
              <a:endParaRPr lang="en-US" altLang="zh-CN" sz="1600" dirty="0">
                <a:solidFill>
                  <a:schemeClr val="bg1"/>
                </a:solidFill>
                <a:latin typeface="微软雅黑" panose="020B0503020204020204" pitchFamily="34" charset="-122"/>
                <a:ea typeface="微软雅黑" panose="020B0503020204020204" pitchFamily="34" charset="-122"/>
                <a:cs typeface="Lato Regular"/>
              </a:endParaRPr>
            </a:p>
          </p:txBody>
        </p:sp>
        <p:cxnSp>
          <p:nvCxnSpPr>
            <p:cNvPr id="10" name="Straight Connector 25">
              <a:extLst>
                <a:ext uri="{FF2B5EF4-FFF2-40B4-BE49-F238E27FC236}">
                  <a16:creationId xmlns:a16="http://schemas.microsoft.com/office/drawing/2014/main" id="{4179EF90-70CF-4E06-AA04-2AB5B1E99897}"/>
                </a:ext>
              </a:extLst>
            </p:cNvPr>
            <p:cNvCxnSpPr/>
            <p:nvPr/>
          </p:nvCxnSpPr>
          <p:spPr>
            <a:xfrm>
              <a:off x="3391843" y="4108943"/>
              <a:ext cx="0" cy="188010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Box 10">
              <a:extLst>
                <a:ext uri="{FF2B5EF4-FFF2-40B4-BE49-F238E27FC236}">
                  <a16:creationId xmlns:a16="http://schemas.microsoft.com/office/drawing/2014/main" id="{AECE9900-4F10-423D-967C-B1B96715D050}"/>
                </a:ext>
              </a:extLst>
            </p:cNvPr>
            <p:cNvSpPr txBox="1">
              <a:spLocks noChangeArrowheads="1"/>
            </p:cNvSpPr>
            <p:nvPr/>
          </p:nvSpPr>
          <p:spPr bwMode="auto">
            <a:xfrm>
              <a:off x="714450" y="1986713"/>
              <a:ext cx="5756517" cy="1576704"/>
            </a:xfrm>
            <a:prstGeom prst="rect">
              <a:avLst/>
            </a:prstGeom>
            <a:noFill/>
            <a:ln w="9525">
              <a:noFill/>
              <a:miter lim="800000"/>
              <a:headEnd/>
              <a:tailEnd/>
            </a:ln>
          </p:spPr>
          <p:txBody>
            <a:bodyPr wrap="square" lIns="45720" tIns="22860" rIns="45720" bIns="22860">
              <a:spAutoFit/>
            </a:bodyPr>
            <a:lstStyle/>
            <a:p>
              <a:pPr lvl="0"/>
              <a:r>
                <a:rPr lang="zh-CN" altLang="en-US"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endParaRPr lang="en-US" altLang="zh-CN"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grpSp>
      <p:sp>
        <p:nvSpPr>
          <p:cNvPr id="16" name="矩形 15">
            <a:extLst>
              <a:ext uri="{FF2B5EF4-FFF2-40B4-BE49-F238E27FC236}">
                <a16:creationId xmlns:a16="http://schemas.microsoft.com/office/drawing/2014/main" id="{530E0D44-9864-45C9-B063-382A1320DEF3}"/>
              </a:ext>
            </a:extLst>
          </p:cNvPr>
          <p:cNvSpPr/>
          <p:nvPr/>
        </p:nvSpPr>
        <p:spPr bwMode="auto">
          <a:xfrm>
            <a:off x="6349839" y="1952070"/>
            <a:ext cx="5090139" cy="3996684"/>
          </a:xfrm>
          <a:prstGeom prst="rect">
            <a:avLst/>
          </a:prstGeom>
          <a:blipFill dpi="0" rotWithShape="1">
            <a:blip r:embed="rId3"/>
            <a:srcRect/>
            <a:tile tx="0" ty="0" sx="100000" sy="100000" flip="none" algn="l"/>
          </a:blipFill>
          <a:ln w="127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000">
              <a:solidFill>
                <a:schemeClr val="bg1">
                  <a:lumMod val="50000"/>
                </a:schemeClr>
              </a:solidFill>
            </a:endParaRPr>
          </a:p>
        </p:txBody>
      </p:sp>
    </p:spTree>
    <p:extLst>
      <p:ext uri="{BB962C8B-B14F-4D97-AF65-F5344CB8AC3E}">
        <p14:creationId xmlns:p14="http://schemas.microsoft.com/office/powerpoint/2010/main" val="201329094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anim calcmode="lin" valueType="num">
                                      <p:cBhvr>
                                        <p:cTn id="17" dur="500" fill="hold"/>
                                        <p:tgtEl>
                                          <p:spTgt spid="16"/>
                                        </p:tgtEl>
                                        <p:attrNameLst>
                                          <p:attrName>ppt_x</p:attrName>
                                        </p:attrNameLst>
                                      </p:cBhvr>
                                      <p:tavLst>
                                        <p:tav tm="0">
                                          <p:val>
                                            <p:strVal val="#ppt_x"/>
                                          </p:val>
                                        </p:tav>
                                        <p:tav tm="100000">
                                          <p:val>
                                            <p:strVal val="#ppt_x"/>
                                          </p:val>
                                        </p:tav>
                                      </p:tavLst>
                                    </p:anim>
                                    <p:anim calcmode="lin" valueType="num">
                                      <p:cBhvr>
                                        <p:cTn id="18"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0FC0F70-AC76-4EA2-86EB-0B407A4ACBB5}"/>
              </a:ext>
            </a:extLst>
          </p:cNvPr>
          <p:cNvGrpSpPr/>
          <p:nvPr/>
        </p:nvGrpSpPr>
        <p:grpSpPr>
          <a:xfrm>
            <a:off x="0" y="170822"/>
            <a:ext cx="12190413" cy="759904"/>
            <a:chOff x="0" y="616409"/>
            <a:chExt cx="12190413" cy="759904"/>
          </a:xfrm>
        </p:grpSpPr>
        <p:sp>
          <p:nvSpPr>
            <p:cNvPr id="11" name="矩形 10">
              <a:extLst>
                <a:ext uri="{FF2B5EF4-FFF2-40B4-BE49-F238E27FC236}">
                  <a16:creationId xmlns:a16="http://schemas.microsoft.com/office/drawing/2014/main" id="{84C0791A-6676-4043-BBF1-DD2993D19C98}"/>
                </a:ext>
              </a:extLst>
            </p:cNvPr>
            <p:cNvSpPr/>
            <p:nvPr/>
          </p:nvSpPr>
          <p:spPr>
            <a:xfrm flipV="1">
              <a:off x="0" y="1330594"/>
              <a:ext cx="12190413" cy="45719"/>
            </a:xfrm>
            <a:prstGeom prst="rect">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a:extLst>
                <a:ext uri="{FF2B5EF4-FFF2-40B4-BE49-F238E27FC236}">
                  <a16:creationId xmlns:a16="http://schemas.microsoft.com/office/drawing/2014/main" id="{E9BB0E5B-E5F4-4490-B3C7-C915B81DF5B6}"/>
                </a:ext>
              </a:extLst>
            </p:cNvPr>
            <p:cNvSpPr txBox="1">
              <a:spLocks noChangeArrowheads="1"/>
            </p:cNvSpPr>
            <p:nvPr/>
          </p:nvSpPr>
          <p:spPr bwMode="auto">
            <a:xfrm>
              <a:off x="4467544" y="616409"/>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spc="300" dirty="0">
                  <a:solidFill>
                    <a:srgbClr val="585657"/>
                  </a:solidFill>
                  <a:latin typeface="华文新魏" panose="02010800040101010101" pitchFamily="2" charset="-122"/>
                  <a:ea typeface="华文新魏" panose="02010800040101010101" pitchFamily="2" charset="-122"/>
                  <a:sym typeface="Arial" panose="020B0604020202020204" pitchFamily="34" charset="0"/>
                </a:rPr>
                <a:t>季度工作概述</a:t>
              </a:r>
            </a:p>
          </p:txBody>
        </p:sp>
      </p:grpSp>
      <p:sp>
        <p:nvSpPr>
          <p:cNvPr id="5" name="TextBox 51">
            <a:extLst>
              <a:ext uri="{FF2B5EF4-FFF2-40B4-BE49-F238E27FC236}">
                <a16:creationId xmlns:a16="http://schemas.microsoft.com/office/drawing/2014/main" id="{F353C711-F802-4F10-8E4A-47928FB01EFD}"/>
              </a:ext>
            </a:extLst>
          </p:cNvPr>
          <p:cNvSpPr txBox="1"/>
          <p:nvPr/>
        </p:nvSpPr>
        <p:spPr>
          <a:xfrm>
            <a:off x="4574112" y="4311887"/>
            <a:ext cx="1123805" cy="646331"/>
          </a:xfrm>
          <a:prstGeom prst="rect">
            <a:avLst/>
          </a:prstGeom>
          <a:noFill/>
        </p:spPr>
        <p:txBody>
          <a:bodyPr wrap="square"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800" dirty="0">
                <a:solidFill>
                  <a:schemeClr val="bg1">
                    <a:lumMod val="50000"/>
                  </a:schemeClr>
                </a:solidFill>
              </a:rPr>
              <a:t>点击添加</a:t>
            </a:r>
            <a:endParaRPr lang="en-US" altLang="zh-CN" sz="1800" dirty="0">
              <a:solidFill>
                <a:schemeClr val="bg1">
                  <a:lumMod val="50000"/>
                </a:schemeClr>
              </a:solidFill>
            </a:endParaRPr>
          </a:p>
          <a:p>
            <a:r>
              <a:rPr lang="zh-CN" altLang="en-US" sz="1800" dirty="0">
                <a:solidFill>
                  <a:schemeClr val="bg1">
                    <a:lumMod val="50000"/>
                  </a:schemeClr>
                </a:solidFill>
              </a:rPr>
              <a:t>文字</a:t>
            </a:r>
          </a:p>
        </p:txBody>
      </p:sp>
      <p:sp>
        <p:nvSpPr>
          <p:cNvPr id="6" name="TextBox 52">
            <a:extLst>
              <a:ext uri="{FF2B5EF4-FFF2-40B4-BE49-F238E27FC236}">
                <a16:creationId xmlns:a16="http://schemas.microsoft.com/office/drawing/2014/main" id="{0606CF6A-C1CB-482F-9FC5-320BDB2874D5}"/>
              </a:ext>
            </a:extLst>
          </p:cNvPr>
          <p:cNvSpPr txBox="1"/>
          <p:nvPr/>
        </p:nvSpPr>
        <p:spPr>
          <a:xfrm>
            <a:off x="6038598" y="2824273"/>
            <a:ext cx="1592055" cy="923330"/>
          </a:xfrm>
          <a:prstGeom prst="rect">
            <a:avLst/>
          </a:prstGeom>
          <a:noFill/>
        </p:spPr>
        <p:txBody>
          <a:bodyPr wrap="square" rtlCol="0" anchor="ctr">
            <a:spAutoFit/>
          </a:bodyPr>
          <a:lstStyle/>
          <a:p>
            <a:pPr algn="ctr"/>
            <a:r>
              <a:rPr lang="zh-CN" altLang="en-US" sz="1800" dirty="0">
                <a:solidFill>
                  <a:schemeClr val="bg1">
                    <a:lumMod val="50000"/>
                  </a:schemeClr>
                </a:solidFill>
                <a:latin typeface="微软雅黑" pitchFamily="34" charset="-122"/>
                <a:ea typeface="微软雅黑" pitchFamily="34" charset="-122"/>
              </a:rPr>
              <a:t>点击添加</a:t>
            </a:r>
            <a:endParaRPr lang="en-US" altLang="zh-CN" sz="1800" dirty="0">
              <a:solidFill>
                <a:schemeClr val="bg1">
                  <a:lumMod val="50000"/>
                </a:schemeClr>
              </a:solidFill>
              <a:latin typeface="微软雅黑" pitchFamily="34" charset="-122"/>
              <a:ea typeface="微软雅黑" pitchFamily="34" charset="-122"/>
            </a:endParaRPr>
          </a:p>
          <a:p>
            <a:pPr algn="ctr"/>
            <a:r>
              <a:rPr lang="zh-CN" altLang="en-US" sz="1800" dirty="0">
                <a:solidFill>
                  <a:schemeClr val="bg1">
                    <a:lumMod val="50000"/>
                  </a:schemeClr>
                </a:solidFill>
                <a:latin typeface="微软雅黑" pitchFamily="34" charset="-122"/>
                <a:ea typeface="微软雅黑" pitchFamily="34" charset="-122"/>
              </a:rPr>
              <a:t>文字点击添加</a:t>
            </a:r>
            <a:endParaRPr lang="en-US" altLang="zh-CN" sz="1800" dirty="0">
              <a:solidFill>
                <a:schemeClr val="bg1">
                  <a:lumMod val="50000"/>
                </a:schemeClr>
              </a:solidFill>
              <a:latin typeface="微软雅黑" pitchFamily="34" charset="-122"/>
              <a:ea typeface="微软雅黑" pitchFamily="34" charset="-122"/>
            </a:endParaRPr>
          </a:p>
          <a:p>
            <a:pPr algn="ctr"/>
            <a:r>
              <a:rPr lang="zh-CN" altLang="en-US" sz="1800" dirty="0">
                <a:solidFill>
                  <a:schemeClr val="bg1">
                    <a:lumMod val="50000"/>
                  </a:schemeClr>
                </a:solidFill>
                <a:latin typeface="微软雅黑" pitchFamily="34" charset="-122"/>
                <a:ea typeface="微软雅黑" pitchFamily="34" charset="-122"/>
              </a:rPr>
              <a:t>文字</a:t>
            </a:r>
          </a:p>
        </p:txBody>
      </p:sp>
      <p:sp>
        <p:nvSpPr>
          <p:cNvPr id="7" name="TextBox 53">
            <a:extLst>
              <a:ext uri="{FF2B5EF4-FFF2-40B4-BE49-F238E27FC236}">
                <a16:creationId xmlns:a16="http://schemas.microsoft.com/office/drawing/2014/main" id="{6E81821B-E1BC-40ED-B65D-57617542CD8C}"/>
              </a:ext>
            </a:extLst>
          </p:cNvPr>
          <p:cNvSpPr txBox="1"/>
          <p:nvPr/>
        </p:nvSpPr>
        <p:spPr>
          <a:xfrm>
            <a:off x="8018514" y="4078000"/>
            <a:ext cx="1123805" cy="646331"/>
          </a:xfrm>
          <a:prstGeom prst="rect">
            <a:avLst/>
          </a:prstGeom>
          <a:noFill/>
        </p:spPr>
        <p:txBody>
          <a:bodyPr wrap="square"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800" dirty="0">
                <a:solidFill>
                  <a:schemeClr val="bg1">
                    <a:lumMod val="50000"/>
                  </a:schemeClr>
                </a:solidFill>
              </a:rPr>
              <a:t>点击添加</a:t>
            </a:r>
            <a:endParaRPr lang="en-US" altLang="zh-CN" sz="1800" dirty="0">
              <a:solidFill>
                <a:schemeClr val="bg1">
                  <a:lumMod val="50000"/>
                </a:schemeClr>
              </a:solidFill>
            </a:endParaRPr>
          </a:p>
          <a:p>
            <a:r>
              <a:rPr lang="zh-CN" altLang="en-US" sz="1800" dirty="0">
                <a:solidFill>
                  <a:schemeClr val="bg1">
                    <a:lumMod val="50000"/>
                  </a:schemeClr>
                </a:solidFill>
              </a:rPr>
              <a:t>文字</a:t>
            </a:r>
          </a:p>
        </p:txBody>
      </p:sp>
      <p:sp>
        <p:nvSpPr>
          <p:cNvPr id="9" name="TextBox 54">
            <a:extLst>
              <a:ext uri="{FF2B5EF4-FFF2-40B4-BE49-F238E27FC236}">
                <a16:creationId xmlns:a16="http://schemas.microsoft.com/office/drawing/2014/main" id="{10D498C5-C5CA-4BC2-84BA-0F7CCD9E197F}"/>
              </a:ext>
            </a:extLst>
          </p:cNvPr>
          <p:cNvSpPr txBox="1"/>
          <p:nvPr/>
        </p:nvSpPr>
        <p:spPr>
          <a:xfrm>
            <a:off x="9461286" y="2996512"/>
            <a:ext cx="1592055" cy="646331"/>
          </a:xfrm>
          <a:prstGeom prst="rect">
            <a:avLst/>
          </a:prstGeom>
          <a:noFill/>
        </p:spPr>
        <p:txBody>
          <a:bodyPr wrap="square" rtlCol="0" anchor="ctr">
            <a:spAutoFit/>
          </a:bodyPr>
          <a:lstStyle/>
          <a:p>
            <a:pPr algn="ctr"/>
            <a:r>
              <a:rPr lang="zh-CN" altLang="en-US" sz="1800" dirty="0">
                <a:solidFill>
                  <a:schemeClr val="bg1">
                    <a:lumMod val="50000"/>
                  </a:schemeClr>
                </a:solidFill>
                <a:latin typeface="微软雅黑" pitchFamily="34" charset="-122"/>
                <a:ea typeface="微软雅黑" pitchFamily="34" charset="-122"/>
              </a:rPr>
              <a:t>点击添加</a:t>
            </a:r>
            <a:endParaRPr lang="en-US" altLang="zh-CN" sz="1800" dirty="0">
              <a:solidFill>
                <a:schemeClr val="bg1">
                  <a:lumMod val="50000"/>
                </a:schemeClr>
              </a:solidFill>
              <a:latin typeface="微软雅黑" pitchFamily="34" charset="-122"/>
              <a:ea typeface="微软雅黑" pitchFamily="34" charset="-122"/>
            </a:endParaRPr>
          </a:p>
          <a:p>
            <a:pPr algn="ctr"/>
            <a:r>
              <a:rPr lang="zh-CN" altLang="en-US" sz="1800" dirty="0">
                <a:solidFill>
                  <a:schemeClr val="bg1">
                    <a:lumMod val="50000"/>
                  </a:schemeClr>
                </a:solidFill>
                <a:latin typeface="微软雅黑" pitchFamily="34" charset="-122"/>
                <a:ea typeface="微软雅黑" pitchFamily="34" charset="-122"/>
              </a:rPr>
              <a:t>文字点击</a:t>
            </a:r>
          </a:p>
        </p:txBody>
      </p:sp>
      <p:sp>
        <p:nvSpPr>
          <p:cNvPr id="10" name="矩形 9">
            <a:extLst>
              <a:ext uri="{FF2B5EF4-FFF2-40B4-BE49-F238E27FC236}">
                <a16:creationId xmlns:a16="http://schemas.microsoft.com/office/drawing/2014/main" id="{D4596B55-B1A8-43FB-A98E-7F68BAFB24DA}"/>
              </a:ext>
            </a:extLst>
          </p:cNvPr>
          <p:cNvSpPr/>
          <p:nvPr/>
        </p:nvSpPr>
        <p:spPr>
          <a:xfrm>
            <a:off x="1204625" y="2124803"/>
            <a:ext cx="2592288" cy="4001095"/>
          </a:xfrm>
          <a:prstGeom prst="rect">
            <a:avLst/>
          </a:prstGeom>
        </p:spPr>
        <p:txBody>
          <a:bodyPr wrap="square">
            <a:spAutoFit/>
          </a:bodyPr>
          <a:lstStyle/>
          <a:p>
            <a:pPr>
              <a:lnSpc>
                <a:spcPct val="150000"/>
              </a:lnSpc>
            </a:pPr>
            <a:r>
              <a:rPr lang="zh-CN" altLang="en-US" sz="2000" b="1" dirty="0">
                <a:solidFill>
                  <a:schemeClr val="bg1">
                    <a:lumMod val="50000"/>
                  </a:schemeClr>
                </a:solidFill>
                <a:latin typeface="微软雅黑" pitchFamily="34" charset="-122"/>
                <a:ea typeface="微软雅黑" pitchFamily="34" charset="-122"/>
              </a:rPr>
              <a:t>点击添加小标题</a:t>
            </a:r>
            <a:endParaRPr lang="en-US" altLang="zh-CN" sz="2000" b="1" dirty="0">
              <a:solidFill>
                <a:schemeClr val="bg1">
                  <a:lumMod val="50000"/>
                </a:schemeClr>
              </a:solidFill>
              <a:latin typeface="微软雅黑" pitchFamily="34" charset="-122"/>
              <a:ea typeface="微软雅黑" pitchFamily="34" charset="-122"/>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点击此处更换点击此处更换</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点击此处更换点击此处更换</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点击此处更换点击此处更换</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点击此处更换点击此处更换</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点击此处更换点击此处更换</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点击此处更换点击此处更换</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3" name="Freeform 4">
            <a:extLst>
              <a:ext uri="{FF2B5EF4-FFF2-40B4-BE49-F238E27FC236}">
                <a16:creationId xmlns:a16="http://schemas.microsoft.com/office/drawing/2014/main" id="{8BA911B1-AD97-471B-A271-E97B0A6F7430}"/>
              </a:ext>
            </a:extLst>
          </p:cNvPr>
          <p:cNvSpPr>
            <a:spLocks/>
          </p:cNvSpPr>
          <p:nvPr/>
        </p:nvSpPr>
        <p:spPr bwMode="auto">
          <a:xfrm>
            <a:off x="5658194" y="2132043"/>
            <a:ext cx="2330287" cy="2330372"/>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rgbClr val="585657"/>
          </a:solidFill>
          <a:ln w="3175" cap="flat" cmpd="sng" algn="ctr">
            <a:noFill/>
            <a:prstDash val="solid"/>
          </a:ln>
          <a:effectLst/>
          <a:ex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4" name="Freeform 6">
            <a:extLst>
              <a:ext uri="{FF2B5EF4-FFF2-40B4-BE49-F238E27FC236}">
                <a16:creationId xmlns:a16="http://schemas.microsoft.com/office/drawing/2014/main" id="{F9EEEAB8-7DB1-4EF1-BEC8-332867E944FC}"/>
              </a:ext>
            </a:extLst>
          </p:cNvPr>
          <p:cNvSpPr>
            <a:spLocks/>
          </p:cNvSpPr>
          <p:nvPr/>
        </p:nvSpPr>
        <p:spPr bwMode="auto">
          <a:xfrm>
            <a:off x="7648178" y="3402192"/>
            <a:ext cx="1841898" cy="1841968"/>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rgbClr val="585657"/>
          </a:solidFill>
          <a:ln w="3175" cap="flat" cmpd="sng" algn="ctr">
            <a:noFill/>
            <a:prstDash val="solid"/>
          </a:ln>
          <a:effectLst/>
          <a:ex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tabLst/>
              <a:defRPr/>
            </a:pPr>
            <a:endParaRPr kumimoji="0" lang="en-US" sz="2800" b="0" i="0" u="none" strike="noStrike" kern="0" cap="none" spc="0" normalizeH="0" baseline="0" noProof="0" dirty="0">
              <a:ln>
                <a:noFill/>
              </a:ln>
              <a:solidFill>
                <a:srgbClr val="414455"/>
              </a:solidFill>
              <a:effectLst/>
              <a:uLnTx/>
              <a:uFillTx/>
              <a:latin typeface="微软雅黑" pitchFamily="34" charset="-122"/>
              <a:ea typeface="微软雅黑" pitchFamily="34" charset="-122"/>
            </a:endParaRPr>
          </a:p>
        </p:txBody>
      </p:sp>
      <p:sp>
        <p:nvSpPr>
          <p:cNvPr id="15" name="Freeform 8">
            <a:extLst>
              <a:ext uri="{FF2B5EF4-FFF2-40B4-BE49-F238E27FC236}">
                <a16:creationId xmlns:a16="http://schemas.microsoft.com/office/drawing/2014/main" id="{D3E5FA4E-F6F7-4EA3-88C4-411BC6FCE6F0}"/>
              </a:ext>
            </a:extLst>
          </p:cNvPr>
          <p:cNvSpPr>
            <a:spLocks/>
          </p:cNvSpPr>
          <p:nvPr/>
        </p:nvSpPr>
        <p:spPr bwMode="auto">
          <a:xfrm>
            <a:off x="4120057" y="3580245"/>
            <a:ext cx="2032934" cy="2031804"/>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rgbClr val="585657"/>
          </a:solidFill>
          <a:ln w="3175" cap="flat" cmpd="sng" algn="ctr">
            <a:noFill/>
            <a:prstDash val="solid"/>
          </a:ln>
          <a:effectLst/>
          <a:ex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6" name="Freeform 6">
            <a:extLst>
              <a:ext uri="{FF2B5EF4-FFF2-40B4-BE49-F238E27FC236}">
                <a16:creationId xmlns:a16="http://schemas.microsoft.com/office/drawing/2014/main" id="{F6286B25-024E-442F-A607-2B3DD16EB228}"/>
              </a:ext>
            </a:extLst>
          </p:cNvPr>
          <p:cNvSpPr>
            <a:spLocks/>
          </p:cNvSpPr>
          <p:nvPr/>
        </p:nvSpPr>
        <p:spPr bwMode="auto">
          <a:xfrm>
            <a:off x="9133569" y="2205432"/>
            <a:ext cx="2224910" cy="2224996"/>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rgbClr val="585657"/>
          </a:solidFill>
          <a:ln w="3175" cap="flat" cmpd="sng" algn="ctr">
            <a:noFill/>
            <a:prstDash val="solid"/>
          </a:ln>
          <a:effectLst/>
          <a:extLst/>
        </p:spPr>
        <p:txBody>
          <a:bodyPr lIns="0" rIns="0" anchor="ctr"/>
          <a:lstStyle/>
          <a:p>
            <a:pPr algn="ctr" defTabSz="914400" fontAlgn="base">
              <a:lnSpc>
                <a:spcPct val="120000"/>
              </a:lnSpc>
              <a:spcBef>
                <a:spcPts val="600"/>
              </a:spcBef>
              <a:spcAft>
                <a:spcPts val="600"/>
              </a:spcAft>
            </a:pPr>
            <a:endParaRPr lang="en-US" sz="2800" kern="0" dirty="0">
              <a:solidFill>
                <a:sysClr val="window" lastClr="FFFFFF"/>
              </a:solidFill>
              <a:latin typeface="微软雅黑" pitchFamily="34" charset="-122"/>
              <a:ea typeface="微软雅黑" pitchFamily="34" charset="-122"/>
            </a:endParaRPr>
          </a:p>
        </p:txBody>
      </p:sp>
    </p:spTree>
    <p:extLst>
      <p:ext uri="{BB962C8B-B14F-4D97-AF65-F5344CB8AC3E}">
        <p14:creationId xmlns:p14="http://schemas.microsoft.com/office/powerpoint/2010/main" val="252226163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par>
                                <p:cTn id="12" presetID="8" presetClass="emph" presetSubtype="0" repeatCount="indefinite" fill="hold" grpId="1" nodeType="withEffect">
                                  <p:stCondLst>
                                    <p:cond delay="0"/>
                                  </p:stCondLst>
                                  <p:childTnLst>
                                    <p:animRot by="-86400000">
                                      <p:cBhvr>
                                        <p:cTn id="13" dur="8000" fill="hold"/>
                                        <p:tgtEl>
                                          <p:spTgt spid="15"/>
                                        </p:tgtEl>
                                        <p:attrNameLst>
                                          <p:attrName>r</p:attrName>
                                        </p:attrNameLst>
                                      </p:cBhvr>
                                    </p:animRot>
                                  </p:childTnLst>
                                </p:cTn>
                              </p:par>
                              <p:par>
                                <p:cTn id="14" presetID="53" presetClass="entr" presetSubtype="16" fill="hold" grpId="0" nodeType="withEffect">
                                  <p:stCondLst>
                                    <p:cond delay="50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par>
                                <p:cTn id="19" presetID="10" presetClass="entr" presetSubtype="0" fill="hold" grpId="0" nodeType="withEffect">
                                  <p:stCondLst>
                                    <p:cond delay="150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8" presetClass="emph" presetSubtype="0" repeatCount="indefinite" fill="hold" grpId="1" nodeType="withEffect">
                                  <p:stCondLst>
                                    <p:cond delay="1500"/>
                                  </p:stCondLst>
                                  <p:childTnLst>
                                    <p:animRot by="64800000">
                                      <p:cBhvr>
                                        <p:cTn id="23" dur="7500" fill="hold"/>
                                        <p:tgtEl>
                                          <p:spTgt spid="13"/>
                                        </p:tgtEl>
                                        <p:attrNameLst>
                                          <p:attrName>r</p:attrName>
                                        </p:attrNameLst>
                                      </p:cBhvr>
                                    </p:animRot>
                                  </p:childTnLst>
                                </p:cTn>
                              </p:par>
                              <p:par>
                                <p:cTn id="24" presetID="53" presetClass="entr" presetSubtype="16" fill="hold" grpId="0" nodeType="withEffect">
                                  <p:stCondLst>
                                    <p:cond delay="200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par>
                                <p:cTn id="29" presetID="10" presetClass="entr" presetSubtype="0" fill="hold" grpId="0" nodeType="withEffect">
                                  <p:stCondLst>
                                    <p:cond delay="300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8" presetClass="emph" presetSubtype="0" repeatCount="indefinite" fill="hold" grpId="1" nodeType="withEffect">
                                  <p:stCondLst>
                                    <p:cond delay="3000"/>
                                  </p:stCondLst>
                                  <p:childTnLst>
                                    <p:animRot by="-108000000">
                                      <p:cBhvr>
                                        <p:cTn id="33" dur="7500" fill="hold"/>
                                        <p:tgtEl>
                                          <p:spTgt spid="14"/>
                                        </p:tgtEl>
                                        <p:attrNameLst>
                                          <p:attrName>r</p:attrName>
                                        </p:attrNameLst>
                                      </p:cBhvr>
                                    </p:animRot>
                                  </p:childTnLst>
                                </p:cTn>
                              </p:par>
                              <p:par>
                                <p:cTn id="34" presetID="53" presetClass="entr" presetSubtype="16" fill="hold" grpId="0" nodeType="withEffect">
                                  <p:stCondLst>
                                    <p:cond delay="400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fltVal val="0"/>
                                          </p:val>
                                        </p:tav>
                                        <p:tav tm="100000">
                                          <p:val>
                                            <p:strVal val="#ppt_w"/>
                                          </p:val>
                                        </p:tav>
                                      </p:tavLst>
                                    </p:anim>
                                    <p:anim calcmode="lin" valueType="num">
                                      <p:cBhvr>
                                        <p:cTn id="37" dur="500" fill="hold"/>
                                        <p:tgtEl>
                                          <p:spTgt spid="7"/>
                                        </p:tgtEl>
                                        <p:attrNameLst>
                                          <p:attrName>ppt_h</p:attrName>
                                        </p:attrNameLst>
                                      </p:cBhvr>
                                      <p:tavLst>
                                        <p:tav tm="0">
                                          <p:val>
                                            <p:fltVal val="0"/>
                                          </p:val>
                                        </p:tav>
                                        <p:tav tm="100000">
                                          <p:val>
                                            <p:strVal val="#ppt_h"/>
                                          </p:val>
                                        </p:tav>
                                      </p:tavLst>
                                    </p:anim>
                                    <p:animEffect transition="in" filter="fade">
                                      <p:cBhvr>
                                        <p:cTn id="38" dur="500"/>
                                        <p:tgtEl>
                                          <p:spTgt spid="7"/>
                                        </p:tgtEl>
                                      </p:cBhvr>
                                    </p:animEffect>
                                  </p:childTnLst>
                                </p:cTn>
                              </p:par>
                              <p:par>
                                <p:cTn id="39" presetID="10" presetClass="entr" presetSubtype="0" fill="hold" grpId="0" nodeType="withEffect">
                                  <p:stCondLst>
                                    <p:cond delay="450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par>
                                <p:cTn id="42" presetID="8" presetClass="emph" presetSubtype="0" repeatCount="indefinite" fill="hold" grpId="1" nodeType="withEffect">
                                  <p:stCondLst>
                                    <p:cond delay="4500"/>
                                  </p:stCondLst>
                                  <p:childTnLst>
                                    <p:animRot by="86400000">
                                      <p:cBhvr>
                                        <p:cTn id="43" dur="7000" fill="hold"/>
                                        <p:tgtEl>
                                          <p:spTgt spid="16"/>
                                        </p:tgtEl>
                                        <p:attrNameLst>
                                          <p:attrName>r</p:attrName>
                                        </p:attrNameLst>
                                      </p:cBhvr>
                                    </p:animRot>
                                  </p:childTnLst>
                                </p:cTn>
                              </p:par>
                              <p:par>
                                <p:cTn id="44" presetID="53" presetClass="entr" presetSubtype="16" fill="hold" grpId="0" nodeType="withEffect">
                                  <p:stCondLst>
                                    <p:cond delay="5000"/>
                                  </p:stCondLst>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ppt_w</p:attrName>
                                        </p:attrNameLst>
                                      </p:cBhvr>
                                      <p:tavLst>
                                        <p:tav tm="0">
                                          <p:val>
                                            <p:fltVal val="0"/>
                                          </p:val>
                                        </p:tav>
                                        <p:tav tm="100000">
                                          <p:val>
                                            <p:strVal val="#ppt_w"/>
                                          </p:val>
                                        </p:tav>
                                      </p:tavLst>
                                    </p:anim>
                                    <p:anim calcmode="lin" valueType="num">
                                      <p:cBhvr>
                                        <p:cTn id="47" dur="500" fill="hold"/>
                                        <p:tgtEl>
                                          <p:spTgt spid="9"/>
                                        </p:tgtEl>
                                        <p:attrNameLst>
                                          <p:attrName>ppt_h</p:attrName>
                                        </p:attrNameLst>
                                      </p:cBhvr>
                                      <p:tavLst>
                                        <p:tav tm="0">
                                          <p:val>
                                            <p:fltVal val="0"/>
                                          </p:val>
                                        </p:tav>
                                        <p:tav tm="100000">
                                          <p:val>
                                            <p:strVal val="#ppt_h"/>
                                          </p:val>
                                        </p:tav>
                                      </p:tavLst>
                                    </p:anim>
                                    <p:animEffect transition="in" filter="fade">
                                      <p:cBhvr>
                                        <p:cTn id="48" dur="500"/>
                                        <p:tgtEl>
                                          <p:spTgt spid="9"/>
                                        </p:tgtEl>
                                      </p:cBhvr>
                                    </p:animEffect>
                                  </p:childTnLst>
                                </p:cTn>
                              </p:par>
                              <p:par>
                                <p:cTn id="49" presetID="22" presetClass="entr" presetSubtype="8" fill="hold" grpId="0" nodeType="withEffect">
                                  <p:stCondLst>
                                    <p:cond delay="6500"/>
                                  </p:stCondLst>
                                  <p:childTnLst>
                                    <p:set>
                                      <p:cBhvr>
                                        <p:cTn id="50" dur="1" fill="hold">
                                          <p:stCondLst>
                                            <p:cond delay="0"/>
                                          </p:stCondLst>
                                        </p:cTn>
                                        <p:tgtEl>
                                          <p:spTgt spid="10"/>
                                        </p:tgtEl>
                                        <p:attrNameLst>
                                          <p:attrName>style.visibility</p:attrName>
                                        </p:attrNameLst>
                                      </p:cBhvr>
                                      <p:to>
                                        <p:strVal val="visible"/>
                                      </p:to>
                                    </p:set>
                                    <p:animEffect transition="in" filter="wipe(left)">
                                      <p:cBhvr>
                                        <p:cTn id="5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9" grpId="0"/>
      <p:bldP spid="10" grpId="0"/>
      <p:bldP spid="13" grpId="0" animBg="1"/>
      <p:bldP spid="13" grpId="1" animBg="1"/>
      <p:bldP spid="14" grpId="0" animBg="1"/>
      <p:bldP spid="14" grpId="1" animBg="1"/>
      <p:bldP spid="15" grpId="0" animBg="1"/>
      <p:bldP spid="15" grpId="1" animBg="1"/>
      <p:bldP spid="16" grpId="0" animBg="1"/>
      <p:bldP spid="16"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0FC0F70-AC76-4EA2-86EB-0B407A4ACBB5}"/>
              </a:ext>
            </a:extLst>
          </p:cNvPr>
          <p:cNvGrpSpPr/>
          <p:nvPr/>
        </p:nvGrpSpPr>
        <p:grpSpPr>
          <a:xfrm>
            <a:off x="0" y="170822"/>
            <a:ext cx="12190413" cy="759904"/>
            <a:chOff x="0" y="616409"/>
            <a:chExt cx="12190413" cy="759904"/>
          </a:xfrm>
        </p:grpSpPr>
        <p:sp>
          <p:nvSpPr>
            <p:cNvPr id="11" name="矩形 10">
              <a:extLst>
                <a:ext uri="{FF2B5EF4-FFF2-40B4-BE49-F238E27FC236}">
                  <a16:creationId xmlns:a16="http://schemas.microsoft.com/office/drawing/2014/main" id="{84C0791A-6676-4043-BBF1-DD2993D19C98}"/>
                </a:ext>
              </a:extLst>
            </p:cNvPr>
            <p:cNvSpPr/>
            <p:nvPr/>
          </p:nvSpPr>
          <p:spPr>
            <a:xfrm flipV="1">
              <a:off x="0" y="1330594"/>
              <a:ext cx="12190413" cy="45719"/>
            </a:xfrm>
            <a:prstGeom prst="rect">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a:extLst>
                <a:ext uri="{FF2B5EF4-FFF2-40B4-BE49-F238E27FC236}">
                  <a16:creationId xmlns:a16="http://schemas.microsoft.com/office/drawing/2014/main" id="{E9BB0E5B-E5F4-4490-B3C7-C915B81DF5B6}"/>
                </a:ext>
              </a:extLst>
            </p:cNvPr>
            <p:cNvSpPr txBox="1">
              <a:spLocks noChangeArrowheads="1"/>
            </p:cNvSpPr>
            <p:nvPr/>
          </p:nvSpPr>
          <p:spPr bwMode="auto">
            <a:xfrm>
              <a:off x="4467544" y="616409"/>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spc="300" dirty="0">
                  <a:solidFill>
                    <a:srgbClr val="585657"/>
                  </a:solidFill>
                  <a:latin typeface="华文新魏" panose="02010800040101010101" pitchFamily="2" charset="-122"/>
                  <a:ea typeface="华文新魏" panose="02010800040101010101" pitchFamily="2" charset="-122"/>
                  <a:sym typeface="Arial" panose="020B0604020202020204" pitchFamily="34" charset="0"/>
                </a:rPr>
                <a:t>季度工作概述</a:t>
              </a:r>
            </a:p>
          </p:txBody>
        </p:sp>
      </p:grpSp>
      <p:grpSp>
        <p:nvGrpSpPr>
          <p:cNvPr id="5" name="组合 4">
            <a:extLst>
              <a:ext uri="{FF2B5EF4-FFF2-40B4-BE49-F238E27FC236}">
                <a16:creationId xmlns:a16="http://schemas.microsoft.com/office/drawing/2014/main" id="{C26A8FD0-F5E6-4F11-9859-45DBA926523B}"/>
              </a:ext>
            </a:extLst>
          </p:cNvPr>
          <p:cNvGrpSpPr/>
          <p:nvPr/>
        </p:nvGrpSpPr>
        <p:grpSpPr>
          <a:xfrm flipH="1">
            <a:off x="5964395" y="2340424"/>
            <a:ext cx="5343514" cy="3183837"/>
            <a:chOff x="1043608" y="1682322"/>
            <a:chExt cx="4410961" cy="2628194"/>
          </a:xfrm>
        </p:grpSpPr>
        <p:sp>
          <p:nvSpPr>
            <p:cNvPr id="6" name="矩形 1">
              <a:extLst>
                <a:ext uri="{FF2B5EF4-FFF2-40B4-BE49-F238E27FC236}">
                  <a16:creationId xmlns:a16="http://schemas.microsoft.com/office/drawing/2014/main" id="{A88FDDDE-2F8C-4EB5-8785-669B7376AD5C}"/>
                </a:ext>
              </a:extLst>
            </p:cNvPr>
            <p:cNvSpPr>
              <a:spLocks noChangeArrowheads="1"/>
            </p:cNvSpPr>
            <p:nvPr/>
          </p:nvSpPr>
          <p:spPr bwMode="auto">
            <a:xfrm>
              <a:off x="1043608" y="1682322"/>
              <a:ext cx="3528392" cy="43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 name="矩形 1">
              <a:extLst>
                <a:ext uri="{FF2B5EF4-FFF2-40B4-BE49-F238E27FC236}">
                  <a16:creationId xmlns:a16="http://schemas.microsoft.com/office/drawing/2014/main" id="{8C47AA0F-3108-4F5F-AC47-DECC45452D52}"/>
                </a:ext>
              </a:extLst>
            </p:cNvPr>
            <p:cNvSpPr>
              <a:spLocks noChangeArrowheads="1"/>
            </p:cNvSpPr>
            <p:nvPr/>
          </p:nvSpPr>
          <p:spPr bwMode="auto">
            <a:xfrm>
              <a:off x="1043608" y="2414417"/>
              <a:ext cx="3528392" cy="43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矩形 1">
              <a:extLst>
                <a:ext uri="{FF2B5EF4-FFF2-40B4-BE49-F238E27FC236}">
                  <a16:creationId xmlns:a16="http://schemas.microsoft.com/office/drawing/2014/main" id="{88677B9D-C54D-4B93-B735-9FE7034DB33D}"/>
                </a:ext>
              </a:extLst>
            </p:cNvPr>
            <p:cNvSpPr>
              <a:spLocks noChangeArrowheads="1"/>
            </p:cNvSpPr>
            <p:nvPr/>
          </p:nvSpPr>
          <p:spPr bwMode="auto">
            <a:xfrm>
              <a:off x="1043608" y="3146512"/>
              <a:ext cx="3528392" cy="43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矩形 1">
              <a:extLst>
                <a:ext uri="{FF2B5EF4-FFF2-40B4-BE49-F238E27FC236}">
                  <a16:creationId xmlns:a16="http://schemas.microsoft.com/office/drawing/2014/main" id="{9952BDB8-2282-48DC-9AF0-6DD4AF42C7B1}"/>
                </a:ext>
              </a:extLst>
            </p:cNvPr>
            <p:cNvSpPr>
              <a:spLocks noChangeArrowheads="1"/>
            </p:cNvSpPr>
            <p:nvPr/>
          </p:nvSpPr>
          <p:spPr bwMode="auto">
            <a:xfrm>
              <a:off x="1043608" y="3878608"/>
              <a:ext cx="3528392" cy="43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13" name="直接连接符 12">
              <a:extLst>
                <a:ext uri="{FF2B5EF4-FFF2-40B4-BE49-F238E27FC236}">
                  <a16:creationId xmlns:a16="http://schemas.microsoft.com/office/drawing/2014/main" id="{83DCB5EF-5AB3-4DF5-93F0-F629E7D3074E}"/>
                </a:ext>
              </a:extLst>
            </p:cNvPr>
            <p:cNvCxnSpPr/>
            <p:nvPr/>
          </p:nvCxnSpPr>
          <p:spPr>
            <a:xfrm flipH="1">
              <a:off x="4662482" y="1897626"/>
              <a:ext cx="792087" cy="0"/>
            </a:xfrm>
            <a:prstGeom prst="line">
              <a:avLst/>
            </a:prstGeom>
            <a:ln w="6350">
              <a:solidFill>
                <a:schemeClr val="bg1">
                  <a:lumMod val="7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89C3871C-BC87-455E-BCD9-E84C4E174EF1}"/>
                </a:ext>
              </a:extLst>
            </p:cNvPr>
            <p:cNvCxnSpPr/>
            <p:nvPr/>
          </p:nvCxnSpPr>
          <p:spPr>
            <a:xfrm flipH="1">
              <a:off x="4662482" y="2624638"/>
              <a:ext cx="792087" cy="0"/>
            </a:xfrm>
            <a:prstGeom prst="line">
              <a:avLst/>
            </a:prstGeom>
            <a:ln w="6350">
              <a:solidFill>
                <a:schemeClr val="bg1">
                  <a:lumMod val="7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CE6E4153-BF11-49BB-B96D-1B01BF645583}"/>
                </a:ext>
              </a:extLst>
            </p:cNvPr>
            <p:cNvCxnSpPr/>
            <p:nvPr/>
          </p:nvCxnSpPr>
          <p:spPr>
            <a:xfrm flipH="1">
              <a:off x="4662482" y="3351650"/>
              <a:ext cx="792087" cy="0"/>
            </a:xfrm>
            <a:prstGeom prst="line">
              <a:avLst/>
            </a:prstGeom>
            <a:ln w="6350">
              <a:solidFill>
                <a:schemeClr val="bg1">
                  <a:lumMod val="7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939F6609-57EB-48CB-B6E3-B42F21BF0022}"/>
                </a:ext>
              </a:extLst>
            </p:cNvPr>
            <p:cNvCxnSpPr/>
            <p:nvPr/>
          </p:nvCxnSpPr>
          <p:spPr>
            <a:xfrm flipH="1">
              <a:off x="4662482" y="4078663"/>
              <a:ext cx="792087" cy="0"/>
            </a:xfrm>
            <a:prstGeom prst="line">
              <a:avLst/>
            </a:prstGeom>
            <a:ln w="6350">
              <a:solidFill>
                <a:schemeClr val="bg1">
                  <a:lumMod val="7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17" name="组合 16">
            <a:extLst>
              <a:ext uri="{FF2B5EF4-FFF2-40B4-BE49-F238E27FC236}">
                <a16:creationId xmlns:a16="http://schemas.microsoft.com/office/drawing/2014/main" id="{21DC2848-4165-4016-AC7D-6F2E39208B60}"/>
              </a:ext>
            </a:extLst>
          </p:cNvPr>
          <p:cNvGrpSpPr/>
          <p:nvPr/>
        </p:nvGrpSpPr>
        <p:grpSpPr>
          <a:xfrm>
            <a:off x="1084818" y="1809909"/>
            <a:ext cx="4325984" cy="4338414"/>
            <a:chOff x="9047294" y="2420132"/>
            <a:chExt cx="3920868" cy="3932135"/>
          </a:xfrm>
          <a:solidFill>
            <a:srgbClr val="7C6285"/>
          </a:solidFill>
        </p:grpSpPr>
        <p:sp>
          <p:nvSpPr>
            <p:cNvPr id="18" name="Oval 7">
              <a:extLst>
                <a:ext uri="{FF2B5EF4-FFF2-40B4-BE49-F238E27FC236}">
                  <a16:creationId xmlns:a16="http://schemas.microsoft.com/office/drawing/2014/main" id="{B8459E74-936F-4850-BAE0-A334E72BE23B}"/>
                </a:ext>
              </a:extLst>
            </p:cNvPr>
            <p:cNvSpPr>
              <a:spLocks noChangeArrowheads="1"/>
            </p:cNvSpPr>
            <p:nvPr/>
          </p:nvSpPr>
          <p:spPr bwMode="auto">
            <a:xfrm>
              <a:off x="9047294" y="2420132"/>
              <a:ext cx="3920868" cy="3932135"/>
            </a:xfrm>
            <a:prstGeom prst="ellipse">
              <a:avLst/>
            </a:prstGeom>
            <a:noFill/>
            <a:ln w="9525" cap="flat">
              <a:solidFill>
                <a:schemeClr val="bg1">
                  <a:lumMod val="65000"/>
                </a:schemeClr>
              </a:solidFill>
              <a:prstDash val="sysDash"/>
              <a:miter lim="800000"/>
              <a:headEnd/>
              <a:tailEnd/>
            </a:ln>
            <a:extLst/>
          </p:spPr>
          <p:txBody>
            <a:bodyPr vert="horz" wrap="square" lIns="91356" tIns="45679" rIns="91356" bIns="45679" numCol="1" anchor="t" anchorCtr="0" compatLnSpc="1">
              <a:prstTxWarp prst="textNoShape">
                <a:avLst/>
              </a:prstTxWarp>
            </a:bodyPr>
            <a:lstStyle/>
            <a:p>
              <a:endParaRPr lang="zh-CN" altLang="en-US"/>
            </a:p>
          </p:txBody>
        </p:sp>
        <p:sp>
          <p:nvSpPr>
            <p:cNvPr id="19" name="Freeform 34">
              <a:extLst>
                <a:ext uri="{FF2B5EF4-FFF2-40B4-BE49-F238E27FC236}">
                  <a16:creationId xmlns:a16="http://schemas.microsoft.com/office/drawing/2014/main" id="{CC31EDFD-601F-4439-A44F-78E13567C31E}"/>
                </a:ext>
              </a:extLst>
            </p:cNvPr>
            <p:cNvSpPr>
              <a:spLocks/>
            </p:cNvSpPr>
            <p:nvPr/>
          </p:nvSpPr>
          <p:spPr bwMode="auto">
            <a:xfrm>
              <a:off x="9521570" y="2931414"/>
              <a:ext cx="1362315" cy="1372639"/>
            </a:xfrm>
            <a:custGeom>
              <a:avLst/>
              <a:gdLst>
                <a:gd name="T0" fmla="*/ 33 w 66"/>
                <a:gd name="T1" fmla="*/ 0 h 66"/>
                <a:gd name="T2" fmla="*/ 66 w 66"/>
                <a:gd name="T3" fmla="*/ 33 h 66"/>
                <a:gd name="T4" fmla="*/ 64 w 66"/>
                <a:gd name="T5" fmla="*/ 46 h 66"/>
                <a:gd name="T6" fmla="*/ 50 w 66"/>
                <a:gd name="T7" fmla="*/ 36 h 66"/>
                <a:gd name="T8" fmla="*/ 50 w 66"/>
                <a:gd name="T9" fmla="*/ 33 h 66"/>
                <a:gd name="T10" fmla="*/ 33 w 66"/>
                <a:gd name="T11" fmla="*/ 16 h 66"/>
                <a:gd name="T12" fmla="*/ 16 w 66"/>
                <a:gd name="T13" fmla="*/ 33 h 66"/>
                <a:gd name="T14" fmla="*/ 33 w 66"/>
                <a:gd name="T15" fmla="*/ 50 h 66"/>
                <a:gd name="T16" fmla="*/ 34 w 66"/>
                <a:gd name="T17" fmla="*/ 50 h 66"/>
                <a:gd name="T18" fmla="*/ 34 w 66"/>
                <a:gd name="T19" fmla="*/ 51 h 66"/>
                <a:gd name="T20" fmla="*/ 42 w 66"/>
                <a:gd name="T21" fmla="*/ 65 h 66"/>
                <a:gd name="T22" fmla="*/ 33 w 66"/>
                <a:gd name="T23" fmla="*/ 66 h 66"/>
                <a:gd name="T24" fmla="*/ 0 w 66"/>
                <a:gd name="T25" fmla="*/ 33 h 66"/>
                <a:gd name="T26" fmla="*/ 33 w 66"/>
                <a:gd name="T2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 h="66">
                  <a:moveTo>
                    <a:pt x="33" y="0"/>
                  </a:moveTo>
                  <a:cubicBezTo>
                    <a:pt x="51" y="0"/>
                    <a:pt x="66" y="15"/>
                    <a:pt x="66" y="33"/>
                  </a:cubicBezTo>
                  <a:cubicBezTo>
                    <a:pt x="66" y="38"/>
                    <a:pt x="66" y="42"/>
                    <a:pt x="64" y="46"/>
                  </a:cubicBezTo>
                  <a:cubicBezTo>
                    <a:pt x="62" y="40"/>
                    <a:pt x="56" y="36"/>
                    <a:pt x="50" y="36"/>
                  </a:cubicBezTo>
                  <a:cubicBezTo>
                    <a:pt x="50" y="35"/>
                    <a:pt x="50" y="34"/>
                    <a:pt x="50" y="33"/>
                  </a:cubicBezTo>
                  <a:cubicBezTo>
                    <a:pt x="50" y="24"/>
                    <a:pt x="42" y="16"/>
                    <a:pt x="33" y="16"/>
                  </a:cubicBezTo>
                  <a:cubicBezTo>
                    <a:pt x="24" y="16"/>
                    <a:pt x="16" y="24"/>
                    <a:pt x="16" y="33"/>
                  </a:cubicBezTo>
                  <a:cubicBezTo>
                    <a:pt x="16" y="42"/>
                    <a:pt x="24" y="50"/>
                    <a:pt x="33" y="50"/>
                  </a:cubicBezTo>
                  <a:cubicBezTo>
                    <a:pt x="34" y="50"/>
                    <a:pt x="34" y="50"/>
                    <a:pt x="34" y="50"/>
                  </a:cubicBezTo>
                  <a:cubicBezTo>
                    <a:pt x="34" y="50"/>
                    <a:pt x="34" y="51"/>
                    <a:pt x="34" y="51"/>
                  </a:cubicBezTo>
                  <a:cubicBezTo>
                    <a:pt x="34" y="57"/>
                    <a:pt x="37" y="63"/>
                    <a:pt x="42" y="65"/>
                  </a:cubicBezTo>
                  <a:cubicBezTo>
                    <a:pt x="39" y="66"/>
                    <a:pt x="36" y="66"/>
                    <a:pt x="33" y="66"/>
                  </a:cubicBezTo>
                  <a:cubicBezTo>
                    <a:pt x="15" y="66"/>
                    <a:pt x="0" y="51"/>
                    <a:pt x="0" y="33"/>
                  </a:cubicBezTo>
                  <a:cubicBezTo>
                    <a:pt x="0" y="15"/>
                    <a:pt x="15" y="0"/>
                    <a:pt x="33" y="0"/>
                  </a:cubicBezTo>
                  <a:close/>
                </a:path>
              </a:pathLst>
            </a:custGeom>
            <a:solidFill>
              <a:srgbClr val="585657"/>
            </a:solidFill>
            <a:ln w="4" cap="flat">
              <a:noFill/>
              <a:prstDash val="solid"/>
              <a:miter lim="800000"/>
              <a:headEnd/>
              <a:tailEnd/>
            </a:ln>
            <a:extLst/>
          </p:spPr>
          <p:txBody>
            <a:bodyPr vert="horz" wrap="square" lIns="91356" tIns="45679" rIns="91356" bIns="45679" numCol="1" anchor="t" anchorCtr="0" compatLnSpc="1">
              <a:prstTxWarp prst="textNoShape">
                <a:avLst/>
              </a:prstTxWarp>
            </a:bodyPr>
            <a:lstStyle/>
            <a:p>
              <a:endParaRPr lang="zh-CN" altLang="en-US" b="1"/>
            </a:p>
          </p:txBody>
        </p:sp>
        <p:sp>
          <p:nvSpPr>
            <p:cNvPr id="20" name="Freeform 35">
              <a:extLst>
                <a:ext uri="{FF2B5EF4-FFF2-40B4-BE49-F238E27FC236}">
                  <a16:creationId xmlns:a16="http://schemas.microsoft.com/office/drawing/2014/main" id="{9C3ED2D1-D0D3-4A17-B63E-258E8B0FEC66}"/>
                </a:ext>
              </a:extLst>
            </p:cNvPr>
            <p:cNvSpPr>
              <a:spLocks/>
            </p:cNvSpPr>
            <p:nvPr/>
          </p:nvSpPr>
          <p:spPr bwMode="auto">
            <a:xfrm>
              <a:off x="9521570" y="4469169"/>
              <a:ext cx="1362315" cy="1382956"/>
            </a:xfrm>
            <a:custGeom>
              <a:avLst/>
              <a:gdLst>
                <a:gd name="T0" fmla="*/ 33 w 66"/>
                <a:gd name="T1" fmla="*/ 67 h 67"/>
                <a:gd name="T2" fmla="*/ 66 w 66"/>
                <a:gd name="T3" fmla="*/ 33 h 67"/>
                <a:gd name="T4" fmla="*/ 64 w 66"/>
                <a:gd name="T5" fmla="*/ 20 h 67"/>
                <a:gd name="T6" fmla="*/ 50 w 66"/>
                <a:gd name="T7" fmla="*/ 30 h 67"/>
                <a:gd name="T8" fmla="*/ 50 w 66"/>
                <a:gd name="T9" fmla="*/ 33 h 67"/>
                <a:gd name="T10" fmla="*/ 33 w 66"/>
                <a:gd name="T11" fmla="*/ 50 h 67"/>
                <a:gd name="T12" fmla="*/ 16 w 66"/>
                <a:gd name="T13" fmla="*/ 33 h 67"/>
                <a:gd name="T14" fmla="*/ 33 w 66"/>
                <a:gd name="T15" fmla="*/ 17 h 67"/>
                <a:gd name="T16" fmla="*/ 34 w 66"/>
                <a:gd name="T17" fmla="*/ 17 h 67"/>
                <a:gd name="T18" fmla="*/ 34 w 66"/>
                <a:gd name="T19" fmla="*/ 15 h 67"/>
                <a:gd name="T20" fmla="*/ 42 w 66"/>
                <a:gd name="T21" fmla="*/ 1 h 67"/>
                <a:gd name="T22" fmla="*/ 33 w 66"/>
                <a:gd name="T23" fmla="*/ 0 h 67"/>
                <a:gd name="T24" fmla="*/ 0 w 66"/>
                <a:gd name="T25" fmla="*/ 33 h 67"/>
                <a:gd name="T26" fmla="*/ 33 w 66"/>
                <a:gd name="T2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 h="67">
                  <a:moveTo>
                    <a:pt x="33" y="67"/>
                  </a:moveTo>
                  <a:cubicBezTo>
                    <a:pt x="51" y="67"/>
                    <a:pt x="66" y="52"/>
                    <a:pt x="66" y="33"/>
                  </a:cubicBezTo>
                  <a:cubicBezTo>
                    <a:pt x="66" y="29"/>
                    <a:pt x="66" y="24"/>
                    <a:pt x="64" y="20"/>
                  </a:cubicBezTo>
                  <a:cubicBezTo>
                    <a:pt x="62" y="26"/>
                    <a:pt x="56" y="30"/>
                    <a:pt x="50" y="30"/>
                  </a:cubicBezTo>
                  <a:cubicBezTo>
                    <a:pt x="50" y="31"/>
                    <a:pt x="50" y="32"/>
                    <a:pt x="50" y="33"/>
                  </a:cubicBezTo>
                  <a:cubicBezTo>
                    <a:pt x="50" y="43"/>
                    <a:pt x="42" y="50"/>
                    <a:pt x="33" y="50"/>
                  </a:cubicBezTo>
                  <a:cubicBezTo>
                    <a:pt x="24" y="50"/>
                    <a:pt x="16" y="43"/>
                    <a:pt x="16" y="33"/>
                  </a:cubicBezTo>
                  <a:cubicBezTo>
                    <a:pt x="16" y="24"/>
                    <a:pt x="24" y="17"/>
                    <a:pt x="33" y="17"/>
                  </a:cubicBezTo>
                  <a:cubicBezTo>
                    <a:pt x="34" y="17"/>
                    <a:pt x="34" y="17"/>
                    <a:pt x="34" y="17"/>
                  </a:cubicBezTo>
                  <a:cubicBezTo>
                    <a:pt x="34" y="16"/>
                    <a:pt x="34" y="16"/>
                    <a:pt x="34" y="15"/>
                  </a:cubicBezTo>
                  <a:cubicBezTo>
                    <a:pt x="34" y="9"/>
                    <a:pt x="37" y="4"/>
                    <a:pt x="42" y="1"/>
                  </a:cubicBezTo>
                  <a:cubicBezTo>
                    <a:pt x="39" y="0"/>
                    <a:pt x="36" y="0"/>
                    <a:pt x="33" y="0"/>
                  </a:cubicBezTo>
                  <a:cubicBezTo>
                    <a:pt x="15" y="0"/>
                    <a:pt x="0" y="15"/>
                    <a:pt x="0" y="33"/>
                  </a:cubicBezTo>
                  <a:cubicBezTo>
                    <a:pt x="0" y="52"/>
                    <a:pt x="15" y="67"/>
                    <a:pt x="33" y="67"/>
                  </a:cubicBezTo>
                  <a:close/>
                </a:path>
              </a:pathLst>
            </a:custGeom>
            <a:solidFill>
              <a:srgbClr val="585657"/>
            </a:solidFill>
            <a:ln w="4" cap="flat">
              <a:noFill/>
              <a:prstDash val="solid"/>
              <a:miter lim="800000"/>
              <a:headEnd/>
              <a:tailEnd/>
            </a:ln>
            <a:extLst/>
          </p:spPr>
          <p:txBody>
            <a:bodyPr vert="horz" wrap="square" lIns="91356" tIns="45679" rIns="91356" bIns="45679" numCol="1" anchor="t" anchorCtr="0" compatLnSpc="1">
              <a:prstTxWarp prst="textNoShape">
                <a:avLst/>
              </a:prstTxWarp>
            </a:bodyPr>
            <a:lstStyle/>
            <a:p>
              <a:endParaRPr lang="zh-CN" altLang="en-US" b="1"/>
            </a:p>
          </p:txBody>
        </p:sp>
        <p:sp>
          <p:nvSpPr>
            <p:cNvPr id="21" name="Freeform 37">
              <a:extLst>
                <a:ext uri="{FF2B5EF4-FFF2-40B4-BE49-F238E27FC236}">
                  <a16:creationId xmlns:a16="http://schemas.microsoft.com/office/drawing/2014/main" id="{B0AA166C-2C27-4F7E-B953-F97A79DB8371}"/>
                </a:ext>
              </a:extLst>
            </p:cNvPr>
            <p:cNvSpPr>
              <a:spLocks/>
            </p:cNvSpPr>
            <p:nvPr/>
          </p:nvSpPr>
          <p:spPr bwMode="auto">
            <a:xfrm>
              <a:off x="11110936" y="2931414"/>
              <a:ext cx="1382957" cy="1372639"/>
            </a:xfrm>
            <a:custGeom>
              <a:avLst/>
              <a:gdLst>
                <a:gd name="T0" fmla="*/ 34 w 67"/>
                <a:gd name="T1" fmla="*/ 0 h 66"/>
                <a:gd name="T2" fmla="*/ 0 w 67"/>
                <a:gd name="T3" fmla="*/ 33 h 66"/>
                <a:gd name="T4" fmla="*/ 3 w 67"/>
                <a:gd name="T5" fmla="*/ 46 h 66"/>
                <a:gd name="T6" fmla="*/ 17 w 67"/>
                <a:gd name="T7" fmla="*/ 36 h 66"/>
                <a:gd name="T8" fmla="*/ 17 w 67"/>
                <a:gd name="T9" fmla="*/ 33 h 66"/>
                <a:gd name="T10" fmla="*/ 34 w 67"/>
                <a:gd name="T11" fmla="*/ 16 h 66"/>
                <a:gd name="T12" fmla="*/ 51 w 67"/>
                <a:gd name="T13" fmla="*/ 33 h 66"/>
                <a:gd name="T14" fmla="*/ 34 w 67"/>
                <a:gd name="T15" fmla="*/ 50 h 66"/>
                <a:gd name="T16" fmla="*/ 33 w 67"/>
                <a:gd name="T17" fmla="*/ 50 h 66"/>
                <a:gd name="T18" fmla="*/ 33 w 67"/>
                <a:gd name="T19" fmla="*/ 51 h 66"/>
                <a:gd name="T20" fmla="*/ 24 w 67"/>
                <a:gd name="T21" fmla="*/ 65 h 66"/>
                <a:gd name="T22" fmla="*/ 34 w 67"/>
                <a:gd name="T23" fmla="*/ 66 h 66"/>
                <a:gd name="T24" fmla="*/ 67 w 67"/>
                <a:gd name="T25" fmla="*/ 33 h 66"/>
                <a:gd name="T26" fmla="*/ 34 w 67"/>
                <a:gd name="T2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66">
                  <a:moveTo>
                    <a:pt x="34" y="0"/>
                  </a:moveTo>
                  <a:cubicBezTo>
                    <a:pt x="15" y="0"/>
                    <a:pt x="0" y="15"/>
                    <a:pt x="0" y="33"/>
                  </a:cubicBezTo>
                  <a:cubicBezTo>
                    <a:pt x="0" y="38"/>
                    <a:pt x="1" y="42"/>
                    <a:pt x="3" y="46"/>
                  </a:cubicBezTo>
                  <a:cubicBezTo>
                    <a:pt x="5" y="40"/>
                    <a:pt x="11" y="36"/>
                    <a:pt x="17" y="36"/>
                  </a:cubicBezTo>
                  <a:cubicBezTo>
                    <a:pt x="17" y="35"/>
                    <a:pt x="17" y="34"/>
                    <a:pt x="17" y="33"/>
                  </a:cubicBezTo>
                  <a:cubicBezTo>
                    <a:pt x="17" y="24"/>
                    <a:pt x="24" y="16"/>
                    <a:pt x="34" y="16"/>
                  </a:cubicBezTo>
                  <a:cubicBezTo>
                    <a:pt x="43" y="16"/>
                    <a:pt x="51" y="24"/>
                    <a:pt x="51" y="33"/>
                  </a:cubicBezTo>
                  <a:cubicBezTo>
                    <a:pt x="51" y="42"/>
                    <a:pt x="43" y="50"/>
                    <a:pt x="34" y="50"/>
                  </a:cubicBezTo>
                  <a:cubicBezTo>
                    <a:pt x="33" y="50"/>
                    <a:pt x="33" y="50"/>
                    <a:pt x="33" y="50"/>
                  </a:cubicBezTo>
                  <a:cubicBezTo>
                    <a:pt x="33" y="50"/>
                    <a:pt x="33" y="51"/>
                    <a:pt x="33" y="51"/>
                  </a:cubicBezTo>
                  <a:cubicBezTo>
                    <a:pt x="33" y="57"/>
                    <a:pt x="29" y="63"/>
                    <a:pt x="24" y="65"/>
                  </a:cubicBezTo>
                  <a:cubicBezTo>
                    <a:pt x="27" y="66"/>
                    <a:pt x="30" y="66"/>
                    <a:pt x="34" y="66"/>
                  </a:cubicBezTo>
                  <a:cubicBezTo>
                    <a:pt x="52" y="66"/>
                    <a:pt x="67" y="51"/>
                    <a:pt x="67" y="33"/>
                  </a:cubicBezTo>
                  <a:cubicBezTo>
                    <a:pt x="67" y="15"/>
                    <a:pt x="52" y="0"/>
                    <a:pt x="34" y="0"/>
                  </a:cubicBezTo>
                  <a:close/>
                </a:path>
              </a:pathLst>
            </a:custGeom>
            <a:solidFill>
              <a:srgbClr val="585657"/>
            </a:solidFill>
            <a:ln w="4" cap="flat">
              <a:noFill/>
              <a:prstDash val="solid"/>
              <a:miter lim="800000"/>
              <a:headEnd/>
              <a:tailEnd/>
            </a:ln>
            <a:extLst/>
          </p:spPr>
          <p:txBody>
            <a:bodyPr vert="horz" wrap="square" lIns="91356" tIns="45679" rIns="91356" bIns="45679" numCol="1" anchor="t" anchorCtr="0" compatLnSpc="1">
              <a:prstTxWarp prst="textNoShape">
                <a:avLst/>
              </a:prstTxWarp>
            </a:bodyPr>
            <a:lstStyle/>
            <a:p>
              <a:endParaRPr lang="zh-CN" altLang="en-US" b="1"/>
            </a:p>
          </p:txBody>
        </p:sp>
        <p:sp>
          <p:nvSpPr>
            <p:cNvPr id="22" name="Freeform 39">
              <a:extLst>
                <a:ext uri="{FF2B5EF4-FFF2-40B4-BE49-F238E27FC236}">
                  <a16:creationId xmlns:a16="http://schemas.microsoft.com/office/drawing/2014/main" id="{714B30A5-319F-4A21-B4FE-11C61E2C4BFE}"/>
                </a:ext>
              </a:extLst>
            </p:cNvPr>
            <p:cNvSpPr>
              <a:spLocks/>
            </p:cNvSpPr>
            <p:nvPr/>
          </p:nvSpPr>
          <p:spPr bwMode="auto">
            <a:xfrm>
              <a:off x="11110936" y="4469169"/>
              <a:ext cx="1382957" cy="1382956"/>
            </a:xfrm>
            <a:custGeom>
              <a:avLst/>
              <a:gdLst>
                <a:gd name="T0" fmla="*/ 34 w 67"/>
                <a:gd name="T1" fmla="*/ 67 h 67"/>
                <a:gd name="T2" fmla="*/ 0 w 67"/>
                <a:gd name="T3" fmla="*/ 33 h 67"/>
                <a:gd name="T4" fmla="*/ 3 w 67"/>
                <a:gd name="T5" fmla="*/ 20 h 67"/>
                <a:gd name="T6" fmla="*/ 17 w 67"/>
                <a:gd name="T7" fmla="*/ 30 h 67"/>
                <a:gd name="T8" fmla="*/ 17 w 67"/>
                <a:gd name="T9" fmla="*/ 33 h 67"/>
                <a:gd name="T10" fmla="*/ 34 w 67"/>
                <a:gd name="T11" fmla="*/ 50 h 67"/>
                <a:gd name="T12" fmla="*/ 51 w 67"/>
                <a:gd name="T13" fmla="*/ 33 h 67"/>
                <a:gd name="T14" fmla="*/ 34 w 67"/>
                <a:gd name="T15" fmla="*/ 17 h 67"/>
                <a:gd name="T16" fmla="*/ 33 w 67"/>
                <a:gd name="T17" fmla="*/ 17 h 67"/>
                <a:gd name="T18" fmla="*/ 33 w 67"/>
                <a:gd name="T19" fmla="*/ 15 h 67"/>
                <a:gd name="T20" fmla="*/ 24 w 67"/>
                <a:gd name="T21" fmla="*/ 1 h 67"/>
                <a:gd name="T22" fmla="*/ 34 w 67"/>
                <a:gd name="T23" fmla="*/ 0 h 67"/>
                <a:gd name="T24" fmla="*/ 67 w 67"/>
                <a:gd name="T25" fmla="*/ 33 h 67"/>
                <a:gd name="T26" fmla="*/ 34 w 67"/>
                <a:gd name="T2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67">
                  <a:moveTo>
                    <a:pt x="34" y="67"/>
                  </a:moveTo>
                  <a:cubicBezTo>
                    <a:pt x="15" y="67"/>
                    <a:pt x="0" y="52"/>
                    <a:pt x="0" y="33"/>
                  </a:cubicBezTo>
                  <a:cubicBezTo>
                    <a:pt x="0" y="29"/>
                    <a:pt x="1" y="24"/>
                    <a:pt x="3" y="20"/>
                  </a:cubicBezTo>
                  <a:cubicBezTo>
                    <a:pt x="5" y="26"/>
                    <a:pt x="11" y="30"/>
                    <a:pt x="17" y="30"/>
                  </a:cubicBezTo>
                  <a:cubicBezTo>
                    <a:pt x="17" y="31"/>
                    <a:pt x="17" y="32"/>
                    <a:pt x="17" y="33"/>
                  </a:cubicBezTo>
                  <a:cubicBezTo>
                    <a:pt x="17" y="43"/>
                    <a:pt x="24" y="50"/>
                    <a:pt x="34" y="50"/>
                  </a:cubicBezTo>
                  <a:cubicBezTo>
                    <a:pt x="43" y="50"/>
                    <a:pt x="51" y="43"/>
                    <a:pt x="51" y="33"/>
                  </a:cubicBezTo>
                  <a:cubicBezTo>
                    <a:pt x="51" y="24"/>
                    <a:pt x="43" y="17"/>
                    <a:pt x="34" y="17"/>
                  </a:cubicBezTo>
                  <a:cubicBezTo>
                    <a:pt x="33" y="17"/>
                    <a:pt x="33" y="17"/>
                    <a:pt x="33" y="17"/>
                  </a:cubicBezTo>
                  <a:cubicBezTo>
                    <a:pt x="33" y="16"/>
                    <a:pt x="33" y="16"/>
                    <a:pt x="33" y="15"/>
                  </a:cubicBezTo>
                  <a:cubicBezTo>
                    <a:pt x="33" y="9"/>
                    <a:pt x="29" y="4"/>
                    <a:pt x="24" y="1"/>
                  </a:cubicBezTo>
                  <a:cubicBezTo>
                    <a:pt x="27" y="0"/>
                    <a:pt x="30" y="0"/>
                    <a:pt x="34" y="0"/>
                  </a:cubicBezTo>
                  <a:cubicBezTo>
                    <a:pt x="52" y="0"/>
                    <a:pt x="67" y="15"/>
                    <a:pt x="67" y="33"/>
                  </a:cubicBezTo>
                  <a:cubicBezTo>
                    <a:pt x="67" y="52"/>
                    <a:pt x="52" y="67"/>
                    <a:pt x="34" y="67"/>
                  </a:cubicBezTo>
                  <a:close/>
                </a:path>
              </a:pathLst>
            </a:custGeom>
            <a:solidFill>
              <a:srgbClr val="585657"/>
            </a:solidFill>
            <a:ln w="4" cap="flat">
              <a:noFill/>
              <a:prstDash val="solid"/>
              <a:miter lim="800000"/>
              <a:headEnd/>
              <a:tailEnd/>
            </a:ln>
            <a:extLst/>
          </p:spPr>
          <p:txBody>
            <a:bodyPr vert="horz" wrap="square" lIns="91356" tIns="45679" rIns="91356" bIns="45679" numCol="1" anchor="t" anchorCtr="0" compatLnSpc="1">
              <a:prstTxWarp prst="textNoShape">
                <a:avLst/>
              </a:prstTxWarp>
            </a:bodyPr>
            <a:lstStyle/>
            <a:p>
              <a:endParaRPr lang="zh-CN" altLang="en-US" b="1"/>
            </a:p>
          </p:txBody>
        </p:sp>
        <p:grpSp>
          <p:nvGrpSpPr>
            <p:cNvPr id="23" name="组合 22">
              <a:extLst>
                <a:ext uri="{FF2B5EF4-FFF2-40B4-BE49-F238E27FC236}">
                  <a16:creationId xmlns:a16="http://schemas.microsoft.com/office/drawing/2014/main" id="{EF2590B6-DE22-4E83-BB4D-DB5FC266B72E}"/>
                </a:ext>
              </a:extLst>
            </p:cNvPr>
            <p:cNvGrpSpPr/>
            <p:nvPr/>
          </p:nvGrpSpPr>
          <p:grpSpPr>
            <a:xfrm>
              <a:off x="10264647" y="3726102"/>
              <a:ext cx="617239" cy="536670"/>
              <a:chOff x="5481877" y="3723806"/>
              <a:chExt cx="617239" cy="536669"/>
            </a:xfrm>
            <a:grpFill/>
          </p:grpSpPr>
          <p:sp>
            <p:nvSpPr>
              <p:cNvPr id="33" name="Oval 32">
                <a:extLst>
                  <a:ext uri="{FF2B5EF4-FFF2-40B4-BE49-F238E27FC236}">
                    <a16:creationId xmlns:a16="http://schemas.microsoft.com/office/drawing/2014/main" id="{781B8478-EBCB-4235-BCAD-9F024DA7A29D}"/>
                  </a:ext>
                </a:extLst>
              </p:cNvPr>
              <p:cNvSpPr>
                <a:spLocks noChangeArrowheads="1"/>
              </p:cNvSpPr>
              <p:nvPr/>
            </p:nvSpPr>
            <p:spPr bwMode="auto">
              <a:xfrm>
                <a:off x="5481877" y="3723806"/>
                <a:ext cx="536669" cy="536669"/>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b="1" dirty="0"/>
              </a:p>
            </p:txBody>
          </p:sp>
          <p:sp>
            <p:nvSpPr>
              <p:cNvPr id="34" name="Oval 33">
                <a:extLst>
                  <a:ext uri="{FF2B5EF4-FFF2-40B4-BE49-F238E27FC236}">
                    <a16:creationId xmlns:a16="http://schemas.microsoft.com/office/drawing/2014/main" id="{D8071505-8651-4D78-949A-87D2B304F5A4}"/>
                  </a:ext>
                </a:extLst>
              </p:cNvPr>
              <p:cNvSpPr>
                <a:spLocks noChangeArrowheads="1"/>
              </p:cNvSpPr>
              <p:nvPr/>
            </p:nvSpPr>
            <p:spPr bwMode="auto">
              <a:xfrm>
                <a:off x="5481877" y="3723806"/>
                <a:ext cx="536669" cy="536669"/>
              </a:xfrm>
              <a:prstGeom prst="ellipse">
                <a:avLst/>
              </a:prstGeom>
              <a:solidFill>
                <a:srgbClr val="585657"/>
              </a:solidFill>
              <a:ln w="4"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1"/>
              </a:p>
            </p:txBody>
          </p:sp>
          <p:sp>
            <p:nvSpPr>
              <p:cNvPr id="35" name="TextBox 20">
                <a:extLst>
                  <a:ext uri="{FF2B5EF4-FFF2-40B4-BE49-F238E27FC236}">
                    <a16:creationId xmlns:a16="http://schemas.microsoft.com/office/drawing/2014/main" id="{036DF544-342A-471F-97F5-E14D0D344CBA}"/>
                  </a:ext>
                </a:extLst>
              </p:cNvPr>
              <p:cNvSpPr txBox="1"/>
              <p:nvPr/>
            </p:nvSpPr>
            <p:spPr>
              <a:xfrm>
                <a:off x="5516319" y="3774001"/>
                <a:ext cx="582797" cy="477053"/>
              </a:xfrm>
              <a:prstGeom prst="rect">
                <a:avLst/>
              </a:prstGeom>
              <a:noFill/>
            </p:spPr>
            <p:txBody>
              <a:bodyPr wrap="square" rtlCol="0">
                <a:spAutoFit/>
              </a:bodyPr>
              <a:lstStyle/>
              <a:p>
                <a:r>
                  <a:rPr lang="en-US" altLang="zh-CN" sz="2500" spc="-151" dirty="0">
                    <a:solidFill>
                      <a:schemeClr val="bg1"/>
                    </a:solidFill>
                    <a:latin typeface="方正大黑_GBK" pitchFamily="65" charset="-122"/>
                    <a:ea typeface="方正大黑_GBK" pitchFamily="65" charset="-122"/>
                  </a:rPr>
                  <a:t>01</a:t>
                </a:r>
                <a:endParaRPr lang="zh-CN" altLang="en-US" sz="2500" spc="-151" dirty="0">
                  <a:solidFill>
                    <a:schemeClr val="bg1"/>
                  </a:solidFill>
                  <a:latin typeface="方正大黑_GBK" pitchFamily="65" charset="-122"/>
                  <a:ea typeface="方正大黑_GBK" pitchFamily="65" charset="-122"/>
                </a:endParaRPr>
              </a:p>
            </p:txBody>
          </p:sp>
        </p:grpSp>
        <p:grpSp>
          <p:nvGrpSpPr>
            <p:cNvPr id="24" name="组合 23">
              <a:extLst>
                <a:ext uri="{FF2B5EF4-FFF2-40B4-BE49-F238E27FC236}">
                  <a16:creationId xmlns:a16="http://schemas.microsoft.com/office/drawing/2014/main" id="{16DAC96E-658D-40AB-B22F-6E35C726C480}"/>
                </a:ext>
              </a:extLst>
            </p:cNvPr>
            <p:cNvGrpSpPr/>
            <p:nvPr/>
          </p:nvGrpSpPr>
          <p:grpSpPr>
            <a:xfrm>
              <a:off x="11193502" y="3726102"/>
              <a:ext cx="608913" cy="536670"/>
              <a:chOff x="6410728" y="3723806"/>
              <a:chExt cx="608913" cy="536669"/>
            </a:xfrm>
            <a:grpFill/>
          </p:grpSpPr>
          <p:sp>
            <p:nvSpPr>
              <p:cNvPr id="31" name="Oval 38">
                <a:extLst>
                  <a:ext uri="{FF2B5EF4-FFF2-40B4-BE49-F238E27FC236}">
                    <a16:creationId xmlns:a16="http://schemas.microsoft.com/office/drawing/2014/main" id="{CFD6BC6B-7148-4F8D-8CA7-F26B17124028}"/>
                  </a:ext>
                </a:extLst>
              </p:cNvPr>
              <p:cNvSpPr>
                <a:spLocks noChangeArrowheads="1"/>
              </p:cNvSpPr>
              <p:nvPr/>
            </p:nvSpPr>
            <p:spPr bwMode="auto">
              <a:xfrm>
                <a:off x="6410728" y="3723806"/>
                <a:ext cx="536669" cy="536669"/>
              </a:xfrm>
              <a:prstGeom prst="ellipse">
                <a:avLst/>
              </a:prstGeom>
              <a:solidFill>
                <a:srgbClr val="585657"/>
              </a:solidFill>
              <a:ln w="4"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1"/>
              </a:p>
            </p:txBody>
          </p:sp>
          <p:sp>
            <p:nvSpPr>
              <p:cNvPr id="32" name="TextBox 23">
                <a:extLst>
                  <a:ext uri="{FF2B5EF4-FFF2-40B4-BE49-F238E27FC236}">
                    <a16:creationId xmlns:a16="http://schemas.microsoft.com/office/drawing/2014/main" id="{F37C7EBE-9BCD-4342-A09B-15EE32E3FD0E}"/>
                  </a:ext>
                </a:extLst>
              </p:cNvPr>
              <p:cNvSpPr txBox="1"/>
              <p:nvPr/>
            </p:nvSpPr>
            <p:spPr>
              <a:xfrm>
                <a:off x="6436843" y="3774006"/>
                <a:ext cx="582798" cy="477053"/>
              </a:xfrm>
              <a:prstGeom prst="rect">
                <a:avLst/>
              </a:prstGeom>
              <a:noFill/>
            </p:spPr>
            <p:txBody>
              <a:bodyPr wrap="square" rtlCol="0">
                <a:spAutoFit/>
              </a:bodyPr>
              <a:lstStyle/>
              <a:p>
                <a:r>
                  <a:rPr lang="en-US" altLang="zh-CN" sz="2500" spc="-151" dirty="0">
                    <a:solidFill>
                      <a:schemeClr val="bg1"/>
                    </a:solidFill>
                    <a:latin typeface="方正大黑_GBK" pitchFamily="65" charset="-122"/>
                    <a:ea typeface="方正大黑_GBK" pitchFamily="65" charset="-122"/>
                  </a:rPr>
                  <a:t>02</a:t>
                </a:r>
                <a:endParaRPr lang="zh-CN" altLang="en-US" sz="2500" spc="-151" dirty="0">
                  <a:solidFill>
                    <a:schemeClr val="bg1"/>
                  </a:solidFill>
                  <a:latin typeface="方正大黑_GBK" pitchFamily="65" charset="-122"/>
                  <a:ea typeface="方正大黑_GBK" pitchFamily="65" charset="-122"/>
                </a:endParaRPr>
              </a:p>
            </p:txBody>
          </p:sp>
        </p:grpSp>
        <p:grpSp>
          <p:nvGrpSpPr>
            <p:cNvPr id="25" name="组合 24">
              <a:extLst>
                <a:ext uri="{FF2B5EF4-FFF2-40B4-BE49-F238E27FC236}">
                  <a16:creationId xmlns:a16="http://schemas.microsoft.com/office/drawing/2014/main" id="{A103428B-F647-4C0F-8D9C-C4F1E26E8385}"/>
                </a:ext>
              </a:extLst>
            </p:cNvPr>
            <p:cNvGrpSpPr/>
            <p:nvPr/>
          </p:nvGrpSpPr>
          <p:grpSpPr>
            <a:xfrm>
              <a:off x="11193502" y="4510459"/>
              <a:ext cx="608913" cy="536669"/>
              <a:chOff x="6410728" y="4508169"/>
              <a:chExt cx="608913" cy="536669"/>
            </a:xfrm>
            <a:grpFill/>
          </p:grpSpPr>
          <p:sp>
            <p:nvSpPr>
              <p:cNvPr id="29" name="Oval 40">
                <a:extLst>
                  <a:ext uri="{FF2B5EF4-FFF2-40B4-BE49-F238E27FC236}">
                    <a16:creationId xmlns:a16="http://schemas.microsoft.com/office/drawing/2014/main" id="{957D95BE-F6F6-48A8-86D5-42E953C53C30}"/>
                  </a:ext>
                </a:extLst>
              </p:cNvPr>
              <p:cNvSpPr>
                <a:spLocks noChangeArrowheads="1"/>
              </p:cNvSpPr>
              <p:nvPr/>
            </p:nvSpPr>
            <p:spPr bwMode="auto">
              <a:xfrm>
                <a:off x="6410728" y="4508169"/>
                <a:ext cx="536669" cy="536669"/>
              </a:xfrm>
              <a:prstGeom prst="ellipse">
                <a:avLst/>
              </a:prstGeom>
              <a:solidFill>
                <a:srgbClr val="585657"/>
              </a:solidFill>
              <a:ln w="4"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1"/>
              </a:p>
            </p:txBody>
          </p:sp>
          <p:sp>
            <p:nvSpPr>
              <p:cNvPr id="30" name="TextBox 26">
                <a:extLst>
                  <a:ext uri="{FF2B5EF4-FFF2-40B4-BE49-F238E27FC236}">
                    <a16:creationId xmlns:a16="http://schemas.microsoft.com/office/drawing/2014/main" id="{90402FCD-1BF5-4CA3-9FB7-9B5BFC4A14FD}"/>
                  </a:ext>
                </a:extLst>
              </p:cNvPr>
              <p:cNvSpPr txBox="1"/>
              <p:nvPr/>
            </p:nvSpPr>
            <p:spPr>
              <a:xfrm>
                <a:off x="6436843" y="4545670"/>
                <a:ext cx="582798" cy="477054"/>
              </a:xfrm>
              <a:prstGeom prst="rect">
                <a:avLst/>
              </a:prstGeom>
              <a:noFill/>
            </p:spPr>
            <p:txBody>
              <a:bodyPr wrap="square" rtlCol="0">
                <a:spAutoFit/>
              </a:bodyPr>
              <a:lstStyle/>
              <a:p>
                <a:r>
                  <a:rPr lang="en-US" altLang="zh-CN" sz="2500" spc="-151" dirty="0">
                    <a:solidFill>
                      <a:schemeClr val="bg1"/>
                    </a:solidFill>
                    <a:latin typeface="方正大黑_GBK" pitchFamily="65" charset="-122"/>
                    <a:ea typeface="方正大黑_GBK" pitchFamily="65" charset="-122"/>
                  </a:rPr>
                  <a:t>03</a:t>
                </a:r>
                <a:endParaRPr lang="zh-CN" altLang="en-US" sz="2500" spc="-151" dirty="0">
                  <a:solidFill>
                    <a:schemeClr val="bg1"/>
                  </a:solidFill>
                  <a:latin typeface="方正大黑_GBK" pitchFamily="65" charset="-122"/>
                  <a:ea typeface="方正大黑_GBK" pitchFamily="65" charset="-122"/>
                </a:endParaRPr>
              </a:p>
            </p:txBody>
          </p:sp>
        </p:grpSp>
        <p:grpSp>
          <p:nvGrpSpPr>
            <p:cNvPr id="26" name="组合 25">
              <a:extLst>
                <a:ext uri="{FF2B5EF4-FFF2-40B4-BE49-F238E27FC236}">
                  <a16:creationId xmlns:a16="http://schemas.microsoft.com/office/drawing/2014/main" id="{A8E1846F-2FA8-4502-A602-65B81B77CE72}"/>
                </a:ext>
              </a:extLst>
            </p:cNvPr>
            <p:cNvGrpSpPr/>
            <p:nvPr/>
          </p:nvGrpSpPr>
          <p:grpSpPr>
            <a:xfrm>
              <a:off x="10264651" y="4510459"/>
              <a:ext cx="607823" cy="536669"/>
              <a:chOff x="5481877" y="4508169"/>
              <a:chExt cx="607824" cy="536669"/>
            </a:xfrm>
            <a:grpFill/>
          </p:grpSpPr>
          <p:sp>
            <p:nvSpPr>
              <p:cNvPr id="27" name="Oval 36">
                <a:extLst>
                  <a:ext uri="{FF2B5EF4-FFF2-40B4-BE49-F238E27FC236}">
                    <a16:creationId xmlns:a16="http://schemas.microsoft.com/office/drawing/2014/main" id="{00577DA0-098E-4747-BF5E-BDD784B6DE8C}"/>
                  </a:ext>
                </a:extLst>
              </p:cNvPr>
              <p:cNvSpPr>
                <a:spLocks noChangeArrowheads="1"/>
              </p:cNvSpPr>
              <p:nvPr/>
            </p:nvSpPr>
            <p:spPr bwMode="auto">
              <a:xfrm>
                <a:off x="5481877" y="4508169"/>
                <a:ext cx="536669" cy="536669"/>
              </a:xfrm>
              <a:prstGeom prst="ellipse">
                <a:avLst/>
              </a:prstGeom>
              <a:solidFill>
                <a:srgbClr val="585657"/>
              </a:solidFill>
              <a:ln w="4"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1"/>
              </a:p>
            </p:txBody>
          </p:sp>
          <p:sp>
            <p:nvSpPr>
              <p:cNvPr id="28" name="TextBox 29">
                <a:extLst>
                  <a:ext uri="{FF2B5EF4-FFF2-40B4-BE49-F238E27FC236}">
                    <a16:creationId xmlns:a16="http://schemas.microsoft.com/office/drawing/2014/main" id="{0BB6A80F-F99B-43CD-A971-D932F948DDBB}"/>
                  </a:ext>
                </a:extLst>
              </p:cNvPr>
              <p:cNvSpPr txBox="1"/>
              <p:nvPr/>
            </p:nvSpPr>
            <p:spPr>
              <a:xfrm>
                <a:off x="5506902" y="4545670"/>
                <a:ext cx="582799" cy="477054"/>
              </a:xfrm>
              <a:prstGeom prst="rect">
                <a:avLst/>
              </a:prstGeom>
              <a:noFill/>
            </p:spPr>
            <p:txBody>
              <a:bodyPr wrap="square" rtlCol="0">
                <a:spAutoFit/>
              </a:bodyPr>
              <a:lstStyle/>
              <a:p>
                <a:r>
                  <a:rPr lang="en-US" altLang="zh-CN" sz="2500" spc="-151" dirty="0">
                    <a:solidFill>
                      <a:schemeClr val="bg1"/>
                    </a:solidFill>
                    <a:latin typeface="方正大黑_GBK" pitchFamily="65" charset="-122"/>
                    <a:ea typeface="方正大黑_GBK" pitchFamily="65" charset="-122"/>
                  </a:rPr>
                  <a:t>04</a:t>
                </a:r>
                <a:endParaRPr lang="zh-CN" altLang="en-US" sz="2500" spc="-151" dirty="0">
                  <a:solidFill>
                    <a:schemeClr val="bg1"/>
                  </a:solidFill>
                  <a:latin typeface="方正大黑_GBK" pitchFamily="65" charset="-122"/>
                  <a:ea typeface="方正大黑_GBK" pitchFamily="65" charset="-122"/>
                </a:endParaRPr>
              </a:p>
            </p:txBody>
          </p:sp>
        </p:grpSp>
      </p:grpSp>
    </p:spTree>
    <p:extLst>
      <p:ext uri="{BB962C8B-B14F-4D97-AF65-F5344CB8AC3E}">
        <p14:creationId xmlns:p14="http://schemas.microsoft.com/office/powerpoint/2010/main" val="303260044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750"/>
                                        <p:tgtEl>
                                          <p:spTgt spid="5"/>
                                        </p:tgtEl>
                                      </p:cBhvr>
                                    </p:animEffect>
                                    <p:anim calcmode="lin" valueType="num">
                                      <p:cBhvr>
                                        <p:cTn id="12" dur="750" fill="hold"/>
                                        <p:tgtEl>
                                          <p:spTgt spid="5"/>
                                        </p:tgtEl>
                                        <p:attrNameLst>
                                          <p:attrName>ppt_x</p:attrName>
                                        </p:attrNameLst>
                                      </p:cBhvr>
                                      <p:tavLst>
                                        <p:tav tm="0">
                                          <p:val>
                                            <p:strVal val="#ppt_x"/>
                                          </p:val>
                                        </p:tav>
                                        <p:tav tm="100000">
                                          <p:val>
                                            <p:strVal val="#ppt_x"/>
                                          </p:val>
                                        </p:tav>
                                      </p:tavLst>
                                    </p:anim>
                                    <p:anim calcmode="lin" valueType="num">
                                      <p:cBhvr>
                                        <p:cTn id="13" dur="75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1000"/>
                                        <p:tgtEl>
                                          <p:spTgt spid="17"/>
                                        </p:tgtEl>
                                      </p:cBhvr>
                                    </p:animEffect>
                                    <p:anim calcmode="lin" valueType="num">
                                      <p:cBhvr>
                                        <p:cTn id="17" dur="1000" fill="hold"/>
                                        <p:tgtEl>
                                          <p:spTgt spid="17"/>
                                        </p:tgtEl>
                                        <p:attrNameLst>
                                          <p:attrName>ppt_x</p:attrName>
                                        </p:attrNameLst>
                                      </p:cBhvr>
                                      <p:tavLst>
                                        <p:tav tm="0">
                                          <p:val>
                                            <p:strVal val="#ppt_x"/>
                                          </p:val>
                                        </p:tav>
                                        <p:tav tm="100000">
                                          <p:val>
                                            <p:strVal val="#ppt_x"/>
                                          </p:val>
                                        </p:tav>
                                      </p:tavLst>
                                    </p:anim>
                                    <p:anim calcmode="lin" valueType="num">
                                      <p:cBhvr>
                                        <p:cTn id="18"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0FC0F70-AC76-4EA2-86EB-0B407A4ACBB5}"/>
              </a:ext>
            </a:extLst>
          </p:cNvPr>
          <p:cNvGrpSpPr/>
          <p:nvPr/>
        </p:nvGrpSpPr>
        <p:grpSpPr>
          <a:xfrm>
            <a:off x="0" y="170822"/>
            <a:ext cx="12190413" cy="759904"/>
            <a:chOff x="0" y="616409"/>
            <a:chExt cx="12190413" cy="759904"/>
          </a:xfrm>
        </p:grpSpPr>
        <p:sp>
          <p:nvSpPr>
            <p:cNvPr id="11" name="矩形 10">
              <a:extLst>
                <a:ext uri="{FF2B5EF4-FFF2-40B4-BE49-F238E27FC236}">
                  <a16:creationId xmlns:a16="http://schemas.microsoft.com/office/drawing/2014/main" id="{84C0791A-6676-4043-BBF1-DD2993D19C98}"/>
                </a:ext>
              </a:extLst>
            </p:cNvPr>
            <p:cNvSpPr/>
            <p:nvPr/>
          </p:nvSpPr>
          <p:spPr>
            <a:xfrm flipV="1">
              <a:off x="0" y="1330594"/>
              <a:ext cx="12190413" cy="45719"/>
            </a:xfrm>
            <a:prstGeom prst="rect">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a:extLst>
                <a:ext uri="{FF2B5EF4-FFF2-40B4-BE49-F238E27FC236}">
                  <a16:creationId xmlns:a16="http://schemas.microsoft.com/office/drawing/2014/main" id="{E9BB0E5B-E5F4-4490-B3C7-C915B81DF5B6}"/>
                </a:ext>
              </a:extLst>
            </p:cNvPr>
            <p:cNvSpPr txBox="1">
              <a:spLocks noChangeArrowheads="1"/>
            </p:cNvSpPr>
            <p:nvPr/>
          </p:nvSpPr>
          <p:spPr bwMode="auto">
            <a:xfrm>
              <a:off x="4467544" y="616409"/>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spc="300" dirty="0">
                  <a:solidFill>
                    <a:srgbClr val="585657"/>
                  </a:solidFill>
                  <a:latin typeface="华文新魏" panose="02010800040101010101" pitchFamily="2" charset="-122"/>
                  <a:ea typeface="华文新魏" panose="02010800040101010101" pitchFamily="2" charset="-122"/>
                  <a:sym typeface="Arial" panose="020B0604020202020204" pitchFamily="34" charset="0"/>
                </a:rPr>
                <a:t>季度工作概述</a:t>
              </a:r>
            </a:p>
          </p:txBody>
        </p:sp>
      </p:grpSp>
      <p:sp>
        <p:nvSpPr>
          <p:cNvPr id="5" name="Rectangle 3">
            <a:extLst>
              <a:ext uri="{FF2B5EF4-FFF2-40B4-BE49-F238E27FC236}">
                <a16:creationId xmlns:a16="http://schemas.microsoft.com/office/drawing/2014/main" id="{52B299A9-F38B-4D89-8F21-296C9FC04BD3}"/>
              </a:ext>
            </a:extLst>
          </p:cNvPr>
          <p:cNvSpPr/>
          <p:nvPr/>
        </p:nvSpPr>
        <p:spPr>
          <a:xfrm flipH="1">
            <a:off x="1373163" y="1806121"/>
            <a:ext cx="4857900" cy="4197632"/>
          </a:xfrm>
          <a:prstGeom prst="rect">
            <a:avLst/>
          </a:prstGeom>
          <a:blipFill dpi="0" rotWithShape="1">
            <a:blip r:embed="rId3"/>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latin typeface="+mn-ea"/>
            </a:endParaRPr>
          </a:p>
        </p:txBody>
      </p:sp>
      <p:grpSp>
        <p:nvGrpSpPr>
          <p:cNvPr id="6" name="组合 5">
            <a:extLst>
              <a:ext uri="{FF2B5EF4-FFF2-40B4-BE49-F238E27FC236}">
                <a16:creationId xmlns:a16="http://schemas.microsoft.com/office/drawing/2014/main" id="{D385C7C6-42C6-4D6B-AD4F-0AA53B692558}"/>
              </a:ext>
            </a:extLst>
          </p:cNvPr>
          <p:cNvGrpSpPr/>
          <p:nvPr/>
        </p:nvGrpSpPr>
        <p:grpSpPr>
          <a:xfrm flipH="1">
            <a:off x="6485916" y="1806121"/>
            <a:ext cx="4462190" cy="4197632"/>
            <a:chOff x="-2005168" y="1259190"/>
            <a:chExt cx="3168651" cy="3058698"/>
          </a:xfrm>
        </p:grpSpPr>
        <p:sp>
          <p:nvSpPr>
            <p:cNvPr id="7" name="圆角矩形 12">
              <a:extLst>
                <a:ext uri="{FF2B5EF4-FFF2-40B4-BE49-F238E27FC236}">
                  <a16:creationId xmlns:a16="http://schemas.microsoft.com/office/drawing/2014/main" id="{63E33979-B730-4917-895D-B4940BB8ED45}"/>
                </a:ext>
              </a:extLst>
            </p:cNvPr>
            <p:cNvSpPr/>
            <p:nvPr/>
          </p:nvSpPr>
          <p:spPr bwMode="auto">
            <a:xfrm>
              <a:off x="-2005167" y="1259190"/>
              <a:ext cx="3168650" cy="1555809"/>
            </a:xfrm>
            <a:prstGeom prst="roundRect">
              <a:avLst>
                <a:gd name="adj" fmla="val 0"/>
              </a:avLst>
            </a:prstGeom>
            <a:solidFill>
              <a:srgbClr val="585657"/>
            </a:solidFill>
            <a:ln>
              <a:noFill/>
            </a:ln>
          </p:spPr>
          <p:style>
            <a:lnRef idx="2">
              <a:schemeClr val="accent2"/>
            </a:lnRef>
            <a:fillRef idx="1">
              <a:schemeClr val="lt1"/>
            </a:fillRef>
            <a:effectRef idx="0">
              <a:schemeClr val="accent2"/>
            </a:effectRef>
            <a:fontRef idx="minor">
              <a:schemeClr val="dk1"/>
            </a:fontRef>
          </p:style>
          <p:txBody>
            <a:bodyPr lIns="91430" tIns="45716" rIns="91430" bIns="45716" anchor="ctr">
              <a:sp3d/>
            </a:bodyPr>
            <a:lstStyle/>
            <a:p>
              <a:pPr marL="0" lvl="2" algn="ctr" eaLnBrk="0" fontAlgn="ctr" hangingPunct="0">
                <a:buClr>
                  <a:srgbClr val="FF0000"/>
                </a:buClr>
                <a:buSzPct val="70000"/>
                <a:buFont typeface="Wingdings" pitchFamily="2" charset="2"/>
                <a:buChar char="n"/>
                <a:tabLst>
                  <a:tab pos="136509" algn="l"/>
                </a:tabLst>
                <a:defRPr/>
              </a:pPr>
              <a:endParaRPr lang="zh-CN" altLang="en-US" sz="1600" dirty="0">
                <a:solidFill>
                  <a:schemeClr val="bg1">
                    <a:lumMod val="50000"/>
                  </a:schemeClr>
                </a:solidFill>
                <a:latin typeface="微软雅黑" pitchFamily="34" charset="-122"/>
                <a:ea typeface="微软雅黑" pitchFamily="34" charset="-122"/>
              </a:endParaRPr>
            </a:p>
          </p:txBody>
        </p:sp>
        <p:sp>
          <p:nvSpPr>
            <p:cNvPr id="9" name="矩形 87">
              <a:extLst>
                <a:ext uri="{FF2B5EF4-FFF2-40B4-BE49-F238E27FC236}">
                  <a16:creationId xmlns:a16="http://schemas.microsoft.com/office/drawing/2014/main" id="{4A6ED98E-2FD6-4923-B55E-4A9D3E9F81B7}"/>
                </a:ext>
              </a:extLst>
            </p:cNvPr>
            <p:cNvSpPr>
              <a:spLocks noChangeArrowheads="1"/>
            </p:cNvSpPr>
            <p:nvPr/>
          </p:nvSpPr>
          <p:spPr bwMode="auto">
            <a:xfrm>
              <a:off x="-1997061" y="2114805"/>
              <a:ext cx="2940498" cy="425070"/>
            </a:xfrm>
            <a:prstGeom prst="rect">
              <a:avLst/>
            </a:prstGeom>
            <a:noFill/>
            <a:ln w="9525">
              <a:noFill/>
              <a:miter lim="800000"/>
              <a:headEnd/>
              <a:tailEnd/>
            </a:ln>
          </p:spPr>
          <p:txBody>
            <a:bodyPr lIns="91430" tIns="45716" rIns="91430" bIns="45716">
              <a:spAutoFit/>
            </a:bodyPr>
            <a:lstStyle/>
            <a:p>
              <a:pPr algn="ctr" eaLnBrk="0" fontAlgn="ctr" hangingPunct="0">
                <a:buClr>
                  <a:srgbClr val="FF0000"/>
                </a:buClr>
                <a:buSzPct val="70000"/>
              </a:pPr>
              <a:r>
                <a:rPr lang="zh-CN" altLang="en-US" sz="1600" dirty="0">
                  <a:solidFill>
                    <a:schemeClr val="bg1"/>
                  </a:solidFill>
                  <a:latin typeface="微软雅黑" pitchFamily="34" charset="-122"/>
                  <a:ea typeface="微软雅黑" pitchFamily="34" charset="-122"/>
                </a:rPr>
                <a:t>点击添加文本 点击添加文本</a:t>
              </a:r>
            </a:p>
            <a:p>
              <a:pPr algn="ctr" eaLnBrk="0" fontAlgn="ctr" hangingPunct="0">
                <a:buClr>
                  <a:srgbClr val="FF0000"/>
                </a:buClr>
                <a:buSzPct val="70000"/>
              </a:pPr>
              <a:r>
                <a:rPr lang="zh-CN" altLang="en-US" sz="1600" dirty="0">
                  <a:solidFill>
                    <a:schemeClr val="bg1"/>
                  </a:solidFill>
                  <a:latin typeface="微软雅黑" pitchFamily="34" charset="-122"/>
                  <a:ea typeface="微软雅黑" pitchFamily="34" charset="-122"/>
                </a:rPr>
                <a:t>点击添加文本 点击添加文本</a:t>
              </a:r>
            </a:p>
          </p:txBody>
        </p:sp>
        <p:sp>
          <p:nvSpPr>
            <p:cNvPr id="10" name="圆角矩形 14">
              <a:extLst>
                <a:ext uri="{FF2B5EF4-FFF2-40B4-BE49-F238E27FC236}">
                  <a16:creationId xmlns:a16="http://schemas.microsoft.com/office/drawing/2014/main" id="{5A930B15-39AA-454C-8004-6C2CBD54385B}"/>
                </a:ext>
              </a:extLst>
            </p:cNvPr>
            <p:cNvSpPr/>
            <p:nvPr/>
          </p:nvSpPr>
          <p:spPr bwMode="auto">
            <a:xfrm>
              <a:off x="-2005168" y="2867202"/>
              <a:ext cx="3168650" cy="1450686"/>
            </a:xfrm>
            <a:prstGeom prst="roundRect">
              <a:avLst>
                <a:gd name="adj" fmla="val 0"/>
              </a:avLst>
            </a:prstGeom>
            <a:solidFill>
              <a:srgbClr val="585657"/>
            </a:solidFill>
            <a:ln>
              <a:noFill/>
            </a:ln>
          </p:spPr>
          <p:style>
            <a:lnRef idx="2">
              <a:schemeClr val="accent3"/>
            </a:lnRef>
            <a:fillRef idx="1">
              <a:schemeClr val="lt1"/>
            </a:fillRef>
            <a:effectRef idx="0">
              <a:schemeClr val="accent3"/>
            </a:effectRef>
            <a:fontRef idx="minor">
              <a:schemeClr val="dk1"/>
            </a:fontRef>
          </p:style>
          <p:txBody>
            <a:bodyPr lIns="91430" tIns="45716" rIns="91430" bIns="45716" anchor="ctr">
              <a:sp3d/>
            </a:bodyPr>
            <a:lstStyle/>
            <a:p>
              <a:pPr marL="0" lvl="2" algn="ctr" eaLnBrk="0" fontAlgn="ctr" hangingPunct="0">
                <a:buClr>
                  <a:srgbClr val="FF0000"/>
                </a:buClr>
                <a:buSzPct val="70000"/>
                <a:buFont typeface="Wingdings" pitchFamily="2" charset="2"/>
                <a:buChar char="n"/>
                <a:tabLst>
                  <a:tab pos="136509" algn="l"/>
                </a:tabLst>
                <a:defRPr/>
              </a:pPr>
              <a:endParaRPr lang="zh-CN" altLang="en-US" sz="1600" dirty="0">
                <a:solidFill>
                  <a:schemeClr val="bg1">
                    <a:lumMod val="50000"/>
                  </a:schemeClr>
                </a:solidFill>
                <a:latin typeface="微软雅黑" pitchFamily="34" charset="-122"/>
                <a:ea typeface="微软雅黑" pitchFamily="34" charset="-122"/>
              </a:endParaRPr>
            </a:p>
          </p:txBody>
        </p:sp>
        <p:sp>
          <p:nvSpPr>
            <p:cNvPr id="13" name="矩形 87">
              <a:extLst>
                <a:ext uri="{FF2B5EF4-FFF2-40B4-BE49-F238E27FC236}">
                  <a16:creationId xmlns:a16="http://schemas.microsoft.com/office/drawing/2014/main" id="{F5D06EB2-4563-410D-A900-71504AC56332}"/>
                </a:ext>
              </a:extLst>
            </p:cNvPr>
            <p:cNvSpPr>
              <a:spLocks noChangeArrowheads="1"/>
            </p:cNvSpPr>
            <p:nvPr/>
          </p:nvSpPr>
          <p:spPr bwMode="auto">
            <a:xfrm>
              <a:off x="-1975568" y="3118255"/>
              <a:ext cx="3109451" cy="425070"/>
            </a:xfrm>
            <a:prstGeom prst="rect">
              <a:avLst/>
            </a:prstGeom>
            <a:noFill/>
            <a:ln w="9525">
              <a:noFill/>
              <a:miter lim="800000"/>
              <a:headEnd/>
              <a:tailEnd/>
            </a:ln>
          </p:spPr>
          <p:txBody>
            <a:bodyPr lIns="91430" tIns="45716" rIns="91430" bIns="45716">
              <a:spAutoFit/>
            </a:bodyPr>
            <a:lstStyle/>
            <a:p>
              <a:pPr algn="ctr" eaLnBrk="0" fontAlgn="ctr" hangingPunct="0">
                <a:buClr>
                  <a:srgbClr val="FF0000"/>
                </a:buClr>
                <a:buSzPct val="70000"/>
              </a:pPr>
              <a:r>
                <a:rPr lang="zh-CN" altLang="en-US" sz="1600" dirty="0">
                  <a:solidFill>
                    <a:schemeClr val="bg1"/>
                  </a:solidFill>
                  <a:latin typeface="微软雅黑" pitchFamily="34" charset="-122"/>
                  <a:ea typeface="微软雅黑" pitchFamily="34" charset="-122"/>
                </a:rPr>
                <a:t>点击添加文本 点击添加文本</a:t>
              </a:r>
            </a:p>
            <a:p>
              <a:pPr algn="ctr" eaLnBrk="0" fontAlgn="ctr" hangingPunct="0">
                <a:buClr>
                  <a:srgbClr val="FF0000"/>
                </a:buClr>
                <a:buSzPct val="70000"/>
              </a:pPr>
              <a:r>
                <a:rPr lang="zh-CN" altLang="en-US" sz="1600" dirty="0">
                  <a:solidFill>
                    <a:schemeClr val="bg1"/>
                  </a:solidFill>
                  <a:latin typeface="微软雅黑" pitchFamily="34" charset="-122"/>
                  <a:ea typeface="微软雅黑" pitchFamily="34" charset="-122"/>
                </a:rPr>
                <a:t>点击添加文本 点击添加文本</a:t>
              </a:r>
            </a:p>
          </p:txBody>
        </p:sp>
        <p:sp>
          <p:nvSpPr>
            <p:cNvPr id="14" name="矩形 14">
              <a:extLst>
                <a:ext uri="{FF2B5EF4-FFF2-40B4-BE49-F238E27FC236}">
                  <a16:creationId xmlns:a16="http://schemas.microsoft.com/office/drawing/2014/main" id="{2FBBC2AD-00FF-49EF-8AFE-110180865B8D}"/>
                </a:ext>
              </a:extLst>
            </p:cNvPr>
            <p:cNvSpPr>
              <a:spLocks noChangeArrowheads="1"/>
            </p:cNvSpPr>
            <p:nvPr/>
          </p:nvSpPr>
          <p:spPr bwMode="auto">
            <a:xfrm>
              <a:off x="-1381027" y="3785792"/>
              <a:ext cx="1921959" cy="268469"/>
            </a:xfrm>
            <a:prstGeom prst="rect">
              <a:avLst/>
            </a:prstGeom>
            <a:noFill/>
            <a:ln w="9525">
              <a:noFill/>
              <a:miter lim="800000"/>
              <a:headEnd/>
              <a:tailEnd/>
            </a:ln>
            <a:effectLst/>
            <a:scene3d>
              <a:camera prst="orthographicFront">
                <a:rot lat="0" lon="0" rev="0"/>
              </a:camera>
              <a:lightRig rig="balanced" dir="t">
                <a:rot lat="0" lon="0" rev="8700000"/>
              </a:lightRig>
            </a:scene3d>
            <a:sp3d>
              <a:bevelT w="190500" h="38100"/>
            </a:sp3d>
          </p:spPr>
          <p:txBody>
            <a:bodyPr anchor="ctr">
              <a:spAutoFit/>
            </a:bodyPr>
            <a:lstStyle/>
            <a:p>
              <a:pPr algn="ctr" fontAlgn="ctr">
                <a:buClr>
                  <a:srgbClr val="FF0000"/>
                </a:buClr>
                <a:buSzPct val="70000"/>
                <a:defRPr/>
              </a:pPr>
              <a:r>
                <a:rPr kumimoji="1" lang="zh-CN" altLang="en-US" dirty="0">
                  <a:solidFill>
                    <a:schemeClr val="bg1"/>
                  </a:solidFill>
                  <a:latin typeface="微软雅黑" pitchFamily="34" charset="-122"/>
                  <a:ea typeface="微软雅黑" pitchFamily="34" charset="-122"/>
                </a:rPr>
                <a:t>添加标题</a:t>
              </a:r>
            </a:p>
          </p:txBody>
        </p:sp>
        <p:sp>
          <p:nvSpPr>
            <p:cNvPr id="15" name="矩形 14">
              <a:extLst>
                <a:ext uri="{FF2B5EF4-FFF2-40B4-BE49-F238E27FC236}">
                  <a16:creationId xmlns:a16="http://schemas.microsoft.com/office/drawing/2014/main" id="{CF110BD6-0F26-417B-AC84-3AC069269880}"/>
                </a:ext>
              </a:extLst>
            </p:cNvPr>
            <p:cNvSpPr>
              <a:spLocks noChangeArrowheads="1"/>
            </p:cNvSpPr>
            <p:nvPr/>
          </p:nvSpPr>
          <p:spPr bwMode="auto">
            <a:xfrm>
              <a:off x="-1511639" y="1562315"/>
              <a:ext cx="2183184" cy="268469"/>
            </a:xfrm>
            <a:prstGeom prst="rect">
              <a:avLst/>
            </a:prstGeom>
            <a:noFill/>
            <a:ln w="9525">
              <a:noFill/>
              <a:miter lim="800000"/>
              <a:headEnd/>
              <a:tailEnd/>
            </a:ln>
            <a:effectLst/>
            <a:scene3d>
              <a:camera prst="orthographicFront">
                <a:rot lat="0" lon="0" rev="0"/>
              </a:camera>
              <a:lightRig rig="balanced" dir="t">
                <a:rot lat="0" lon="0" rev="8700000"/>
              </a:lightRig>
            </a:scene3d>
            <a:sp3d>
              <a:bevelT w="190500" h="38100"/>
            </a:sp3d>
          </p:spPr>
          <p:txBody>
            <a:bodyPr anchor="ctr">
              <a:spAutoFit/>
            </a:bodyPr>
            <a:lstStyle/>
            <a:p>
              <a:pPr algn="ctr" fontAlgn="ctr">
                <a:buClr>
                  <a:srgbClr val="FF0000"/>
                </a:buClr>
                <a:buSzPct val="70000"/>
                <a:defRPr/>
              </a:pPr>
              <a:r>
                <a:rPr kumimoji="1" lang="zh-CN" altLang="en-US" dirty="0">
                  <a:solidFill>
                    <a:schemeClr val="bg1"/>
                  </a:solidFill>
                  <a:latin typeface="微软雅黑" pitchFamily="34" charset="-122"/>
                  <a:ea typeface="微软雅黑" pitchFamily="34" charset="-122"/>
                </a:rPr>
                <a:t>添加标题</a:t>
              </a:r>
            </a:p>
          </p:txBody>
        </p:sp>
      </p:grpSp>
    </p:spTree>
    <p:extLst>
      <p:ext uri="{BB962C8B-B14F-4D97-AF65-F5344CB8AC3E}">
        <p14:creationId xmlns:p14="http://schemas.microsoft.com/office/powerpoint/2010/main" val="8800246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0FC0F70-AC76-4EA2-86EB-0B407A4ACBB5}"/>
              </a:ext>
            </a:extLst>
          </p:cNvPr>
          <p:cNvGrpSpPr/>
          <p:nvPr/>
        </p:nvGrpSpPr>
        <p:grpSpPr>
          <a:xfrm>
            <a:off x="0" y="170822"/>
            <a:ext cx="12190413" cy="759904"/>
            <a:chOff x="0" y="616409"/>
            <a:chExt cx="12190413" cy="759904"/>
          </a:xfrm>
        </p:grpSpPr>
        <p:sp>
          <p:nvSpPr>
            <p:cNvPr id="11" name="矩形 10">
              <a:extLst>
                <a:ext uri="{FF2B5EF4-FFF2-40B4-BE49-F238E27FC236}">
                  <a16:creationId xmlns:a16="http://schemas.microsoft.com/office/drawing/2014/main" id="{84C0791A-6676-4043-BBF1-DD2993D19C98}"/>
                </a:ext>
              </a:extLst>
            </p:cNvPr>
            <p:cNvSpPr/>
            <p:nvPr/>
          </p:nvSpPr>
          <p:spPr>
            <a:xfrm flipV="1">
              <a:off x="0" y="1330594"/>
              <a:ext cx="12190413" cy="45719"/>
            </a:xfrm>
            <a:prstGeom prst="rect">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a:extLst>
                <a:ext uri="{FF2B5EF4-FFF2-40B4-BE49-F238E27FC236}">
                  <a16:creationId xmlns:a16="http://schemas.microsoft.com/office/drawing/2014/main" id="{E9BB0E5B-E5F4-4490-B3C7-C915B81DF5B6}"/>
                </a:ext>
              </a:extLst>
            </p:cNvPr>
            <p:cNvSpPr txBox="1">
              <a:spLocks noChangeArrowheads="1"/>
            </p:cNvSpPr>
            <p:nvPr/>
          </p:nvSpPr>
          <p:spPr bwMode="auto">
            <a:xfrm>
              <a:off x="4467544" y="616409"/>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spc="300" dirty="0">
                  <a:solidFill>
                    <a:srgbClr val="585657"/>
                  </a:solidFill>
                  <a:latin typeface="华文新魏" panose="02010800040101010101" pitchFamily="2" charset="-122"/>
                  <a:ea typeface="华文新魏" panose="02010800040101010101" pitchFamily="2" charset="-122"/>
                  <a:sym typeface="Arial" panose="020B0604020202020204" pitchFamily="34" charset="0"/>
                </a:rPr>
                <a:t>季度工作概述</a:t>
              </a:r>
            </a:p>
          </p:txBody>
        </p:sp>
      </p:grpSp>
      <p:sp>
        <p:nvSpPr>
          <p:cNvPr id="5" name="圆角矩形 44">
            <a:extLst>
              <a:ext uri="{FF2B5EF4-FFF2-40B4-BE49-F238E27FC236}">
                <a16:creationId xmlns:a16="http://schemas.microsoft.com/office/drawing/2014/main" id="{90325917-891A-43B9-B31F-B3FF86A13F1C}"/>
              </a:ext>
            </a:extLst>
          </p:cNvPr>
          <p:cNvSpPr/>
          <p:nvPr/>
        </p:nvSpPr>
        <p:spPr bwMode="auto">
          <a:xfrm>
            <a:off x="4995119" y="5048418"/>
            <a:ext cx="4714938" cy="895335"/>
          </a:xfrm>
          <a:prstGeom prst="roundRect">
            <a:avLst>
              <a:gd name="adj" fmla="val 7848"/>
            </a:avLst>
          </a:prstGeom>
          <a:solidFill>
            <a:srgbClr val="585657"/>
          </a:solidFill>
          <a:ln w="9525" cap="flat" cmpd="sng" algn="ctr">
            <a:solidFill>
              <a:srgbClr val="585657"/>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2"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srgbClr val="C4261D"/>
              </a:solidFill>
              <a:effectLst/>
              <a:uLnTx/>
              <a:uFillTx/>
              <a:latin typeface="微软雅黑" panose="020B0503020204020204" pitchFamily="34" charset="-122"/>
              <a:ea typeface="微软雅黑" panose="020B0503020204020204" pitchFamily="34" charset="-122"/>
            </a:endParaRPr>
          </a:p>
        </p:txBody>
      </p:sp>
      <p:sp>
        <p:nvSpPr>
          <p:cNvPr id="6" name="矩形 87">
            <a:extLst>
              <a:ext uri="{FF2B5EF4-FFF2-40B4-BE49-F238E27FC236}">
                <a16:creationId xmlns:a16="http://schemas.microsoft.com/office/drawing/2014/main" id="{E9ED146C-D48C-4DCB-BEE0-BE0237ED1AA2}"/>
              </a:ext>
            </a:extLst>
          </p:cNvPr>
          <p:cNvSpPr>
            <a:spLocks noChangeArrowheads="1"/>
          </p:cNvSpPr>
          <p:nvPr/>
        </p:nvSpPr>
        <p:spPr bwMode="auto">
          <a:xfrm>
            <a:off x="5102954" y="5232117"/>
            <a:ext cx="4607102" cy="646331"/>
          </a:xfrm>
          <a:prstGeom prst="rect">
            <a:avLst/>
          </a:prstGeom>
          <a:solidFill>
            <a:srgbClr val="585657"/>
          </a:solidFill>
          <a:ln w="9525">
            <a:solidFill>
              <a:srgbClr val="585657"/>
            </a:solidFill>
            <a:miter lim="800000"/>
            <a:headEnd/>
            <a:tailEnd/>
          </a:ln>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点击此处更换文本点击此处更换文本点击此处点击此处更换文本点击此处更换</a:t>
            </a:r>
            <a:endParaRPr lang="en-US" altLang="zh-CN" sz="12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7" name="圆角矩形 48">
            <a:extLst>
              <a:ext uri="{FF2B5EF4-FFF2-40B4-BE49-F238E27FC236}">
                <a16:creationId xmlns:a16="http://schemas.microsoft.com/office/drawing/2014/main" id="{782DD6C3-4A9E-4460-BEEC-01E4E41CA5A1}"/>
              </a:ext>
            </a:extLst>
          </p:cNvPr>
          <p:cNvSpPr/>
          <p:nvPr/>
        </p:nvSpPr>
        <p:spPr bwMode="auto">
          <a:xfrm>
            <a:off x="4995118" y="3467895"/>
            <a:ext cx="4714938" cy="895335"/>
          </a:xfrm>
          <a:prstGeom prst="roundRect">
            <a:avLst>
              <a:gd name="adj" fmla="val 7848"/>
            </a:avLst>
          </a:prstGeom>
          <a:solidFill>
            <a:srgbClr val="585657"/>
          </a:solidFill>
          <a:ln w="9525" cap="flat" cmpd="sng" algn="ctr">
            <a:solidFill>
              <a:srgbClr val="585657"/>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2"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srgbClr val="C4261D"/>
              </a:solidFill>
              <a:effectLst/>
              <a:uLnTx/>
              <a:uFillTx/>
              <a:latin typeface="微软雅黑" panose="020B0503020204020204" pitchFamily="34" charset="-122"/>
              <a:ea typeface="微软雅黑" panose="020B0503020204020204" pitchFamily="34" charset="-122"/>
            </a:endParaRPr>
          </a:p>
        </p:txBody>
      </p:sp>
      <p:sp>
        <p:nvSpPr>
          <p:cNvPr id="9" name="矩形 87">
            <a:extLst>
              <a:ext uri="{FF2B5EF4-FFF2-40B4-BE49-F238E27FC236}">
                <a16:creationId xmlns:a16="http://schemas.microsoft.com/office/drawing/2014/main" id="{BF23E200-F366-48AE-B949-D3C8CDA8C340}"/>
              </a:ext>
            </a:extLst>
          </p:cNvPr>
          <p:cNvSpPr>
            <a:spLocks noChangeArrowheads="1"/>
          </p:cNvSpPr>
          <p:nvPr/>
        </p:nvSpPr>
        <p:spPr bwMode="auto">
          <a:xfrm>
            <a:off x="5102953" y="3698722"/>
            <a:ext cx="4440179" cy="646331"/>
          </a:xfrm>
          <a:prstGeom prst="rect">
            <a:avLst/>
          </a:prstGeom>
          <a:solidFill>
            <a:srgbClr val="585657"/>
          </a:solidFill>
          <a:ln w="9525">
            <a:solidFill>
              <a:srgbClr val="585657"/>
            </a:solidFill>
            <a:miter lim="800000"/>
            <a:headEnd/>
            <a:tailEnd/>
          </a:ln>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点击此处更换文本点击此处更换文本点击此处点击此处更换文本点击此处更换</a:t>
            </a:r>
            <a:endParaRPr lang="en-US" altLang="zh-CN" sz="12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10" name="圆角矩形 50">
            <a:extLst>
              <a:ext uri="{FF2B5EF4-FFF2-40B4-BE49-F238E27FC236}">
                <a16:creationId xmlns:a16="http://schemas.microsoft.com/office/drawing/2014/main" id="{15D7447D-647C-4BDB-81EE-9879A5BDA5E2}"/>
              </a:ext>
            </a:extLst>
          </p:cNvPr>
          <p:cNvSpPr/>
          <p:nvPr/>
        </p:nvSpPr>
        <p:spPr bwMode="auto">
          <a:xfrm>
            <a:off x="4995118" y="2009479"/>
            <a:ext cx="4714938" cy="895335"/>
          </a:xfrm>
          <a:prstGeom prst="roundRect">
            <a:avLst>
              <a:gd name="adj" fmla="val 7848"/>
            </a:avLst>
          </a:prstGeom>
          <a:solidFill>
            <a:srgbClr val="585657"/>
          </a:solidFill>
          <a:ln w="9525" cap="flat" cmpd="sng" algn="ctr">
            <a:solidFill>
              <a:srgbClr val="585657"/>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2"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srgbClr val="C4261D"/>
              </a:solidFill>
              <a:effectLst/>
              <a:uLnTx/>
              <a:uFillTx/>
              <a:latin typeface="微软雅黑" panose="020B0503020204020204" pitchFamily="34" charset="-122"/>
              <a:ea typeface="微软雅黑" panose="020B0503020204020204" pitchFamily="34" charset="-122"/>
            </a:endParaRPr>
          </a:p>
        </p:txBody>
      </p:sp>
      <p:sp>
        <p:nvSpPr>
          <p:cNvPr id="13" name="矩形 87">
            <a:extLst>
              <a:ext uri="{FF2B5EF4-FFF2-40B4-BE49-F238E27FC236}">
                <a16:creationId xmlns:a16="http://schemas.microsoft.com/office/drawing/2014/main" id="{A3DC3971-8A49-4A58-AF34-75F4D69883C4}"/>
              </a:ext>
            </a:extLst>
          </p:cNvPr>
          <p:cNvSpPr>
            <a:spLocks noChangeArrowheads="1"/>
          </p:cNvSpPr>
          <p:nvPr/>
        </p:nvSpPr>
        <p:spPr bwMode="auto">
          <a:xfrm>
            <a:off x="5173494" y="2192635"/>
            <a:ext cx="4369637" cy="646331"/>
          </a:xfrm>
          <a:prstGeom prst="rect">
            <a:avLst/>
          </a:prstGeom>
          <a:solidFill>
            <a:srgbClr val="585657"/>
          </a:solidFill>
          <a:ln w="9525">
            <a:solidFill>
              <a:srgbClr val="585657"/>
            </a:solidFill>
            <a:miter lim="800000"/>
            <a:headEnd/>
            <a:tailEnd/>
          </a:ln>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点击此处更换文本点击此处更换文本点击此处点击此处更换文本点击此处更换</a:t>
            </a:r>
            <a:endParaRPr lang="en-US" altLang="zh-CN" sz="1200" dirty="0">
              <a:solidFill>
                <a:schemeClr val="bg1"/>
              </a:solidFill>
              <a:latin typeface="微软雅黑" panose="020B0503020204020204" pitchFamily="34" charset="-122"/>
              <a:ea typeface="微软雅黑" panose="020B0503020204020204" pitchFamily="34" charset="-122"/>
              <a:cs typeface="Lato Regular"/>
            </a:endParaRPr>
          </a:p>
        </p:txBody>
      </p:sp>
      <p:grpSp>
        <p:nvGrpSpPr>
          <p:cNvPr id="14" name="组合 13">
            <a:extLst>
              <a:ext uri="{FF2B5EF4-FFF2-40B4-BE49-F238E27FC236}">
                <a16:creationId xmlns:a16="http://schemas.microsoft.com/office/drawing/2014/main" id="{94672D9E-D81E-4AD7-9B3C-9148159B61E6}"/>
              </a:ext>
            </a:extLst>
          </p:cNvPr>
          <p:cNvGrpSpPr/>
          <p:nvPr/>
        </p:nvGrpSpPr>
        <p:grpSpPr>
          <a:xfrm>
            <a:off x="2612572" y="1594870"/>
            <a:ext cx="2001794" cy="4626126"/>
            <a:chOff x="1271929" y="1467505"/>
            <a:chExt cx="2203224" cy="5091630"/>
          </a:xfrm>
          <a:solidFill>
            <a:srgbClr val="585657"/>
          </a:solidFill>
        </p:grpSpPr>
        <p:grpSp>
          <p:nvGrpSpPr>
            <p:cNvPr id="15" name="组合 14">
              <a:extLst>
                <a:ext uri="{FF2B5EF4-FFF2-40B4-BE49-F238E27FC236}">
                  <a16:creationId xmlns:a16="http://schemas.microsoft.com/office/drawing/2014/main" id="{72B07F25-3CE4-40D9-859F-D4FAC5818A80}"/>
                </a:ext>
              </a:extLst>
            </p:cNvPr>
            <p:cNvGrpSpPr/>
            <p:nvPr/>
          </p:nvGrpSpPr>
          <p:grpSpPr>
            <a:xfrm>
              <a:off x="3142215" y="1467505"/>
              <a:ext cx="332938" cy="5091630"/>
              <a:chOff x="2563371" y="2138292"/>
              <a:chExt cx="262016" cy="4007014"/>
            </a:xfrm>
            <a:grpFill/>
          </p:grpSpPr>
          <p:cxnSp>
            <p:nvCxnSpPr>
              <p:cNvPr id="19" name="直接连接符 18">
                <a:extLst>
                  <a:ext uri="{FF2B5EF4-FFF2-40B4-BE49-F238E27FC236}">
                    <a16:creationId xmlns:a16="http://schemas.microsoft.com/office/drawing/2014/main" id="{535BAA97-F190-4B95-A7A0-1EC88AF6A0F8}"/>
                  </a:ext>
                </a:extLst>
              </p:cNvPr>
              <p:cNvCxnSpPr>
                <a:cxnSpLocks/>
              </p:cNvCxnSpPr>
              <p:nvPr/>
            </p:nvCxnSpPr>
            <p:spPr>
              <a:xfrm>
                <a:off x="2697640" y="2138292"/>
                <a:ext cx="0" cy="4007014"/>
              </a:xfrm>
              <a:prstGeom prst="line">
                <a:avLst/>
              </a:prstGeom>
              <a:grpFill/>
              <a:ln w="12700">
                <a:solidFill>
                  <a:srgbClr val="585657"/>
                </a:solidFill>
              </a:ln>
            </p:spPr>
            <p:style>
              <a:lnRef idx="1">
                <a:schemeClr val="accent1"/>
              </a:lnRef>
              <a:fillRef idx="0">
                <a:schemeClr val="accent1"/>
              </a:fillRef>
              <a:effectRef idx="0">
                <a:schemeClr val="accent1"/>
              </a:effectRef>
              <a:fontRef idx="minor">
                <a:schemeClr val="tx1"/>
              </a:fontRef>
            </p:style>
          </p:cxnSp>
          <p:sp>
            <p:nvSpPr>
              <p:cNvPr id="20" name="椭圆 19">
                <a:extLst>
                  <a:ext uri="{FF2B5EF4-FFF2-40B4-BE49-F238E27FC236}">
                    <a16:creationId xmlns:a16="http://schemas.microsoft.com/office/drawing/2014/main" id="{FEAF0EC3-6125-475E-B7E4-815F488A6751}"/>
                  </a:ext>
                </a:extLst>
              </p:cNvPr>
              <p:cNvSpPr/>
              <p:nvPr/>
            </p:nvSpPr>
            <p:spPr>
              <a:xfrm>
                <a:off x="2569893" y="2710083"/>
                <a:ext cx="255494" cy="255494"/>
              </a:xfrm>
              <a:prstGeom prst="ellipse">
                <a:avLst/>
              </a:prstGeom>
              <a:grpFill/>
              <a:ln>
                <a:solidFill>
                  <a:srgbClr val="58565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a:latin typeface="微软雅黑" panose="020B0503020204020204" pitchFamily="34" charset="-122"/>
                  <a:ea typeface="微软雅黑" panose="020B0503020204020204" pitchFamily="34" charset="-122"/>
                </a:endParaRPr>
              </a:p>
            </p:txBody>
          </p:sp>
          <p:sp>
            <p:nvSpPr>
              <p:cNvPr id="21" name="椭圆 20">
                <a:extLst>
                  <a:ext uri="{FF2B5EF4-FFF2-40B4-BE49-F238E27FC236}">
                    <a16:creationId xmlns:a16="http://schemas.microsoft.com/office/drawing/2014/main" id="{EB486FEC-BC8C-4509-ACDE-2A21AC8C8E1C}"/>
                  </a:ext>
                </a:extLst>
              </p:cNvPr>
              <p:cNvSpPr/>
              <p:nvPr/>
            </p:nvSpPr>
            <p:spPr>
              <a:xfrm>
                <a:off x="2569893" y="4040841"/>
                <a:ext cx="255494" cy="255494"/>
              </a:xfrm>
              <a:prstGeom prst="ellipse">
                <a:avLst/>
              </a:prstGeom>
              <a:grpFill/>
              <a:ln>
                <a:solidFill>
                  <a:srgbClr val="58565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a:latin typeface="微软雅黑" panose="020B0503020204020204" pitchFamily="34" charset="-122"/>
                  <a:ea typeface="微软雅黑" panose="020B0503020204020204" pitchFamily="34" charset="-122"/>
                </a:endParaRPr>
              </a:p>
            </p:txBody>
          </p:sp>
          <p:sp>
            <p:nvSpPr>
              <p:cNvPr id="22" name="椭圆 21">
                <a:extLst>
                  <a:ext uri="{FF2B5EF4-FFF2-40B4-BE49-F238E27FC236}">
                    <a16:creationId xmlns:a16="http://schemas.microsoft.com/office/drawing/2014/main" id="{01FAC152-A6A1-4F19-B9A1-E155997C85B7}"/>
                  </a:ext>
                </a:extLst>
              </p:cNvPr>
              <p:cNvSpPr/>
              <p:nvPr/>
            </p:nvSpPr>
            <p:spPr>
              <a:xfrm>
                <a:off x="2563371" y="5405867"/>
                <a:ext cx="255494" cy="255494"/>
              </a:xfrm>
              <a:prstGeom prst="ellipse">
                <a:avLst/>
              </a:prstGeom>
              <a:grpFill/>
              <a:ln>
                <a:solidFill>
                  <a:srgbClr val="58565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a:latin typeface="微软雅黑" panose="020B0503020204020204" pitchFamily="34" charset="-122"/>
                  <a:ea typeface="微软雅黑" panose="020B0503020204020204" pitchFamily="34" charset="-122"/>
                </a:endParaRPr>
              </a:p>
            </p:txBody>
          </p:sp>
        </p:grpSp>
        <p:sp>
          <p:nvSpPr>
            <p:cNvPr id="16" name="泪滴形 15">
              <a:extLst>
                <a:ext uri="{FF2B5EF4-FFF2-40B4-BE49-F238E27FC236}">
                  <a16:creationId xmlns:a16="http://schemas.microsoft.com/office/drawing/2014/main" id="{ACA1A183-30A0-4DED-BAC5-FE435DDBED59}"/>
                </a:ext>
              </a:extLst>
            </p:cNvPr>
            <p:cNvSpPr/>
            <p:nvPr/>
          </p:nvSpPr>
          <p:spPr>
            <a:xfrm rot="2700000">
              <a:off x="1300956" y="1615917"/>
              <a:ext cx="1454564" cy="1454564"/>
            </a:xfrm>
            <a:prstGeom prst="teardrop">
              <a:avLst/>
            </a:prstGeom>
            <a:grpFill/>
            <a:ln>
              <a:solidFill>
                <a:srgbClr val="58565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标题</a:t>
              </a:r>
            </a:p>
          </p:txBody>
        </p:sp>
        <p:sp>
          <p:nvSpPr>
            <p:cNvPr id="17" name="泪滴形 16">
              <a:extLst>
                <a:ext uri="{FF2B5EF4-FFF2-40B4-BE49-F238E27FC236}">
                  <a16:creationId xmlns:a16="http://schemas.microsoft.com/office/drawing/2014/main" id="{04991D37-B5F2-4B8F-9E20-1F063B070248}"/>
                </a:ext>
              </a:extLst>
            </p:cNvPr>
            <p:cNvSpPr/>
            <p:nvPr/>
          </p:nvSpPr>
          <p:spPr>
            <a:xfrm rot="2700000">
              <a:off x="1271929" y="5043765"/>
              <a:ext cx="1454564" cy="1454564"/>
            </a:xfrm>
            <a:prstGeom prst="teardrop">
              <a:avLst/>
            </a:prstGeom>
            <a:grpFill/>
            <a:ln>
              <a:solidFill>
                <a:srgbClr val="58565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标题</a:t>
              </a:r>
            </a:p>
          </p:txBody>
        </p:sp>
        <p:sp>
          <p:nvSpPr>
            <p:cNvPr id="18" name="泪滴形 17">
              <a:extLst>
                <a:ext uri="{FF2B5EF4-FFF2-40B4-BE49-F238E27FC236}">
                  <a16:creationId xmlns:a16="http://schemas.microsoft.com/office/drawing/2014/main" id="{387C4D26-D865-42F3-A113-2D4B036606C7}"/>
                </a:ext>
              </a:extLst>
            </p:cNvPr>
            <p:cNvSpPr/>
            <p:nvPr/>
          </p:nvSpPr>
          <p:spPr>
            <a:xfrm rot="2700000">
              <a:off x="1286442" y="3320019"/>
              <a:ext cx="1454564" cy="1454564"/>
            </a:xfrm>
            <a:prstGeom prst="teardrop">
              <a:avLst/>
            </a:prstGeom>
            <a:grpFill/>
            <a:ln>
              <a:solidFill>
                <a:srgbClr val="58565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标题</a:t>
              </a:r>
            </a:p>
          </p:txBody>
        </p:sp>
      </p:grpSp>
    </p:spTree>
    <p:extLst>
      <p:ext uri="{BB962C8B-B14F-4D97-AF65-F5344CB8AC3E}">
        <p14:creationId xmlns:p14="http://schemas.microsoft.com/office/powerpoint/2010/main" val="350872410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1000"/>
                                        <p:tgtEl>
                                          <p:spTgt spid="14"/>
                                        </p:tgtEl>
                                      </p:cBhvr>
                                    </p:animEffect>
                                    <p:anim calcmode="lin" valueType="num">
                                      <p:cBhvr>
                                        <p:cTn id="12" dur="1000" fill="hold"/>
                                        <p:tgtEl>
                                          <p:spTgt spid="14"/>
                                        </p:tgtEl>
                                        <p:attrNameLst>
                                          <p:attrName>ppt_x</p:attrName>
                                        </p:attrNameLst>
                                      </p:cBhvr>
                                      <p:tavLst>
                                        <p:tav tm="0">
                                          <p:val>
                                            <p:strVal val="#ppt_x"/>
                                          </p:val>
                                        </p:tav>
                                        <p:tav tm="100000">
                                          <p:val>
                                            <p:strVal val="#ppt_x"/>
                                          </p:val>
                                        </p:tav>
                                      </p:tavLst>
                                    </p:anim>
                                    <p:anim calcmode="lin" valueType="num">
                                      <p:cBhvr>
                                        <p:cTn id="1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天空, 树, 户外&#10;&#10;已生成极高可信度的说明">
            <a:extLst>
              <a:ext uri="{FF2B5EF4-FFF2-40B4-BE49-F238E27FC236}">
                <a16:creationId xmlns:a16="http://schemas.microsoft.com/office/drawing/2014/main" id="{20F37BA1-784F-4F78-855F-D2E991E159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1240"/>
            <a:ext cx="12190413" cy="6857107"/>
          </a:xfrm>
          <a:prstGeom prst="rect">
            <a:avLst/>
          </a:prstGeom>
        </p:spPr>
      </p:pic>
      <p:cxnSp>
        <p:nvCxnSpPr>
          <p:cNvPr id="12" name="直接连接符 27">
            <a:extLst>
              <a:ext uri="{FF2B5EF4-FFF2-40B4-BE49-F238E27FC236}">
                <a16:creationId xmlns:a16="http://schemas.microsoft.com/office/drawing/2014/main" id="{C0C5400D-8111-4903-90A8-2392F406FB68}"/>
              </a:ext>
            </a:extLst>
          </p:cNvPr>
          <p:cNvCxnSpPr>
            <a:cxnSpLocks noChangeShapeType="1"/>
          </p:cNvCxnSpPr>
          <p:nvPr/>
        </p:nvCxnSpPr>
        <p:spPr bwMode="auto">
          <a:xfrm>
            <a:off x="5522492" y="938951"/>
            <a:ext cx="0" cy="3425372"/>
          </a:xfrm>
          <a:prstGeom prst="line">
            <a:avLst/>
          </a:prstGeom>
          <a:noFill/>
          <a:ln w="19050">
            <a:solidFill>
              <a:srgbClr val="585657">
                <a:alpha val="67842"/>
              </a:srgbClr>
            </a:solidFill>
            <a:round/>
            <a:headEnd/>
            <a:tailEnd/>
          </a:ln>
          <a:extLst>
            <a:ext uri="{909E8E84-426E-40DD-AFC4-6F175D3DCCD1}">
              <a14:hiddenFill xmlns:a14="http://schemas.microsoft.com/office/drawing/2010/main">
                <a:noFill/>
              </a14:hiddenFill>
            </a:ext>
          </a:extLst>
        </p:spPr>
      </p:cxnSp>
      <p:sp>
        <p:nvSpPr>
          <p:cNvPr id="13" name="_14">
            <a:extLst>
              <a:ext uri="{FF2B5EF4-FFF2-40B4-BE49-F238E27FC236}">
                <a16:creationId xmlns:a16="http://schemas.microsoft.com/office/drawing/2014/main" id="{6D025C7B-F7E1-42A2-B214-FC4A3939ECD1}"/>
              </a:ext>
            </a:extLst>
          </p:cNvPr>
          <p:cNvSpPr txBox="1">
            <a:spLocks noChangeArrowheads="1"/>
          </p:cNvSpPr>
          <p:nvPr/>
        </p:nvSpPr>
        <p:spPr bwMode="auto">
          <a:xfrm>
            <a:off x="4349783" y="1027095"/>
            <a:ext cx="909084" cy="30008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6000" spc="600" dirty="0">
                <a:solidFill>
                  <a:srgbClr val="585657"/>
                </a:solidFill>
                <a:latin typeface="叶根友行书繁" panose="02010601030101010101" pitchFamily="2" charset="-122"/>
                <a:ea typeface="叶根友行书繁" panose="02010601030101010101" pitchFamily="2" charset="-122"/>
              </a:rPr>
              <a:t>第二章</a:t>
            </a:r>
            <a:endParaRPr lang="zh-CN" altLang="zh-CN" sz="6000" spc="600" dirty="0">
              <a:solidFill>
                <a:srgbClr val="585657"/>
              </a:solidFill>
              <a:latin typeface="叶根友行书繁" panose="02010601030101010101" pitchFamily="2" charset="-122"/>
              <a:ea typeface="叶根友行书繁" panose="02010601030101010101" pitchFamily="2" charset="-122"/>
            </a:endParaRPr>
          </a:p>
        </p:txBody>
      </p:sp>
      <p:pic>
        <p:nvPicPr>
          <p:cNvPr id="14" name="图片 13">
            <a:extLst>
              <a:ext uri="{FF2B5EF4-FFF2-40B4-BE49-F238E27FC236}">
                <a16:creationId xmlns:a16="http://schemas.microsoft.com/office/drawing/2014/main" id="{9B39C4EB-DABB-46AF-BA22-13CAA51166C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92111" y="2133510"/>
            <a:ext cx="787790" cy="857114"/>
          </a:xfrm>
          <a:prstGeom prst="rect">
            <a:avLst/>
          </a:prstGeom>
        </p:spPr>
      </p:pic>
      <p:sp>
        <p:nvSpPr>
          <p:cNvPr id="15" name="圆角矩形 31">
            <a:extLst>
              <a:ext uri="{FF2B5EF4-FFF2-40B4-BE49-F238E27FC236}">
                <a16:creationId xmlns:a16="http://schemas.microsoft.com/office/drawing/2014/main" id="{7CDF7DE2-370F-4724-AA1E-E9980C012327}"/>
              </a:ext>
            </a:extLst>
          </p:cNvPr>
          <p:cNvSpPr/>
          <p:nvPr/>
        </p:nvSpPr>
        <p:spPr>
          <a:xfrm>
            <a:off x="5986251" y="923711"/>
            <a:ext cx="668549" cy="3440612"/>
          </a:xfrm>
          <a:prstGeom prst="roundRect">
            <a:avLst>
              <a:gd name="adj" fmla="val 50000"/>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bg1"/>
              </a:solidFill>
              <a:latin typeface="华文细黑" panose="02010600040101010101" pitchFamily="2" charset="-122"/>
              <a:ea typeface="华文细黑" panose="02010600040101010101" pitchFamily="2" charset="-122"/>
            </a:endParaRPr>
          </a:p>
        </p:txBody>
      </p:sp>
      <p:sp>
        <p:nvSpPr>
          <p:cNvPr id="16" name="文本框 4">
            <a:extLst>
              <a:ext uri="{FF2B5EF4-FFF2-40B4-BE49-F238E27FC236}">
                <a16:creationId xmlns:a16="http://schemas.microsoft.com/office/drawing/2014/main" id="{1FFBC3B8-456A-4698-8259-344488E83FC1}"/>
              </a:ext>
            </a:extLst>
          </p:cNvPr>
          <p:cNvSpPr txBox="1">
            <a:spLocks noChangeArrowheads="1"/>
          </p:cNvSpPr>
          <p:nvPr/>
        </p:nvSpPr>
        <p:spPr bwMode="auto">
          <a:xfrm>
            <a:off x="5963391" y="1194289"/>
            <a:ext cx="738664" cy="3057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p>
            <a:r>
              <a:rPr lang="zh-CN" altLang="en-US" sz="3600" dirty="0">
                <a:solidFill>
                  <a:schemeClr val="bg1"/>
                </a:solidFill>
                <a:latin typeface="华文新魏" panose="02010800040101010101" pitchFamily="2" charset="-122"/>
                <a:ea typeface="华文新魏" panose="02010800040101010101" pitchFamily="2" charset="-122"/>
              </a:rPr>
              <a:t>工作完成情况</a:t>
            </a:r>
          </a:p>
        </p:txBody>
      </p:sp>
    </p:spTree>
    <p:extLst>
      <p:ext uri="{BB962C8B-B14F-4D97-AF65-F5344CB8AC3E}">
        <p14:creationId xmlns:p14="http://schemas.microsoft.com/office/powerpoint/2010/main" val="170087142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750"/>
                            </p:stCondLst>
                            <p:childTnLst>
                              <p:par>
                                <p:cTn id="9" presetID="22" presetClass="entr" presetSubtype="1"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750"/>
                                        <p:tgtEl>
                                          <p:spTgt spid="12"/>
                                        </p:tgtEl>
                                      </p:cBhvr>
                                    </p:animEffect>
                                  </p:childTnLst>
                                </p:cTn>
                              </p:par>
                              <p:par>
                                <p:cTn id="12" presetID="56" presetClass="entr" presetSubtype="0" fill="hold" grpId="0" nodeType="withEffect">
                                  <p:stCondLst>
                                    <p:cond delay="0"/>
                                  </p:stCondLst>
                                  <p:iterate type="lt">
                                    <p:tmPct val="10000"/>
                                  </p:iterate>
                                  <p:childTnLst>
                                    <p:set>
                                      <p:cBhvr>
                                        <p:cTn id="13" dur="1" fill="hold">
                                          <p:stCondLst>
                                            <p:cond delay="0"/>
                                          </p:stCondLst>
                                        </p:cTn>
                                        <p:tgtEl>
                                          <p:spTgt spid="13"/>
                                        </p:tgtEl>
                                        <p:attrNameLst>
                                          <p:attrName>style.visibility</p:attrName>
                                        </p:attrNameLst>
                                      </p:cBhvr>
                                      <p:to>
                                        <p:strVal val="visible"/>
                                      </p:to>
                                    </p:set>
                                    <p:anim by="(-#ppt_w*2)" calcmode="lin" valueType="num">
                                      <p:cBhvr rctx="PPT">
                                        <p:cTn id="14" dur="500" autoRev="1" fill="hold">
                                          <p:stCondLst>
                                            <p:cond delay="0"/>
                                          </p:stCondLst>
                                        </p:cTn>
                                        <p:tgtEl>
                                          <p:spTgt spid="13"/>
                                        </p:tgtEl>
                                        <p:attrNameLst>
                                          <p:attrName>ppt_w</p:attrName>
                                        </p:attrNameLst>
                                      </p:cBhvr>
                                    </p:anim>
                                    <p:anim by="(#ppt_w*0.50)" calcmode="lin" valueType="num">
                                      <p:cBhvr>
                                        <p:cTn id="15" dur="500" decel="50000" autoRev="1" fill="hold">
                                          <p:stCondLst>
                                            <p:cond delay="0"/>
                                          </p:stCondLst>
                                        </p:cTn>
                                        <p:tgtEl>
                                          <p:spTgt spid="13"/>
                                        </p:tgtEl>
                                        <p:attrNameLst>
                                          <p:attrName>ppt_x</p:attrName>
                                        </p:attrNameLst>
                                      </p:cBhvr>
                                    </p:anim>
                                    <p:anim from="(-#ppt_h/2)" to="(#ppt_y)" calcmode="lin" valueType="num">
                                      <p:cBhvr>
                                        <p:cTn id="16" dur="1000" fill="hold">
                                          <p:stCondLst>
                                            <p:cond delay="0"/>
                                          </p:stCondLst>
                                        </p:cTn>
                                        <p:tgtEl>
                                          <p:spTgt spid="13"/>
                                        </p:tgtEl>
                                        <p:attrNameLst>
                                          <p:attrName>ppt_y</p:attrName>
                                        </p:attrNameLst>
                                      </p:cBhvr>
                                    </p:anim>
                                    <p:animRot by="21600000">
                                      <p:cBhvr>
                                        <p:cTn id="17" dur="1000" fill="hold">
                                          <p:stCondLst>
                                            <p:cond delay="0"/>
                                          </p:stCondLst>
                                        </p:cTn>
                                        <p:tgtEl>
                                          <p:spTgt spid="13"/>
                                        </p:tgtEl>
                                        <p:attrNameLst>
                                          <p:attrName>r</p:attrName>
                                        </p:attrNameLst>
                                      </p:cBhvr>
                                    </p:animRot>
                                  </p:childTnLst>
                                </p:cTn>
                              </p:par>
                            </p:childTnLst>
                          </p:cTn>
                        </p:par>
                        <p:par>
                          <p:cTn id="18" fill="hold">
                            <p:stCondLst>
                              <p:cond delay="1950"/>
                            </p:stCondLst>
                            <p:childTnLst>
                              <p:par>
                                <p:cTn id="19" presetID="42" presetClass="entr" presetSubtype="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750"/>
                                        <p:tgtEl>
                                          <p:spTgt spid="14"/>
                                        </p:tgtEl>
                                      </p:cBhvr>
                                    </p:animEffect>
                                    <p:anim calcmode="lin" valueType="num">
                                      <p:cBhvr>
                                        <p:cTn id="22" dur="750" fill="hold"/>
                                        <p:tgtEl>
                                          <p:spTgt spid="14"/>
                                        </p:tgtEl>
                                        <p:attrNameLst>
                                          <p:attrName>ppt_x</p:attrName>
                                        </p:attrNameLst>
                                      </p:cBhvr>
                                      <p:tavLst>
                                        <p:tav tm="0">
                                          <p:val>
                                            <p:strVal val="#ppt_x"/>
                                          </p:val>
                                        </p:tav>
                                        <p:tav tm="100000">
                                          <p:val>
                                            <p:strVal val="#ppt_x"/>
                                          </p:val>
                                        </p:tav>
                                      </p:tavLst>
                                    </p:anim>
                                    <p:anim calcmode="lin" valueType="num">
                                      <p:cBhvr>
                                        <p:cTn id="23" dur="750" fill="hold"/>
                                        <p:tgtEl>
                                          <p:spTgt spid="14"/>
                                        </p:tgtEl>
                                        <p:attrNameLst>
                                          <p:attrName>ppt_y</p:attrName>
                                        </p:attrNameLst>
                                      </p:cBhvr>
                                      <p:tavLst>
                                        <p:tav tm="0">
                                          <p:val>
                                            <p:strVal val="#ppt_y+.1"/>
                                          </p:val>
                                        </p:tav>
                                        <p:tav tm="100000">
                                          <p:val>
                                            <p:strVal val="#ppt_y"/>
                                          </p:val>
                                        </p:tav>
                                      </p:tavLst>
                                    </p:anim>
                                  </p:childTnLst>
                                </p:cTn>
                              </p:par>
                            </p:childTnLst>
                          </p:cTn>
                        </p:par>
                        <p:par>
                          <p:cTn id="24" fill="hold">
                            <p:stCondLst>
                              <p:cond delay="2700"/>
                            </p:stCondLst>
                            <p:childTnLst>
                              <p:par>
                                <p:cTn id="25" presetID="2" presetClass="entr" presetSubtype="4" fill="hold" grpId="0" nodeType="afterEffect" nodePh="1">
                                  <p:stCondLst>
                                    <p:cond delay="0"/>
                                  </p:stCondLst>
                                  <p:endCondLst>
                                    <p:cond evt="begin" delay="0">
                                      <p:tn val="25"/>
                                    </p:cond>
                                  </p:end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childTnLst>
                          </p:cTn>
                        </p:par>
                        <p:par>
                          <p:cTn id="29" fill="hold">
                            <p:stCondLst>
                              <p:cond delay="3200"/>
                            </p:stCondLst>
                            <p:childTnLst>
                              <p:par>
                                <p:cTn id="30" presetID="2" presetClass="entr" presetSubtype="4"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ppt_x"/>
                                          </p:val>
                                        </p:tav>
                                        <p:tav tm="100000">
                                          <p:val>
                                            <p:strVal val="#ppt_x"/>
                                          </p:val>
                                        </p:tav>
                                      </p:tavLst>
                                    </p:anim>
                                    <p:anim calcmode="lin" valueType="num">
                                      <p:cBhvr additive="base">
                                        <p:cTn id="33"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animBg="1"/>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0FC0F70-AC76-4EA2-86EB-0B407A4ACBB5}"/>
              </a:ext>
            </a:extLst>
          </p:cNvPr>
          <p:cNvGrpSpPr/>
          <p:nvPr/>
        </p:nvGrpSpPr>
        <p:grpSpPr>
          <a:xfrm>
            <a:off x="0" y="170822"/>
            <a:ext cx="12190413" cy="759904"/>
            <a:chOff x="0" y="616409"/>
            <a:chExt cx="12190413" cy="759904"/>
          </a:xfrm>
        </p:grpSpPr>
        <p:sp>
          <p:nvSpPr>
            <p:cNvPr id="11" name="矩形 10">
              <a:extLst>
                <a:ext uri="{FF2B5EF4-FFF2-40B4-BE49-F238E27FC236}">
                  <a16:creationId xmlns:a16="http://schemas.microsoft.com/office/drawing/2014/main" id="{84C0791A-6676-4043-BBF1-DD2993D19C98}"/>
                </a:ext>
              </a:extLst>
            </p:cNvPr>
            <p:cNvSpPr/>
            <p:nvPr/>
          </p:nvSpPr>
          <p:spPr>
            <a:xfrm flipV="1">
              <a:off x="0" y="1330594"/>
              <a:ext cx="12190413" cy="45719"/>
            </a:xfrm>
            <a:prstGeom prst="rect">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a:extLst>
                <a:ext uri="{FF2B5EF4-FFF2-40B4-BE49-F238E27FC236}">
                  <a16:creationId xmlns:a16="http://schemas.microsoft.com/office/drawing/2014/main" id="{E9BB0E5B-E5F4-4490-B3C7-C915B81DF5B6}"/>
                </a:ext>
              </a:extLst>
            </p:cNvPr>
            <p:cNvSpPr txBox="1">
              <a:spLocks noChangeArrowheads="1"/>
            </p:cNvSpPr>
            <p:nvPr/>
          </p:nvSpPr>
          <p:spPr bwMode="auto">
            <a:xfrm>
              <a:off x="4467544" y="616409"/>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spc="300" dirty="0">
                  <a:solidFill>
                    <a:srgbClr val="585657"/>
                  </a:solidFill>
                  <a:latin typeface="华文新魏" panose="02010800040101010101" pitchFamily="2" charset="-122"/>
                  <a:ea typeface="华文新魏" panose="02010800040101010101" pitchFamily="2" charset="-122"/>
                  <a:sym typeface="Arial" panose="020B0604020202020204" pitchFamily="34" charset="0"/>
                </a:rPr>
                <a:t>工作完成情况</a:t>
              </a:r>
            </a:p>
          </p:txBody>
        </p:sp>
      </p:grpSp>
      <p:sp>
        <p:nvSpPr>
          <p:cNvPr id="5" name="矩形 4">
            <a:extLst>
              <a:ext uri="{FF2B5EF4-FFF2-40B4-BE49-F238E27FC236}">
                <a16:creationId xmlns:a16="http://schemas.microsoft.com/office/drawing/2014/main" id="{E0E8769C-363D-4D8D-9101-47187B15D684}"/>
              </a:ext>
            </a:extLst>
          </p:cNvPr>
          <p:cNvSpPr>
            <a:spLocks noChangeArrowheads="1"/>
          </p:cNvSpPr>
          <p:nvPr/>
        </p:nvSpPr>
        <p:spPr bwMode="auto">
          <a:xfrm>
            <a:off x="1259370" y="1904341"/>
            <a:ext cx="4695374" cy="4090671"/>
          </a:xfrm>
          <a:prstGeom prst="rect">
            <a:avLst/>
          </a:prstGeom>
          <a:blipFill dpi="0" rotWithShape="1">
            <a:blip r:embed="rId3"/>
            <a:srcRect/>
            <a:tile tx="0" ty="0" sx="100000" sy="100000" flip="none" algn="l"/>
          </a:blipFill>
          <a:ln>
            <a:noFill/>
          </a:ln>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grpSp>
        <p:nvGrpSpPr>
          <p:cNvPr id="6" name="组合 5">
            <a:extLst>
              <a:ext uri="{FF2B5EF4-FFF2-40B4-BE49-F238E27FC236}">
                <a16:creationId xmlns:a16="http://schemas.microsoft.com/office/drawing/2014/main" id="{94489B40-0BE9-42CE-A9D7-F609052EFB6C}"/>
              </a:ext>
            </a:extLst>
          </p:cNvPr>
          <p:cNvGrpSpPr/>
          <p:nvPr/>
        </p:nvGrpSpPr>
        <p:grpSpPr>
          <a:xfrm>
            <a:off x="6360452" y="2431002"/>
            <a:ext cx="4953833" cy="3198619"/>
            <a:chOff x="5221393" y="2106657"/>
            <a:chExt cx="5764138" cy="3721821"/>
          </a:xfrm>
        </p:grpSpPr>
        <p:sp>
          <p:nvSpPr>
            <p:cNvPr id="7" name="TextBox 28">
              <a:extLst>
                <a:ext uri="{FF2B5EF4-FFF2-40B4-BE49-F238E27FC236}">
                  <a16:creationId xmlns:a16="http://schemas.microsoft.com/office/drawing/2014/main" id="{D98D3026-64F8-4909-8B95-C28FB07BB668}"/>
                </a:ext>
              </a:extLst>
            </p:cNvPr>
            <p:cNvSpPr txBox="1"/>
            <p:nvPr/>
          </p:nvSpPr>
          <p:spPr>
            <a:xfrm>
              <a:off x="5224891" y="2106657"/>
              <a:ext cx="1595126" cy="358120"/>
            </a:xfrm>
            <a:prstGeom prst="rect">
              <a:avLst/>
            </a:prstGeom>
            <a:noFill/>
          </p:spPr>
          <p:txBody>
            <a:bodyPr wrap="none" rtlCol="0">
              <a:spAutoFit/>
            </a:bodyPr>
            <a:lstStyle/>
            <a:p>
              <a:r>
                <a:rPr lang="en-US" altLang="zh-CN" sz="1400" b="1"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请输入您标题</a:t>
              </a:r>
            </a:p>
          </p:txBody>
        </p:sp>
        <p:sp>
          <p:nvSpPr>
            <p:cNvPr id="9" name="TextBox 29">
              <a:extLst>
                <a:ext uri="{FF2B5EF4-FFF2-40B4-BE49-F238E27FC236}">
                  <a16:creationId xmlns:a16="http://schemas.microsoft.com/office/drawing/2014/main" id="{8B71905D-C22D-4354-9A9C-EC12BC7AA93F}"/>
                </a:ext>
              </a:extLst>
            </p:cNvPr>
            <p:cNvSpPr txBox="1"/>
            <p:nvPr/>
          </p:nvSpPr>
          <p:spPr>
            <a:xfrm>
              <a:off x="5224891" y="2415743"/>
              <a:ext cx="5760640" cy="537180"/>
            </a:xfrm>
            <a:prstGeom prst="rect">
              <a:avLst/>
            </a:prstGeom>
            <a:noFill/>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a:t>
              </a:r>
            </a:p>
          </p:txBody>
        </p:sp>
        <p:sp>
          <p:nvSpPr>
            <p:cNvPr id="10" name="TextBox 30">
              <a:extLst>
                <a:ext uri="{FF2B5EF4-FFF2-40B4-BE49-F238E27FC236}">
                  <a16:creationId xmlns:a16="http://schemas.microsoft.com/office/drawing/2014/main" id="{CEA1A296-1BA2-4E40-B8A6-F0507922EA45}"/>
                </a:ext>
              </a:extLst>
            </p:cNvPr>
            <p:cNvSpPr txBox="1"/>
            <p:nvPr/>
          </p:nvSpPr>
          <p:spPr>
            <a:xfrm>
              <a:off x="5224891" y="3027477"/>
              <a:ext cx="1595126" cy="358120"/>
            </a:xfrm>
            <a:prstGeom prst="rect">
              <a:avLst/>
            </a:prstGeom>
            <a:noFill/>
          </p:spPr>
          <p:txBody>
            <a:bodyPr wrap="none" rtlCol="0">
              <a:spAutoFit/>
            </a:bodyPr>
            <a:lstStyle/>
            <a:p>
              <a:r>
                <a:rPr lang="en-US" altLang="zh-CN" sz="1400" b="1"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请输入您标题</a:t>
              </a:r>
            </a:p>
          </p:txBody>
        </p:sp>
        <p:sp>
          <p:nvSpPr>
            <p:cNvPr id="13" name="TextBox 31">
              <a:extLst>
                <a:ext uri="{FF2B5EF4-FFF2-40B4-BE49-F238E27FC236}">
                  <a16:creationId xmlns:a16="http://schemas.microsoft.com/office/drawing/2014/main" id="{90A167E8-813D-423F-AE17-4A2236E5022C}"/>
                </a:ext>
              </a:extLst>
            </p:cNvPr>
            <p:cNvSpPr txBox="1"/>
            <p:nvPr/>
          </p:nvSpPr>
          <p:spPr>
            <a:xfrm>
              <a:off x="5224891" y="3336563"/>
              <a:ext cx="5760640" cy="537180"/>
            </a:xfrm>
            <a:prstGeom prst="rect">
              <a:avLst/>
            </a:prstGeom>
            <a:noFill/>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a:t>
              </a:r>
            </a:p>
          </p:txBody>
        </p:sp>
        <p:sp>
          <p:nvSpPr>
            <p:cNvPr id="14" name="TextBox 32">
              <a:extLst>
                <a:ext uri="{FF2B5EF4-FFF2-40B4-BE49-F238E27FC236}">
                  <a16:creationId xmlns:a16="http://schemas.microsoft.com/office/drawing/2014/main" id="{0B1CC469-2B87-4C3D-89DC-62037E33E00E}"/>
                </a:ext>
              </a:extLst>
            </p:cNvPr>
            <p:cNvSpPr txBox="1"/>
            <p:nvPr/>
          </p:nvSpPr>
          <p:spPr>
            <a:xfrm>
              <a:off x="5224891" y="3982855"/>
              <a:ext cx="1595126" cy="358120"/>
            </a:xfrm>
            <a:prstGeom prst="rect">
              <a:avLst/>
            </a:prstGeom>
            <a:noFill/>
          </p:spPr>
          <p:txBody>
            <a:bodyPr wrap="none" rtlCol="0">
              <a:spAutoFit/>
            </a:bodyPr>
            <a:lstStyle/>
            <a:p>
              <a:r>
                <a:rPr lang="en-US" altLang="zh-CN" sz="1400" b="1"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请输入您标题</a:t>
              </a:r>
            </a:p>
          </p:txBody>
        </p:sp>
        <p:sp>
          <p:nvSpPr>
            <p:cNvPr id="15" name="TextBox 33">
              <a:extLst>
                <a:ext uri="{FF2B5EF4-FFF2-40B4-BE49-F238E27FC236}">
                  <a16:creationId xmlns:a16="http://schemas.microsoft.com/office/drawing/2014/main" id="{D17569FD-EB61-4C4C-B995-AF16CA44519E}"/>
                </a:ext>
              </a:extLst>
            </p:cNvPr>
            <p:cNvSpPr txBox="1"/>
            <p:nvPr/>
          </p:nvSpPr>
          <p:spPr>
            <a:xfrm>
              <a:off x="5224891" y="4291940"/>
              <a:ext cx="5760640" cy="537180"/>
            </a:xfrm>
            <a:prstGeom prst="rect">
              <a:avLst/>
            </a:prstGeom>
            <a:noFill/>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a:t>
              </a:r>
            </a:p>
          </p:txBody>
        </p:sp>
        <p:sp>
          <p:nvSpPr>
            <p:cNvPr id="16" name="TextBox 34">
              <a:extLst>
                <a:ext uri="{FF2B5EF4-FFF2-40B4-BE49-F238E27FC236}">
                  <a16:creationId xmlns:a16="http://schemas.microsoft.com/office/drawing/2014/main" id="{033AAF9F-C946-44E2-8393-FE5437761264}"/>
                </a:ext>
              </a:extLst>
            </p:cNvPr>
            <p:cNvSpPr txBox="1"/>
            <p:nvPr/>
          </p:nvSpPr>
          <p:spPr>
            <a:xfrm>
              <a:off x="5221393" y="4982211"/>
              <a:ext cx="1595126" cy="358120"/>
            </a:xfrm>
            <a:prstGeom prst="rect">
              <a:avLst/>
            </a:prstGeom>
            <a:noFill/>
          </p:spPr>
          <p:txBody>
            <a:bodyPr wrap="none" rtlCol="0">
              <a:spAutoFit/>
            </a:bodyPr>
            <a:lstStyle/>
            <a:p>
              <a:r>
                <a:rPr lang="en-US" altLang="zh-CN" sz="1400" b="1"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请输入您标题</a:t>
              </a:r>
            </a:p>
          </p:txBody>
        </p:sp>
        <p:sp>
          <p:nvSpPr>
            <p:cNvPr id="17" name="TextBox 38">
              <a:extLst>
                <a:ext uri="{FF2B5EF4-FFF2-40B4-BE49-F238E27FC236}">
                  <a16:creationId xmlns:a16="http://schemas.microsoft.com/office/drawing/2014/main" id="{EA27688B-F748-40A8-8F26-D9574CBBDC69}"/>
                </a:ext>
              </a:extLst>
            </p:cNvPr>
            <p:cNvSpPr txBox="1"/>
            <p:nvPr/>
          </p:nvSpPr>
          <p:spPr>
            <a:xfrm>
              <a:off x="5221393" y="5291298"/>
              <a:ext cx="5760640" cy="537180"/>
            </a:xfrm>
            <a:prstGeom prst="rect">
              <a:avLst/>
            </a:prstGeom>
            <a:noFill/>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a:t>
              </a:r>
            </a:p>
          </p:txBody>
        </p:sp>
      </p:grpSp>
    </p:spTree>
    <p:extLst>
      <p:ext uri="{BB962C8B-B14F-4D97-AF65-F5344CB8AC3E}">
        <p14:creationId xmlns:p14="http://schemas.microsoft.com/office/powerpoint/2010/main" val="98674621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0FC0F70-AC76-4EA2-86EB-0B407A4ACBB5}"/>
              </a:ext>
            </a:extLst>
          </p:cNvPr>
          <p:cNvGrpSpPr/>
          <p:nvPr/>
        </p:nvGrpSpPr>
        <p:grpSpPr>
          <a:xfrm>
            <a:off x="0" y="170822"/>
            <a:ext cx="12190413" cy="759904"/>
            <a:chOff x="0" y="616409"/>
            <a:chExt cx="12190413" cy="759904"/>
          </a:xfrm>
        </p:grpSpPr>
        <p:sp>
          <p:nvSpPr>
            <p:cNvPr id="11" name="矩形 10">
              <a:extLst>
                <a:ext uri="{FF2B5EF4-FFF2-40B4-BE49-F238E27FC236}">
                  <a16:creationId xmlns:a16="http://schemas.microsoft.com/office/drawing/2014/main" id="{84C0791A-6676-4043-BBF1-DD2993D19C98}"/>
                </a:ext>
              </a:extLst>
            </p:cNvPr>
            <p:cNvSpPr/>
            <p:nvPr/>
          </p:nvSpPr>
          <p:spPr>
            <a:xfrm flipV="1">
              <a:off x="0" y="1330594"/>
              <a:ext cx="12190413" cy="45719"/>
            </a:xfrm>
            <a:prstGeom prst="rect">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a:extLst>
                <a:ext uri="{FF2B5EF4-FFF2-40B4-BE49-F238E27FC236}">
                  <a16:creationId xmlns:a16="http://schemas.microsoft.com/office/drawing/2014/main" id="{E9BB0E5B-E5F4-4490-B3C7-C915B81DF5B6}"/>
                </a:ext>
              </a:extLst>
            </p:cNvPr>
            <p:cNvSpPr txBox="1">
              <a:spLocks noChangeArrowheads="1"/>
            </p:cNvSpPr>
            <p:nvPr/>
          </p:nvSpPr>
          <p:spPr bwMode="auto">
            <a:xfrm>
              <a:off x="4467544" y="616409"/>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spc="300">
                  <a:solidFill>
                    <a:srgbClr val="585657"/>
                  </a:solidFill>
                  <a:latin typeface="华文新魏" panose="02010800040101010101" pitchFamily="2" charset="-122"/>
                  <a:ea typeface="华文新魏" panose="02010800040101010101" pitchFamily="2" charset="-122"/>
                  <a:sym typeface="Arial" panose="020B0604020202020204" pitchFamily="34" charset="0"/>
                </a:rPr>
                <a:t>工作完成情况</a:t>
              </a:r>
              <a:endParaRPr lang="zh-CN" altLang="en-US" sz="3600" spc="300" dirty="0">
                <a:solidFill>
                  <a:srgbClr val="585657"/>
                </a:solidFill>
                <a:latin typeface="华文新魏" panose="02010800040101010101" pitchFamily="2" charset="-122"/>
                <a:ea typeface="华文新魏" panose="02010800040101010101" pitchFamily="2" charset="-122"/>
                <a:sym typeface="Arial" panose="020B0604020202020204" pitchFamily="34" charset="0"/>
              </a:endParaRPr>
            </a:p>
          </p:txBody>
        </p:sp>
      </p:grpSp>
      <p:sp>
        <p:nvSpPr>
          <p:cNvPr id="5" name="任意多边形 9">
            <a:extLst>
              <a:ext uri="{FF2B5EF4-FFF2-40B4-BE49-F238E27FC236}">
                <a16:creationId xmlns:a16="http://schemas.microsoft.com/office/drawing/2014/main" id="{B3803828-4E07-4B8D-BDE6-0355F52DDB18}"/>
              </a:ext>
            </a:extLst>
          </p:cNvPr>
          <p:cNvSpPr>
            <a:spLocks noChangeAspect="1"/>
          </p:cNvSpPr>
          <p:nvPr/>
        </p:nvSpPr>
        <p:spPr>
          <a:xfrm>
            <a:off x="1976502" y="2437224"/>
            <a:ext cx="1904325" cy="972000"/>
          </a:xfrm>
          <a:custGeom>
            <a:avLst/>
            <a:gdLst>
              <a:gd name="connsiteX0" fmla="*/ 914400 w 1828800"/>
              <a:gd name="connsiteY0" fmla="*/ 0 h 933451"/>
              <a:gd name="connsiteX1" fmla="*/ 1828800 w 1828800"/>
              <a:gd name="connsiteY1" fmla="*/ 914400 h 933451"/>
              <a:gd name="connsiteX2" fmla="*/ 1827838 w 1828800"/>
              <a:gd name="connsiteY2" fmla="*/ 933451 h 933451"/>
              <a:gd name="connsiteX3" fmla="*/ 962 w 1828800"/>
              <a:gd name="connsiteY3" fmla="*/ 933451 h 933451"/>
              <a:gd name="connsiteX4" fmla="*/ 0 w 1828800"/>
              <a:gd name="connsiteY4" fmla="*/ 914400 h 933451"/>
              <a:gd name="connsiteX5" fmla="*/ 914400 w 1828800"/>
              <a:gd name="connsiteY5" fmla="*/ 0 h 933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933451">
                <a:moveTo>
                  <a:pt x="914400" y="0"/>
                </a:moveTo>
                <a:cubicBezTo>
                  <a:pt x="1419409" y="0"/>
                  <a:pt x="1828800" y="409391"/>
                  <a:pt x="1828800" y="914400"/>
                </a:cubicBezTo>
                <a:lnTo>
                  <a:pt x="1827838" y="933451"/>
                </a:lnTo>
                <a:lnTo>
                  <a:pt x="962" y="933451"/>
                </a:lnTo>
                <a:lnTo>
                  <a:pt x="0" y="914400"/>
                </a:lnTo>
                <a:cubicBezTo>
                  <a:pt x="0" y="409391"/>
                  <a:pt x="409391" y="0"/>
                  <a:pt x="914400" y="0"/>
                </a:cubicBezTo>
                <a:close/>
              </a:path>
            </a:pathLst>
          </a:cu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11">
            <a:extLst>
              <a:ext uri="{FF2B5EF4-FFF2-40B4-BE49-F238E27FC236}">
                <a16:creationId xmlns:a16="http://schemas.microsoft.com/office/drawing/2014/main" id="{50D9D64B-2C21-4C11-8BF1-E1A2D90036FE}"/>
              </a:ext>
            </a:extLst>
          </p:cNvPr>
          <p:cNvSpPr>
            <a:spLocks noChangeAspect="1"/>
          </p:cNvSpPr>
          <p:nvPr/>
        </p:nvSpPr>
        <p:spPr>
          <a:xfrm>
            <a:off x="4161348" y="2398598"/>
            <a:ext cx="1980000" cy="1010626"/>
          </a:xfrm>
          <a:custGeom>
            <a:avLst/>
            <a:gdLst>
              <a:gd name="connsiteX0" fmla="*/ 914400 w 1828800"/>
              <a:gd name="connsiteY0" fmla="*/ 0 h 933451"/>
              <a:gd name="connsiteX1" fmla="*/ 1828800 w 1828800"/>
              <a:gd name="connsiteY1" fmla="*/ 914400 h 933451"/>
              <a:gd name="connsiteX2" fmla="*/ 1827838 w 1828800"/>
              <a:gd name="connsiteY2" fmla="*/ 933451 h 933451"/>
              <a:gd name="connsiteX3" fmla="*/ 962 w 1828800"/>
              <a:gd name="connsiteY3" fmla="*/ 933451 h 933451"/>
              <a:gd name="connsiteX4" fmla="*/ 0 w 1828800"/>
              <a:gd name="connsiteY4" fmla="*/ 914400 h 933451"/>
              <a:gd name="connsiteX5" fmla="*/ 914400 w 1828800"/>
              <a:gd name="connsiteY5" fmla="*/ 0 h 933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933451">
                <a:moveTo>
                  <a:pt x="914400" y="0"/>
                </a:moveTo>
                <a:cubicBezTo>
                  <a:pt x="1419409" y="0"/>
                  <a:pt x="1828800" y="409391"/>
                  <a:pt x="1828800" y="914400"/>
                </a:cubicBezTo>
                <a:lnTo>
                  <a:pt x="1827838" y="933451"/>
                </a:lnTo>
                <a:lnTo>
                  <a:pt x="962" y="933451"/>
                </a:lnTo>
                <a:lnTo>
                  <a:pt x="0" y="914400"/>
                </a:lnTo>
                <a:cubicBezTo>
                  <a:pt x="0" y="409391"/>
                  <a:pt x="409391" y="0"/>
                  <a:pt x="914400" y="0"/>
                </a:cubicBezTo>
                <a:close/>
              </a:path>
            </a:pathLst>
          </a:cu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13">
            <a:extLst>
              <a:ext uri="{FF2B5EF4-FFF2-40B4-BE49-F238E27FC236}">
                <a16:creationId xmlns:a16="http://schemas.microsoft.com/office/drawing/2014/main" id="{28079D30-60E3-4276-9EA8-C4E9A2116A35}"/>
              </a:ext>
            </a:extLst>
          </p:cNvPr>
          <p:cNvSpPr>
            <a:spLocks noChangeAspect="1"/>
          </p:cNvSpPr>
          <p:nvPr/>
        </p:nvSpPr>
        <p:spPr>
          <a:xfrm>
            <a:off x="6421868" y="2545598"/>
            <a:ext cx="1692000" cy="863626"/>
          </a:xfrm>
          <a:custGeom>
            <a:avLst/>
            <a:gdLst>
              <a:gd name="connsiteX0" fmla="*/ 914400 w 1828800"/>
              <a:gd name="connsiteY0" fmla="*/ 0 h 933451"/>
              <a:gd name="connsiteX1" fmla="*/ 1828800 w 1828800"/>
              <a:gd name="connsiteY1" fmla="*/ 914400 h 933451"/>
              <a:gd name="connsiteX2" fmla="*/ 1827838 w 1828800"/>
              <a:gd name="connsiteY2" fmla="*/ 933451 h 933451"/>
              <a:gd name="connsiteX3" fmla="*/ 962 w 1828800"/>
              <a:gd name="connsiteY3" fmla="*/ 933451 h 933451"/>
              <a:gd name="connsiteX4" fmla="*/ 0 w 1828800"/>
              <a:gd name="connsiteY4" fmla="*/ 914400 h 933451"/>
              <a:gd name="connsiteX5" fmla="*/ 914400 w 1828800"/>
              <a:gd name="connsiteY5" fmla="*/ 0 h 933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933451">
                <a:moveTo>
                  <a:pt x="914400" y="0"/>
                </a:moveTo>
                <a:cubicBezTo>
                  <a:pt x="1419409" y="0"/>
                  <a:pt x="1828800" y="409391"/>
                  <a:pt x="1828800" y="914400"/>
                </a:cubicBezTo>
                <a:lnTo>
                  <a:pt x="1827838" y="933451"/>
                </a:lnTo>
                <a:lnTo>
                  <a:pt x="962" y="933451"/>
                </a:lnTo>
                <a:lnTo>
                  <a:pt x="0" y="914400"/>
                </a:lnTo>
                <a:cubicBezTo>
                  <a:pt x="0" y="409391"/>
                  <a:pt x="409391" y="0"/>
                  <a:pt x="914400" y="0"/>
                </a:cubicBezTo>
                <a:close/>
              </a:path>
            </a:pathLst>
          </a:cu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15">
            <a:extLst>
              <a:ext uri="{FF2B5EF4-FFF2-40B4-BE49-F238E27FC236}">
                <a16:creationId xmlns:a16="http://schemas.microsoft.com/office/drawing/2014/main" id="{A11AABCB-8CEE-43A6-9C0D-D930F6056BC1}"/>
              </a:ext>
            </a:extLst>
          </p:cNvPr>
          <p:cNvSpPr>
            <a:spLocks noChangeAspect="1"/>
          </p:cNvSpPr>
          <p:nvPr/>
        </p:nvSpPr>
        <p:spPr>
          <a:xfrm>
            <a:off x="8394390" y="2401224"/>
            <a:ext cx="1974857" cy="1008000"/>
          </a:xfrm>
          <a:custGeom>
            <a:avLst/>
            <a:gdLst>
              <a:gd name="connsiteX0" fmla="*/ 914400 w 1828800"/>
              <a:gd name="connsiteY0" fmla="*/ 0 h 933451"/>
              <a:gd name="connsiteX1" fmla="*/ 1828800 w 1828800"/>
              <a:gd name="connsiteY1" fmla="*/ 914400 h 933451"/>
              <a:gd name="connsiteX2" fmla="*/ 1827838 w 1828800"/>
              <a:gd name="connsiteY2" fmla="*/ 933451 h 933451"/>
              <a:gd name="connsiteX3" fmla="*/ 962 w 1828800"/>
              <a:gd name="connsiteY3" fmla="*/ 933451 h 933451"/>
              <a:gd name="connsiteX4" fmla="*/ 0 w 1828800"/>
              <a:gd name="connsiteY4" fmla="*/ 914400 h 933451"/>
              <a:gd name="connsiteX5" fmla="*/ 914400 w 1828800"/>
              <a:gd name="connsiteY5" fmla="*/ 0 h 933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933451">
                <a:moveTo>
                  <a:pt x="914400" y="0"/>
                </a:moveTo>
                <a:cubicBezTo>
                  <a:pt x="1419409" y="0"/>
                  <a:pt x="1828800" y="409391"/>
                  <a:pt x="1828800" y="914400"/>
                </a:cubicBezTo>
                <a:lnTo>
                  <a:pt x="1827838" y="933451"/>
                </a:lnTo>
                <a:lnTo>
                  <a:pt x="962" y="933451"/>
                </a:lnTo>
                <a:lnTo>
                  <a:pt x="0" y="914400"/>
                </a:lnTo>
                <a:cubicBezTo>
                  <a:pt x="0" y="409391"/>
                  <a:pt x="409391" y="0"/>
                  <a:pt x="914400" y="0"/>
                </a:cubicBezTo>
                <a:close/>
              </a:path>
            </a:pathLst>
          </a:cu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CE9E0342-59C8-4EAF-B002-E36D8011D96E}"/>
              </a:ext>
            </a:extLst>
          </p:cNvPr>
          <p:cNvSpPr txBox="1"/>
          <p:nvPr/>
        </p:nvSpPr>
        <p:spPr>
          <a:xfrm>
            <a:off x="1538298" y="4653088"/>
            <a:ext cx="2841406" cy="738664"/>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3" name="文本框 12">
            <a:extLst>
              <a:ext uri="{FF2B5EF4-FFF2-40B4-BE49-F238E27FC236}">
                <a16:creationId xmlns:a16="http://schemas.microsoft.com/office/drawing/2014/main" id="{BA037C18-5D5B-4A2D-85A1-6E03FFC5F677}"/>
              </a:ext>
            </a:extLst>
          </p:cNvPr>
          <p:cNvSpPr txBox="1"/>
          <p:nvPr/>
        </p:nvSpPr>
        <p:spPr>
          <a:xfrm>
            <a:off x="3724054" y="4653088"/>
            <a:ext cx="2795820" cy="738664"/>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4" name="文本框 13">
            <a:extLst>
              <a:ext uri="{FF2B5EF4-FFF2-40B4-BE49-F238E27FC236}">
                <a16:creationId xmlns:a16="http://schemas.microsoft.com/office/drawing/2014/main" id="{D8767E95-3D6E-4FE8-9678-66DACEE26963}"/>
              </a:ext>
            </a:extLst>
          </p:cNvPr>
          <p:cNvSpPr txBox="1"/>
          <p:nvPr/>
        </p:nvSpPr>
        <p:spPr>
          <a:xfrm>
            <a:off x="5887017" y="4653088"/>
            <a:ext cx="2795820" cy="738664"/>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5" name="文本框 14">
            <a:extLst>
              <a:ext uri="{FF2B5EF4-FFF2-40B4-BE49-F238E27FC236}">
                <a16:creationId xmlns:a16="http://schemas.microsoft.com/office/drawing/2014/main" id="{610C7176-3797-4FC2-A792-ADBB61FA26E3}"/>
              </a:ext>
            </a:extLst>
          </p:cNvPr>
          <p:cNvSpPr txBox="1"/>
          <p:nvPr/>
        </p:nvSpPr>
        <p:spPr>
          <a:xfrm>
            <a:off x="8049980" y="4653088"/>
            <a:ext cx="2795820" cy="738664"/>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nvGrpSpPr>
          <p:cNvPr id="16" name="Group 4">
            <a:extLst>
              <a:ext uri="{FF2B5EF4-FFF2-40B4-BE49-F238E27FC236}">
                <a16:creationId xmlns:a16="http://schemas.microsoft.com/office/drawing/2014/main" id="{861B63B3-9E88-4486-8456-A17334E9ABF0}"/>
              </a:ext>
            </a:extLst>
          </p:cNvPr>
          <p:cNvGrpSpPr>
            <a:grpSpLocks noChangeAspect="1"/>
          </p:cNvGrpSpPr>
          <p:nvPr/>
        </p:nvGrpSpPr>
        <p:grpSpPr bwMode="auto">
          <a:xfrm>
            <a:off x="2695095" y="2659380"/>
            <a:ext cx="466725" cy="503238"/>
            <a:chOff x="1287" y="1434"/>
            <a:chExt cx="294" cy="317"/>
          </a:xfrm>
          <a:solidFill>
            <a:schemeClr val="bg1"/>
          </a:solidFill>
        </p:grpSpPr>
        <p:sp>
          <p:nvSpPr>
            <p:cNvPr id="17" name="Freeform 6">
              <a:extLst>
                <a:ext uri="{FF2B5EF4-FFF2-40B4-BE49-F238E27FC236}">
                  <a16:creationId xmlns:a16="http://schemas.microsoft.com/office/drawing/2014/main" id="{CA034E5D-83B5-4F79-B001-379FAB1C4E82}"/>
                </a:ext>
              </a:extLst>
            </p:cNvPr>
            <p:cNvSpPr>
              <a:spLocks noEditPoints="1"/>
            </p:cNvSpPr>
            <p:nvPr/>
          </p:nvSpPr>
          <p:spPr bwMode="auto">
            <a:xfrm>
              <a:off x="1287" y="1434"/>
              <a:ext cx="294" cy="317"/>
            </a:xfrm>
            <a:custGeom>
              <a:avLst/>
              <a:gdLst>
                <a:gd name="T0" fmla="*/ 1280 w 3232"/>
                <a:gd name="T1" fmla="*/ 3131 h 3487"/>
                <a:gd name="T2" fmla="*/ 1746 w 3232"/>
                <a:gd name="T3" fmla="*/ 3324 h 3487"/>
                <a:gd name="T4" fmla="*/ 2169 w 3232"/>
                <a:gd name="T5" fmla="*/ 2895 h 3487"/>
                <a:gd name="T6" fmla="*/ 2020 w 3232"/>
                <a:gd name="T7" fmla="*/ 2577 h 3487"/>
                <a:gd name="T8" fmla="*/ 2344 w 3232"/>
                <a:gd name="T9" fmla="*/ 2378 h 3487"/>
                <a:gd name="T10" fmla="*/ 1363 w 3232"/>
                <a:gd name="T11" fmla="*/ 2621 h 3487"/>
                <a:gd name="T12" fmla="*/ 2609 w 3232"/>
                <a:gd name="T13" fmla="*/ 2175 h 3487"/>
                <a:gd name="T14" fmla="*/ 2613 w 3232"/>
                <a:gd name="T15" fmla="*/ 2764 h 3487"/>
                <a:gd name="T16" fmla="*/ 2914 w 3232"/>
                <a:gd name="T17" fmla="*/ 2580 h 3487"/>
                <a:gd name="T18" fmla="*/ 3081 w 3232"/>
                <a:gd name="T19" fmla="*/ 2314 h 3487"/>
                <a:gd name="T20" fmla="*/ 349 w 3232"/>
                <a:gd name="T21" fmla="*/ 1934 h 3487"/>
                <a:gd name="T22" fmla="*/ 288 w 3232"/>
                <a:gd name="T23" fmla="*/ 2375 h 3487"/>
                <a:gd name="T24" fmla="*/ 287 w 3232"/>
                <a:gd name="T25" fmla="*/ 2576 h 3487"/>
                <a:gd name="T26" fmla="*/ 759 w 3232"/>
                <a:gd name="T27" fmla="*/ 2772 h 3487"/>
                <a:gd name="T28" fmla="*/ 688 w 3232"/>
                <a:gd name="T29" fmla="*/ 2175 h 3487"/>
                <a:gd name="T30" fmla="*/ 2554 w 3232"/>
                <a:gd name="T31" fmla="*/ 1936 h 3487"/>
                <a:gd name="T32" fmla="*/ 749 w 3232"/>
                <a:gd name="T33" fmla="*/ 1459 h 3487"/>
                <a:gd name="T34" fmla="*/ 739 w 3232"/>
                <a:gd name="T35" fmla="*/ 1841 h 3487"/>
                <a:gd name="T36" fmla="*/ 1084 w 3232"/>
                <a:gd name="T37" fmla="*/ 1199 h 3487"/>
                <a:gd name="T38" fmla="*/ 916 w 3232"/>
                <a:gd name="T39" fmla="*/ 2166 h 3487"/>
                <a:gd name="T40" fmla="*/ 1840 w 3232"/>
                <a:gd name="T41" fmla="*/ 2502 h 3487"/>
                <a:gd name="T42" fmla="*/ 2411 w 3232"/>
                <a:gd name="T43" fmla="*/ 1744 h 3487"/>
                <a:gd name="T44" fmla="*/ 1776 w 3232"/>
                <a:gd name="T45" fmla="*/ 954 h 3487"/>
                <a:gd name="T46" fmla="*/ 2187 w 3232"/>
                <a:gd name="T47" fmla="*/ 1006 h 3487"/>
                <a:gd name="T48" fmla="*/ 976 w 3232"/>
                <a:gd name="T49" fmla="*/ 1009 h 3487"/>
                <a:gd name="T50" fmla="*/ 1157 w 3232"/>
                <a:gd name="T51" fmla="*/ 749 h 3487"/>
                <a:gd name="T52" fmla="*/ 2522 w 3232"/>
                <a:gd name="T53" fmla="*/ 1241 h 3487"/>
                <a:gd name="T54" fmla="*/ 3054 w 3232"/>
                <a:gd name="T55" fmla="*/ 1325 h 3487"/>
                <a:gd name="T56" fmla="*/ 2981 w 3232"/>
                <a:gd name="T57" fmla="*/ 877 h 3487"/>
                <a:gd name="T58" fmla="*/ 2470 w 3232"/>
                <a:gd name="T59" fmla="*/ 714 h 3487"/>
                <a:gd name="T60" fmla="*/ 349 w 3232"/>
                <a:gd name="T61" fmla="*/ 846 h 3487"/>
                <a:gd name="T62" fmla="*/ 229 w 3232"/>
                <a:gd name="T63" fmla="*/ 1270 h 3487"/>
                <a:gd name="T64" fmla="*/ 687 w 3232"/>
                <a:gd name="T65" fmla="*/ 1313 h 3487"/>
                <a:gd name="T66" fmla="*/ 1649 w 3232"/>
                <a:gd name="T67" fmla="*/ 149 h 3487"/>
                <a:gd name="T68" fmla="*/ 1336 w 3232"/>
                <a:gd name="T69" fmla="*/ 362 h 3487"/>
                <a:gd name="T70" fmla="*/ 1229 w 3232"/>
                <a:gd name="T71" fmla="*/ 611 h 3487"/>
                <a:gd name="T72" fmla="*/ 2133 w 3232"/>
                <a:gd name="T73" fmla="*/ 525 h 3487"/>
                <a:gd name="T74" fmla="*/ 1699 w 3232"/>
                <a:gd name="T75" fmla="*/ 152 h 3487"/>
                <a:gd name="T76" fmla="*/ 2076 w 3232"/>
                <a:gd name="T77" fmla="*/ 199 h 3487"/>
                <a:gd name="T78" fmla="*/ 2617 w 3232"/>
                <a:gd name="T79" fmla="*/ 573 h 3487"/>
                <a:gd name="T80" fmla="*/ 3133 w 3232"/>
                <a:gd name="T81" fmla="*/ 827 h 3487"/>
                <a:gd name="T82" fmla="*/ 3195 w 3232"/>
                <a:gd name="T83" fmla="*/ 1375 h 3487"/>
                <a:gd name="T84" fmla="*/ 3121 w 3232"/>
                <a:gd name="T85" fmla="*/ 1933 h 3487"/>
                <a:gd name="T86" fmla="*/ 3206 w 3232"/>
                <a:gd name="T87" fmla="*/ 2517 h 3487"/>
                <a:gd name="T88" fmla="*/ 3067 w 3232"/>
                <a:gd name="T89" fmla="*/ 2811 h 3487"/>
                <a:gd name="T90" fmla="*/ 2750 w 3232"/>
                <a:gd name="T91" fmla="*/ 2891 h 3487"/>
                <a:gd name="T92" fmla="*/ 2168 w 3232"/>
                <a:gd name="T93" fmla="*/ 3183 h 3487"/>
                <a:gd name="T94" fmla="*/ 1649 w 3232"/>
                <a:gd name="T95" fmla="*/ 3487 h 3487"/>
                <a:gd name="T96" fmla="*/ 1129 w 3232"/>
                <a:gd name="T97" fmla="*/ 3183 h 3487"/>
                <a:gd name="T98" fmla="*/ 546 w 3232"/>
                <a:gd name="T99" fmla="*/ 2891 h 3487"/>
                <a:gd name="T100" fmla="*/ 124 w 3232"/>
                <a:gd name="T101" fmla="*/ 2593 h 3487"/>
                <a:gd name="T102" fmla="*/ 8 w 3232"/>
                <a:gd name="T103" fmla="*/ 2381 h 3487"/>
                <a:gd name="T104" fmla="*/ 200 w 3232"/>
                <a:gd name="T105" fmla="*/ 1888 h 3487"/>
                <a:gd name="T106" fmla="*/ 85 w 3232"/>
                <a:gd name="T107" fmla="*/ 1312 h 3487"/>
                <a:gd name="T108" fmla="*/ 196 w 3232"/>
                <a:gd name="T109" fmla="*/ 787 h 3487"/>
                <a:gd name="T110" fmla="*/ 751 w 3232"/>
                <a:gd name="T111" fmla="*/ 566 h 3487"/>
                <a:gd name="T112" fmla="*/ 1044 w 3232"/>
                <a:gd name="T113" fmla="*/ 302 h 3487"/>
                <a:gd name="T114" fmla="*/ 1278 w 3232"/>
                <a:gd name="T115" fmla="*/ 149 h 3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32" h="3487">
                  <a:moveTo>
                    <a:pt x="1648" y="2748"/>
                  </a:moveTo>
                  <a:lnTo>
                    <a:pt x="1542" y="2786"/>
                  </a:lnTo>
                  <a:lnTo>
                    <a:pt x="1437" y="2821"/>
                  </a:lnTo>
                  <a:lnTo>
                    <a:pt x="1332" y="2851"/>
                  </a:lnTo>
                  <a:lnTo>
                    <a:pt x="1229" y="2875"/>
                  </a:lnTo>
                  <a:lnTo>
                    <a:pt x="1127" y="2895"/>
                  </a:lnTo>
                  <a:lnTo>
                    <a:pt x="1163" y="2961"/>
                  </a:lnTo>
                  <a:lnTo>
                    <a:pt x="1201" y="3022"/>
                  </a:lnTo>
                  <a:lnTo>
                    <a:pt x="1239" y="3079"/>
                  </a:lnTo>
                  <a:lnTo>
                    <a:pt x="1280" y="3131"/>
                  </a:lnTo>
                  <a:lnTo>
                    <a:pt x="1321" y="3177"/>
                  </a:lnTo>
                  <a:lnTo>
                    <a:pt x="1365" y="3219"/>
                  </a:lnTo>
                  <a:lnTo>
                    <a:pt x="1409" y="3253"/>
                  </a:lnTo>
                  <a:lnTo>
                    <a:pt x="1456" y="3283"/>
                  </a:lnTo>
                  <a:lnTo>
                    <a:pt x="1503" y="3307"/>
                  </a:lnTo>
                  <a:lnTo>
                    <a:pt x="1550" y="3324"/>
                  </a:lnTo>
                  <a:lnTo>
                    <a:pt x="1599" y="3335"/>
                  </a:lnTo>
                  <a:lnTo>
                    <a:pt x="1649" y="3338"/>
                  </a:lnTo>
                  <a:lnTo>
                    <a:pt x="1699" y="3335"/>
                  </a:lnTo>
                  <a:lnTo>
                    <a:pt x="1746" y="3324"/>
                  </a:lnTo>
                  <a:lnTo>
                    <a:pt x="1795" y="3307"/>
                  </a:lnTo>
                  <a:lnTo>
                    <a:pt x="1842" y="3283"/>
                  </a:lnTo>
                  <a:lnTo>
                    <a:pt x="1887" y="3253"/>
                  </a:lnTo>
                  <a:lnTo>
                    <a:pt x="1932" y="3219"/>
                  </a:lnTo>
                  <a:lnTo>
                    <a:pt x="1975" y="3177"/>
                  </a:lnTo>
                  <a:lnTo>
                    <a:pt x="2018" y="3131"/>
                  </a:lnTo>
                  <a:lnTo>
                    <a:pt x="2058" y="3079"/>
                  </a:lnTo>
                  <a:lnTo>
                    <a:pt x="2096" y="3022"/>
                  </a:lnTo>
                  <a:lnTo>
                    <a:pt x="2133" y="2961"/>
                  </a:lnTo>
                  <a:lnTo>
                    <a:pt x="2169" y="2895"/>
                  </a:lnTo>
                  <a:lnTo>
                    <a:pt x="2067" y="2875"/>
                  </a:lnTo>
                  <a:lnTo>
                    <a:pt x="1965" y="2851"/>
                  </a:lnTo>
                  <a:lnTo>
                    <a:pt x="1860" y="2821"/>
                  </a:lnTo>
                  <a:lnTo>
                    <a:pt x="1754" y="2787"/>
                  </a:lnTo>
                  <a:lnTo>
                    <a:pt x="1648" y="2748"/>
                  </a:lnTo>
                  <a:close/>
                  <a:moveTo>
                    <a:pt x="2344" y="2378"/>
                  </a:moveTo>
                  <a:lnTo>
                    <a:pt x="2267" y="2430"/>
                  </a:lnTo>
                  <a:lnTo>
                    <a:pt x="2186" y="2481"/>
                  </a:lnTo>
                  <a:lnTo>
                    <a:pt x="2104" y="2531"/>
                  </a:lnTo>
                  <a:lnTo>
                    <a:pt x="2020" y="2577"/>
                  </a:lnTo>
                  <a:lnTo>
                    <a:pt x="1934" y="2621"/>
                  </a:lnTo>
                  <a:lnTo>
                    <a:pt x="1849" y="2662"/>
                  </a:lnTo>
                  <a:lnTo>
                    <a:pt x="1948" y="2691"/>
                  </a:lnTo>
                  <a:lnTo>
                    <a:pt x="2044" y="2718"/>
                  </a:lnTo>
                  <a:lnTo>
                    <a:pt x="2139" y="2738"/>
                  </a:lnTo>
                  <a:lnTo>
                    <a:pt x="2233" y="2754"/>
                  </a:lnTo>
                  <a:lnTo>
                    <a:pt x="2265" y="2666"/>
                  </a:lnTo>
                  <a:lnTo>
                    <a:pt x="2295" y="2574"/>
                  </a:lnTo>
                  <a:lnTo>
                    <a:pt x="2322" y="2477"/>
                  </a:lnTo>
                  <a:lnTo>
                    <a:pt x="2344" y="2378"/>
                  </a:lnTo>
                  <a:close/>
                  <a:moveTo>
                    <a:pt x="953" y="2378"/>
                  </a:moveTo>
                  <a:lnTo>
                    <a:pt x="976" y="2477"/>
                  </a:lnTo>
                  <a:lnTo>
                    <a:pt x="1001" y="2574"/>
                  </a:lnTo>
                  <a:lnTo>
                    <a:pt x="1031" y="2666"/>
                  </a:lnTo>
                  <a:lnTo>
                    <a:pt x="1064" y="2754"/>
                  </a:lnTo>
                  <a:lnTo>
                    <a:pt x="1157" y="2738"/>
                  </a:lnTo>
                  <a:lnTo>
                    <a:pt x="1252" y="2718"/>
                  </a:lnTo>
                  <a:lnTo>
                    <a:pt x="1349" y="2691"/>
                  </a:lnTo>
                  <a:lnTo>
                    <a:pt x="1447" y="2662"/>
                  </a:lnTo>
                  <a:lnTo>
                    <a:pt x="1363" y="2621"/>
                  </a:lnTo>
                  <a:lnTo>
                    <a:pt x="1277" y="2577"/>
                  </a:lnTo>
                  <a:lnTo>
                    <a:pt x="1192" y="2531"/>
                  </a:lnTo>
                  <a:lnTo>
                    <a:pt x="1110" y="2481"/>
                  </a:lnTo>
                  <a:lnTo>
                    <a:pt x="1030" y="2430"/>
                  </a:lnTo>
                  <a:lnTo>
                    <a:pt x="953" y="2378"/>
                  </a:lnTo>
                  <a:close/>
                  <a:moveTo>
                    <a:pt x="2908" y="1869"/>
                  </a:moveTo>
                  <a:lnTo>
                    <a:pt x="2841" y="1947"/>
                  </a:lnTo>
                  <a:lnTo>
                    <a:pt x="2769" y="2025"/>
                  </a:lnTo>
                  <a:lnTo>
                    <a:pt x="2691" y="2101"/>
                  </a:lnTo>
                  <a:lnTo>
                    <a:pt x="2609" y="2175"/>
                  </a:lnTo>
                  <a:lnTo>
                    <a:pt x="2522" y="2246"/>
                  </a:lnTo>
                  <a:lnTo>
                    <a:pt x="2503" y="2358"/>
                  </a:lnTo>
                  <a:lnTo>
                    <a:pt x="2480" y="2468"/>
                  </a:lnTo>
                  <a:lnTo>
                    <a:pt x="2453" y="2573"/>
                  </a:lnTo>
                  <a:lnTo>
                    <a:pt x="2422" y="2673"/>
                  </a:lnTo>
                  <a:lnTo>
                    <a:pt x="2388" y="2770"/>
                  </a:lnTo>
                  <a:lnTo>
                    <a:pt x="2430" y="2772"/>
                  </a:lnTo>
                  <a:lnTo>
                    <a:pt x="2470" y="2773"/>
                  </a:lnTo>
                  <a:lnTo>
                    <a:pt x="2543" y="2771"/>
                  </a:lnTo>
                  <a:lnTo>
                    <a:pt x="2613" y="2764"/>
                  </a:lnTo>
                  <a:lnTo>
                    <a:pt x="2678" y="2755"/>
                  </a:lnTo>
                  <a:lnTo>
                    <a:pt x="2738" y="2740"/>
                  </a:lnTo>
                  <a:lnTo>
                    <a:pt x="2794" y="2722"/>
                  </a:lnTo>
                  <a:lnTo>
                    <a:pt x="2798" y="2693"/>
                  </a:lnTo>
                  <a:lnTo>
                    <a:pt x="2807" y="2666"/>
                  </a:lnTo>
                  <a:lnTo>
                    <a:pt x="2822" y="2642"/>
                  </a:lnTo>
                  <a:lnTo>
                    <a:pt x="2840" y="2621"/>
                  </a:lnTo>
                  <a:lnTo>
                    <a:pt x="2861" y="2603"/>
                  </a:lnTo>
                  <a:lnTo>
                    <a:pt x="2886" y="2589"/>
                  </a:lnTo>
                  <a:lnTo>
                    <a:pt x="2914" y="2580"/>
                  </a:lnTo>
                  <a:lnTo>
                    <a:pt x="2944" y="2578"/>
                  </a:lnTo>
                  <a:lnTo>
                    <a:pt x="2972" y="2581"/>
                  </a:lnTo>
                  <a:lnTo>
                    <a:pt x="2999" y="2589"/>
                  </a:lnTo>
                  <a:lnTo>
                    <a:pt x="3017" y="2566"/>
                  </a:lnTo>
                  <a:lnTo>
                    <a:pt x="3033" y="2540"/>
                  </a:lnTo>
                  <a:lnTo>
                    <a:pt x="3053" y="2500"/>
                  </a:lnTo>
                  <a:lnTo>
                    <a:pt x="3068" y="2457"/>
                  </a:lnTo>
                  <a:lnTo>
                    <a:pt x="3077" y="2411"/>
                  </a:lnTo>
                  <a:lnTo>
                    <a:pt x="3082" y="2363"/>
                  </a:lnTo>
                  <a:lnTo>
                    <a:pt x="3081" y="2314"/>
                  </a:lnTo>
                  <a:lnTo>
                    <a:pt x="3076" y="2262"/>
                  </a:lnTo>
                  <a:lnTo>
                    <a:pt x="3066" y="2209"/>
                  </a:lnTo>
                  <a:lnTo>
                    <a:pt x="3050" y="2156"/>
                  </a:lnTo>
                  <a:lnTo>
                    <a:pt x="3031" y="2100"/>
                  </a:lnTo>
                  <a:lnTo>
                    <a:pt x="3006" y="2044"/>
                  </a:lnTo>
                  <a:lnTo>
                    <a:pt x="2978" y="1987"/>
                  </a:lnTo>
                  <a:lnTo>
                    <a:pt x="2945" y="1928"/>
                  </a:lnTo>
                  <a:lnTo>
                    <a:pt x="2908" y="1869"/>
                  </a:lnTo>
                  <a:close/>
                  <a:moveTo>
                    <a:pt x="389" y="1869"/>
                  </a:moveTo>
                  <a:lnTo>
                    <a:pt x="349" y="1934"/>
                  </a:lnTo>
                  <a:lnTo>
                    <a:pt x="313" y="1998"/>
                  </a:lnTo>
                  <a:lnTo>
                    <a:pt x="283" y="2061"/>
                  </a:lnTo>
                  <a:lnTo>
                    <a:pt x="259" y="2123"/>
                  </a:lnTo>
                  <a:lnTo>
                    <a:pt x="239" y="2183"/>
                  </a:lnTo>
                  <a:lnTo>
                    <a:pt x="226" y="2242"/>
                  </a:lnTo>
                  <a:lnTo>
                    <a:pt x="218" y="2299"/>
                  </a:lnTo>
                  <a:lnTo>
                    <a:pt x="239" y="2313"/>
                  </a:lnTo>
                  <a:lnTo>
                    <a:pt x="260" y="2331"/>
                  </a:lnTo>
                  <a:lnTo>
                    <a:pt x="276" y="2352"/>
                  </a:lnTo>
                  <a:lnTo>
                    <a:pt x="288" y="2375"/>
                  </a:lnTo>
                  <a:lnTo>
                    <a:pt x="296" y="2402"/>
                  </a:lnTo>
                  <a:lnTo>
                    <a:pt x="298" y="2429"/>
                  </a:lnTo>
                  <a:lnTo>
                    <a:pt x="296" y="2457"/>
                  </a:lnTo>
                  <a:lnTo>
                    <a:pt x="287" y="2483"/>
                  </a:lnTo>
                  <a:lnTo>
                    <a:pt x="274" y="2507"/>
                  </a:lnTo>
                  <a:lnTo>
                    <a:pt x="257" y="2529"/>
                  </a:lnTo>
                  <a:lnTo>
                    <a:pt x="260" y="2533"/>
                  </a:lnTo>
                  <a:lnTo>
                    <a:pt x="262" y="2537"/>
                  </a:lnTo>
                  <a:lnTo>
                    <a:pt x="264" y="2540"/>
                  </a:lnTo>
                  <a:lnTo>
                    <a:pt x="287" y="2576"/>
                  </a:lnTo>
                  <a:lnTo>
                    <a:pt x="316" y="2610"/>
                  </a:lnTo>
                  <a:lnTo>
                    <a:pt x="349" y="2640"/>
                  </a:lnTo>
                  <a:lnTo>
                    <a:pt x="387" y="2667"/>
                  </a:lnTo>
                  <a:lnTo>
                    <a:pt x="428" y="2691"/>
                  </a:lnTo>
                  <a:lnTo>
                    <a:pt x="474" y="2712"/>
                  </a:lnTo>
                  <a:lnTo>
                    <a:pt x="523" y="2731"/>
                  </a:lnTo>
                  <a:lnTo>
                    <a:pt x="576" y="2746"/>
                  </a:lnTo>
                  <a:lnTo>
                    <a:pt x="634" y="2758"/>
                  </a:lnTo>
                  <a:lnTo>
                    <a:pt x="695" y="2766"/>
                  </a:lnTo>
                  <a:lnTo>
                    <a:pt x="759" y="2772"/>
                  </a:lnTo>
                  <a:lnTo>
                    <a:pt x="827" y="2773"/>
                  </a:lnTo>
                  <a:lnTo>
                    <a:pt x="853" y="2773"/>
                  </a:lnTo>
                  <a:lnTo>
                    <a:pt x="881" y="2771"/>
                  </a:lnTo>
                  <a:lnTo>
                    <a:pt x="908" y="2768"/>
                  </a:lnTo>
                  <a:lnTo>
                    <a:pt x="874" y="2673"/>
                  </a:lnTo>
                  <a:lnTo>
                    <a:pt x="843" y="2573"/>
                  </a:lnTo>
                  <a:lnTo>
                    <a:pt x="817" y="2467"/>
                  </a:lnTo>
                  <a:lnTo>
                    <a:pt x="794" y="2358"/>
                  </a:lnTo>
                  <a:lnTo>
                    <a:pt x="775" y="2246"/>
                  </a:lnTo>
                  <a:lnTo>
                    <a:pt x="688" y="2175"/>
                  </a:lnTo>
                  <a:lnTo>
                    <a:pt x="606" y="2101"/>
                  </a:lnTo>
                  <a:lnTo>
                    <a:pt x="529" y="2025"/>
                  </a:lnTo>
                  <a:lnTo>
                    <a:pt x="456" y="1947"/>
                  </a:lnTo>
                  <a:lnTo>
                    <a:pt x="389" y="1869"/>
                  </a:lnTo>
                  <a:close/>
                  <a:moveTo>
                    <a:pt x="2547" y="1459"/>
                  </a:moveTo>
                  <a:lnTo>
                    <a:pt x="2554" y="1552"/>
                  </a:lnTo>
                  <a:lnTo>
                    <a:pt x="2558" y="1647"/>
                  </a:lnTo>
                  <a:lnTo>
                    <a:pt x="2559" y="1744"/>
                  </a:lnTo>
                  <a:lnTo>
                    <a:pt x="2558" y="1841"/>
                  </a:lnTo>
                  <a:lnTo>
                    <a:pt x="2554" y="1936"/>
                  </a:lnTo>
                  <a:lnTo>
                    <a:pt x="2547" y="2030"/>
                  </a:lnTo>
                  <a:lnTo>
                    <a:pt x="2622" y="1960"/>
                  </a:lnTo>
                  <a:lnTo>
                    <a:pt x="2691" y="1889"/>
                  </a:lnTo>
                  <a:lnTo>
                    <a:pt x="2757" y="1817"/>
                  </a:lnTo>
                  <a:lnTo>
                    <a:pt x="2818" y="1744"/>
                  </a:lnTo>
                  <a:lnTo>
                    <a:pt x="2758" y="1672"/>
                  </a:lnTo>
                  <a:lnTo>
                    <a:pt x="2693" y="1601"/>
                  </a:lnTo>
                  <a:lnTo>
                    <a:pt x="2623" y="1530"/>
                  </a:lnTo>
                  <a:lnTo>
                    <a:pt x="2547" y="1459"/>
                  </a:lnTo>
                  <a:close/>
                  <a:moveTo>
                    <a:pt x="749" y="1459"/>
                  </a:moveTo>
                  <a:lnTo>
                    <a:pt x="674" y="1530"/>
                  </a:lnTo>
                  <a:lnTo>
                    <a:pt x="604" y="1601"/>
                  </a:lnTo>
                  <a:lnTo>
                    <a:pt x="538" y="1673"/>
                  </a:lnTo>
                  <a:lnTo>
                    <a:pt x="479" y="1745"/>
                  </a:lnTo>
                  <a:lnTo>
                    <a:pt x="539" y="1817"/>
                  </a:lnTo>
                  <a:lnTo>
                    <a:pt x="605" y="1889"/>
                  </a:lnTo>
                  <a:lnTo>
                    <a:pt x="675" y="1960"/>
                  </a:lnTo>
                  <a:lnTo>
                    <a:pt x="749" y="2030"/>
                  </a:lnTo>
                  <a:lnTo>
                    <a:pt x="743" y="1937"/>
                  </a:lnTo>
                  <a:lnTo>
                    <a:pt x="739" y="1841"/>
                  </a:lnTo>
                  <a:lnTo>
                    <a:pt x="738" y="1744"/>
                  </a:lnTo>
                  <a:lnTo>
                    <a:pt x="739" y="1647"/>
                  </a:lnTo>
                  <a:lnTo>
                    <a:pt x="743" y="1552"/>
                  </a:lnTo>
                  <a:lnTo>
                    <a:pt x="749" y="1459"/>
                  </a:lnTo>
                  <a:close/>
                  <a:moveTo>
                    <a:pt x="1648" y="899"/>
                  </a:moveTo>
                  <a:lnTo>
                    <a:pt x="1521" y="954"/>
                  </a:lnTo>
                  <a:lnTo>
                    <a:pt x="1393" y="1017"/>
                  </a:lnTo>
                  <a:lnTo>
                    <a:pt x="1267" y="1085"/>
                  </a:lnTo>
                  <a:lnTo>
                    <a:pt x="1174" y="1141"/>
                  </a:lnTo>
                  <a:lnTo>
                    <a:pt x="1084" y="1199"/>
                  </a:lnTo>
                  <a:lnTo>
                    <a:pt x="998" y="1260"/>
                  </a:lnTo>
                  <a:lnTo>
                    <a:pt x="916" y="1321"/>
                  </a:lnTo>
                  <a:lnTo>
                    <a:pt x="903" y="1424"/>
                  </a:lnTo>
                  <a:lnTo>
                    <a:pt x="893" y="1529"/>
                  </a:lnTo>
                  <a:lnTo>
                    <a:pt x="888" y="1635"/>
                  </a:lnTo>
                  <a:lnTo>
                    <a:pt x="886" y="1744"/>
                  </a:lnTo>
                  <a:lnTo>
                    <a:pt x="888" y="1852"/>
                  </a:lnTo>
                  <a:lnTo>
                    <a:pt x="893" y="1959"/>
                  </a:lnTo>
                  <a:lnTo>
                    <a:pt x="903" y="2064"/>
                  </a:lnTo>
                  <a:lnTo>
                    <a:pt x="916" y="2166"/>
                  </a:lnTo>
                  <a:lnTo>
                    <a:pt x="999" y="2229"/>
                  </a:lnTo>
                  <a:lnTo>
                    <a:pt x="1085" y="2289"/>
                  </a:lnTo>
                  <a:lnTo>
                    <a:pt x="1175" y="2346"/>
                  </a:lnTo>
                  <a:lnTo>
                    <a:pt x="1267" y="2402"/>
                  </a:lnTo>
                  <a:lnTo>
                    <a:pt x="1362" y="2454"/>
                  </a:lnTo>
                  <a:lnTo>
                    <a:pt x="1457" y="2502"/>
                  </a:lnTo>
                  <a:lnTo>
                    <a:pt x="1552" y="2547"/>
                  </a:lnTo>
                  <a:lnTo>
                    <a:pt x="1648" y="2588"/>
                  </a:lnTo>
                  <a:lnTo>
                    <a:pt x="1744" y="2547"/>
                  </a:lnTo>
                  <a:lnTo>
                    <a:pt x="1840" y="2502"/>
                  </a:lnTo>
                  <a:lnTo>
                    <a:pt x="1935" y="2454"/>
                  </a:lnTo>
                  <a:lnTo>
                    <a:pt x="2029" y="2402"/>
                  </a:lnTo>
                  <a:lnTo>
                    <a:pt x="2122" y="2346"/>
                  </a:lnTo>
                  <a:lnTo>
                    <a:pt x="2211" y="2288"/>
                  </a:lnTo>
                  <a:lnTo>
                    <a:pt x="2297" y="2229"/>
                  </a:lnTo>
                  <a:lnTo>
                    <a:pt x="2381" y="2166"/>
                  </a:lnTo>
                  <a:lnTo>
                    <a:pt x="2394" y="2064"/>
                  </a:lnTo>
                  <a:lnTo>
                    <a:pt x="2403" y="1959"/>
                  </a:lnTo>
                  <a:lnTo>
                    <a:pt x="2409" y="1852"/>
                  </a:lnTo>
                  <a:lnTo>
                    <a:pt x="2411" y="1744"/>
                  </a:lnTo>
                  <a:lnTo>
                    <a:pt x="2409" y="1635"/>
                  </a:lnTo>
                  <a:lnTo>
                    <a:pt x="2403" y="1528"/>
                  </a:lnTo>
                  <a:lnTo>
                    <a:pt x="2394" y="1423"/>
                  </a:lnTo>
                  <a:lnTo>
                    <a:pt x="2381" y="1321"/>
                  </a:lnTo>
                  <a:lnTo>
                    <a:pt x="2298" y="1260"/>
                  </a:lnTo>
                  <a:lnTo>
                    <a:pt x="2213" y="1199"/>
                  </a:lnTo>
                  <a:lnTo>
                    <a:pt x="2122" y="1141"/>
                  </a:lnTo>
                  <a:lnTo>
                    <a:pt x="2029" y="1085"/>
                  </a:lnTo>
                  <a:lnTo>
                    <a:pt x="1903" y="1017"/>
                  </a:lnTo>
                  <a:lnTo>
                    <a:pt x="1776" y="954"/>
                  </a:lnTo>
                  <a:lnTo>
                    <a:pt x="1648" y="899"/>
                  </a:lnTo>
                  <a:close/>
                  <a:moveTo>
                    <a:pt x="2233" y="733"/>
                  </a:moveTo>
                  <a:lnTo>
                    <a:pt x="2139" y="749"/>
                  </a:lnTo>
                  <a:lnTo>
                    <a:pt x="2044" y="769"/>
                  </a:lnTo>
                  <a:lnTo>
                    <a:pt x="1948" y="795"/>
                  </a:lnTo>
                  <a:lnTo>
                    <a:pt x="1849" y="824"/>
                  </a:lnTo>
                  <a:lnTo>
                    <a:pt x="1934" y="865"/>
                  </a:lnTo>
                  <a:lnTo>
                    <a:pt x="2020" y="910"/>
                  </a:lnTo>
                  <a:lnTo>
                    <a:pt x="2104" y="956"/>
                  </a:lnTo>
                  <a:lnTo>
                    <a:pt x="2187" y="1006"/>
                  </a:lnTo>
                  <a:lnTo>
                    <a:pt x="2267" y="1057"/>
                  </a:lnTo>
                  <a:lnTo>
                    <a:pt x="2344" y="1110"/>
                  </a:lnTo>
                  <a:lnTo>
                    <a:pt x="2322" y="1009"/>
                  </a:lnTo>
                  <a:lnTo>
                    <a:pt x="2295" y="913"/>
                  </a:lnTo>
                  <a:lnTo>
                    <a:pt x="2265" y="821"/>
                  </a:lnTo>
                  <a:lnTo>
                    <a:pt x="2233" y="733"/>
                  </a:lnTo>
                  <a:close/>
                  <a:moveTo>
                    <a:pt x="1064" y="733"/>
                  </a:moveTo>
                  <a:lnTo>
                    <a:pt x="1031" y="821"/>
                  </a:lnTo>
                  <a:lnTo>
                    <a:pt x="1001" y="913"/>
                  </a:lnTo>
                  <a:lnTo>
                    <a:pt x="976" y="1009"/>
                  </a:lnTo>
                  <a:lnTo>
                    <a:pt x="953" y="1110"/>
                  </a:lnTo>
                  <a:lnTo>
                    <a:pt x="1030" y="1057"/>
                  </a:lnTo>
                  <a:lnTo>
                    <a:pt x="1109" y="1006"/>
                  </a:lnTo>
                  <a:lnTo>
                    <a:pt x="1192" y="956"/>
                  </a:lnTo>
                  <a:lnTo>
                    <a:pt x="1277" y="910"/>
                  </a:lnTo>
                  <a:lnTo>
                    <a:pt x="1363" y="866"/>
                  </a:lnTo>
                  <a:lnTo>
                    <a:pt x="1447" y="825"/>
                  </a:lnTo>
                  <a:lnTo>
                    <a:pt x="1349" y="795"/>
                  </a:lnTo>
                  <a:lnTo>
                    <a:pt x="1252" y="769"/>
                  </a:lnTo>
                  <a:lnTo>
                    <a:pt x="1157" y="749"/>
                  </a:lnTo>
                  <a:lnTo>
                    <a:pt x="1064" y="733"/>
                  </a:lnTo>
                  <a:close/>
                  <a:moveTo>
                    <a:pt x="2470" y="714"/>
                  </a:moveTo>
                  <a:lnTo>
                    <a:pt x="2444" y="714"/>
                  </a:lnTo>
                  <a:lnTo>
                    <a:pt x="2416" y="716"/>
                  </a:lnTo>
                  <a:lnTo>
                    <a:pt x="2388" y="717"/>
                  </a:lnTo>
                  <a:lnTo>
                    <a:pt x="2422" y="814"/>
                  </a:lnTo>
                  <a:lnTo>
                    <a:pt x="2453" y="914"/>
                  </a:lnTo>
                  <a:lnTo>
                    <a:pt x="2480" y="1019"/>
                  </a:lnTo>
                  <a:lnTo>
                    <a:pt x="2503" y="1127"/>
                  </a:lnTo>
                  <a:lnTo>
                    <a:pt x="2522" y="1241"/>
                  </a:lnTo>
                  <a:lnTo>
                    <a:pt x="2610" y="1313"/>
                  </a:lnTo>
                  <a:lnTo>
                    <a:pt x="2694" y="1387"/>
                  </a:lnTo>
                  <a:lnTo>
                    <a:pt x="2771" y="1463"/>
                  </a:lnTo>
                  <a:lnTo>
                    <a:pt x="2843" y="1541"/>
                  </a:lnTo>
                  <a:lnTo>
                    <a:pt x="2910" y="1618"/>
                  </a:lnTo>
                  <a:lnTo>
                    <a:pt x="2948" y="1556"/>
                  </a:lnTo>
                  <a:lnTo>
                    <a:pt x="2982" y="1496"/>
                  </a:lnTo>
                  <a:lnTo>
                    <a:pt x="3010" y="1438"/>
                  </a:lnTo>
                  <a:lnTo>
                    <a:pt x="3034" y="1380"/>
                  </a:lnTo>
                  <a:lnTo>
                    <a:pt x="3054" y="1325"/>
                  </a:lnTo>
                  <a:lnTo>
                    <a:pt x="3068" y="1270"/>
                  </a:lnTo>
                  <a:lnTo>
                    <a:pt x="3077" y="1218"/>
                  </a:lnTo>
                  <a:lnTo>
                    <a:pt x="3082" y="1168"/>
                  </a:lnTo>
                  <a:lnTo>
                    <a:pt x="3082" y="1119"/>
                  </a:lnTo>
                  <a:lnTo>
                    <a:pt x="3077" y="1073"/>
                  </a:lnTo>
                  <a:lnTo>
                    <a:pt x="3068" y="1028"/>
                  </a:lnTo>
                  <a:lnTo>
                    <a:pt x="3053" y="986"/>
                  </a:lnTo>
                  <a:lnTo>
                    <a:pt x="3033" y="947"/>
                  </a:lnTo>
                  <a:lnTo>
                    <a:pt x="3009" y="910"/>
                  </a:lnTo>
                  <a:lnTo>
                    <a:pt x="2981" y="877"/>
                  </a:lnTo>
                  <a:lnTo>
                    <a:pt x="2948" y="846"/>
                  </a:lnTo>
                  <a:lnTo>
                    <a:pt x="2910" y="819"/>
                  </a:lnTo>
                  <a:lnTo>
                    <a:pt x="2868" y="795"/>
                  </a:lnTo>
                  <a:lnTo>
                    <a:pt x="2823" y="773"/>
                  </a:lnTo>
                  <a:lnTo>
                    <a:pt x="2773" y="756"/>
                  </a:lnTo>
                  <a:lnTo>
                    <a:pt x="2720" y="741"/>
                  </a:lnTo>
                  <a:lnTo>
                    <a:pt x="2663" y="729"/>
                  </a:lnTo>
                  <a:lnTo>
                    <a:pt x="2601" y="721"/>
                  </a:lnTo>
                  <a:lnTo>
                    <a:pt x="2538" y="715"/>
                  </a:lnTo>
                  <a:lnTo>
                    <a:pt x="2470" y="714"/>
                  </a:lnTo>
                  <a:close/>
                  <a:moveTo>
                    <a:pt x="827" y="714"/>
                  </a:moveTo>
                  <a:lnTo>
                    <a:pt x="759" y="715"/>
                  </a:lnTo>
                  <a:lnTo>
                    <a:pt x="695" y="721"/>
                  </a:lnTo>
                  <a:lnTo>
                    <a:pt x="634" y="729"/>
                  </a:lnTo>
                  <a:lnTo>
                    <a:pt x="576" y="741"/>
                  </a:lnTo>
                  <a:lnTo>
                    <a:pt x="523" y="756"/>
                  </a:lnTo>
                  <a:lnTo>
                    <a:pt x="474" y="773"/>
                  </a:lnTo>
                  <a:lnTo>
                    <a:pt x="428" y="795"/>
                  </a:lnTo>
                  <a:lnTo>
                    <a:pt x="387" y="820"/>
                  </a:lnTo>
                  <a:lnTo>
                    <a:pt x="349" y="846"/>
                  </a:lnTo>
                  <a:lnTo>
                    <a:pt x="316" y="877"/>
                  </a:lnTo>
                  <a:lnTo>
                    <a:pt x="287" y="910"/>
                  </a:lnTo>
                  <a:lnTo>
                    <a:pt x="264" y="947"/>
                  </a:lnTo>
                  <a:lnTo>
                    <a:pt x="244" y="986"/>
                  </a:lnTo>
                  <a:lnTo>
                    <a:pt x="229" y="1028"/>
                  </a:lnTo>
                  <a:lnTo>
                    <a:pt x="219" y="1073"/>
                  </a:lnTo>
                  <a:lnTo>
                    <a:pt x="214" y="1119"/>
                  </a:lnTo>
                  <a:lnTo>
                    <a:pt x="214" y="1168"/>
                  </a:lnTo>
                  <a:lnTo>
                    <a:pt x="219" y="1218"/>
                  </a:lnTo>
                  <a:lnTo>
                    <a:pt x="229" y="1270"/>
                  </a:lnTo>
                  <a:lnTo>
                    <a:pt x="244" y="1325"/>
                  </a:lnTo>
                  <a:lnTo>
                    <a:pt x="263" y="1381"/>
                  </a:lnTo>
                  <a:lnTo>
                    <a:pt x="286" y="1438"/>
                  </a:lnTo>
                  <a:lnTo>
                    <a:pt x="315" y="1496"/>
                  </a:lnTo>
                  <a:lnTo>
                    <a:pt x="349" y="1556"/>
                  </a:lnTo>
                  <a:lnTo>
                    <a:pt x="387" y="1618"/>
                  </a:lnTo>
                  <a:lnTo>
                    <a:pt x="454" y="1541"/>
                  </a:lnTo>
                  <a:lnTo>
                    <a:pt x="526" y="1463"/>
                  </a:lnTo>
                  <a:lnTo>
                    <a:pt x="603" y="1388"/>
                  </a:lnTo>
                  <a:lnTo>
                    <a:pt x="687" y="1313"/>
                  </a:lnTo>
                  <a:lnTo>
                    <a:pt x="775" y="1241"/>
                  </a:lnTo>
                  <a:lnTo>
                    <a:pt x="794" y="1127"/>
                  </a:lnTo>
                  <a:lnTo>
                    <a:pt x="817" y="1019"/>
                  </a:lnTo>
                  <a:lnTo>
                    <a:pt x="843" y="914"/>
                  </a:lnTo>
                  <a:lnTo>
                    <a:pt x="874" y="814"/>
                  </a:lnTo>
                  <a:lnTo>
                    <a:pt x="908" y="717"/>
                  </a:lnTo>
                  <a:lnTo>
                    <a:pt x="881" y="716"/>
                  </a:lnTo>
                  <a:lnTo>
                    <a:pt x="853" y="714"/>
                  </a:lnTo>
                  <a:lnTo>
                    <a:pt x="827" y="714"/>
                  </a:lnTo>
                  <a:close/>
                  <a:moveTo>
                    <a:pt x="1649" y="149"/>
                  </a:moveTo>
                  <a:lnTo>
                    <a:pt x="1601" y="152"/>
                  </a:lnTo>
                  <a:lnTo>
                    <a:pt x="1553" y="163"/>
                  </a:lnTo>
                  <a:lnTo>
                    <a:pt x="1508" y="179"/>
                  </a:lnTo>
                  <a:lnTo>
                    <a:pt x="1462" y="201"/>
                  </a:lnTo>
                  <a:lnTo>
                    <a:pt x="1418" y="228"/>
                  </a:lnTo>
                  <a:lnTo>
                    <a:pt x="1374" y="261"/>
                  </a:lnTo>
                  <a:lnTo>
                    <a:pt x="1333" y="300"/>
                  </a:lnTo>
                  <a:lnTo>
                    <a:pt x="1337" y="316"/>
                  </a:lnTo>
                  <a:lnTo>
                    <a:pt x="1339" y="332"/>
                  </a:lnTo>
                  <a:lnTo>
                    <a:pt x="1336" y="362"/>
                  </a:lnTo>
                  <a:lnTo>
                    <a:pt x="1328" y="391"/>
                  </a:lnTo>
                  <a:lnTo>
                    <a:pt x="1314" y="416"/>
                  </a:lnTo>
                  <a:lnTo>
                    <a:pt x="1296" y="439"/>
                  </a:lnTo>
                  <a:lnTo>
                    <a:pt x="1274" y="456"/>
                  </a:lnTo>
                  <a:lnTo>
                    <a:pt x="1248" y="470"/>
                  </a:lnTo>
                  <a:lnTo>
                    <a:pt x="1220" y="479"/>
                  </a:lnTo>
                  <a:lnTo>
                    <a:pt x="1190" y="482"/>
                  </a:lnTo>
                  <a:lnTo>
                    <a:pt x="1158" y="535"/>
                  </a:lnTo>
                  <a:lnTo>
                    <a:pt x="1127" y="592"/>
                  </a:lnTo>
                  <a:lnTo>
                    <a:pt x="1229" y="611"/>
                  </a:lnTo>
                  <a:lnTo>
                    <a:pt x="1332" y="636"/>
                  </a:lnTo>
                  <a:lnTo>
                    <a:pt x="1437" y="665"/>
                  </a:lnTo>
                  <a:lnTo>
                    <a:pt x="1542" y="700"/>
                  </a:lnTo>
                  <a:lnTo>
                    <a:pt x="1648" y="739"/>
                  </a:lnTo>
                  <a:lnTo>
                    <a:pt x="1754" y="700"/>
                  </a:lnTo>
                  <a:lnTo>
                    <a:pt x="1860" y="665"/>
                  </a:lnTo>
                  <a:lnTo>
                    <a:pt x="1965" y="635"/>
                  </a:lnTo>
                  <a:lnTo>
                    <a:pt x="2067" y="611"/>
                  </a:lnTo>
                  <a:lnTo>
                    <a:pt x="2168" y="591"/>
                  </a:lnTo>
                  <a:lnTo>
                    <a:pt x="2133" y="525"/>
                  </a:lnTo>
                  <a:lnTo>
                    <a:pt x="2096" y="464"/>
                  </a:lnTo>
                  <a:lnTo>
                    <a:pt x="2058" y="408"/>
                  </a:lnTo>
                  <a:lnTo>
                    <a:pt x="2016" y="356"/>
                  </a:lnTo>
                  <a:lnTo>
                    <a:pt x="1975" y="310"/>
                  </a:lnTo>
                  <a:lnTo>
                    <a:pt x="1932" y="268"/>
                  </a:lnTo>
                  <a:lnTo>
                    <a:pt x="1887" y="232"/>
                  </a:lnTo>
                  <a:lnTo>
                    <a:pt x="1842" y="204"/>
                  </a:lnTo>
                  <a:lnTo>
                    <a:pt x="1795" y="180"/>
                  </a:lnTo>
                  <a:lnTo>
                    <a:pt x="1746" y="163"/>
                  </a:lnTo>
                  <a:lnTo>
                    <a:pt x="1699" y="152"/>
                  </a:lnTo>
                  <a:lnTo>
                    <a:pt x="1649" y="149"/>
                  </a:lnTo>
                  <a:close/>
                  <a:moveTo>
                    <a:pt x="1649" y="0"/>
                  </a:moveTo>
                  <a:lnTo>
                    <a:pt x="1706" y="3"/>
                  </a:lnTo>
                  <a:lnTo>
                    <a:pt x="1763" y="13"/>
                  </a:lnTo>
                  <a:lnTo>
                    <a:pt x="1818" y="30"/>
                  </a:lnTo>
                  <a:lnTo>
                    <a:pt x="1873" y="52"/>
                  </a:lnTo>
                  <a:lnTo>
                    <a:pt x="1926" y="80"/>
                  </a:lnTo>
                  <a:lnTo>
                    <a:pt x="1977" y="114"/>
                  </a:lnTo>
                  <a:lnTo>
                    <a:pt x="2028" y="154"/>
                  </a:lnTo>
                  <a:lnTo>
                    <a:pt x="2076" y="199"/>
                  </a:lnTo>
                  <a:lnTo>
                    <a:pt x="2122" y="249"/>
                  </a:lnTo>
                  <a:lnTo>
                    <a:pt x="2168" y="304"/>
                  </a:lnTo>
                  <a:lnTo>
                    <a:pt x="2210" y="365"/>
                  </a:lnTo>
                  <a:lnTo>
                    <a:pt x="2252" y="429"/>
                  </a:lnTo>
                  <a:lnTo>
                    <a:pt x="2290" y="498"/>
                  </a:lnTo>
                  <a:lnTo>
                    <a:pt x="2327" y="572"/>
                  </a:lnTo>
                  <a:lnTo>
                    <a:pt x="2400" y="566"/>
                  </a:lnTo>
                  <a:lnTo>
                    <a:pt x="2470" y="565"/>
                  </a:lnTo>
                  <a:lnTo>
                    <a:pt x="2545" y="566"/>
                  </a:lnTo>
                  <a:lnTo>
                    <a:pt x="2617" y="573"/>
                  </a:lnTo>
                  <a:lnTo>
                    <a:pt x="2686" y="582"/>
                  </a:lnTo>
                  <a:lnTo>
                    <a:pt x="2751" y="595"/>
                  </a:lnTo>
                  <a:lnTo>
                    <a:pt x="2812" y="612"/>
                  </a:lnTo>
                  <a:lnTo>
                    <a:pt x="2871" y="633"/>
                  </a:lnTo>
                  <a:lnTo>
                    <a:pt x="2925" y="656"/>
                  </a:lnTo>
                  <a:lnTo>
                    <a:pt x="2974" y="684"/>
                  </a:lnTo>
                  <a:lnTo>
                    <a:pt x="3021" y="715"/>
                  </a:lnTo>
                  <a:lnTo>
                    <a:pt x="3062" y="749"/>
                  </a:lnTo>
                  <a:lnTo>
                    <a:pt x="3100" y="787"/>
                  </a:lnTo>
                  <a:lnTo>
                    <a:pt x="3133" y="827"/>
                  </a:lnTo>
                  <a:lnTo>
                    <a:pt x="3163" y="872"/>
                  </a:lnTo>
                  <a:lnTo>
                    <a:pt x="3187" y="919"/>
                  </a:lnTo>
                  <a:lnTo>
                    <a:pt x="3206" y="970"/>
                  </a:lnTo>
                  <a:lnTo>
                    <a:pt x="3220" y="1022"/>
                  </a:lnTo>
                  <a:lnTo>
                    <a:pt x="3229" y="1077"/>
                  </a:lnTo>
                  <a:lnTo>
                    <a:pt x="3232" y="1133"/>
                  </a:lnTo>
                  <a:lnTo>
                    <a:pt x="3231" y="1191"/>
                  </a:lnTo>
                  <a:lnTo>
                    <a:pt x="3223" y="1251"/>
                  </a:lnTo>
                  <a:lnTo>
                    <a:pt x="3212" y="1312"/>
                  </a:lnTo>
                  <a:lnTo>
                    <a:pt x="3195" y="1375"/>
                  </a:lnTo>
                  <a:lnTo>
                    <a:pt x="3171" y="1439"/>
                  </a:lnTo>
                  <a:lnTo>
                    <a:pt x="3145" y="1504"/>
                  </a:lnTo>
                  <a:lnTo>
                    <a:pt x="3112" y="1570"/>
                  </a:lnTo>
                  <a:lnTo>
                    <a:pt x="3075" y="1638"/>
                  </a:lnTo>
                  <a:lnTo>
                    <a:pt x="3033" y="1705"/>
                  </a:lnTo>
                  <a:lnTo>
                    <a:pt x="3019" y="1723"/>
                  </a:lnTo>
                  <a:lnTo>
                    <a:pt x="3005" y="1742"/>
                  </a:lnTo>
                  <a:lnTo>
                    <a:pt x="3048" y="1806"/>
                  </a:lnTo>
                  <a:lnTo>
                    <a:pt x="3086" y="1869"/>
                  </a:lnTo>
                  <a:lnTo>
                    <a:pt x="3121" y="1933"/>
                  </a:lnTo>
                  <a:lnTo>
                    <a:pt x="3150" y="1996"/>
                  </a:lnTo>
                  <a:lnTo>
                    <a:pt x="3176" y="2058"/>
                  </a:lnTo>
                  <a:lnTo>
                    <a:pt x="3196" y="2120"/>
                  </a:lnTo>
                  <a:lnTo>
                    <a:pt x="3212" y="2181"/>
                  </a:lnTo>
                  <a:lnTo>
                    <a:pt x="3223" y="2240"/>
                  </a:lnTo>
                  <a:lnTo>
                    <a:pt x="3230" y="2298"/>
                  </a:lnTo>
                  <a:lnTo>
                    <a:pt x="3232" y="2355"/>
                  </a:lnTo>
                  <a:lnTo>
                    <a:pt x="3229" y="2411"/>
                  </a:lnTo>
                  <a:lnTo>
                    <a:pt x="3220" y="2465"/>
                  </a:lnTo>
                  <a:lnTo>
                    <a:pt x="3206" y="2517"/>
                  </a:lnTo>
                  <a:lnTo>
                    <a:pt x="3187" y="2567"/>
                  </a:lnTo>
                  <a:lnTo>
                    <a:pt x="3163" y="2615"/>
                  </a:lnTo>
                  <a:lnTo>
                    <a:pt x="3141" y="2648"/>
                  </a:lnTo>
                  <a:lnTo>
                    <a:pt x="3116" y="2680"/>
                  </a:lnTo>
                  <a:lnTo>
                    <a:pt x="3089" y="2709"/>
                  </a:lnTo>
                  <a:lnTo>
                    <a:pt x="3091" y="2719"/>
                  </a:lnTo>
                  <a:lnTo>
                    <a:pt x="3092" y="2727"/>
                  </a:lnTo>
                  <a:lnTo>
                    <a:pt x="3089" y="2757"/>
                  </a:lnTo>
                  <a:lnTo>
                    <a:pt x="3080" y="2785"/>
                  </a:lnTo>
                  <a:lnTo>
                    <a:pt x="3067" y="2811"/>
                  </a:lnTo>
                  <a:lnTo>
                    <a:pt x="3049" y="2833"/>
                  </a:lnTo>
                  <a:lnTo>
                    <a:pt x="3026" y="2851"/>
                  </a:lnTo>
                  <a:lnTo>
                    <a:pt x="3002" y="2865"/>
                  </a:lnTo>
                  <a:lnTo>
                    <a:pt x="2973" y="2873"/>
                  </a:lnTo>
                  <a:lnTo>
                    <a:pt x="2944" y="2876"/>
                  </a:lnTo>
                  <a:lnTo>
                    <a:pt x="2917" y="2873"/>
                  </a:lnTo>
                  <a:lnTo>
                    <a:pt x="2892" y="2866"/>
                  </a:lnTo>
                  <a:lnTo>
                    <a:pt x="2868" y="2854"/>
                  </a:lnTo>
                  <a:lnTo>
                    <a:pt x="2811" y="2874"/>
                  </a:lnTo>
                  <a:lnTo>
                    <a:pt x="2750" y="2891"/>
                  </a:lnTo>
                  <a:lnTo>
                    <a:pt x="2685" y="2905"/>
                  </a:lnTo>
                  <a:lnTo>
                    <a:pt x="2617" y="2914"/>
                  </a:lnTo>
                  <a:lnTo>
                    <a:pt x="2545" y="2920"/>
                  </a:lnTo>
                  <a:lnTo>
                    <a:pt x="2470" y="2922"/>
                  </a:lnTo>
                  <a:lnTo>
                    <a:pt x="2400" y="2921"/>
                  </a:lnTo>
                  <a:lnTo>
                    <a:pt x="2327" y="2915"/>
                  </a:lnTo>
                  <a:lnTo>
                    <a:pt x="2290" y="2988"/>
                  </a:lnTo>
                  <a:lnTo>
                    <a:pt x="2252" y="3058"/>
                  </a:lnTo>
                  <a:lnTo>
                    <a:pt x="2210" y="3122"/>
                  </a:lnTo>
                  <a:lnTo>
                    <a:pt x="2168" y="3183"/>
                  </a:lnTo>
                  <a:lnTo>
                    <a:pt x="2124" y="3238"/>
                  </a:lnTo>
                  <a:lnTo>
                    <a:pt x="2076" y="3288"/>
                  </a:lnTo>
                  <a:lnTo>
                    <a:pt x="2028" y="3333"/>
                  </a:lnTo>
                  <a:lnTo>
                    <a:pt x="1978" y="3373"/>
                  </a:lnTo>
                  <a:lnTo>
                    <a:pt x="1926" y="3407"/>
                  </a:lnTo>
                  <a:lnTo>
                    <a:pt x="1873" y="3435"/>
                  </a:lnTo>
                  <a:lnTo>
                    <a:pt x="1819" y="3457"/>
                  </a:lnTo>
                  <a:lnTo>
                    <a:pt x="1763" y="3474"/>
                  </a:lnTo>
                  <a:lnTo>
                    <a:pt x="1707" y="3484"/>
                  </a:lnTo>
                  <a:lnTo>
                    <a:pt x="1649" y="3487"/>
                  </a:lnTo>
                  <a:lnTo>
                    <a:pt x="1591" y="3484"/>
                  </a:lnTo>
                  <a:lnTo>
                    <a:pt x="1534" y="3474"/>
                  </a:lnTo>
                  <a:lnTo>
                    <a:pt x="1478" y="3457"/>
                  </a:lnTo>
                  <a:lnTo>
                    <a:pt x="1424" y="3435"/>
                  </a:lnTo>
                  <a:lnTo>
                    <a:pt x="1370" y="3407"/>
                  </a:lnTo>
                  <a:lnTo>
                    <a:pt x="1319" y="3373"/>
                  </a:lnTo>
                  <a:lnTo>
                    <a:pt x="1268" y="3333"/>
                  </a:lnTo>
                  <a:lnTo>
                    <a:pt x="1221" y="3288"/>
                  </a:lnTo>
                  <a:lnTo>
                    <a:pt x="1174" y="3238"/>
                  </a:lnTo>
                  <a:lnTo>
                    <a:pt x="1129" y="3183"/>
                  </a:lnTo>
                  <a:lnTo>
                    <a:pt x="1086" y="3122"/>
                  </a:lnTo>
                  <a:lnTo>
                    <a:pt x="1045" y="3058"/>
                  </a:lnTo>
                  <a:lnTo>
                    <a:pt x="1006" y="2988"/>
                  </a:lnTo>
                  <a:lnTo>
                    <a:pt x="970" y="2915"/>
                  </a:lnTo>
                  <a:lnTo>
                    <a:pt x="896" y="2921"/>
                  </a:lnTo>
                  <a:lnTo>
                    <a:pt x="827" y="2922"/>
                  </a:lnTo>
                  <a:lnTo>
                    <a:pt x="751" y="2920"/>
                  </a:lnTo>
                  <a:lnTo>
                    <a:pt x="679" y="2914"/>
                  </a:lnTo>
                  <a:lnTo>
                    <a:pt x="611" y="2905"/>
                  </a:lnTo>
                  <a:lnTo>
                    <a:pt x="546" y="2891"/>
                  </a:lnTo>
                  <a:lnTo>
                    <a:pt x="484" y="2874"/>
                  </a:lnTo>
                  <a:lnTo>
                    <a:pt x="427" y="2854"/>
                  </a:lnTo>
                  <a:lnTo>
                    <a:pt x="372" y="2830"/>
                  </a:lnTo>
                  <a:lnTo>
                    <a:pt x="322" y="2802"/>
                  </a:lnTo>
                  <a:lnTo>
                    <a:pt x="276" y="2772"/>
                  </a:lnTo>
                  <a:lnTo>
                    <a:pt x="234" y="2738"/>
                  </a:lnTo>
                  <a:lnTo>
                    <a:pt x="196" y="2700"/>
                  </a:lnTo>
                  <a:lnTo>
                    <a:pt x="163" y="2660"/>
                  </a:lnTo>
                  <a:lnTo>
                    <a:pt x="134" y="2615"/>
                  </a:lnTo>
                  <a:lnTo>
                    <a:pt x="124" y="2593"/>
                  </a:lnTo>
                  <a:lnTo>
                    <a:pt x="113" y="2571"/>
                  </a:lnTo>
                  <a:lnTo>
                    <a:pt x="87" y="2561"/>
                  </a:lnTo>
                  <a:lnTo>
                    <a:pt x="63" y="2549"/>
                  </a:lnTo>
                  <a:lnTo>
                    <a:pt x="41" y="2531"/>
                  </a:lnTo>
                  <a:lnTo>
                    <a:pt x="24" y="2510"/>
                  </a:lnTo>
                  <a:lnTo>
                    <a:pt x="11" y="2485"/>
                  </a:lnTo>
                  <a:lnTo>
                    <a:pt x="2" y="2458"/>
                  </a:lnTo>
                  <a:lnTo>
                    <a:pt x="0" y="2429"/>
                  </a:lnTo>
                  <a:lnTo>
                    <a:pt x="2" y="2404"/>
                  </a:lnTo>
                  <a:lnTo>
                    <a:pt x="8" y="2381"/>
                  </a:lnTo>
                  <a:lnTo>
                    <a:pt x="18" y="2360"/>
                  </a:lnTo>
                  <a:lnTo>
                    <a:pt x="32" y="2339"/>
                  </a:lnTo>
                  <a:lnTo>
                    <a:pt x="48" y="2323"/>
                  </a:lnTo>
                  <a:lnTo>
                    <a:pt x="66" y="2308"/>
                  </a:lnTo>
                  <a:lnTo>
                    <a:pt x="73" y="2241"/>
                  </a:lnTo>
                  <a:lnTo>
                    <a:pt x="86" y="2173"/>
                  </a:lnTo>
                  <a:lnTo>
                    <a:pt x="106" y="2103"/>
                  </a:lnTo>
                  <a:lnTo>
                    <a:pt x="131" y="2032"/>
                  </a:lnTo>
                  <a:lnTo>
                    <a:pt x="163" y="1961"/>
                  </a:lnTo>
                  <a:lnTo>
                    <a:pt x="200" y="1888"/>
                  </a:lnTo>
                  <a:lnTo>
                    <a:pt x="243" y="1815"/>
                  </a:lnTo>
                  <a:lnTo>
                    <a:pt x="291" y="1742"/>
                  </a:lnTo>
                  <a:lnTo>
                    <a:pt x="279" y="1723"/>
                  </a:lnTo>
                  <a:lnTo>
                    <a:pt x="265" y="1705"/>
                  </a:lnTo>
                  <a:lnTo>
                    <a:pt x="223" y="1638"/>
                  </a:lnTo>
                  <a:lnTo>
                    <a:pt x="184" y="1570"/>
                  </a:lnTo>
                  <a:lnTo>
                    <a:pt x="153" y="1504"/>
                  </a:lnTo>
                  <a:lnTo>
                    <a:pt x="125" y="1439"/>
                  </a:lnTo>
                  <a:lnTo>
                    <a:pt x="103" y="1375"/>
                  </a:lnTo>
                  <a:lnTo>
                    <a:pt x="85" y="1312"/>
                  </a:lnTo>
                  <a:lnTo>
                    <a:pt x="73" y="1251"/>
                  </a:lnTo>
                  <a:lnTo>
                    <a:pt x="66" y="1191"/>
                  </a:lnTo>
                  <a:lnTo>
                    <a:pt x="65" y="1133"/>
                  </a:lnTo>
                  <a:lnTo>
                    <a:pt x="68" y="1077"/>
                  </a:lnTo>
                  <a:lnTo>
                    <a:pt x="76" y="1022"/>
                  </a:lnTo>
                  <a:lnTo>
                    <a:pt x="90" y="970"/>
                  </a:lnTo>
                  <a:lnTo>
                    <a:pt x="109" y="919"/>
                  </a:lnTo>
                  <a:lnTo>
                    <a:pt x="134" y="872"/>
                  </a:lnTo>
                  <a:lnTo>
                    <a:pt x="163" y="827"/>
                  </a:lnTo>
                  <a:lnTo>
                    <a:pt x="196" y="787"/>
                  </a:lnTo>
                  <a:lnTo>
                    <a:pt x="234" y="749"/>
                  </a:lnTo>
                  <a:lnTo>
                    <a:pt x="276" y="715"/>
                  </a:lnTo>
                  <a:lnTo>
                    <a:pt x="322" y="684"/>
                  </a:lnTo>
                  <a:lnTo>
                    <a:pt x="372" y="656"/>
                  </a:lnTo>
                  <a:lnTo>
                    <a:pt x="427" y="633"/>
                  </a:lnTo>
                  <a:lnTo>
                    <a:pt x="484" y="612"/>
                  </a:lnTo>
                  <a:lnTo>
                    <a:pt x="546" y="595"/>
                  </a:lnTo>
                  <a:lnTo>
                    <a:pt x="611" y="582"/>
                  </a:lnTo>
                  <a:lnTo>
                    <a:pt x="679" y="573"/>
                  </a:lnTo>
                  <a:lnTo>
                    <a:pt x="751" y="566"/>
                  </a:lnTo>
                  <a:lnTo>
                    <a:pt x="827" y="565"/>
                  </a:lnTo>
                  <a:lnTo>
                    <a:pt x="896" y="566"/>
                  </a:lnTo>
                  <a:lnTo>
                    <a:pt x="970" y="572"/>
                  </a:lnTo>
                  <a:lnTo>
                    <a:pt x="999" y="512"/>
                  </a:lnTo>
                  <a:lnTo>
                    <a:pt x="1030" y="458"/>
                  </a:lnTo>
                  <a:lnTo>
                    <a:pt x="1062" y="405"/>
                  </a:lnTo>
                  <a:lnTo>
                    <a:pt x="1051" y="383"/>
                  </a:lnTo>
                  <a:lnTo>
                    <a:pt x="1044" y="358"/>
                  </a:lnTo>
                  <a:lnTo>
                    <a:pt x="1041" y="332"/>
                  </a:lnTo>
                  <a:lnTo>
                    <a:pt x="1044" y="302"/>
                  </a:lnTo>
                  <a:lnTo>
                    <a:pt x="1052" y="275"/>
                  </a:lnTo>
                  <a:lnTo>
                    <a:pt x="1066" y="249"/>
                  </a:lnTo>
                  <a:lnTo>
                    <a:pt x="1084" y="227"/>
                  </a:lnTo>
                  <a:lnTo>
                    <a:pt x="1106" y="209"/>
                  </a:lnTo>
                  <a:lnTo>
                    <a:pt x="1132" y="195"/>
                  </a:lnTo>
                  <a:lnTo>
                    <a:pt x="1159" y="187"/>
                  </a:lnTo>
                  <a:lnTo>
                    <a:pt x="1190" y="184"/>
                  </a:lnTo>
                  <a:lnTo>
                    <a:pt x="1210" y="186"/>
                  </a:lnTo>
                  <a:lnTo>
                    <a:pt x="1230" y="192"/>
                  </a:lnTo>
                  <a:lnTo>
                    <a:pt x="1278" y="149"/>
                  </a:lnTo>
                  <a:lnTo>
                    <a:pt x="1327" y="111"/>
                  </a:lnTo>
                  <a:lnTo>
                    <a:pt x="1378" y="78"/>
                  </a:lnTo>
                  <a:lnTo>
                    <a:pt x="1429" y="51"/>
                  </a:lnTo>
                  <a:lnTo>
                    <a:pt x="1482" y="29"/>
                  </a:lnTo>
                  <a:lnTo>
                    <a:pt x="1536" y="13"/>
                  </a:lnTo>
                  <a:lnTo>
                    <a:pt x="1592" y="3"/>
                  </a:lnTo>
                  <a:lnTo>
                    <a:pt x="164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7">
              <a:extLst>
                <a:ext uri="{FF2B5EF4-FFF2-40B4-BE49-F238E27FC236}">
                  <a16:creationId xmlns:a16="http://schemas.microsoft.com/office/drawing/2014/main" id="{0E60191F-055C-4DD3-B59F-8D03D66C21A1}"/>
                </a:ext>
              </a:extLst>
            </p:cNvPr>
            <p:cNvSpPr>
              <a:spLocks/>
            </p:cNvSpPr>
            <p:nvPr/>
          </p:nvSpPr>
          <p:spPr bwMode="auto">
            <a:xfrm>
              <a:off x="1410" y="1565"/>
              <a:ext cx="54" cy="55"/>
            </a:xfrm>
            <a:custGeom>
              <a:avLst/>
              <a:gdLst>
                <a:gd name="T0" fmla="*/ 298 w 598"/>
                <a:gd name="T1" fmla="*/ 0 h 595"/>
                <a:gd name="T2" fmla="*/ 342 w 598"/>
                <a:gd name="T3" fmla="*/ 3 h 595"/>
                <a:gd name="T4" fmla="*/ 385 w 598"/>
                <a:gd name="T5" fmla="*/ 12 h 595"/>
                <a:gd name="T6" fmla="*/ 424 w 598"/>
                <a:gd name="T7" fmla="*/ 27 h 595"/>
                <a:gd name="T8" fmla="*/ 461 w 598"/>
                <a:gd name="T9" fmla="*/ 47 h 595"/>
                <a:gd name="T10" fmla="*/ 495 w 598"/>
                <a:gd name="T11" fmla="*/ 72 h 595"/>
                <a:gd name="T12" fmla="*/ 523 w 598"/>
                <a:gd name="T13" fmla="*/ 102 h 595"/>
                <a:gd name="T14" fmla="*/ 549 w 598"/>
                <a:gd name="T15" fmla="*/ 135 h 595"/>
                <a:gd name="T16" fmla="*/ 569 w 598"/>
                <a:gd name="T17" fmla="*/ 172 h 595"/>
                <a:gd name="T18" fmla="*/ 585 w 598"/>
                <a:gd name="T19" fmla="*/ 211 h 595"/>
                <a:gd name="T20" fmla="*/ 594 w 598"/>
                <a:gd name="T21" fmla="*/ 253 h 595"/>
                <a:gd name="T22" fmla="*/ 598 w 598"/>
                <a:gd name="T23" fmla="*/ 298 h 595"/>
                <a:gd name="T24" fmla="*/ 594 w 598"/>
                <a:gd name="T25" fmla="*/ 342 h 595"/>
                <a:gd name="T26" fmla="*/ 585 w 598"/>
                <a:gd name="T27" fmla="*/ 384 h 595"/>
                <a:gd name="T28" fmla="*/ 569 w 598"/>
                <a:gd name="T29" fmla="*/ 423 h 595"/>
                <a:gd name="T30" fmla="*/ 549 w 598"/>
                <a:gd name="T31" fmla="*/ 460 h 595"/>
                <a:gd name="T32" fmla="*/ 523 w 598"/>
                <a:gd name="T33" fmla="*/ 493 h 595"/>
                <a:gd name="T34" fmla="*/ 495 w 598"/>
                <a:gd name="T35" fmla="*/ 523 h 595"/>
                <a:gd name="T36" fmla="*/ 461 w 598"/>
                <a:gd name="T37" fmla="*/ 548 h 595"/>
                <a:gd name="T38" fmla="*/ 424 w 598"/>
                <a:gd name="T39" fmla="*/ 568 h 595"/>
                <a:gd name="T40" fmla="*/ 385 w 598"/>
                <a:gd name="T41" fmla="*/ 583 h 595"/>
                <a:gd name="T42" fmla="*/ 342 w 598"/>
                <a:gd name="T43" fmla="*/ 592 h 595"/>
                <a:gd name="T44" fmla="*/ 298 w 598"/>
                <a:gd name="T45" fmla="*/ 595 h 595"/>
                <a:gd name="T46" fmla="*/ 253 w 598"/>
                <a:gd name="T47" fmla="*/ 592 h 595"/>
                <a:gd name="T48" fmla="*/ 212 w 598"/>
                <a:gd name="T49" fmla="*/ 583 h 595"/>
                <a:gd name="T50" fmla="*/ 172 w 598"/>
                <a:gd name="T51" fmla="*/ 568 h 595"/>
                <a:gd name="T52" fmla="*/ 136 w 598"/>
                <a:gd name="T53" fmla="*/ 548 h 595"/>
                <a:gd name="T54" fmla="*/ 102 w 598"/>
                <a:gd name="T55" fmla="*/ 523 h 595"/>
                <a:gd name="T56" fmla="*/ 73 w 598"/>
                <a:gd name="T57" fmla="*/ 493 h 595"/>
                <a:gd name="T58" fmla="*/ 48 w 598"/>
                <a:gd name="T59" fmla="*/ 460 h 595"/>
                <a:gd name="T60" fmla="*/ 28 w 598"/>
                <a:gd name="T61" fmla="*/ 423 h 595"/>
                <a:gd name="T62" fmla="*/ 13 w 598"/>
                <a:gd name="T63" fmla="*/ 384 h 595"/>
                <a:gd name="T64" fmla="*/ 3 w 598"/>
                <a:gd name="T65" fmla="*/ 342 h 595"/>
                <a:gd name="T66" fmla="*/ 0 w 598"/>
                <a:gd name="T67" fmla="*/ 298 h 595"/>
                <a:gd name="T68" fmla="*/ 3 w 598"/>
                <a:gd name="T69" fmla="*/ 253 h 595"/>
                <a:gd name="T70" fmla="*/ 13 w 598"/>
                <a:gd name="T71" fmla="*/ 211 h 595"/>
                <a:gd name="T72" fmla="*/ 28 w 598"/>
                <a:gd name="T73" fmla="*/ 172 h 595"/>
                <a:gd name="T74" fmla="*/ 48 w 598"/>
                <a:gd name="T75" fmla="*/ 135 h 595"/>
                <a:gd name="T76" fmla="*/ 73 w 598"/>
                <a:gd name="T77" fmla="*/ 102 h 595"/>
                <a:gd name="T78" fmla="*/ 102 w 598"/>
                <a:gd name="T79" fmla="*/ 72 h 595"/>
                <a:gd name="T80" fmla="*/ 136 w 598"/>
                <a:gd name="T81" fmla="*/ 47 h 595"/>
                <a:gd name="T82" fmla="*/ 172 w 598"/>
                <a:gd name="T83" fmla="*/ 27 h 595"/>
                <a:gd name="T84" fmla="*/ 212 w 598"/>
                <a:gd name="T85" fmla="*/ 12 h 595"/>
                <a:gd name="T86" fmla="*/ 253 w 598"/>
                <a:gd name="T87" fmla="*/ 3 h 595"/>
                <a:gd name="T88" fmla="*/ 298 w 598"/>
                <a:gd name="T89" fmla="*/ 0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98" h="595">
                  <a:moveTo>
                    <a:pt x="298" y="0"/>
                  </a:moveTo>
                  <a:lnTo>
                    <a:pt x="342" y="3"/>
                  </a:lnTo>
                  <a:lnTo>
                    <a:pt x="385" y="12"/>
                  </a:lnTo>
                  <a:lnTo>
                    <a:pt x="424" y="27"/>
                  </a:lnTo>
                  <a:lnTo>
                    <a:pt x="461" y="47"/>
                  </a:lnTo>
                  <a:lnTo>
                    <a:pt x="495" y="72"/>
                  </a:lnTo>
                  <a:lnTo>
                    <a:pt x="523" y="102"/>
                  </a:lnTo>
                  <a:lnTo>
                    <a:pt x="549" y="135"/>
                  </a:lnTo>
                  <a:lnTo>
                    <a:pt x="569" y="172"/>
                  </a:lnTo>
                  <a:lnTo>
                    <a:pt x="585" y="211"/>
                  </a:lnTo>
                  <a:lnTo>
                    <a:pt x="594" y="253"/>
                  </a:lnTo>
                  <a:lnTo>
                    <a:pt x="598" y="298"/>
                  </a:lnTo>
                  <a:lnTo>
                    <a:pt x="594" y="342"/>
                  </a:lnTo>
                  <a:lnTo>
                    <a:pt x="585" y="384"/>
                  </a:lnTo>
                  <a:lnTo>
                    <a:pt x="569" y="423"/>
                  </a:lnTo>
                  <a:lnTo>
                    <a:pt x="549" y="460"/>
                  </a:lnTo>
                  <a:lnTo>
                    <a:pt x="523" y="493"/>
                  </a:lnTo>
                  <a:lnTo>
                    <a:pt x="495" y="523"/>
                  </a:lnTo>
                  <a:lnTo>
                    <a:pt x="461" y="548"/>
                  </a:lnTo>
                  <a:lnTo>
                    <a:pt x="424" y="568"/>
                  </a:lnTo>
                  <a:lnTo>
                    <a:pt x="385" y="583"/>
                  </a:lnTo>
                  <a:lnTo>
                    <a:pt x="342" y="592"/>
                  </a:lnTo>
                  <a:lnTo>
                    <a:pt x="298" y="595"/>
                  </a:lnTo>
                  <a:lnTo>
                    <a:pt x="253" y="592"/>
                  </a:lnTo>
                  <a:lnTo>
                    <a:pt x="212" y="583"/>
                  </a:lnTo>
                  <a:lnTo>
                    <a:pt x="172" y="568"/>
                  </a:lnTo>
                  <a:lnTo>
                    <a:pt x="136" y="548"/>
                  </a:lnTo>
                  <a:lnTo>
                    <a:pt x="102" y="523"/>
                  </a:lnTo>
                  <a:lnTo>
                    <a:pt x="73" y="493"/>
                  </a:lnTo>
                  <a:lnTo>
                    <a:pt x="48" y="460"/>
                  </a:lnTo>
                  <a:lnTo>
                    <a:pt x="28" y="423"/>
                  </a:lnTo>
                  <a:lnTo>
                    <a:pt x="13" y="384"/>
                  </a:lnTo>
                  <a:lnTo>
                    <a:pt x="3" y="342"/>
                  </a:lnTo>
                  <a:lnTo>
                    <a:pt x="0" y="298"/>
                  </a:lnTo>
                  <a:lnTo>
                    <a:pt x="3" y="253"/>
                  </a:lnTo>
                  <a:lnTo>
                    <a:pt x="13" y="211"/>
                  </a:lnTo>
                  <a:lnTo>
                    <a:pt x="28" y="172"/>
                  </a:lnTo>
                  <a:lnTo>
                    <a:pt x="48" y="135"/>
                  </a:lnTo>
                  <a:lnTo>
                    <a:pt x="73" y="102"/>
                  </a:lnTo>
                  <a:lnTo>
                    <a:pt x="102" y="72"/>
                  </a:lnTo>
                  <a:lnTo>
                    <a:pt x="136" y="47"/>
                  </a:lnTo>
                  <a:lnTo>
                    <a:pt x="172" y="27"/>
                  </a:lnTo>
                  <a:lnTo>
                    <a:pt x="212" y="12"/>
                  </a:lnTo>
                  <a:lnTo>
                    <a:pt x="253" y="3"/>
                  </a:lnTo>
                  <a:lnTo>
                    <a:pt x="2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19" name="Group 10">
            <a:extLst>
              <a:ext uri="{FF2B5EF4-FFF2-40B4-BE49-F238E27FC236}">
                <a16:creationId xmlns:a16="http://schemas.microsoft.com/office/drawing/2014/main" id="{0468F237-6390-466E-99E6-5EB0B3DF5074}"/>
              </a:ext>
            </a:extLst>
          </p:cNvPr>
          <p:cNvGrpSpPr>
            <a:grpSpLocks noChangeAspect="1"/>
          </p:cNvGrpSpPr>
          <p:nvPr/>
        </p:nvGrpSpPr>
        <p:grpSpPr bwMode="auto">
          <a:xfrm>
            <a:off x="4951578" y="2676843"/>
            <a:ext cx="396875" cy="396875"/>
            <a:chOff x="2989" y="1455"/>
            <a:chExt cx="250" cy="250"/>
          </a:xfrm>
          <a:solidFill>
            <a:schemeClr val="bg1"/>
          </a:solidFill>
        </p:grpSpPr>
        <p:sp>
          <p:nvSpPr>
            <p:cNvPr id="20" name="Freeform 12">
              <a:extLst>
                <a:ext uri="{FF2B5EF4-FFF2-40B4-BE49-F238E27FC236}">
                  <a16:creationId xmlns:a16="http://schemas.microsoft.com/office/drawing/2014/main" id="{6ABBA7DB-299E-4509-A149-4F76AE111AF4}"/>
                </a:ext>
              </a:extLst>
            </p:cNvPr>
            <p:cNvSpPr>
              <a:spLocks/>
            </p:cNvSpPr>
            <p:nvPr/>
          </p:nvSpPr>
          <p:spPr bwMode="auto">
            <a:xfrm>
              <a:off x="2989" y="1455"/>
              <a:ext cx="250" cy="250"/>
            </a:xfrm>
            <a:custGeom>
              <a:avLst/>
              <a:gdLst>
                <a:gd name="T0" fmla="*/ 2620 w 3500"/>
                <a:gd name="T1" fmla="*/ 0 h 3500"/>
                <a:gd name="T2" fmla="*/ 2550 w 3500"/>
                <a:gd name="T3" fmla="*/ 78 h 3500"/>
                <a:gd name="T4" fmla="*/ 2469 w 3500"/>
                <a:gd name="T5" fmla="*/ 213 h 3500"/>
                <a:gd name="T6" fmla="*/ 389 w 3500"/>
                <a:gd name="T7" fmla="*/ 369 h 3500"/>
                <a:gd name="T8" fmla="*/ 372 w 3500"/>
                <a:gd name="T9" fmla="*/ 380 h 3500"/>
                <a:gd name="T10" fmla="*/ 369 w 3500"/>
                <a:gd name="T11" fmla="*/ 3111 h 3500"/>
                <a:gd name="T12" fmla="*/ 380 w 3500"/>
                <a:gd name="T13" fmla="*/ 3128 h 3500"/>
                <a:gd name="T14" fmla="*/ 3111 w 3500"/>
                <a:gd name="T15" fmla="*/ 3131 h 3500"/>
                <a:gd name="T16" fmla="*/ 3128 w 3500"/>
                <a:gd name="T17" fmla="*/ 3120 h 3500"/>
                <a:gd name="T18" fmla="*/ 3131 w 3500"/>
                <a:gd name="T19" fmla="*/ 1503 h 3500"/>
                <a:gd name="T20" fmla="*/ 3500 w 3500"/>
                <a:gd name="T21" fmla="*/ 862 h 3500"/>
                <a:gd name="T22" fmla="*/ 3497 w 3500"/>
                <a:gd name="T23" fmla="*/ 3160 h 3500"/>
                <a:gd name="T24" fmla="*/ 3473 w 3500"/>
                <a:gd name="T25" fmla="*/ 3252 h 3500"/>
                <a:gd name="T26" fmla="*/ 3430 w 3500"/>
                <a:gd name="T27" fmla="*/ 3333 h 3500"/>
                <a:gd name="T28" fmla="*/ 3370 w 3500"/>
                <a:gd name="T29" fmla="*/ 3401 h 3500"/>
                <a:gd name="T30" fmla="*/ 3294 w 3500"/>
                <a:gd name="T31" fmla="*/ 3454 h 3500"/>
                <a:gd name="T32" fmla="*/ 3207 w 3500"/>
                <a:gd name="T33" fmla="*/ 3488 h 3500"/>
                <a:gd name="T34" fmla="*/ 3111 w 3500"/>
                <a:gd name="T35" fmla="*/ 3500 h 3500"/>
                <a:gd name="T36" fmla="*/ 340 w 3500"/>
                <a:gd name="T37" fmla="*/ 3497 h 3500"/>
                <a:gd name="T38" fmla="*/ 248 w 3500"/>
                <a:gd name="T39" fmla="*/ 3473 h 3500"/>
                <a:gd name="T40" fmla="*/ 167 w 3500"/>
                <a:gd name="T41" fmla="*/ 3430 h 3500"/>
                <a:gd name="T42" fmla="*/ 99 w 3500"/>
                <a:gd name="T43" fmla="*/ 3370 h 3500"/>
                <a:gd name="T44" fmla="*/ 46 w 3500"/>
                <a:gd name="T45" fmla="*/ 3294 h 3500"/>
                <a:gd name="T46" fmla="*/ 12 w 3500"/>
                <a:gd name="T47" fmla="*/ 3207 h 3500"/>
                <a:gd name="T48" fmla="*/ 0 w 3500"/>
                <a:gd name="T49" fmla="*/ 3111 h 3500"/>
                <a:gd name="T50" fmla="*/ 3 w 3500"/>
                <a:gd name="T51" fmla="*/ 340 h 3500"/>
                <a:gd name="T52" fmla="*/ 27 w 3500"/>
                <a:gd name="T53" fmla="*/ 248 h 3500"/>
                <a:gd name="T54" fmla="*/ 70 w 3500"/>
                <a:gd name="T55" fmla="*/ 167 h 3500"/>
                <a:gd name="T56" fmla="*/ 130 w 3500"/>
                <a:gd name="T57" fmla="*/ 99 h 3500"/>
                <a:gd name="T58" fmla="*/ 206 w 3500"/>
                <a:gd name="T59" fmla="*/ 46 h 3500"/>
                <a:gd name="T60" fmla="*/ 293 w 3500"/>
                <a:gd name="T61" fmla="*/ 12 h 3500"/>
                <a:gd name="T62" fmla="*/ 389 w 3500"/>
                <a:gd name="T63" fmla="*/ 0 h 3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00" h="3500">
                  <a:moveTo>
                    <a:pt x="389" y="0"/>
                  </a:moveTo>
                  <a:lnTo>
                    <a:pt x="2620" y="0"/>
                  </a:lnTo>
                  <a:lnTo>
                    <a:pt x="2583" y="37"/>
                  </a:lnTo>
                  <a:lnTo>
                    <a:pt x="2550" y="78"/>
                  </a:lnTo>
                  <a:lnTo>
                    <a:pt x="2521" y="123"/>
                  </a:lnTo>
                  <a:lnTo>
                    <a:pt x="2469" y="213"/>
                  </a:lnTo>
                  <a:lnTo>
                    <a:pt x="2378" y="369"/>
                  </a:lnTo>
                  <a:lnTo>
                    <a:pt x="389" y="369"/>
                  </a:lnTo>
                  <a:lnTo>
                    <a:pt x="380" y="372"/>
                  </a:lnTo>
                  <a:lnTo>
                    <a:pt x="372" y="380"/>
                  </a:lnTo>
                  <a:lnTo>
                    <a:pt x="369" y="389"/>
                  </a:lnTo>
                  <a:lnTo>
                    <a:pt x="369" y="3111"/>
                  </a:lnTo>
                  <a:lnTo>
                    <a:pt x="372" y="3120"/>
                  </a:lnTo>
                  <a:lnTo>
                    <a:pt x="380" y="3128"/>
                  </a:lnTo>
                  <a:lnTo>
                    <a:pt x="389" y="3131"/>
                  </a:lnTo>
                  <a:lnTo>
                    <a:pt x="3111" y="3131"/>
                  </a:lnTo>
                  <a:lnTo>
                    <a:pt x="3120" y="3128"/>
                  </a:lnTo>
                  <a:lnTo>
                    <a:pt x="3128" y="3120"/>
                  </a:lnTo>
                  <a:lnTo>
                    <a:pt x="3131" y="3111"/>
                  </a:lnTo>
                  <a:lnTo>
                    <a:pt x="3131" y="1503"/>
                  </a:lnTo>
                  <a:lnTo>
                    <a:pt x="3362" y="1101"/>
                  </a:lnTo>
                  <a:lnTo>
                    <a:pt x="3500" y="862"/>
                  </a:lnTo>
                  <a:lnTo>
                    <a:pt x="3500" y="3111"/>
                  </a:lnTo>
                  <a:lnTo>
                    <a:pt x="3497" y="3160"/>
                  </a:lnTo>
                  <a:lnTo>
                    <a:pt x="3488" y="3207"/>
                  </a:lnTo>
                  <a:lnTo>
                    <a:pt x="3473" y="3252"/>
                  </a:lnTo>
                  <a:lnTo>
                    <a:pt x="3454" y="3294"/>
                  </a:lnTo>
                  <a:lnTo>
                    <a:pt x="3430" y="3333"/>
                  </a:lnTo>
                  <a:lnTo>
                    <a:pt x="3401" y="3370"/>
                  </a:lnTo>
                  <a:lnTo>
                    <a:pt x="3370" y="3401"/>
                  </a:lnTo>
                  <a:lnTo>
                    <a:pt x="3333" y="3430"/>
                  </a:lnTo>
                  <a:lnTo>
                    <a:pt x="3294" y="3454"/>
                  </a:lnTo>
                  <a:lnTo>
                    <a:pt x="3252" y="3473"/>
                  </a:lnTo>
                  <a:lnTo>
                    <a:pt x="3207" y="3488"/>
                  </a:lnTo>
                  <a:lnTo>
                    <a:pt x="3160" y="3497"/>
                  </a:lnTo>
                  <a:lnTo>
                    <a:pt x="3111" y="3500"/>
                  </a:lnTo>
                  <a:lnTo>
                    <a:pt x="389" y="3500"/>
                  </a:lnTo>
                  <a:lnTo>
                    <a:pt x="340" y="3497"/>
                  </a:lnTo>
                  <a:lnTo>
                    <a:pt x="293" y="3488"/>
                  </a:lnTo>
                  <a:lnTo>
                    <a:pt x="248" y="3473"/>
                  </a:lnTo>
                  <a:lnTo>
                    <a:pt x="206" y="3454"/>
                  </a:lnTo>
                  <a:lnTo>
                    <a:pt x="167" y="3430"/>
                  </a:lnTo>
                  <a:lnTo>
                    <a:pt x="130" y="3401"/>
                  </a:lnTo>
                  <a:lnTo>
                    <a:pt x="99" y="3370"/>
                  </a:lnTo>
                  <a:lnTo>
                    <a:pt x="70" y="3333"/>
                  </a:lnTo>
                  <a:lnTo>
                    <a:pt x="46" y="3294"/>
                  </a:lnTo>
                  <a:lnTo>
                    <a:pt x="27" y="3252"/>
                  </a:lnTo>
                  <a:lnTo>
                    <a:pt x="12" y="3207"/>
                  </a:lnTo>
                  <a:lnTo>
                    <a:pt x="3" y="3160"/>
                  </a:lnTo>
                  <a:lnTo>
                    <a:pt x="0" y="3111"/>
                  </a:lnTo>
                  <a:lnTo>
                    <a:pt x="0" y="389"/>
                  </a:lnTo>
                  <a:lnTo>
                    <a:pt x="3" y="340"/>
                  </a:lnTo>
                  <a:lnTo>
                    <a:pt x="12" y="293"/>
                  </a:lnTo>
                  <a:lnTo>
                    <a:pt x="27" y="248"/>
                  </a:lnTo>
                  <a:lnTo>
                    <a:pt x="46" y="206"/>
                  </a:lnTo>
                  <a:lnTo>
                    <a:pt x="70" y="167"/>
                  </a:lnTo>
                  <a:lnTo>
                    <a:pt x="99" y="130"/>
                  </a:lnTo>
                  <a:lnTo>
                    <a:pt x="130" y="99"/>
                  </a:lnTo>
                  <a:lnTo>
                    <a:pt x="167" y="70"/>
                  </a:lnTo>
                  <a:lnTo>
                    <a:pt x="206" y="46"/>
                  </a:lnTo>
                  <a:lnTo>
                    <a:pt x="248" y="27"/>
                  </a:lnTo>
                  <a:lnTo>
                    <a:pt x="293" y="12"/>
                  </a:lnTo>
                  <a:lnTo>
                    <a:pt x="340" y="3"/>
                  </a:lnTo>
                  <a:lnTo>
                    <a:pt x="38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13">
              <a:extLst>
                <a:ext uri="{FF2B5EF4-FFF2-40B4-BE49-F238E27FC236}">
                  <a16:creationId xmlns:a16="http://schemas.microsoft.com/office/drawing/2014/main" id="{1C4B0940-3DE1-4CAA-91BB-64EF47BC1EC1}"/>
                </a:ext>
              </a:extLst>
            </p:cNvPr>
            <p:cNvSpPr>
              <a:spLocks/>
            </p:cNvSpPr>
            <p:nvPr/>
          </p:nvSpPr>
          <p:spPr bwMode="auto">
            <a:xfrm>
              <a:off x="3118" y="1494"/>
              <a:ext cx="99" cy="144"/>
            </a:xfrm>
            <a:custGeom>
              <a:avLst/>
              <a:gdLst>
                <a:gd name="T0" fmla="*/ 744 w 1378"/>
                <a:gd name="T1" fmla="*/ 0 h 2016"/>
                <a:gd name="T2" fmla="*/ 1378 w 1378"/>
                <a:gd name="T3" fmla="*/ 366 h 2016"/>
                <a:gd name="T4" fmla="*/ 633 w 1378"/>
                <a:gd name="T5" fmla="*/ 1657 h 2016"/>
                <a:gd name="T6" fmla="*/ 3 w 1378"/>
                <a:gd name="T7" fmla="*/ 2016 h 2016"/>
                <a:gd name="T8" fmla="*/ 0 w 1378"/>
                <a:gd name="T9" fmla="*/ 1291 h 2016"/>
                <a:gd name="T10" fmla="*/ 744 w 1378"/>
                <a:gd name="T11" fmla="*/ 0 h 2016"/>
              </a:gdLst>
              <a:ahLst/>
              <a:cxnLst>
                <a:cxn ang="0">
                  <a:pos x="T0" y="T1"/>
                </a:cxn>
                <a:cxn ang="0">
                  <a:pos x="T2" y="T3"/>
                </a:cxn>
                <a:cxn ang="0">
                  <a:pos x="T4" y="T5"/>
                </a:cxn>
                <a:cxn ang="0">
                  <a:pos x="T6" y="T7"/>
                </a:cxn>
                <a:cxn ang="0">
                  <a:pos x="T8" y="T9"/>
                </a:cxn>
                <a:cxn ang="0">
                  <a:pos x="T10" y="T11"/>
                </a:cxn>
              </a:cxnLst>
              <a:rect l="0" t="0" r="r" b="b"/>
              <a:pathLst>
                <a:path w="1378" h="2016">
                  <a:moveTo>
                    <a:pt x="744" y="0"/>
                  </a:moveTo>
                  <a:lnTo>
                    <a:pt x="1378" y="366"/>
                  </a:lnTo>
                  <a:lnTo>
                    <a:pt x="633" y="1657"/>
                  </a:lnTo>
                  <a:lnTo>
                    <a:pt x="3" y="2016"/>
                  </a:lnTo>
                  <a:lnTo>
                    <a:pt x="0" y="1291"/>
                  </a:lnTo>
                  <a:lnTo>
                    <a:pt x="7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14">
              <a:extLst>
                <a:ext uri="{FF2B5EF4-FFF2-40B4-BE49-F238E27FC236}">
                  <a16:creationId xmlns:a16="http://schemas.microsoft.com/office/drawing/2014/main" id="{E303A588-F9BD-495F-8D1F-7E9B055A0EA2}"/>
                </a:ext>
              </a:extLst>
            </p:cNvPr>
            <p:cNvSpPr>
              <a:spLocks/>
            </p:cNvSpPr>
            <p:nvPr/>
          </p:nvSpPr>
          <p:spPr bwMode="auto">
            <a:xfrm>
              <a:off x="3178" y="1462"/>
              <a:ext cx="54" cy="48"/>
            </a:xfrm>
            <a:custGeom>
              <a:avLst/>
              <a:gdLst>
                <a:gd name="T0" fmla="*/ 357 w 762"/>
                <a:gd name="T1" fmla="*/ 0 h 671"/>
                <a:gd name="T2" fmla="*/ 399 w 762"/>
                <a:gd name="T3" fmla="*/ 1 h 671"/>
                <a:gd name="T4" fmla="*/ 441 w 762"/>
                <a:gd name="T5" fmla="*/ 7 h 671"/>
                <a:gd name="T6" fmla="*/ 483 w 762"/>
                <a:gd name="T7" fmla="*/ 18 h 671"/>
                <a:gd name="T8" fmla="*/ 526 w 762"/>
                <a:gd name="T9" fmla="*/ 34 h 671"/>
                <a:gd name="T10" fmla="*/ 566 w 762"/>
                <a:gd name="T11" fmla="*/ 55 h 671"/>
                <a:gd name="T12" fmla="*/ 605 w 762"/>
                <a:gd name="T13" fmla="*/ 80 h 671"/>
                <a:gd name="T14" fmla="*/ 639 w 762"/>
                <a:gd name="T15" fmla="*/ 108 h 671"/>
                <a:gd name="T16" fmla="*/ 670 w 762"/>
                <a:gd name="T17" fmla="*/ 140 h 671"/>
                <a:gd name="T18" fmla="*/ 697 w 762"/>
                <a:gd name="T19" fmla="*/ 172 h 671"/>
                <a:gd name="T20" fmla="*/ 719 w 762"/>
                <a:gd name="T21" fmla="*/ 209 h 671"/>
                <a:gd name="T22" fmla="*/ 737 w 762"/>
                <a:gd name="T23" fmla="*/ 246 h 671"/>
                <a:gd name="T24" fmla="*/ 751 w 762"/>
                <a:gd name="T25" fmla="*/ 284 h 671"/>
                <a:gd name="T26" fmla="*/ 759 w 762"/>
                <a:gd name="T27" fmla="*/ 322 h 671"/>
                <a:gd name="T28" fmla="*/ 762 w 762"/>
                <a:gd name="T29" fmla="*/ 361 h 671"/>
                <a:gd name="T30" fmla="*/ 761 w 762"/>
                <a:gd name="T31" fmla="*/ 400 h 671"/>
                <a:gd name="T32" fmla="*/ 755 w 762"/>
                <a:gd name="T33" fmla="*/ 439 h 671"/>
                <a:gd name="T34" fmla="*/ 742 w 762"/>
                <a:gd name="T35" fmla="*/ 476 h 671"/>
                <a:gd name="T36" fmla="*/ 725 w 762"/>
                <a:gd name="T37" fmla="*/ 512 h 671"/>
                <a:gd name="T38" fmla="*/ 633 w 762"/>
                <a:gd name="T39" fmla="*/ 671 h 671"/>
                <a:gd name="T40" fmla="*/ 0 w 762"/>
                <a:gd name="T41" fmla="*/ 305 h 671"/>
                <a:gd name="T42" fmla="*/ 91 w 762"/>
                <a:gd name="T43" fmla="*/ 146 h 671"/>
                <a:gd name="T44" fmla="*/ 113 w 762"/>
                <a:gd name="T45" fmla="*/ 113 h 671"/>
                <a:gd name="T46" fmla="*/ 140 w 762"/>
                <a:gd name="T47" fmla="*/ 84 h 671"/>
                <a:gd name="T48" fmla="*/ 170 w 762"/>
                <a:gd name="T49" fmla="*/ 59 h 671"/>
                <a:gd name="T50" fmla="*/ 202 w 762"/>
                <a:gd name="T51" fmla="*/ 39 h 671"/>
                <a:gd name="T52" fmla="*/ 238 w 762"/>
                <a:gd name="T53" fmla="*/ 22 h 671"/>
                <a:gd name="T54" fmla="*/ 277 w 762"/>
                <a:gd name="T55" fmla="*/ 10 h 671"/>
                <a:gd name="T56" fmla="*/ 316 w 762"/>
                <a:gd name="T57" fmla="*/ 3 h 671"/>
                <a:gd name="T58" fmla="*/ 357 w 762"/>
                <a:gd name="T59" fmla="*/ 0 h 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62" h="671">
                  <a:moveTo>
                    <a:pt x="357" y="0"/>
                  </a:moveTo>
                  <a:lnTo>
                    <a:pt x="399" y="1"/>
                  </a:lnTo>
                  <a:lnTo>
                    <a:pt x="441" y="7"/>
                  </a:lnTo>
                  <a:lnTo>
                    <a:pt x="483" y="18"/>
                  </a:lnTo>
                  <a:lnTo>
                    <a:pt x="526" y="34"/>
                  </a:lnTo>
                  <a:lnTo>
                    <a:pt x="566" y="55"/>
                  </a:lnTo>
                  <a:lnTo>
                    <a:pt x="605" y="80"/>
                  </a:lnTo>
                  <a:lnTo>
                    <a:pt x="639" y="108"/>
                  </a:lnTo>
                  <a:lnTo>
                    <a:pt x="670" y="140"/>
                  </a:lnTo>
                  <a:lnTo>
                    <a:pt x="697" y="172"/>
                  </a:lnTo>
                  <a:lnTo>
                    <a:pt x="719" y="209"/>
                  </a:lnTo>
                  <a:lnTo>
                    <a:pt x="737" y="246"/>
                  </a:lnTo>
                  <a:lnTo>
                    <a:pt x="751" y="284"/>
                  </a:lnTo>
                  <a:lnTo>
                    <a:pt x="759" y="322"/>
                  </a:lnTo>
                  <a:lnTo>
                    <a:pt x="762" y="361"/>
                  </a:lnTo>
                  <a:lnTo>
                    <a:pt x="761" y="400"/>
                  </a:lnTo>
                  <a:lnTo>
                    <a:pt x="755" y="439"/>
                  </a:lnTo>
                  <a:lnTo>
                    <a:pt x="742" y="476"/>
                  </a:lnTo>
                  <a:lnTo>
                    <a:pt x="725" y="512"/>
                  </a:lnTo>
                  <a:lnTo>
                    <a:pt x="633" y="671"/>
                  </a:lnTo>
                  <a:lnTo>
                    <a:pt x="0" y="305"/>
                  </a:lnTo>
                  <a:lnTo>
                    <a:pt x="91" y="146"/>
                  </a:lnTo>
                  <a:lnTo>
                    <a:pt x="113" y="113"/>
                  </a:lnTo>
                  <a:lnTo>
                    <a:pt x="140" y="84"/>
                  </a:lnTo>
                  <a:lnTo>
                    <a:pt x="170" y="59"/>
                  </a:lnTo>
                  <a:lnTo>
                    <a:pt x="202" y="39"/>
                  </a:lnTo>
                  <a:lnTo>
                    <a:pt x="238" y="22"/>
                  </a:lnTo>
                  <a:lnTo>
                    <a:pt x="277" y="10"/>
                  </a:lnTo>
                  <a:lnTo>
                    <a:pt x="316" y="3"/>
                  </a:lnTo>
                  <a:lnTo>
                    <a:pt x="35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23" name="Group 17">
            <a:extLst>
              <a:ext uri="{FF2B5EF4-FFF2-40B4-BE49-F238E27FC236}">
                <a16:creationId xmlns:a16="http://schemas.microsoft.com/office/drawing/2014/main" id="{90D1DA80-A71C-4B97-8BE6-05B7FF6CC705}"/>
              </a:ext>
            </a:extLst>
          </p:cNvPr>
          <p:cNvGrpSpPr>
            <a:grpSpLocks noChangeAspect="1"/>
          </p:cNvGrpSpPr>
          <p:nvPr/>
        </p:nvGrpSpPr>
        <p:grpSpPr bwMode="auto">
          <a:xfrm>
            <a:off x="7115468" y="2672080"/>
            <a:ext cx="293688" cy="490538"/>
            <a:chOff x="4703" y="1442"/>
            <a:chExt cx="185" cy="309"/>
          </a:xfrm>
          <a:solidFill>
            <a:schemeClr val="bg1"/>
          </a:solidFill>
        </p:grpSpPr>
        <p:sp>
          <p:nvSpPr>
            <p:cNvPr id="24" name="Freeform 19">
              <a:extLst>
                <a:ext uri="{FF2B5EF4-FFF2-40B4-BE49-F238E27FC236}">
                  <a16:creationId xmlns:a16="http://schemas.microsoft.com/office/drawing/2014/main" id="{07AEC350-F8FB-47CD-BCE0-C8B4E03666D7}"/>
                </a:ext>
              </a:extLst>
            </p:cNvPr>
            <p:cNvSpPr>
              <a:spLocks/>
            </p:cNvSpPr>
            <p:nvPr/>
          </p:nvSpPr>
          <p:spPr bwMode="auto">
            <a:xfrm>
              <a:off x="4785" y="1515"/>
              <a:ext cx="27" cy="55"/>
            </a:xfrm>
            <a:custGeom>
              <a:avLst/>
              <a:gdLst>
                <a:gd name="T0" fmla="*/ 147 w 295"/>
                <a:gd name="T1" fmla="*/ 0 h 598"/>
                <a:gd name="T2" fmla="*/ 169 w 295"/>
                <a:gd name="T3" fmla="*/ 3 h 598"/>
                <a:gd name="T4" fmla="*/ 190 w 295"/>
                <a:gd name="T5" fmla="*/ 13 h 598"/>
                <a:gd name="T6" fmla="*/ 210 w 295"/>
                <a:gd name="T7" fmla="*/ 29 h 598"/>
                <a:gd name="T8" fmla="*/ 227 w 295"/>
                <a:gd name="T9" fmla="*/ 49 h 598"/>
                <a:gd name="T10" fmla="*/ 244 w 295"/>
                <a:gd name="T11" fmla="*/ 74 h 598"/>
                <a:gd name="T12" fmla="*/ 258 w 295"/>
                <a:gd name="T13" fmla="*/ 102 h 598"/>
                <a:gd name="T14" fmla="*/ 271 w 295"/>
                <a:gd name="T15" fmla="*/ 136 h 598"/>
                <a:gd name="T16" fmla="*/ 281 w 295"/>
                <a:gd name="T17" fmla="*/ 173 h 598"/>
                <a:gd name="T18" fmla="*/ 289 w 295"/>
                <a:gd name="T19" fmla="*/ 212 h 598"/>
                <a:gd name="T20" fmla="*/ 293 w 295"/>
                <a:gd name="T21" fmla="*/ 255 h 598"/>
                <a:gd name="T22" fmla="*/ 295 w 295"/>
                <a:gd name="T23" fmla="*/ 299 h 598"/>
                <a:gd name="T24" fmla="*/ 293 w 295"/>
                <a:gd name="T25" fmla="*/ 343 h 598"/>
                <a:gd name="T26" fmla="*/ 289 w 295"/>
                <a:gd name="T27" fmla="*/ 386 h 598"/>
                <a:gd name="T28" fmla="*/ 281 w 295"/>
                <a:gd name="T29" fmla="*/ 425 h 598"/>
                <a:gd name="T30" fmla="*/ 271 w 295"/>
                <a:gd name="T31" fmla="*/ 462 h 598"/>
                <a:gd name="T32" fmla="*/ 258 w 295"/>
                <a:gd name="T33" fmla="*/ 496 h 598"/>
                <a:gd name="T34" fmla="*/ 244 w 295"/>
                <a:gd name="T35" fmla="*/ 525 h 598"/>
                <a:gd name="T36" fmla="*/ 227 w 295"/>
                <a:gd name="T37" fmla="*/ 551 h 598"/>
                <a:gd name="T38" fmla="*/ 210 w 295"/>
                <a:gd name="T39" fmla="*/ 571 h 598"/>
                <a:gd name="T40" fmla="*/ 190 w 295"/>
                <a:gd name="T41" fmla="*/ 585 h 598"/>
                <a:gd name="T42" fmla="*/ 169 w 295"/>
                <a:gd name="T43" fmla="*/ 595 h 598"/>
                <a:gd name="T44" fmla="*/ 147 w 295"/>
                <a:gd name="T45" fmla="*/ 598 h 598"/>
                <a:gd name="T46" fmla="*/ 127 w 295"/>
                <a:gd name="T47" fmla="*/ 595 h 598"/>
                <a:gd name="T48" fmla="*/ 106 w 295"/>
                <a:gd name="T49" fmla="*/ 585 h 598"/>
                <a:gd name="T50" fmla="*/ 86 w 295"/>
                <a:gd name="T51" fmla="*/ 571 h 598"/>
                <a:gd name="T52" fmla="*/ 67 w 295"/>
                <a:gd name="T53" fmla="*/ 551 h 598"/>
                <a:gd name="T54" fmla="*/ 51 w 295"/>
                <a:gd name="T55" fmla="*/ 525 h 598"/>
                <a:gd name="T56" fmla="*/ 36 w 295"/>
                <a:gd name="T57" fmla="*/ 496 h 598"/>
                <a:gd name="T58" fmla="*/ 24 w 295"/>
                <a:gd name="T59" fmla="*/ 462 h 598"/>
                <a:gd name="T60" fmla="*/ 14 w 295"/>
                <a:gd name="T61" fmla="*/ 425 h 598"/>
                <a:gd name="T62" fmla="*/ 6 w 295"/>
                <a:gd name="T63" fmla="*/ 386 h 598"/>
                <a:gd name="T64" fmla="*/ 2 w 295"/>
                <a:gd name="T65" fmla="*/ 343 h 598"/>
                <a:gd name="T66" fmla="*/ 0 w 295"/>
                <a:gd name="T67" fmla="*/ 299 h 598"/>
                <a:gd name="T68" fmla="*/ 2 w 295"/>
                <a:gd name="T69" fmla="*/ 255 h 598"/>
                <a:gd name="T70" fmla="*/ 6 w 295"/>
                <a:gd name="T71" fmla="*/ 212 h 598"/>
                <a:gd name="T72" fmla="*/ 14 w 295"/>
                <a:gd name="T73" fmla="*/ 173 h 598"/>
                <a:gd name="T74" fmla="*/ 24 w 295"/>
                <a:gd name="T75" fmla="*/ 136 h 598"/>
                <a:gd name="T76" fmla="*/ 36 w 295"/>
                <a:gd name="T77" fmla="*/ 102 h 598"/>
                <a:gd name="T78" fmla="*/ 51 w 295"/>
                <a:gd name="T79" fmla="*/ 74 h 598"/>
                <a:gd name="T80" fmla="*/ 67 w 295"/>
                <a:gd name="T81" fmla="*/ 49 h 598"/>
                <a:gd name="T82" fmla="*/ 86 w 295"/>
                <a:gd name="T83" fmla="*/ 29 h 598"/>
                <a:gd name="T84" fmla="*/ 106 w 295"/>
                <a:gd name="T85" fmla="*/ 13 h 598"/>
                <a:gd name="T86" fmla="*/ 127 w 295"/>
                <a:gd name="T87" fmla="*/ 3 h 598"/>
                <a:gd name="T88" fmla="*/ 147 w 295"/>
                <a:gd name="T89" fmla="*/ 0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5" h="598">
                  <a:moveTo>
                    <a:pt x="147" y="0"/>
                  </a:moveTo>
                  <a:lnTo>
                    <a:pt x="169" y="3"/>
                  </a:lnTo>
                  <a:lnTo>
                    <a:pt x="190" y="13"/>
                  </a:lnTo>
                  <a:lnTo>
                    <a:pt x="210" y="29"/>
                  </a:lnTo>
                  <a:lnTo>
                    <a:pt x="227" y="49"/>
                  </a:lnTo>
                  <a:lnTo>
                    <a:pt x="244" y="74"/>
                  </a:lnTo>
                  <a:lnTo>
                    <a:pt x="258" y="102"/>
                  </a:lnTo>
                  <a:lnTo>
                    <a:pt x="271" y="136"/>
                  </a:lnTo>
                  <a:lnTo>
                    <a:pt x="281" y="173"/>
                  </a:lnTo>
                  <a:lnTo>
                    <a:pt x="289" y="212"/>
                  </a:lnTo>
                  <a:lnTo>
                    <a:pt x="293" y="255"/>
                  </a:lnTo>
                  <a:lnTo>
                    <a:pt x="295" y="299"/>
                  </a:lnTo>
                  <a:lnTo>
                    <a:pt x="293" y="343"/>
                  </a:lnTo>
                  <a:lnTo>
                    <a:pt x="289" y="386"/>
                  </a:lnTo>
                  <a:lnTo>
                    <a:pt x="281" y="425"/>
                  </a:lnTo>
                  <a:lnTo>
                    <a:pt x="271" y="462"/>
                  </a:lnTo>
                  <a:lnTo>
                    <a:pt x="258" y="496"/>
                  </a:lnTo>
                  <a:lnTo>
                    <a:pt x="244" y="525"/>
                  </a:lnTo>
                  <a:lnTo>
                    <a:pt x="227" y="551"/>
                  </a:lnTo>
                  <a:lnTo>
                    <a:pt x="210" y="571"/>
                  </a:lnTo>
                  <a:lnTo>
                    <a:pt x="190" y="585"/>
                  </a:lnTo>
                  <a:lnTo>
                    <a:pt x="169" y="595"/>
                  </a:lnTo>
                  <a:lnTo>
                    <a:pt x="147" y="598"/>
                  </a:lnTo>
                  <a:lnTo>
                    <a:pt x="127" y="595"/>
                  </a:lnTo>
                  <a:lnTo>
                    <a:pt x="106" y="585"/>
                  </a:lnTo>
                  <a:lnTo>
                    <a:pt x="86" y="571"/>
                  </a:lnTo>
                  <a:lnTo>
                    <a:pt x="67" y="551"/>
                  </a:lnTo>
                  <a:lnTo>
                    <a:pt x="51" y="525"/>
                  </a:lnTo>
                  <a:lnTo>
                    <a:pt x="36" y="496"/>
                  </a:lnTo>
                  <a:lnTo>
                    <a:pt x="24" y="462"/>
                  </a:lnTo>
                  <a:lnTo>
                    <a:pt x="14" y="425"/>
                  </a:lnTo>
                  <a:lnTo>
                    <a:pt x="6" y="386"/>
                  </a:lnTo>
                  <a:lnTo>
                    <a:pt x="2" y="343"/>
                  </a:lnTo>
                  <a:lnTo>
                    <a:pt x="0" y="299"/>
                  </a:lnTo>
                  <a:lnTo>
                    <a:pt x="2" y="255"/>
                  </a:lnTo>
                  <a:lnTo>
                    <a:pt x="6" y="212"/>
                  </a:lnTo>
                  <a:lnTo>
                    <a:pt x="14" y="173"/>
                  </a:lnTo>
                  <a:lnTo>
                    <a:pt x="24" y="136"/>
                  </a:lnTo>
                  <a:lnTo>
                    <a:pt x="36" y="102"/>
                  </a:lnTo>
                  <a:lnTo>
                    <a:pt x="51" y="74"/>
                  </a:lnTo>
                  <a:lnTo>
                    <a:pt x="67" y="49"/>
                  </a:lnTo>
                  <a:lnTo>
                    <a:pt x="86" y="29"/>
                  </a:lnTo>
                  <a:lnTo>
                    <a:pt x="106" y="13"/>
                  </a:lnTo>
                  <a:lnTo>
                    <a:pt x="127" y="3"/>
                  </a:lnTo>
                  <a:lnTo>
                    <a:pt x="14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20">
              <a:extLst>
                <a:ext uri="{FF2B5EF4-FFF2-40B4-BE49-F238E27FC236}">
                  <a16:creationId xmlns:a16="http://schemas.microsoft.com/office/drawing/2014/main" id="{9D92C453-3BDA-4989-A721-532C694E1709}"/>
                </a:ext>
              </a:extLst>
            </p:cNvPr>
            <p:cNvSpPr>
              <a:spLocks/>
            </p:cNvSpPr>
            <p:nvPr/>
          </p:nvSpPr>
          <p:spPr bwMode="auto">
            <a:xfrm>
              <a:off x="4703" y="1442"/>
              <a:ext cx="103" cy="58"/>
            </a:xfrm>
            <a:custGeom>
              <a:avLst/>
              <a:gdLst>
                <a:gd name="T0" fmla="*/ 146 w 1128"/>
                <a:gd name="T1" fmla="*/ 0 h 646"/>
                <a:gd name="T2" fmla="*/ 153 w 1128"/>
                <a:gd name="T3" fmla="*/ 76 h 646"/>
                <a:gd name="T4" fmla="*/ 170 w 1128"/>
                <a:gd name="T5" fmla="*/ 134 h 646"/>
                <a:gd name="T6" fmla="*/ 200 w 1128"/>
                <a:gd name="T7" fmla="*/ 178 h 646"/>
                <a:gd name="T8" fmla="*/ 244 w 1128"/>
                <a:gd name="T9" fmla="*/ 209 h 646"/>
                <a:gd name="T10" fmla="*/ 301 w 1128"/>
                <a:gd name="T11" fmla="*/ 229 h 646"/>
                <a:gd name="T12" fmla="*/ 374 w 1128"/>
                <a:gd name="T13" fmla="*/ 240 h 646"/>
                <a:gd name="T14" fmla="*/ 460 w 1128"/>
                <a:gd name="T15" fmla="*/ 247 h 646"/>
                <a:gd name="T16" fmla="*/ 563 w 1128"/>
                <a:gd name="T17" fmla="*/ 248 h 646"/>
                <a:gd name="T18" fmla="*/ 627 w 1128"/>
                <a:gd name="T19" fmla="*/ 248 h 646"/>
                <a:gd name="T20" fmla="*/ 693 w 1128"/>
                <a:gd name="T21" fmla="*/ 250 h 646"/>
                <a:gd name="T22" fmla="*/ 760 w 1128"/>
                <a:gd name="T23" fmla="*/ 255 h 646"/>
                <a:gd name="T24" fmla="*/ 826 w 1128"/>
                <a:gd name="T25" fmla="*/ 265 h 646"/>
                <a:gd name="T26" fmla="*/ 890 w 1128"/>
                <a:gd name="T27" fmla="*/ 281 h 646"/>
                <a:gd name="T28" fmla="*/ 949 w 1128"/>
                <a:gd name="T29" fmla="*/ 304 h 646"/>
                <a:gd name="T30" fmla="*/ 1002 w 1128"/>
                <a:gd name="T31" fmla="*/ 338 h 646"/>
                <a:gd name="T32" fmla="*/ 1048 w 1128"/>
                <a:gd name="T33" fmla="*/ 382 h 646"/>
                <a:gd name="T34" fmla="*/ 1086 w 1128"/>
                <a:gd name="T35" fmla="*/ 439 h 646"/>
                <a:gd name="T36" fmla="*/ 1111 w 1128"/>
                <a:gd name="T37" fmla="*/ 510 h 646"/>
                <a:gd name="T38" fmla="*/ 1126 w 1128"/>
                <a:gd name="T39" fmla="*/ 597 h 646"/>
                <a:gd name="T40" fmla="*/ 980 w 1128"/>
                <a:gd name="T41" fmla="*/ 646 h 646"/>
                <a:gd name="T42" fmla="*/ 974 w 1128"/>
                <a:gd name="T43" fmla="*/ 570 h 646"/>
                <a:gd name="T44" fmla="*/ 957 w 1128"/>
                <a:gd name="T45" fmla="*/ 512 h 646"/>
                <a:gd name="T46" fmla="*/ 927 w 1128"/>
                <a:gd name="T47" fmla="*/ 468 h 646"/>
                <a:gd name="T48" fmla="*/ 883 w 1128"/>
                <a:gd name="T49" fmla="*/ 437 h 646"/>
                <a:gd name="T50" fmla="*/ 826 w 1128"/>
                <a:gd name="T51" fmla="*/ 417 h 646"/>
                <a:gd name="T52" fmla="*/ 753 w 1128"/>
                <a:gd name="T53" fmla="*/ 404 h 646"/>
                <a:gd name="T54" fmla="*/ 666 w 1128"/>
                <a:gd name="T55" fmla="*/ 399 h 646"/>
                <a:gd name="T56" fmla="*/ 563 w 1128"/>
                <a:gd name="T57" fmla="*/ 397 h 646"/>
                <a:gd name="T58" fmla="*/ 500 w 1128"/>
                <a:gd name="T59" fmla="*/ 397 h 646"/>
                <a:gd name="T60" fmla="*/ 433 w 1128"/>
                <a:gd name="T61" fmla="*/ 395 h 646"/>
                <a:gd name="T62" fmla="*/ 367 w 1128"/>
                <a:gd name="T63" fmla="*/ 391 h 646"/>
                <a:gd name="T64" fmla="*/ 301 w 1128"/>
                <a:gd name="T65" fmla="*/ 381 h 646"/>
                <a:gd name="T66" fmla="*/ 238 w 1128"/>
                <a:gd name="T67" fmla="*/ 365 h 646"/>
                <a:gd name="T68" fmla="*/ 179 w 1128"/>
                <a:gd name="T69" fmla="*/ 341 h 646"/>
                <a:gd name="T70" fmla="*/ 125 w 1128"/>
                <a:gd name="T71" fmla="*/ 308 h 646"/>
                <a:gd name="T72" fmla="*/ 79 w 1128"/>
                <a:gd name="T73" fmla="*/ 264 h 646"/>
                <a:gd name="T74" fmla="*/ 42 w 1128"/>
                <a:gd name="T75" fmla="*/ 207 h 646"/>
                <a:gd name="T76" fmla="*/ 16 w 1128"/>
                <a:gd name="T77" fmla="*/ 136 h 646"/>
                <a:gd name="T78" fmla="*/ 2 w 1128"/>
                <a:gd name="T79" fmla="*/ 49 h 646"/>
                <a:gd name="T80" fmla="*/ 0 w 1128"/>
                <a:gd name="T81" fmla="*/ 0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28" h="646">
                  <a:moveTo>
                    <a:pt x="0" y="0"/>
                  </a:moveTo>
                  <a:lnTo>
                    <a:pt x="146" y="0"/>
                  </a:lnTo>
                  <a:lnTo>
                    <a:pt x="149" y="40"/>
                  </a:lnTo>
                  <a:lnTo>
                    <a:pt x="153" y="76"/>
                  </a:lnTo>
                  <a:lnTo>
                    <a:pt x="160" y="106"/>
                  </a:lnTo>
                  <a:lnTo>
                    <a:pt x="170" y="134"/>
                  </a:lnTo>
                  <a:lnTo>
                    <a:pt x="184" y="158"/>
                  </a:lnTo>
                  <a:lnTo>
                    <a:pt x="200" y="178"/>
                  </a:lnTo>
                  <a:lnTo>
                    <a:pt x="221" y="195"/>
                  </a:lnTo>
                  <a:lnTo>
                    <a:pt x="244" y="209"/>
                  </a:lnTo>
                  <a:lnTo>
                    <a:pt x="271" y="220"/>
                  </a:lnTo>
                  <a:lnTo>
                    <a:pt x="301" y="229"/>
                  </a:lnTo>
                  <a:lnTo>
                    <a:pt x="336" y="236"/>
                  </a:lnTo>
                  <a:lnTo>
                    <a:pt x="374" y="240"/>
                  </a:lnTo>
                  <a:lnTo>
                    <a:pt x="416" y="245"/>
                  </a:lnTo>
                  <a:lnTo>
                    <a:pt x="460" y="247"/>
                  </a:lnTo>
                  <a:lnTo>
                    <a:pt x="510" y="248"/>
                  </a:lnTo>
                  <a:lnTo>
                    <a:pt x="563" y="248"/>
                  </a:lnTo>
                  <a:lnTo>
                    <a:pt x="595" y="248"/>
                  </a:lnTo>
                  <a:lnTo>
                    <a:pt x="627" y="248"/>
                  </a:lnTo>
                  <a:lnTo>
                    <a:pt x="660" y="249"/>
                  </a:lnTo>
                  <a:lnTo>
                    <a:pt x="693" y="250"/>
                  </a:lnTo>
                  <a:lnTo>
                    <a:pt x="727" y="252"/>
                  </a:lnTo>
                  <a:lnTo>
                    <a:pt x="760" y="255"/>
                  </a:lnTo>
                  <a:lnTo>
                    <a:pt x="794" y="259"/>
                  </a:lnTo>
                  <a:lnTo>
                    <a:pt x="826" y="265"/>
                  </a:lnTo>
                  <a:lnTo>
                    <a:pt x="858" y="272"/>
                  </a:lnTo>
                  <a:lnTo>
                    <a:pt x="890" y="281"/>
                  </a:lnTo>
                  <a:lnTo>
                    <a:pt x="920" y="291"/>
                  </a:lnTo>
                  <a:lnTo>
                    <a:pt x="949" y="304"/>
                  </a:lnTo>
                  <a:lnTo>
                    <a:pt x="976" y="320"/>
                  </a:lnTo>
                  <a:lnTo>
                    <a:pt x="1002" y="338"/>
                  </a:lnTo>
                  <a:lnTo>
                    <a:pt x="1026" y="359"/>
                  </a:lnTo>
                  <a:lnTo>
                    <a:pt x="1048" y="382"/>
                  </a:lnTo>
                  <a:lnTo>
                    <a:pt x="1068" y="408"/>
                  </a:lnTo>
                  <a:lnTo>
                    <a:pt x="1086" y="439"/>
                  </a:lnTo>
                  <a:lnTo>
                    <a:pt x="1100" y="472"/>
                  </a:lnTo>
                  <a:lnTo>
                    <a:pt x="1111" y="510"/>
                  </a:lnTo>
                  <a:lnTo>
                    <a:pt x="1121" y="551"/>
                  </a:lnTo>
                  <a:lnTo>
                    <a:pt x="1126" y="597"/>
                  </a:lnTo>
                  <a:lnTo>
                    <a:pt x="1128" y="646"/>
                  </a:lnTo>
                  <a:lnTo>
                    <a:pt x="980" y="646"/>
                  </a:lnTo>
                  <a:lnTo>
                    <a:pt x="979" y="606"/>
                  </a:lnTo>
                  <a:lnTo>
                    <a:pt x="974" y="570"/>
                  </a:lnTo>
                  <a:lnTo>
                    <a:pt x="967" y="539"/>
                  </a:lnTo>
                  <a:lnTo>
                    <a:pt x="957" y="512"/>
                  </a:lnTo>
                  <a:lnTo>
                    <a:pt x="943" y="489"/>
                  </a:lnTo>
                  <a:lnTo>
                    <a:pt x="927" y="468"/>
                  </a:lnTo>
                  <a:lnTo>
                    <a:pt x="906" y="451"/>
                  </a:lnTo>
                  <a:lnTo>
                    <a:pt x="883" y="437"/>
                  </a:lnTo>
                  <a:lnTo>
                    <a:pt x="856" y="425"/>
                  </a:lnTo>
                  <a:lnTo>
                    <a:pt x="826" y="417"/>
                  </a:lnTo>
                  <a:lnTo>
                    <a:pt x="792" y="410"/>
                  </a:lnTo>
                  <a:lnTo>
                    <a:pt x="753" y="404"/>
                  </a:lnTo>
                  <a:lnTo>
                    <a:pt x="712" y="401"/>
                  </a:lnTo>
                  <a:lnTo>
                    <a:pt x="666" y="399"/>
                  </a:lnTo>
                  <a:lnTo>
                    <a:pt x="617" y="398"/>
                  </a:lnTo>
                  <a:lnTo>
                    <a:pt x="563" y="397"/>
                  </a:lnTo>
                  <a:lnTo>
                    <a:pt x="532" y="397"/>
                  </a:lnTo>
                  <a:lnTo>
                    <a:pt x="500" y="397"/>
                  </a:lnTo>
                  <a:lnTo>
                    <a:pt x="466" y="397"/>
                  </a:lnTo>
                  <a:lnTo>
                    <a:pt x="433" y="395"/>
                  </a:lnTo>
                  <a:lnTo>
                    <a:pt x="400" y="394"/>
                  </a:lnTo>
                  <a:lnTo>
                    <a:pt x="367" y="391"/>
                  </a:lnTo>
                  <a:lnTo>
                    <a:pt x="333" y="386"/>
                  </a:lnTo>
                  <a:lnTo>
                    <a:pt x="301" y="381"/>
                  </a:lnTo>
                  <a:lnTo>
                    <a:pt x="269" y="374"/>
                  </a:lnTo>
                  <a:lnTo>
                    <a:pt x="238" y="365"/>
                  </a:lnTo>
                  <a:lnTo>
                    <a:pt x="208" y="354"/>
                  </a:lnTo>
                  <a:lnTo>
                    <a:pt x="179" y="341"/>
                  </a:lnTo>
                  <a:lnTo>
                    <a:pt x="151" y="326"/>
                  </a:lnTo>
                  <a:lnTo>
                    <a:pt x="125" y="308"/>
                  </a:lnTo>
                  <a:lnTo>
                    <a:pt x="101" y="287"/>
                  </a:lnTo>
                  <a:lnTo>
                    <a:pt x="79" y="264"/>
                  </a:lnTo>
                  <a:lnTo>
                    <a:pt x="59" y="237"/>
                  </a:lnTo>
                  <a:lnTo>
                    <a:pt x="42" y="207"/>
                  </a:lnTo>
                  <a:lnTo>
                    <a:pt x="27" y="173"/>
                  </a:lnTo>
                  <a:lnTo>
                    <a:pt x="16" y="136"/>
                  </a:lnTo>
                  <a:lnTo>
                    <a:pt x="7" y="95"/>
                  </a:lnTo>
                  <a:lnTo>
                    <a:pt x="2" y="49"/>
                  </a:lnTo>
                  <a:lnTo>
                    <a:pt x="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21">
              <a:extLst>
                <a:ext uri="{FF2B5EF4-FFF2-40B4-BE49-F238E27FC236}">
                  <a16:creationId xmlns:a16="http://schemas.microsoft.com/office/drawing/2014/main" id="{1DE2362F-9401-4EB3-860A-B79FCBC8C874}"/>
                </a:ext>
              </a:extLst>
            </p:cNvPr>
            <p:cNvSpPr>
              <a:spLocks/>
            </p:cNvSpPr>
            <p:nvPr/>
          </p:nvSpPr>
          <p:spPr bwMode="auto">
            <a:xfrm>
              <a:off x="4710" y="1500"/>
              <a:ext cx="178" cy="251"/>
            </a:xfrm>
            <a:custGeom>
              <a:avLst/>
              <a:gdLst>
                <a:gd name="T0" fmla="*/ 696 w 1960"/>
                <a:gd name="T1" fmla="*/ 45 h 2756"/>
                <a:gd name="T2" fmla="*/ 685 w 1960"/>
                <a:gd name="T3" fmla="*/ 139 h 2756"/>
                <a:gd name="T4" fmla="*/ 688 w 1960"/>
                <a:gd name="T5" fmla="*/ 837 h 2756"/>
                <a:gd name="T6" fmla="*/ 707 w 1960"/>
                <a:gd name="T7" fmla="*/ 928 h 2756"/>
                <a:gd name="T8" fmla="*/ 744 w 1960"/>
                <a:gd name="T9" fmla="*/ 1009 h 2756"/>
                <a:gd name="T10" fmla="*/ 794 w 1960"/>
                <a:gd name="T11" fmla="*/ 1076 h 2756"/>
                <a:gd name="T12" fmla="*/ 856 w 1960"/>
                <a:gd name="T13" fmla="*/ 1126 h 2756"/>
                <a:gd name="T14" fmla="*/ 927 w 1960"/>
                <a:gd name="T15" fmla="*/ 1154 h 2756"/>
                <a:gd name="T16" fmla="*/ 925 w 1960"/>
                <a:gd name="T17" fmla="*/ 1158 h 2756"/>
                <a:gd name="T18" fmla="*/ 925 w 1960"/>
                <a:gd name="T19" fmla="*/ 1683 h 2756"/>
                <a:gd name="T20" fmla="*/ 936 w 1960"/>
                <a:gd name="T21" fmla="*/ 1715 h 2756"/>
                <a:gd name="T22" fmla="*/ 963 w 1960"/>
                <a:gd name="T23" fmla="*/ 1735 h 2756"/>
                <a:gd name="T24" fmla="*/ 997 w 1960"/>
                <a:gd name="T25" fmla="*/ 1735 h 2756"/>
                <a:gd name="T26" fmla="*/ 1024 w 1960"/>
                <a:gd name="T27" fmla="*/ 1715 h 2756"/>
                <a:gd name="T28" fmla="*/ 1034 w 1960"/>
                <a:gd name="T29" fmla="*/ 1683 h 2756"/>
                <a:gd name="T30" fmla="*/ 1033 w 1960"/>
                <a:gd name="T31" fmla="*/ 1158 h 2756"/>
                <a:gd name="T32" fmla="*/ 1032 w 1960"/>
                <a:gd name="T33" fmla="*/ 1154 h 2756"/>
                <a:gd name="T34" fmla="*/ 1104 w 1960"/>
                <a:gd name="T35" fmla="*/ 1126 h 2756"/>
                <a:gd name="T36" fmla="*/ 1165 w 1960"/>
                <a:gd name="T37" fmla="*/ 1076 h 2756"/>
                <a:gd name="T38" fmla="*/ 1216 w 1960"/>
                <a:gd name="T39" fmla="*/ 1009 h 2756"/>
                <a:gd name="T40" fmla="*/ 1253 w 1960"/>
                <a:gd name="T41" fmla="*/ 928 h 2756"/>
                <a:gd name="T42" fmla="*/ 1271 w 1960"/>
                <a:gd name="T43" fmla="*/ 837 h 2756"/>
                <a:gd name="T44" fmla="*/ 1274 w 1960"/>
                <a:gd name="T45" fmla="*/ 139 h 2756"/>
                <a:gd name="T46" fmla="*/ 1264 w 1960"/>
                <a:gd name="T47" fmla="*/ 45 h 2756"/>
                <a:gd name="T48" fmla="*/ 1322 w 1960"/>
                <a:gd name="T49" fmla="*/ 22 h 2756"/>
                <a:gd name="T50" fmla="*/ 1456 w 1960"/>
                <a:gd name="T51" fmla="*/ 82 h 2756"/>
                <a:gd name="T52" fmla="*/ 1578 w 1960"/>
                <a:gd name="T53" fmla="*/ 160 h 2756"/>
                <a:gd name="T54" fmla="*/ 1687 w 1960"/>
                <a:gd name="T55" fmla="*/ 256 h 2756"/>
                <a:gd name="T56" fmla="*/ 1779 w 1960"/>
                <a:gd name="T57" fmla="*/ 367 h 2756"/>
                <a:gd name="T58" fmla="*/ 1855 w 1960"/>
                <a:gd name="T59" fmla="*/ 492 h 2756"/>
                <a:gd name="T60" fmla="*/ 1912 w 1960"/>
                <a:gd name="T61" fmla="*/ 628 h 2756"/>
                <a:gd name="T62" fmla="*/ 1947 w 1960"/>
                <a:gd name="T63" fmla="*/ 774 h 2756"/>
                <a:gd name="T64" fmla="*/ 1960 w 1960"/>
                <a:gd name="T65" fmla="*/ 927 h 2756"/>
                <a:gd name="T66" fmla="*/ 1957 w 1960"/>
                <a:gd name="T67" fmla="*/ 1872 h 2756"/>
                <a:gd name="T68" fmla="*/ 1932 w 1960"/>
                <a:gd name="T69" fmla="*/ 2024 h 2756"/>
                <a:gd name="T70" fmla="*/ 1885 w 1960"/>
                <a:gd name="T71" fmla="*/ 2166 h 2756"/>
                <a:gd name="T72" fmla="*/ 1818 w 1960"/>
                <a:gd name="T73" fmla="*/ 2300 h 2756"/>
                <a:gd name="T74" fmla="*/ 1731 w 1960"/>
                <a:gd name="T75" fmla="*/ 2419 h 2756"/>
                <a:gd name="T76" fmla="*/ 1629 w 1960"/>
                <a:gd name="T77" fmla="*/ 2524 h 2756"/>
                <a:gd name="T78" fmla="*/ 1511 w 1960"/>
                <a:gd name="T79" fmla="*/ 2611 h 2756"/>
                <a:gd name="T80" fmla="*/ 1380 w 1960"/>
                <a:gd name="T81" fmla="*/ 2680 h 2756"/>
                <a:gd name="T82" fmla="*/ 1240 w 1960"/>
                <a:gd name="T83" fmla="*/ 2727 h 2756"/>
                <a:gd name="T84" fmla="*/ 1090 w 1960"/>
                <a:gd name="T85" fmla="*/ 2753 h 2756"/>
                <a:gd name="T86" fmla="*/ 946 w 1960"/>
                <a:gd name="T87" fmla="*/ 2756 h 2756"/>
                <a:gd name="T88" fmla="*/ 793 w 1960"/>
                <a:gd name="T89" fmla="*/ 2743 h 2756"/>
                <a:gd name="T90" fmla="*/ 648 w 1960"/>
                <a:gd name="T91" fmla="*/ 2706 h 2756"/>
                <a:gd name="T92" fmla="*/ 512 w 1960"/>
                <a:gd name="T93" fmla="*/ 2648 h 2756"/>
                <a:gd name="T94" fmla="*/ 388 w 1960"/>
                <a:gd name="T95" fmla="*/ 2569 h 2756"/>
                <a:gd name="T96" fmla="*/ 277 w 1960"/>
                <a:gd name="T97" fmla="*/ 2473 h 2756"/>
                <a:gd name="T98" fmla="*/ 183 w 1960"/>
                <a:gd name="T99" fmla="*/ 2361 h 2756"/>
                <a:gd name="T100" fmla="*/ 106 w 1960"/>
                <a:gd name="T101" fmla="*/ 2234 h 2756"/>
                <a:gd name="T102" fmla="*/ 48 w 1960"/>
                <a:gd name="T103" fmla="*/ 2097 h 2756"/>
                <a:gd name="T104" fmla="*/ 12 w 1960"/>
                <a:gd name="T105" fmla="*/ 1949 h 2756"/>
                <a:gd name="T106" fmla="*/ 0 w 1960"/>
                <a:gd name="T107" fmla="*/ 1792 h 2756"/>
                <a:gd name="T108" fmla="*/ 3 w 1960"/>
                <a:gd name="T109" fmla="*/ 850 h 2756"/>
                <a:gd name="T110" fmla="*/ 27 w 1960"/>
                <a:gd name="T111" fmla="*/ 700 h 2756"/>
                <a:gd name="T112" fmla="*/ 72 w 1960"/>
                <a:gd name="T113" fmla="*/ 558 h 2756"/>
                <a:gd name="T114" fmla="*/ 140 w 1960"/>
                <a:gd name="T115" fmla="*/ 427 h 2756"/>
                <a:gd name="T116" fmla="*/ 224 w 1960"/>
                <a:gd name="T117" fmla="*/ 309 h 2756"/>
                <a:gd name="T118" fmla="*/ 326 w 1960"/>
                <a:gd name="T119" fmla="*/ 205 h 2756"/>
                <a:gd name="T120" fmla="*/ 441 w 1960"/>
                <a:gd name="T121" fmla="*/ 119 h 2756"/>
                <a:gd name="T122" fmla="*/ 569 w 1960"/>
                <a:gd name="T123" fmla="*/ 49 h 2756"/>
                <a:gd name="T124" fmla="*/ 707 w 1960"/>
                <a:gd name="T125" fmla="*/ 0 h 2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60" h="2756">
                  <a:moveTo>
                    <a:pt x="707" y="0"/>
                  </a:moveTo>
                  <a:lnTo>
                    <a:pt x="696" y="45"/>
                  </a:lnTo>
                  <a:lnTo>
                    <a:pt x="688" y="90"/>
                  </a:lnTo>
                  <a:lnTo>
                    <a:pt x="685" y="139"/>
                  </a:lnTo>
                  <a:lnTo>
                    <a:pt x="685" y="787"/>
                  </a:lnTo>
                  <a:lnTo>
                    <a:pt x="688" y="837"/>
                  </a:lnTo>
                  <a:lnTo>
                    <a:pt x="696" y="884"/>
                  </a:lnTo>
                  <a:lnTo>
                    <a:pt x="707" y="928"/>
                  </a:lnTo>
                  <a:lnTo>
                    <a:pt x="724" y="970"/>
                  </a:lnTo>
                  <a:lnTo>
                    <a:pt x="744" y="1009"/>
                  </a:lnTo>
                  <a:lnTo>
                    <a:pt x="767" y="1044"/>
                  </a:lnTo>
                  <a:lnTo>
                    <a:pt x="794" y="1076"/>
                  </a:lnTo>
                  <a:lnTo>
                    <a:pt x="823" y="1103"/>
                  </a:lnTo>
                  <a:lnTo>
                    <a:pt x="856" y="1126"/>
                  </a:lnTo>
                  <a:lnTo>
                    <a:pt x="890" y="1142"/>
                  </a:lnTo>
                  <a:lnTo>
                    <a:pt x="927" y="1154"/>
                  </a:lnTo>
                  <a:lnTo>
                    <a:pt x="926" y="1156"/>
                  </a:lnTo>
                  <a:lnTo>
                    <a:pt x="925" y="1158"/>
                  </a:lnTo>
                  <a:lnTo>
                    <a:pt x="925" y="1161"/>
                  </a:lnTo>
                  <a:lnTo>
                    <a:pt x="925" y="1683"/>
                  </a:lnTo>
                  <a:lnTo>
                    <a:pt x="928" y="1700"/>
                  </a:lnTo>
                  <a:lnTo>
                    <a:pt x="936" y="1715"/>
                  </a:lnTo>
                  <a:lnTo>
                    <a:pt x="947" y="1727"/>
                  </a:lnTo>
                  <a:lnTo>
                    <a:pt x="963" y="1735"/>
                  </a:lnTo>
                  <a:lnTo>
                    <a:pt x="979" y="1738"/>
                  </a:lnTo>
                  <a:lnTo>
                    <a:pt x="997" y="1735"/>
                  </a:lnTo>
                  <a:lnTo>
                    <a:pt x="1012" y="1728"/>
                  </a:lnTo>
                  <a:lnTo>
                    <a:pt x="1024" y="1715"/>
                  </a:lnTo>
                  <a:lnTo>
                    <a:pt x="1031" y="1700"/>
                  </a:lnTo>
                  <a:lnTo>
                    <a:pt x="1034" y="1683"/>
                  </a:lnTo>
                  <a:lnTo>
                    <a:pt x="1034" y="1161"/>
                  </a:lnTo>
                  <a:lnTo>
                    <a:pt x="1033" y="1158"/>
                  </a:lnTo>
                  <a:lnTo>
                    <a:pt x="1033" y="1156"/>
                  </a:lnTo>
                  <a:lnTo>
                    <a:pt x="1032" y="1154"/>
                  </a:lnTo>
                  <a:lnTo>
                    <a:pt x="1070" y="1142"/>
                  </a:lnTo>
                  <a:lnTo>
                    <a:pt x="1104" y="1126"/>
                  </a:lnTo>
                  <a:lnTo>
                    <a:pt x="1136" y="1103"/>
                  </a:lnTo>
                  <a:lnTo>
                    <a:pt x="1165" y="1076"/>
                  </a:lnTo>
                  <a:lnTo>
                    <a:pt x="1192" y="1044"/>
                  </a:lnTo>
                  <a:lnTo>
                    <a:pt x="1216" y="1009"/>
                  </a:lnTo>
                  <a:lnTo>
                    <a:pt x="1236" y="970"/>
                  </a:lnTo>
                  <a:lnTo>
                    <a:pt x="1253" y="928"/>
                  </a:lnTo>
                  <a:lnTo>
                    <a:pt x="1264" y="884"/>
                  </a:lnTo>
                  <a:lnTo>
                    <a:pt x="1271" y="837"/>
                  </a:lnTo>
                  <a:lnTo>
                    <a:pt x="1274" y="787"/>
                  </a:lnTo>
                  <a:lnTo>
                    <a:pt x="1274" y="139"/>
                  </a:lnTo>
                  <a:lnTo>
                    <a:pt x="1271" y="90"/>
                  </a:lnTo>
                  <a:lnTo>
                    <a:pt x="1264" y="45"/>
                  </a:lnTo>
                  <a:lnTo>
                    <a:pt x="1251" y="0"/>
                  </a:lnTo>
                  <a:lnTo>
                    <a:pt x="1322" y="22"/>
                  </a:lnTo>
                  <a:lnTo>
                    <a:pt x="1391" y="49"/>
                  </a:lnTo>
                  <a:lnTo>
                    <a:pt x="1456" y="82"/>
                  </a:lnTo>
                  <a:lnTo>
                    <a:pt x="1518" y="119"/>
                  </a:lnTo>
                  <a:lnTo>
                    <a:pt x="1578" y="160"/>
                  </a:lnTo>
                  <a:lnTo>
                    <a:pt x="1634" y="205"/>
                  </a:lnTo>
                  <a:lnTo>
                    <a:pt x="1687" y="256"/>
                  </a:lnTo>
                  <a:lnTo>
                    <a:pt x="1734" y="309"/>
                  </a:lnTo>
                  <a:lnTo>
                    <a:pt x="1779" y="367"/>
                  </a:lnTo>
                  <a:lnTo>
                    <a:pt x="1820" y="427"/>
                  </a:lnTo>
                  <a:lnTo>
                    <a:pt x="1855" y="492"/>
                  </a:lnTo>
                  <a:lnTo>
                    <a:pt x="1886" y="558"/>
                  </a:lnTo>
                  <a:lnTo>
                    <a:pt x="1912" y="628"/>
                  </a:lnTo>
                  <a:lnTo>
                    <a:pt x="1933" y="700"/>
                  </a:lnTo>
                  <a:lnTo>
                    <a:pt x="1947" y="774"/>
                  </a:lnTo>
                  <a:lnTo>
                    <a:pt x="1957" y="850"/>
                  </a:lnTo>
                  <a:lnTo>
                    <a:pt x="1960" y="927"/>
                  </a:lnTo>
                  <a:lnTo>
                    <a:pt x="1960" y="1792"/>
                  </a:lnTo>
                  <a:lnTo>
                    <a:pt x="1957" y="1872"/>
                  </a:lnTo>
                  <a:lnTo>
                    <a:pt x="1947" y="1949"/>
                  </a:lnTo>
                  <a:lnTo>
                    <a:pt x="1932" y="2024"/>
                  </a:lnTo>
                  <a:lnTo>
                    <a:pt x="1911" y="2097"/>
                  </a:lnTo>
                  <a:lnTo>
                    <a:pt x="1885" y="2166"/>
                  </a:lnTo>
                  <a:lnTo>
                    <a:pt x="1854" y="2234"/>
                  </a:lnTo>
                  <a:lnTo>
                    <a:pt x="1818" y="2300"/>
                  </a:lnTo>
                  <a:lnTo>
                    <a:pt x="1777" y="2361"/>
                  </a:lnTo>
                  <a:lnTo>
                    <a:pt x="1731" y="2419"/>
                  </a:lnTo>
                  <a:lnTo>
                    <a:pt x="1682" y="2473"/>
                  </a:lnTo>
                  <a:lnTo>
                    <a:pt x="1629" y="2524"/>
                  </a:lnTo>
                  <a:lnTo>
                    <a:pt x="1571" y="2569"/>
                  </a:lnTo>
                  <a:lnTo>
                    <a:pt x="1511" y="2611"/>
                  </a:lnTo>
                  <a:lnTo>
                    <a:pt x="1447" y="2648"/>
                  </a:lnTo>
                  <a:lnTo>
                    <a:pt x="1380" y="2680"/>
                  </a:lnTo>
                  <a:lnTo>
                    <a:pt x="1312" y="2706"/>
                  </a:lnTo>
                  <a:lnTo>
                    <a:pt x="1240" y="2727"/>
                  </a:lnTo>
                  <a:lnTo>
                    <a:pt x="1166" y="2743"/>
                  </a:lnTo>
                  <a:lnTo>
                    <a:pt x="1090" y="2753"/>
                  </a:lnTo>
                  <a:lnTo>
                    <a:pt x="1014" y="2756"/>
                  </a:lnTo>
                  <a:lnTo>
                    <a:pt x="946" y="2756"/>
                  </a:lnTo>
                  <a:lnTo>
                    <a:pt x="869" y="2753"/>
                  </a:lnTo>
                  <a:lnTo>
                    <a:pt x="793" y="2743"/>
                  </a:lnTo>
                  <a:lnTo>
                    <a:pt x="720" y="2727"/>
                  </a:lnTo>
                  <a:lnTo>
                    <a:pt x="648" y="2706"/>
                  </a:lnTo>
                  <a:lnTo>
                    <a:pt x="578" y="2680"/>
                  </a:lnTo>
                  <a:lnTo>
                    <a:pt x="512" y="2648"/>
                  </a:lnTo>
                  <a:lnTo>
                    <a:pt x="449" y="2611"/>
                  </a:lnTo>
                  <a:lnTo>
                    <a:pt x="388" y="2569"/>
                  </a:lnTo>
                  <a:lnTo>
                    <a:pt x="331" y="2524"/>
                  </a:lnTo>
                  <a:lnTo>
                    <a:pt x="277" y="2473"/>
                  </a:lnTo>
                  <a:lnTo>
                    <a:pt x="228" y="2419"/>
                  </a:lnTo>
                  <a:lnTo>
                    <a:pt x="183" y="2361"/>
                  </a:lnTo>
                  <a:lnTo>
                    <a:pt x="142" y="2300"/>
                  </a:lnTo>
                  <a:lnTo>
                    <a:pt x="106" y="2234"/>
                  </a:lnTo>
                  <a:lnTo>
                    <a:pt x="75" y="2166"/>
                  </a:lnTo>
                  <a:lnTo>
                    <a:pt x="48" y="2097"/>
                  </a:lnTo>
                  <a:lnTo>
                    <a:pt x="27" y="2024"/>
                  </a:lnTo>
                  <a:lnTo>
                    <a:pt x="12" y="1949"/>
                  </a:lnTo>
                  <a:lnTo>
                    <a:pt x="3" y="1872"/>
                  </a:lnTo>
                  <a:lnTo>
                    <a:pt x="0" y="1792"/>
                  </a:lnTo>
                  <a:lnTo>
                    <a:pt x="0" y="927"/>
                  </a:lnTo>
                  <a:lnTo>
                    <a:pt x="3" y="850"/>
                  </a:lnTo>
                  <a:lnTo>
                    <a:pt x="11" y="774"/>
                  </a:lnTo>
                  <a:lnTo>
                    <a:pt x="27" y="700"/>
                  </a:lnTo>
                  <a:lnTo>
                    <a:pt x="48" y="628"/>
                  </a:lnTo>
                  <a:lnTo>
                    <a:pt x="72" y="558"/>
                  </a:lnTo>
                  <a:lnTo>
                    <a:pt x="104" y="492"/>
                  </a:lnTo>
                  <a:lnTo>
                    <a:pt x="140" y="427"/>
                  </a:lnTo>
                  <a:lnTo>
                    <a:pt x="179" y="367"/>
                  </a:lnTo>
                  <a:lnTo>
                    <a:pt x="224" y="309"/>
                  </a:lnTo>
                  <a:lnTo>
                    <a:pt x="273" y="256"/>
                  </a:lnTo>
                  <a:lnTo>
                    <a:pt x="326" y="205"/>
                  </a:lnTo>
                  <a:lnTo>
                    <a:pt x="382" y="160"/>
                  </a:lnTo>
                  <a:lnTo>
                    <a:pt x="441" y="119"/>
                  </a:lnTo>
                  <a:lnTo>
                    <a:pt x="504" y="82"/>
                  </a:lnTo>
                  <a:lnTo>
                    <a:pt x="569" y="49"/>
                  </a:lnTo>
                  <a:lnTo>
                    <a:pt x="638" y="22"/>
                  </a:lnTo>
                  <a:lnTo>
                    <a:pt x="7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27" name="Group 24">
            <a:extLst>
              <a:ext uri="{FF2B5EF4-FFF2-40B4-BE49-F238E27FC236}">
                <a16:creationId xmlns:a16="http://schemas.microsoft.com/office/drawing/2014/main" id="{3CA2814B-83C5-4C2F-84BC-FF700457EDD9}"/>
              </a:ext>
            </a:extLst>
          </p:cNvPr>
          <p:cNvGrpSpPr>
            <a:grpSpLocks noChangeAspect="1"/>
          </p:cNvGrpSpPr>
          <p:nvPr/>
        </p:nvGrpSpPr>
        <p:grpSpPr bwMode="auto">
          <a:xfrm>
            <a:off x="9165918" y="2710886"/>
            <a:ext cx="431800" cy="433387"/>
            <a:chOff x="6350" y="1467"/>
            <a:chExt cx="272" cy="273"/>
          </a:xfrm>
          <a:solidFill>
            <a:schemeClr val="bg1"/>
          </a:solidFill>
        </p:grpSpPr>
        <p:sp>
          <p:nvSpPr>
            <p:cNvPr id="28" name="Freeform 26">
              <a:extLst>
                <a:ext uri="{FF2B5EF4-FFF2-40B4-BE49-F238E27FC236}">
                  <a16:creationId xmlns:a16="http://schemas.microsoft.com/office/drawing/2014/main" id="{AB2DEFE3-A275-4CF8-8048-C9D36B67FB34}"/>
                </a:ext>
              </a:extLst>
            </p:cNvPr>
            <p:cNvSpPr>
              <a:spLocks/>
            </p:cNvSpPr>
            <p:nvPr/>
          </p:nvSpPr>
          <p:spPr bwMode="auto">
            <a:xfrm>
              <a:off x="6350" y="1467"/>
              <a:ext cx="272" cy="273"/>
            </a:xfrm>
            <a:custGeom>
              <a:avLst/>
              <a:gdLst>
                <a:gd name="T0" fmla="*/ 379 w 3536"/>
                <a:gd name="T1" fmla="*/ 13 h 3549"/>
                <a:gd name="T2" fmla="*/ 489 w 3536"/>
                <a:gd name="T3" fmla="*/ 72 h 3549"/>
                <a:gd name="T4" fmla="*/ 563 w 3536"/>
                <a:gd name="T5" fmla="*/ 171 h 3549"/>
                <a:gd name="T6" fmla="*/ 589 w 3536"/>
                <a:gd name="T7" fmla="*/ 296 h 3549"/>
                <a:gd name="T8" fmla="*/ 618 w 3536"/>
                <a:gd name="T9" fmla="*/ 555 h 3549"/>
                <a:gd name="T10" fmla="*/ 699 w 3536"/>
                <a:gd name="T11" fmla="*/ 794 h 3549"/>
                <a:gd name="T12" fmla="*/ 827 w 3536"/>
                <a:gd name="T13" fmla="*/ 1008 h 3549"/>
                <a:gd name="T14" fmla="*/ 995 w 3536"/>
                <a:gd name="T15" fmla="*/ 1188 h 3549"/>
                <a:gd name="T16" fmla="*/ 1198 w 3536"/>
                <a:gd name="T17" fmla="*/ 1331 h 3549"/>
                <a:gd name="T18" fmla="*/ 1428 w 3536"/>
                <a:gd name="T19" fmla="*/ 1428 h 3549"/>
                <a:gd name="T20" fmla="*/ 1680 w 3536"/>
                <a:gd name="T21" fmla="*/ 1476 h 3549"/>
                <a:gd name="T22" fmla="*/ 1981 w 3536"/>
                <a:gd name="T23" fmla="*/ 1492 h 3549"/>
                <a:gd name="T24" fmla="*/ 2287 w 3536"/>
                <a:gd name="T25" fmla="*/ 1557 h 3549"/>
                <a:gd name="T26" fmla="*/ 2571 w 3536"/>
                <a:gd name="T27" fmla="*/ 1672 h 3549"/>
                <a:gd name="T28" fmla="*/ 2828 w 3536"/>
                <a:gd name="T29" fmla="*/ 1834 h 3549"/>
                <a:gd name="T30" fmla="*/ 3053 w 3536"/>
                <a:gd name="T31" fmla="*/ 2035 h 3549"/>
                <a:gd name="T32" fmla="*/ 3240 w 3536"/>
                <a:gd name="T33" fmla="*/ 2272 h 3549"/>
                <a:gd name="T34" fmla="*/ 3387 w 3536"/>
                <a:gd name="T35" fmla="*/ 2540 h 3549"/>
                <a:gd name="T36" fmla="*/ 3486 w 3536"/>
                <a:gd name="T37" fmla="*/ 2833 h 3549"/>
                <a:gd name="T38" fmla="*/ 3533 w 3536"/>
                <a:gd name="T39" fmla="*/ 3146 h 3549"/>
                <a:gd name="T40" fmla="*/ 3523 w 3536"/>
                <a:gd name="T41" fmla="*/ 3338 h 3549"/>
                <a:gd name="T42" fmla="*/ 3464 w 3536"/>
                <a:gd name="T43" fmla="*/ 3447 h 3549"/>
                <a:gd name="T44" fmla="*/ 3366 w 3536"/>
                <a:gd name="T45" fmla="*/ 3521 h 3549"/>
                <a:gd name="T46" fmla="*/ 3241 w 3536"/>
                <a:gd name="T47" fmla="*/ 3549 h 3549"/>
                <a:gd name="T48" fmla="*/ 3117 w 3536"/>
                <a:gd name="T49" fmla="*/ 3521 h 3549"/>
                <a:gd name="T50" fmla="*/ 3018 w 3536"/>
                <a:gd name="T51" fmla="*/ 3447 h 3549"/>
                <a:gd name="T52" fmla="*/ 2960 w 3536"/>
                <a:gd name="T53" fmla="*/ 3338 h 3549"/>
                <a:gd name="T54" fmla="*/ 2943 w 3536"/>
                <a:gd name="T55" fmla="*/ 3165 h 3549"/>
                <a:gd name="T56" fmla="*/ 2896 w 3536"/>
                <a:gd name="T57" fmla="*/ 2912 h 3549"/>
                <a:gd name="T58" fmla="*/ 2799 w 3536"/>
                <a:gd name="T59" fmla="*/ 2681 h 3549"/>
                <a:gd name="T60" fmla="*/ 2657 w 3536"/>
                <a:gd name="T61" fmla="*/ 2478 h 3549"/>
                <a:gd name="T62" fmla="*/ 2477 w 3536"/>
                <a:gd name="T63" fmla="*/ 2309 h 3549"/>
                <a:gd name="T64" fmla="*/ 2264 w 3536"/>
                <a:gd name="T65" fmla="*/ 2180 h 3549"/>
                <a:gd name="T66" fmla="*/ 2026 w 3536"/>
                <a:gd name="T67" fmla="*/ 2098 h 3549"/>
                <a:gd name="T68" fmla="*/ 1768 w 3536"/>
                <a:gd name="T69" fmla="*/ 2070 h 3549"/>
                <a:gd name="T70" fmla="*/ 1451 w 3536"/>
                <a:gd name="T71" fmla="*/ 2041 h 3549"/>
                <a:gd name="T72" fmla="*/ 1152 w 3536"/>
                <a:gd name="T73" fmla="*/ 1959 h 3549"/>
                <a:gd name="T74" fmla="*/ 876 w 3536"/>
                <a:gd name="T75" fmla="*/ 1827 h 3549"/>
                <a:gd name="T76" fmla="*/ 630 w 3536"/>
                <a:gd name="T77" fmla="*/ 1652 h 3549"/>
                <a:gd name="T78" fmla="*/ 417 w 3536"/>
                <a:gd name="T79" fmla="*/ 1438 h 3549"/>
                <a:gd name="T80" fmla="*/ 242 w 3536"/>
                <a:gd name="T81" fmla="*/ 1191 h 3549"/>
                <a:gd name="T82" fmla="*/ 110 w 3536"/>
                <a:gd name="T83" fmla="*/ 914 h 3549"/>
                <a:gd name="T84" fmla="*/ 29 w 3536"/>
                <a:gd name="T85" fmla="*/ 614 h 3549"/>
                <a:gd name="T86" fmla="*/ 0 w 3536"/>
                <a:gd name="T87" fmla="*/ 296 h 3549"/>
                <a:gd name="T88" fmla="*/ 28 w 3536"/>
                <a:gd name="T89" fmla="*/ 171 h 3549"/>
                <a:gd name="T90" fmla="*/ 102 w 3536"/>
                <a:gd name="T91" fmla="*/ 72 h 3549"/>
                <a:gd name="T92" fmla="*/ 210 w 3536"/>
                <a:gd name="T93" fmla="*/ 13 h 3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536" h="3549">
                  <a:moveTo>
                    <a:pt x="295" y="0"/>
                  </a:moveTo>
                  <a:lnTo>
                    <a:pt x="339" y="3"/>
                  </a:lnTo>
                  <a:lnTo>
                    <a:pt x="379" y="13"/>
                  </a:lnTo>
                  <a:lnTo>
                    <a:pt x="419" y="28"/>
                  </a:lnTo>
                  <a:lnTo>
                    <a:pt x="455" y="47"/>
                  </a:lnTo>
                  <a:lnTo>
                    <a:pt x="489" y="72"/>
                  </a:lnTo>
                  <a:lnTo>
                    <a:pt x="518" y="102"/>
                  </a:lnTo>
                  <a:lnTo>
                    <a:pt x="542" y="134"/>
                  </a:lnTo>
                  <a:lnTo>
                    <a:pt x="563" y="171"/>
                  </a:lnTo>
                  <a:lnTo>
                    <a:pt x="576" y="211"/>
                  </a:lnTo>
                  <a:lnTo>
                    <a:pt x="586" y="252"/>
                  </a:lnTo>
                  <a:lnTo>
                    <a:pt x="589" y="296"/>
                  </a:lnTo>
                  <a:lnTo>
                    <a:pt x="593" y="384"/>
                  </a:lnTo>
                  <a:lnTo>
                    <a:pt x="602" y="470"/>
                  </a:lnTo>
                  <a:lnTo>
                    <a:pt x="618" y="555"/>
                  </a:lnTo>
                  <a:lnTo>
                    <a:pt x="640" y="637"/>
                  </a:lnTo>
                  <a:lnTo>
                    <a:pt x="666" y="717"/>
                  </a:lnTo>
                  <a:lnTo>
                    <a:pt x="699" y="794"/>
                  </a:lnTo>
                  <a:lnTo>
                    <a:pt x="737" y="868"/>
                  </a:lnTo>
                  <a:lnTo>
                    <a:pt x="780" y="940"/>
                  </a:lnTo>
                  <a:lnTo>
                    <a:pt x="827" y="1008"/>
                  </a:lnTo>
                  <a:lnTo>
                    <a:pt x="879" y="1071"/>
                  </a:lnTo>
                  <a:lnTo>
                    <a:pt x="935" y="1132"/>
                  </a:lnTo>
                  <a:lnTo>
                    <a:pt x="995" y="1188"/>
                  </a:lnTo>
                  <a:lnTo>
                    <a:pt x="1059" y="1240"/>
                  </a:lnTo>
                  <a:lnTo>
                    <a:pt x="1127" y="1288"/>
                  </a:lnTo>
                  <a:lnTo>
                    <a:pt x="1198" y="1331"/>
                  </a:lnTo>
                  <a:lnTo>
                    <a:pt x="1272" y="1369"/>
                  </a:lnTo>
                  <a:lnTo>
                    <a:pt x="1348" y="1401"/>
                  </a:lnTo>
                  <a:lnTo>
                    <a:pt x="1428" y="1428"/>
                  </a:lnTo>
                  <a:lnTo>
                    <a:pt x="1510" y="1451"/>
                  </a:lnTo>
                  <a:lnTo>
                    <a:pt x="1594" y="1466"/>
                  </a:lnTo>
                  <a:lnTo>
                    <a:pt x="1680" y="1476"/>
                  </a:lnTo>
                  <a:lnTo>
                    <a:pt x="1768" y="1479"/>
                  </a:lnTo>
                  <a:lnTo>
                    <a:pt x="1875" y="1482"/>
                  </a:lnTo>
                  <a:lnTo>
                    <a:pt x="1981" y="1492"/>
                  </a:lnTo>
                  <a:lnTo>
                    <a:pt x="2085" y="1508"/>
                  </a:lnTo>
                  <a:lnTo>
                    <a:pt x="2187" y="1529"/>
                  </a:lnTo>
                  <a:lnTo>
                    <a:pt x="2287" y="1557"/>
                  </a:lnTo>
                  <a:lnTo>
                    <a:pt x="2384" y="1590"/>
                  </a:lnTo>
                  <a:lnTo>
                    <a:pt x="2478" y="1628"/>
                  </a:lnTo>
                  <a:lnTo>
                    <a:pt x="2571" y="1672"/>
                  </a:lnTo>
                  <a:lnTo>
                    <a:pt x="2660" y="1722"/>
                  </a:lnTo>
                  <a:lnTo>
                    <a:pt x="2745" y="1776"/>
                  </a:lnTo>
                  <a:lnTo>
                    <a:pt x="2828" y="1834"/>
                  </a:lnTo>
                  <a:lnTo>
                    <a:pt x="2906" y="1897"/>
                  </a:lnTo>
                  <a:lnTo>
                    <a:pt x="2981" y="1964"/>
                  </a:lnTo>
                  <a:lnTo>
                    <a:pt x="3053" y="2035"/>
                  </a:lnTo>
                  <a:lnTo>
                    <a:pt x="3119" y="2111"/>
                  </a:lnTo>
                  <a:lnTo>
                    <a:pt x="3182" y="2190"/>
                  </a:lnTo>
                  <a:lnTo>
                    <a:pt x="3240" y="2272"/>
                  </a:lnTo>
                  <a:lnTo>
                    <a:pt x="3294" y="2358"/>
                  </a:lnTo>
                  <a:lnTo>
                    <a:pt x="3343" y="2448"/>
                  </a:lnTo>
                  <a:lnTo>
                    <a:pt x="3387" y="2540"/>
                  </a:lnTo>
                  <a:lnTo>
                    <a:pt x="3426" y="2635"/>
                  </a:lnTo>
                  <a:lnTo>
                    <a:pt x="3458" y="2733"/>
                  </a:lnTo>
                  <a:lnTo>
                    <a:pt x="3486" y="2833"/>
                  </a:lnTo>
                  <a:lnTo>
                    <a:pt x="3507" y="2935"/>
                  </a:lnTo>
                  <a:lnTo>
                    <a:pt x="3523" y="3039"/>
                  </a:lnTo>
                  <a:lnTo>
                    <a:pt x="3533" y="3146"/>
                  </a:lnTo>
                  <a:lnTo>
                    <a:pt x="3536" y="3253"/>
                  </a:lnTo>
                  <a:lnTo>
                    <a:pt x="3533" y="3297"/>
                  </a:lnTo>
                  <a:lnTo>
                    <a:pt x="3523" y="3338"/>
                  </a:lnTo>
                  <a:lnTo>
                    <a:pt x="3508" y="3378"/>
                  </a:lnTo>
                  <a:lnTo>
                    <a:pt x="3489" y="3415"/>
                  </a:lnTo>
                  <a:lnTo>
                    <a:pt x="3464" y="3447"/>
                  </a:lnTo>
                  <a:lnTo>
                    <a:pt x="3434" y="3477"/>
                  </a:lnTo>
                  <a:lnTo>
                    <a:pt x="3402" y="3502"/>
                  </a:lnTo>
                  <a:lnTo>
                    <a:pt x="3366" y="3521"/>
                  </a:lnTo>
                  <a:lnTo>
                    <a:pt x="3326" y="3536"/>
                  </a:lnTo>
                  <a:lnTo>
                    <a:pt x="3285" y="3546"/>
                  </a:lnTo>
                  <a:lnTo>
                    <a:pt x="3241" y="3549"/>
                  </a:lnTo>
                  <a:lnTo>
                    <a:pt x="3197" y="3546"/>
                  </a:lnTo>
                  <a:lnTo>
                    <a:pt x="3157" y="3536"/>
                  </a:lnTo>
                  <a:lnTo>
                    <a:pt x="3117" y="3521"/>
                  </a:lnTo>
                  <a:lnTo>
                    <a:pt x="3081" y="3502"/>
                  </a:lnTo>
                  <a:lnTo>
                    <a:pt x="3047" y="3477"/>
                  </a:lnTo>
                  <a:lnTo>
                    <a:pt x="3018" y="3447"/>
                  </a:lnTo>
                  <a:lnTo>
                    <a:pt x="2994" y="3415"/>
                  </a:lnTo>
                  <a:lnTo>
                    <a:pt x="2973" y="3378"/>
                  </a:lnTo>
                  <a:lnTo>
                    <a:pt x="2960" y="3338"/>
                  </a:lnTo>
                  <a:lnTo>
                    <a:pt x="2950" y="3297"/>
                  </a:lnTo>
                  <a:lnTo>
                    <a:pt x="2947" y="3253"/>
                  </a:lnTo>
                  <a:lnTo>
                    <a:pt x="2943" y="3165"/>
                  </a:lnTo>
                  <a:lnTo>
                    <a:pt x="2934" y="3079"/>
                  </a:lnTo>
                  <a:lnTo>
                    <a:pt x="2918" y="2994"/>
                  </a:lnTo>
                  <a:lnTo>
                    <a:pt x="2896" y="2912"/>
                  </a:lnTo>
                  <a:lnTo>
                    <a:pt x="2870" y="2832"/>
                  </a:lnTo>
                  <a:lnTo>
                    <a:pt x="2837" y="2755"/>
                  </a:lnTo>
                  <a:lnTo>
                    <a:pt x="2799" y="2681"/>
                  </a:lnTo>
                  <a:lnTo>
                    <a:pt x="2756" y="2609"/>
                  </a:lnTo>
                  <a:lnTo>
                    <a:pt x="2709" y="2541"/>
                  </a:lnTo>
                  <a:lnTo>
                    <a:pt x="2657" y="2478"/>
                  </a:lnTo>
                  <a:lnTo>
                    <a:pt x="2601" y="2417"/>
                  </a:lnTo>
                  <a:lnTo>
                    <a:pt x="2541" y="2361"/>
                  </a:lnTo>
                  <a:lnTo>
                    <a:pt x="2477" y="2309"/>
                  </a:lnTo>
                  <a:lnTo>
                    <a:pt x="2409" y="2261"/>
                  </a:lnTo>
                  <a:lnTo>
                    <a:pt x="2338" y="2218"/>
                  </a:lnTo>
                  <a:lnTo>
                    <a:pt x="2264" y="2180"/>
                  </a:lnTo>
                  <a:lnTo>
                    <a:pt x="2188" y="2148"/>
                  </a:lnTo>
                  <a:lnTo>
                    <a:pt x="2108" y="2121"/>
                  </a:lnTo>
                  <a:lnTo>
                    <a:pt x="2026" y="2098"/>
                  </a:lnTo>
                  <a:lnTo>
                    <a:pt x="1942" y="2083"/>
                  </a:lnTo>
                  <a:lnTo>
                    <a:pt x="1856" y="2073"/>
                  </a:lnTo>
                  <a:lnTo>
                    <a:pt x="1768" y="2070"/>
                  </a:lnTo>
                  <a:lnTo>
                    <a:pt x="1661" y="2067"/>
                  </a:lnTo>
                  <a:lnTo>
                    <a:pt x="1555" y="2057"/>
                  </a:lnTo>
                  <a:lnTo>
                    <a:pt x="1451" y="2041"/>
                  </a:lnTo>
                  <a:lnTo>
                    <a:pt x="1349" y="2020"/>
                  </a:lnTo>
                  <a:lnTo>
                    <a:pt x="1249" y="1992"/>
                  </a:lnTo>
                  <a:lnTo>
                    <a:pt x="1152" y="1959"/>
                  </a:lnTo>
                  <a:lnTo>
                    <a:pt x="1058" y="1921"/>
                  </a:lnTo>
                  <a:lnTo>
                    <a:pt x="965" y="1877"/>
                  </a:lnTo>
                  <a:lnTo>
                    <a:pt x="876" y="1827"/>
                  </a:lnTo>
                  <a:lnTo>
                    <a:pt x="791" y="1773"/>
                  </a:lnTo>
                  <a:lnTo>
                    <a:pt x="708" y="1715"/>
                  </a:lnTo>
                  <a:lnTo>
                    <a:pt x="630" y="1652"/>
                  </a:lnTo>
                  <a:lnTo>
                    <a:pt x="555" y="1585"/>
                  </a:lnTo>
                  <a:lnTo>
                    <a:pt x="483" y="1514"/>
                  </a:lnTo>
                  <a:lnTo>
                    <a:pt x="417" y="1438"/>
                  </a:lnTo>
                  <a:lnTo>
                    <a:pt x="354" y="1359"/>
                  </a:lnTo>
                  <a:lnTo>
                    <a:pt x="296" y="1277"/>
                  </a:lnTo>
                  <a:lnTo>
                    <a:pt x="242" y="1191"/>
                  </a:lnTo>
                  <a:lnTo>
                    <a:pt x="193" y="1101"/>
                  </a:lnTo>
                  <a:lnTo>
                    <a:pt x="149" y="1009"/>
                  </a:lnTo>
                  <a:lnTo>
                    <a:pt x="110" y="914"/>
                  </a:lnTo>
                  <a:lnTo>
                    <a:pt x="78" y="816"/>
                  </a:lnTo>
                  <a:lnTo>
                    <a:pt x="50" y="716"/>
                  </a:lnTo>
                  <a:lnTo>
                    <a:pt x="29" y="614"/>
                  </a:lnTo>
                  <a:lnTo>
                    <a:pt x="13" y="510"/>
                  </a:lnTo>
                  <a:lnTo>
                    <a:pt x="3" y="403"/>
                  </a:lnTo>
                  <a:lnTo>
                    <a:pt x="0" y="296"/>
                  </a:lnTo>
                  <a:lnTo>
                    <a:pt x="3" y="252"/>
                  </a:lnTo>
                  <a:lnTo>
                    <a:pt x="13" y="211"/>
                  </a:lnTo>
                  <a:lnTo>
                    <a:pt x="28" y="171"/>
                  </a:lnTo>
                  <a:lnTo>
                    <a:pt x="47" y="134"/>
                  </a:lnTo>
                  <a:lnTo>
                    <a:pt x="72" y="102"/>
                  </a:lnTo>
                  <a:lnTo>
                    <a:pt x="102" y="72"/>
                  </a:lnTo>
                  <a:lnTo>
                    <a:pt x="134" y="47"/>
                  </a:lnTo>
                  <a:lnTo>
                    <a:pt x="170" y="28"/>
                  </a:lnTo>
                  <a:lnTo>
                    <a:pt x="210" y="13"/>
                  </a:lnTo>
                  <a:lnTo>
                    <a:pt x="251" y="3"/>
                  </a:lnTo>
                  <a:lnTo>
                    <a:pt x="29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7">
              <a:extLst>
                <a:ext uri="{FF2B5EF4-FFF2-40B4-BE49-F238E27FC236}">
                  <a16:creationId xmlns:a16="http://schemas.microsoft.com/office/drawing/2014/main" id="{A0F27AA8-17F5-46ED-9F33-00F6C64C49BB}"/>
                </a:ext>
              </a:extLst>
            </p:cNvPr>
            <p:cNvSpPr>
              <a:spLocks/>
            </p:cNvSpPr>
            <p:nvPr/>
          </p:nvSpPr>
          <p:spPr bwMode="auto">
            <a:xfrm>
              <a:off x="6350" y="1613"/>
              <a:ext cx="211" cy="127"/>
            </a:xfrm>
            <a:custGeom>
              <a:avLst/>
              <a:gdLst>
                <a:gd name="T0" fmla="*/ 709 w 2746"/>
                <a:gd name="T1" fmla="*/ 55 h 1650"/>
                <a:gd name="T2" fmla="*/ 879 w 2746"/>
                <a:gd name="T3" fmla="*/ 152 h 1650"/>
                <a:gd name="T4" fmla="*/ 1058 w 2746"/>
                <a:gd name="T5" fmla="*/ 233 h 1650"/>
                <a:gd name="T6" fmla="*/ 1245 w 2746"/>
                <a:gd name="T7" fmla="*/ 295 h 1650"/>
                <a:gd name="T8" fmla="*/ 1112 w 2746"/>
                <a:gd name="T9" fmla="*/ 373 h 1650"/>
                <a:gd name="T10" fmla="*/ 990 w 2746"/>
                <a:gd name="T11" fmla="*/ 468 h 1650"/>
                <a:gd name="T12" fmla="*/ 882 w 2746"/>
                <a:gd name="T13" fmla="*/ 578 h 1650"/>
                <a:gd name="T14" fmla="*/ 2419 w 2746"/>
                <a:gd name="T15" fmla="*/ 622 h 1650"/>
                <a:gd name="T16" fmla="*/ 2516 w 2746"/>
                <a:gd name="T17" fmla="*/ 721 h 1650"/>
                <a:gd name="T18" fmla="*/ 744 w 2746"/>
                <a:gd name="T19" fmla="*/ 776 h 1650"/>
                <a:gd name="T20" fmla="*/ 681 w 2746"/>
                <a:gd name="T21" fmla="*/ 905 h 1650"/>
                <a:gd name="T22" fmla="*/ 634 w 2746"/>
                <a:gd name="T23" fmla="*/ 1041 h 1650"/>
                <a:gd name="T24" fmla="*/ 2717 w 2746"/>
                <a:gd name="T25" fmla="*/ 1112 h 1650"/>
                <a:gd name="T26" fmla="*/ 2740 w 2746"/>
                <a:gd name="T27" fmla="*/ 1242 h 1650"/>
                <a:gd name="T28" fmla="*/ 593 w 2746"/>
                <a:gd name="T29" fmla="*/ 1309 h 1650"/>
                <a:gd name="T30" fmla="*/ 589 w 2746"/>
                <a:gd name="T31" fmla="*/ 1354 h 1650"/>
                <a:gd name="T32" fmla="*/ 576 w 2746"/>
                <a:gd name="T33" fmla="*/ 1439 h 1650"/>
                <a:gd name="T34" fmla="*/ 542 w 2746"/>
                <a:gd name="T35" fmla="*/ 1516 h 1650"/>
                <a:gd name="T36" fmla="*/ 489 w 2746"/>
                <a:gd name="T37" fmla="*/ 1578 h 1650"/>
                <a:gd name="T38" fmla="*/ 419 w 2746"/>
                <a:gd name="T39" fmla="*/ 1622 h 1650"/>
                <a:gd name="T40" fmla="*/ 339 w 2746"/>
                <a:gd name="T41" fmla="*/ 1647 h 1650"/>
                <a:gd name="T42" fmla="*/ 251 w 2746"/>
                <a:gd name="T43" fmla="*/ 1647 h 1650"/>
                <a:gd name="T44" fmla="*/ 170 w 2746"/>
                <a:gd name="T45" fmla="*/ 1622 h 1650"/>
                <a:gd name="T46" fmla="*/ 102 w 2746"/>
                <a:gd name="T47" fmla="*/ 1578 h 1650"/>
                <a:gd name="T48" fmla="*/ 47 w 2746"/>
                <a:gd name="T49" fmla="*/ 1516 h 1650"/>
                <a:gd name="T50" fmla="*/ 13 w 2746"/>
                <a:gd name="T51" fmla="*/ 1439 h 1650"/>
                <a:gd name="T52" fmla="*/ 0 w 2746"/>
                <a:gd name="T53" fmla="*/ 1354 h 1650"/>
                <a:gd name="T54" fmla="*/ 13 w 2746"/>
                <a:gd name="T55" fmla="*/ 1140 h 1650"/>
                <a:gd name="T56" fmla="*/ 50 w 2746"/>
                <a:gd name="T57" fmla="*/ 934 h 1650"/>
                <a:gd name="T58" fmla="*/ 110 w 2746"/>
                <a:gd name="T59" fmla="*/ 737 h 1650"/>
                <a:gd name="T60" fmla="*/ 193 w 2746"/>
                <a:gd name="T61" fmla="*/ 550 h 1650"/>
                <a:gd name="T62" fmla="*/ 295 w 2746"/>
                <a:gd name="T63" fmla="*/ 375 h 1650"/>
                <a:gd name="T64" fmla="*/ 416 w 2746"/>
                <a:gd name="T65" fmla="*/ 213 h 1650"/>
                <a:gd name="T66" fmla="*/ 554 w 2746"/>
                <a:gd name="T67" fmla="*/ 67 h 1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46" h="1650">
                  <a:moveTo>
                    <a:pt x="629" y="0"/>
                  </a:moveTo>
                  <a:lnTo>
                    <a:pt x="709" y="55"/>
                  </a:lnTo>
                  <a:lnTo>
                    <a:pt x="793" y="106"/>
                  </a:lnTo>
                  <a:lnTo>
                    <a:pt x="879" y="152"/>
                  </a:lnTo>
                  <a:lnTo>
                    <a:pt x="967" y="195"/>
                  </a:lnTo>
                  <a:lnTo>
                    <a:pt x="1058" y="233"/>
                  </a:lnTo>
                  <a:lnTo>
                    <a:pt x="1151" y="266"/>
                  </a:lnTo>
                  <a:lnTo>
                    <a:pt x="1245" y="295"/>
                  </a:lnTo>
                  <a:lnTo>
                    <a:pt x="1178" y="333"/>
                  </a:lnTo>
                  <a:lnTo>
                    <a:pt x="1112" y="373"/>
                  </a:lnTo>
                  <a:lnTo>
                    <a:pt x="1050" y="420"/>
                  </a:lnTo>
                  <a:lnTo>
                    <a:pt x="990" y="468"/>
                  </a:lnTo>
                  <a:lnTo>
                    <a:pt x="934" y="522"/>
                  </a:lnTo>
                  <a:lnTo>
                    <a:pt x="882" y="578"/>
                  </a:lnTo>
                  <a:lnTo>
                    <a:pt x="2367" y="578"/>
                  </a:lnTo>
                  <a:lnTo>
                    <a:pt x="2419" y="622"/>
                  </a:lnTo>
                  <a:lnTo>
                    <a:pt x="2470" y="670"/>
                  </a:lnTo>
                  <a:lnTo>
                    <a:pt x="2516" y="721"/>
                  </a:lnTo>
                  <a:lnTo>
                    <a:pt x="2559" y="776"/>
                  </a:lnTo>
                  <a:lnTo>
                    <a:pt x="744" y="776"/>
                  </a:lnTo>
                  <a:lnTo>
                    <a:pt x="710" y="839"/>
                  </a:lnTo>
                  <a:lnTo>
                    <a:pt x="681" y="905"/>
                  </a:lnTo>
                  <a:lnTo>
                    <a:pt x="656" y="971"/>
                  </a:lnTo>
                  <a:lnTo>
                    <a:pt x="634" y="1041"/>
                  </a:lnTo>
                  <a:lnTo>
                    <a:pt x="617" y="1112"/>
                  </a:lnTo>
                  <a:lnTo>
                    <a:pt x="2717" y="1112"/>
                  </a:lnTo>
                  <a:lnTo>
                    <a:pt x="2730" y="1177"/>
                  </a:lnTo>
                  <a:lnTo>
                    <a:pt x="2740" y="1242"/>
                  </a:lnTo>
                  <a:lnTo>
                    <a:pt x="2746" y="1309"/>
                  </a:lnTo>
                  <a:lnTo>
                    <a:pt x="593" y="1309"/>
                  </a:lnTo>
                  <a:lnTo>
                    <a:pt x="590" y="1332"/>
                  </a:lnTo>
                  <a:lnTo>
                    <a:pt x="589" y="1354"/>
                  </a:lnTo>
                  <a:lnTo>
                    <a:pt x="586" y="1398"/>
                  </a:lnTo>
                  <a:lnTo>
                    <a:pt x="576" y="1439"/>
                  </a:lnTo>
                  <a:lnTo>
                    <a:pt x="563" y="1479"/>
                  </a:lnTo>
                  <a:lnTo>
                    <a:pt x="542" y="1516"/>
                  </a:lnTo>
                  <a:lnTo>
                    <a:pt x="518" y="1548"/>
                  </a:lnTo>
                  <a:lnTo>
                    <a:pt x="489" y="1578"/>
                  </a:lnTo>
                  <a:lnTo>
                    <a:pt x="455" y="1603"/>
                  </a:lnTo>
                  <a:lnTo>
                    <a:pt x="419" y="1622"/>
                  </a:lnTo>
                  <a:lnTo>
                    <a:pt x="379" y="1637"/>
                  </a:lnTo>
                  <a:lnTo>
                    <a:pt x="339" y="1647"/>
                  </a:lnTo>
                  <a:lnTo>
                    <a:pt x="295" y="1650"/>
                  </a:lnTo>
                  <a:lnTo>
                    <a:pt x="251" y="1647"/>
                  </a:lnTo>
                  <a:lnTo>
                    <a:pt x="210" y="1637"/>
                  </a:lnTo>
                  <a:lnTo>
                    <a:pt x="170" y="1622"/>
                  </a:lnTo>
                  <a:lnTo>
                    <a:pt x="134" y="1603"/>
                  </a:lnTo>
                  <a:lnTo>
                    <a:pt x="102" y="1578"/>
                  </a:lnTo>
                  <a:lnTo>
                    <a:pt x="72" y="1548"/>
                  </a:lnTo>
                  <a:lnTo>
                    <a:pt x="47" y="1516"/>
                  </a:lnTo>
                  <a:lnTo>
                    <a:pt x="28" y="1479"/>
                  </a:lnTo>
                  <a:lnTo>
                    <a:pt x="13" y="1439"/>
                  </a:lnTo>
                  <a:lnTo>
                    <a:pt x="3" y="1398"/>
                  </a:lnTo>
                  <a:lnTo>
                    <a:pt x="0" y="1354"/>
                  </a:lnTo>
                  <a:lnTo>
                    <a:pt x="3" y="1247"/>
                  </a:lnTo>
                  <a:lnTo>
                    <a:pt x="13" y="1140"/>
                  </a:lnTo>
                  <a:lnTo>
                    <a:pt x="29" y="1036"/>
                  </a:lnTo>
                  <a:lnTo>
                    <a:pt x="50" y="934"/>
                  </a:lnTo>
                  <a:lnTo>
                    <a:pt x="78" y="834"/>
                  </a:lnTo>
                  <a:lnTo>
                    <a:pt x="110" y="737"/>
                  </a:lnTo>
                  <a:lnTo>
                    <a:pt x="149" y="642"/>
                  </a:lnTo>
                  <a:lnTo>
                    <a:pt x="193" y="550"/>
                  </a:lnTo>
                  <a:lnTo>
                    <a:pt x="241" y="461"/>
                  </a:lnTo>
                  <a:lnTo>
                    <a:pt x="295" y="375"/>
                  </a:lnTo>
                  <a:lnTo>
                    <a:pt x="354" y="293"/>
                  </a:lnTo>
                  <a:lnTo>
                    <a:pt x="416" y="213"/>
                  </a:lnTo>
                  <a:lnTo>
                    <a:pt x="483" y="138"/>
                  </a:lnTo>
                  <a:lnTo>
                    <a:pt x="554" y="67"/>
                  </a:lnTo>
                  <a:lnTo>
                    <a:pt x="6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28">
              <a:extLst>
                <a:ext uri="{FF2B5EF4-FFF2-40B4-BE49-F238E27FC236}">
                  <a16:creationId xmlns:a16="http://schemas.microsoft.com/office/drawing/2014/main" id="{898820F0-5914-4EE4-997F-15AF7D6D754B}"/>
                </a:ext>
              </a:extLst>
            </p:cNvPr>
            <p:cNvSpPr>
              <a:spLocks/>
            </p:cNvSpPr>
            <p:nvPr/>
          </p:nvSpPr>
          <p:spPr bwMode="auto">
            <a:xfrm>
              <a:off x="6411" y="1467"/>
              <a:ext cx="211" cy="127"/>
            </a:xfrm>
            <a:custGeom>
              <a:avLst/>
              <a:gdLst>
                <a:gd name="T0" fmla="*/ 2494 w 2745"/>
                <a:gd name="T1" fmla="*/ 3 h 1650"/>
                <a:gd name="T2" fmla="*/ 2575 w 2745"/>
                <a:gd name="T3" fmla="*/ 28 h 1650"/>
                <a:gd name="T4" fmla="*/ 2643 w 2745"/>
                <a:gd name="T5" fmla="*/ 72 h 1650"/>
                <a:gd name="T6" fmla="*/ 2698 w 2745"/>
                <a:gd name="T7" fmla="*/ 134 h 1650"/>
                <a:gd name="T8" fmla="*/ 2732 w 2745"/>
                <a:gd name="T9" fmla="*/ 211 h 1650"/>
                <a:gd name="T10" fmla="*/ 2745 w 2745"/>
                <a:gd name="T11" fmla="*/ 296 h 1650"/>
                <a:gd name="T12" fmla="*/ 2732 w 2745"/>
                <a:gd name="T13" fmla="*/ 510 h 1650"/>
                <a:gd name="T14" fmla="*/ 2695 w 2745"/>
                <a:gd name="T15" fmla="*/ 716 h 1650"/>
                <a:gd name="T16" fmla="*/ 2635 w 2745"/>
                <a:gd name="T17" fmla="*/ 913 h 1650"/>
                <a:gd name="T18" fmla="*/ 2552 w 2745"/>
                <a:gd name="T19" fmla="*/ 1100 h 1650"/>
                <a:gd name="T20" fmla="*/ 2450 w 2745"/>
                <a:gd name="T21" fmla="*/ 1274 h 1650"/>
                <a:gd name="T22" fmla="*/ 2329 w 2745"/>
                <a:gd name="T23" fmla="*/ 1437 h 1650"/>
                <a:gd name="T24" fmla="*/ 2191 w 2745"/>
                <a:gd name="T25" fmla="*/ 1583 h 1650"/>
                <a:gd name="T26" fmla="*/ 2036 w 2745"/>
                <a:gd name="T27" fmla="*/ 1595 h 1650"/>
                <a:gd name="T28" fmla="*/ 1866 w 2745"/>
                <a:gd name="T29" fmla="*/ 1498 h 1650"/>
                <a:gd name="T30" fmla="*/ 1687 w 2745"/>
                <a:gd name="T31" fmla="*/ 1417 h 1650"/>
                <a:gd name="T32" fmla="*/ 1500 w 2745"/>
                <a:gd name="T33" fmla="*/ 1354 h 1650"/>
                <a:gd name="T34" fmla="*/ 1633 w 2745"/>
                <a:gd name="T35" fmla="*/ 1277 h 1650"/>
                <a:gd name="T36" fmla="*/ 1755 w 2745"/>
                <a:gd name="T37" fmla="*/ 1181 h 1650"/>
                <a:gd name="T38" fmla="*/ 1863 w 2745"/>
                <a:gd name="T39" fmla="*/ 1072 h 1650"/>
                <a:gd name="T40" fmla="*/ 326 w 2745"/>
                <a:gd name="T41" fmla="*/ 1028 h 1650"/>
                <a:gd name="T42" fmla="*/ 229 w 2745"/>
                <a:gd name="T43" fmla="*/ 929 h 1650"/>
                <a:gd name="T44" fmla="*/ 2001 w 2745"/>
                <a:gd name="T45" fmla="*/ 874 h 1650"/>
                <a:gd name="T46" fmla="*/ 2064 w 2745"/>
                <a:gd name="T47" fmla="*/ 745 h 1650"/>
                <a:gd name="T48" fmla="*/ 2111 w 2745"/>
                <a:gd name="T49" fmla="*/ 609 h 1650"/>
                <a:gd name="T50" fmla="*/ 28 w 2745"/>
                <a:gd name="T51" fmla="*/ 538 h 1650"/>
                <a:gd name="T52" fmla="*/ 5 w 2745"/>
                <a:gd name="T53" fmla="*/ 408 h 1650"/>
                <a:gd name="T54" fmla="*/ 2152 w 2745"/>
                <a:gd name="T55" fmla="*/ 341 h 1650"/>
                <a:gd name="T56" fmla="*/ 2156 w 2745"/>
                <a:gd name="T57" fmla="*/ 296 h 1650"/>
                <a:gd name="T58" fmla="*/ 2169 w 2745"/>
                <a:gd name="T59" fmla="*/ 211 h 1650"/>
                <a:gd name="T60" fmla="*/ 2203 w 2745"/>
                <a:gd name="T61" fmla="*/ 134 h 1650"/>
                <a:gd name="T62" fmla="*/ 2256 w 2745"/>
                <a:gd name="T63" fmla="*/ 72 h 1650"/>
                <a:gd name="T64" fmla="*/ 2326 w 2745"/>
                <a:gd name="T65" fmla="*/ 28 h 1650"/>
                <a:gd name="T66" fmla="*/ 2406 w 2745"/>
                <a:gd name="T67" fmla="*/ 3 h 1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45" h="1650">
                  <a:moveTo>
                    <a:pt x="2450" y="0"/>
                  </a:moveTo>
                  <a:lnTo>
                    <a:pt x="2494" y="3"/>
                  </a:lnTo>
                  <a:lnTo>
                    <a:pt x="2535" y="13"/>
                  </a:lnTo>
                  <a:lnTo>
                    <a:pt x="2575" y="28"/>
                  </a:lnTo>
                  <a:lnTo>
                    <a:pt x="2611" y="47"/>
                  </a:lnTo>
                  <a:lnTo>
                    <a:pt x="2643" y="72"/>
                  </a:lnTo>
                  <a:lnTo>
                    <a:pt x="2673" y="102"/>
                  </a:lnTo>
                  <a:lnTo>
                    <a:pt x="2698" y="134"/>
                  </a:lnTo>
                  <a:lnTo>
                    <a:pt x="2717" y="171"/>
                  </a:lnTo>
                  <a:lnTo>
                    <a:pt x="2732" y="211"/>
                  </a:lnTo>
                  <a:lnTo>
                    <a:pt x="2742" y="252"/>
                  </a:lnTo>
                  <a:lnTo>
                    <a:pt x="2745" y="296"/>
                  </a:lnTo>
                  <a:lnTo>
                    <a:pt x="2742" y="403"/>
                  </a:lnTo>
                  <a:lnTo>
                    <a:pt x="2732" y="510"/>
                  </a:lnTo>
                  <a:lnTo>
                    <a:pt x="2716" y="614"/>
                  </a:lnTo>
                  <a:lnTo>
                    <a:pt x="2695" y="716"/>
                  </a:lnTo>
                  <a:lnTo>
                    <a:pt x="2667" y="816"/>
                  </a:lnTo>
                  <a:lnTo>
                    <a:pt x="2635" y="913"/>
                  </a:lnTo>
                  <a:lnTo>
                    <a:pt x="2596" y="1008"/>
                  </a:lnTo>
                  <a:lnTo>
                    <a:pt x="2552" y="1100"/>
                  </a:lnTo>
                  <a:lnTo>
                    <a:pt x="2504" y="1189"/>
                  </a:lnTo>
                  <a:lnTo>
                    <a:pt x="2450" y="1274"/>
                  </a:lnTo>
                  <a:lnTo>
                    <a:pt x="2391" y="1357"/>
                  </a:lnTo>
                  <a:lnTo>
                    <a:pt x="2329" y="1437"/>
                  </a:lnTo>
                  <a:lnTo>
                    <a:pt x="2262" y="1511"/>
                  </a:lnTo>
                  <a:lnTo>
                    <a:pt x="2191" y="1583"/>
                  </a:lnTo>
                  <a:lnTo>
                    <a:pt x="2116" y="1650"/>
                  </a:lnTo>
                  <a:lnTo>
                    <a:pt x="2036" y="1595"/>
                  </a:lnTo>
                  <a:lnTo>
                    <a:pt x="1952" y="1544"/>
                  </a:lnTo>
                  <a:lnTo>
                    <a:pt x="1866" y="1498"/>
                  </a:lnTo>
                  <a:lnTo>
                    <a:pt x="1778" y="1455"/>
                  </a:lnTo>
                  <a:lnTo>
                    <a:pt x="1687" y="1417"/>
                  </a:lnTo>
                  <a:lnTo>
                    <a:pt x="1594" y="1383"/>
                  </a:lnTo>
                  <a:lnTo>
                    <a:pt x="1500" y="1354"/>
                  </a:lnTo>
                  <a:lnTo>
                    <a:pt x="1567" y="1317"/>
                  </a:lnTo>
                  <a:lnTo>
                    <a:pt x="1633" y="1277"/>
                  </a:lnTo>
                  <a:lnTo>
                    <a:pt x="1695" y="1230"/>
                  </a:lnTo>
                  <a:lnTo>
                    <a:pt x="1755" y="1181"/>
                  </a:lnTo>
                  <a:lnTo>
                    <a:pt x="1811" y="1128"/>
                  </a:lnTo>
                  <a:lnTo>
                    <a:pt x="1863" y="1072"/>
                  </a:lnTo>
                  <a:lnTo>
                    <a:pt x="378" y="1072"/>
                  </a:lnTo>
                  <a:lnTo>
                    <a:pt x="326" y="1028"/>
                  </a:lnTo>
                  <a:lnTo>
                    <a:pt x="275" y="980"/>
                  </a:lnTo>
                  <a:lnTo>
                    <a:pt x="229" y="929"/>
                  </a:lnTo>
                  <a:lnTo>
                    <a:pt x="186" y="874"/>
                  </a:lnTo>
                  <a:lnTo>
                    <a:pt x="2001" y="874"/>
                  </a:lnTo>
                  <a:lnTo>
                    <a:pt x="2035" y="811"/>
                  </a:lnTo>
                  <a:lnTo>
                    <a:pt x="2064" y="745"/>
                  </a:lnTo>
                  <a:lnTo>
                    <a:pt x="2089" y="679"/>
                  </a:lnTo>
                  <a:lnTo>
                    <a:pt x="2111" y="609"/>
                  </a:lnTo>
                  <a:lnTo>
                    <a:pt x="2128" y="538"/>
                  </a:lnTo>
                  <a:lnTo>
                    <a:pt x="28" y="538"/>
                  </a:lnTo>
                  <a:lnTo>
                    <a:pt x="15" y="473"/>
                  </a:lnTo>
                  <a:lnTo>
                    <a:pt x="5" y="408"/>
                  </a:lnTo>
                  <a:lnTo>
                    <a:pt x="0" y="341"/>
                  </a:lnTo>
                  <a:lnTo>
                    <a:pt x="2152" y="341"/>
                  </a:lnTo>
                  <a:lnTo>
                    <a:pt x="2155" y="318"/>
                  </a:lnTo>
                  <a:lnTo>
                    <a:pt x="2156" y="296"/>
                  </a:lnTo>
                  <a:lnTo>
                    <a:pt x="2159" y="252"/>
                  </a:lnTo>
                  <a:lnTo>
                    <a:pt x="2169" y="211"/>
                  </a:lnTo>
                  <a:lnTo>
                    <a:pt x="2182" y="171"/>
                  </a:lnTo>
                  <a:lnTo>
                    <a:pt x="2203" y="134"/>
                  </a:lnTo>
                  <a:lnTo>
                    <a:pt x="2227" y="102"/>
                  </a:lnTo>
                  <a:lnTo>
                    <a:pt x="2256" y="72"/>
                  </a:lnTo>
                  <a:lnTo>
                    <a:pt x="2290" y="47"/>
                  </a:lnTo>
                  <a:lnTo>
                    <a:pt x="2326" y="28"/>
                  </a:lnTo>
                  <a:lnTo>
                    <a:pt x="2366" y="13"/>
                  </a:lnTo>
                  <a:lnTo>
                    <a:pt x="2406" y="3"/>
                  </a:lnTo>
                  <a:lnTo>
                    <a:pt x="245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31" name="任意多边形 9">
            <a:extLst>
              <a:ext uri="{FF2B5EF4-FFF2-40B4-BE49-F238E27FC236}">
                <a16:creationId xmlns:a16="http://schemas.microsoft.com/office/drawing/2014/main" id="{22A3F5CD-5635-4E5C-B741-2E609DD507BB}"/>
              </a:ext>
            </a:extLst>
          </p:cNvPr>
          <p:cNvSpPr>
            <a:spLocks noChangeAspect="1"/>
          </p:cNvSpPr>
          <p:nvPr/>
        </p:nvSpPr>
        <p:spPr>
          <a:xfrm rot="10800000">
            <a:off x="1976502" y="3537299"/>
            <a:ext cx="1904325" cy="972000"/>
          </a:xfrm>
          <a:custGeom>
            <a:avLst/>
            <a:gdLst>
              <a:gd name="connsiteX0" fmla="*/ 914400 w 1828800"/>
              <a:gd name="connsiteY0" fmla="*/ 0 h 933451"/>
              <a:gd name="connsiteX1" fmla="*/ 1828800 w 1828800"/>
              <a:gd name="connsiteY1" fmla="*/ 914400 h 933451"/>
              <a:gd name="connsiteX2" fmla="*/ 1827838 w 1828800"/>
              <a:gd name="connsiteY2" fmla="*/ 933451 h 933451"/>
              <a:gd name="connsiteX3" fmla="*/ 962 w 1828800"/>
              <a:gd name="connsiteY3" fmla="*/ 933451 h 933451"/>
              <a:gd name="connsiteX4" fmla="*/ 0 w 1828800"/>
              <a:gd name="connsiteY4" fmla="*/ 914400 h 933451"/>
              <a:gd name="connsiteX5" fmla="*/ 914400 w 1828800"/>
              <a:gd name="connsiteY5" fmla="*/ 0 h 933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933451">
                <a:moveTo>
                  <a:pt x="914400" y="0"/>
                </a:moveTo>
                <a:cubicBezTo>
                  <a:pt x="1419409" y="0"/>
                  <a:pt x="1828800" y="409391"/>
                  <a:pt x="1828800" y="914400"/>
                </a:cubicBezTo>
                <a:lnTo>
                  <a:pt x="1827838" y="933451"/>
                </a:lnTo>
                <a:lnTo>
                  <a:pt x="962" y="933451"/>
                </a:lnTo>
                <a:lnTo>
                  <a:pt x="0" y="914400"/>
                </a:lnTo>
                <a:cubicBezTo>
                  <a:pt x="0" y="409391"/>
                  <a:pt x="409391" y="0"/>
                  <a:pt x="914400" y="0"/>
                </a:cubicBezTo>
                <a:close/>
              </a:path>
            </a:pathLst>
          </a:cu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2" name="任意多边形 11">
            <a:extLst>
              <a:ext uri="{FF2B5EF4-FFF2-40B4-BE49-F238E27FC236}">
                <a16:creationId xmlns:a16="http://schemas.microsoft.com/office/drawing/2014/main" id="{6F1BAB47-CEAA-4558-8D9C-77FAE64D6B95}"/>
              </a:ext>
            </a:extLst>
          </p:cNvPr>
          <p:cNvSpPr>
            <a:spLocks noChangeAspect="1"/>
          </p:cNvSpPr>
          <p:nvPr/>
        </p:nvSpPr>
        <p:spPr>
          <a:xfrm rot="10800000">
            <a:off x="4161348" y="3498673"/>
            <a:ext cx="1980000" cy="1010626"/>
          </a:xfrm>
          <a:custGeom>
            <a:avLst/>
            <a:gdLst>
              <a:gd name="connsiteX0" fmla="*/ 914400 w 1828800"/>
              <a:gd name="connsiteY0" fmla="*/ 0 h 933451"/>
              <a:gd name="connsiteX1" fmla="*/ 1828800 w 1828800"/>
              <a:gd name="connsiteY1" fmla="*/ 914400 h 933451"/>
              <a:gd name="connsiteX2" fmla="*/ 1827838 w 1828800"/>
              <a:gd name="connsiteY2" fmla="*/ 933451 h 933451"/>
              <a:gd name="connsiteX3" fmla="*/ 962 w 1828800"/>
              <a:gd name="connsiteY3" fmla="*/ 933451 h 933451"/>
              <a:gd name="connsiteX4" fmla="*/ 0 w 1828800"/>
              <a:gd name="connsiteY4" fmla="*/ 914400 h 933451"/>
              <a:gd name="connsiteX5" fmla="*/ 914400 w 1828800"/>
              <a:gd name="connsiteY5" fmla="*/ 0 h 933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933451">
                <a:moveTo>
                  <a:pt x="914400" y="0"/>
                </a:moveTo>
                <a:cubicBezTo>
                  <a:pt x="1419409" y="0"/>
                  <a:pt x="1828800" y="409391"/>
                  <a:pt x="1828800" y="914400"/>
                </a:cubicBezTo>
                <a:lnTo>
                  <a:pt x="1827838" y="933451"/>
                </a:lnTo>
                <a:lnTo>
                  <a:pt x="962" y="933451"/>
                </a:lnTo>
                <a:lnTo>
                  <a:pt x="0" y="914400"/>
                </a:lnTo>
                <a:cubicBezTo>
                  <a:pt x="0" y="409391"/>
                  <a:pt x="409391" y="0"/>
                  <a:pt x="914400" y="0"/>
                </a:cubicBezTo>
                <a:close/>
              </a:path>
            </a:pathLst>
          </a:cu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任意多边形 13">
            <a:extLst>
              <a:ext uri="{FF2B5EF4-FFF2-40B4-BE49-F238E27FC236}">
                <a16:creationId xmlns:a16="http://schemas.microsoft.com/office/drawing/2014/main" id="{0B982AE1-01D0-4991-A2B6-C9F1FD16CFAA}"/>
              </a:ext>
            </a:extLst>
          </p:cNvPr>
          <p:cNvSpPr>
            <a:spLocks noChangeAspect="1"/>
          </p:cNvSpPr>
          <p:nvPr/>
        </p:nvSpPr>
        <p:spPr>
          <a:xfrm rot="10800000">
            <a:off x="6421868" y="3515046"/>
            <a:ext cx="1692000" cy="863626"/>
          </a:xfrm>
          <a:custGeom>
            <a:avLst/>
            <a:gdLst>
              <a:gd name="connsiteX0" fmla="*/ 914400 w 1828800"/>
              <a:gd name="connsiteY0" fmla="*/ 0 h 933451"/>
              <a:gd name="connsiteX1" fmla="*/ 1828800 w 1828800"/>
              <a:gd name="connsiteY1" fmla="*/ 914400 h 933451"/>
              <a:gd name="connsiteX2" fmla="*/ 1827838 w 1828800"/>
              <a:gd name="connsiteY2" fmla="*/ 933451 h 933451"/>
              <a:gd name="connsiteX3" fmla="*/ 962 w 1828800"/>
              <a:gd name="connsiteY3" fmla="*/ 933451 h 933451"/>
              <a:gd name="connsiteX4" fmla="*/ 0 w 1828800"/>
              <a:gd name="connsiteY4" fmla="*/ 914400 h 933451"/>
              <a:gd name="connsiteX5" fmla="*/ 914400 w 1828800"/>
              <a:gd name="connsiteY5" fmla="*/ 0 h 933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933451">
                <a:moveTo>
                  <a:pt x="914400" y="0"/>
                </a:moveTo>
                <a:cubicBezTo>
                  <a:pt x="1419409" y="0"/>
                  <a:pt x="1828800" y="409391"/>
                  <a:pt x="1828800" y="914400"/>
                </a:cubicBezTo>
                <a:lnTo>
                  <a:pt x="1827838" y="933451"/>
                </a:lnTo>
                <a:lnTo>
                  <a:pt x="962" y="933451"/>
                </a:lnTo>
                <a:lnTo>
                  <a:pt x="0" y="914400"/>
                </a:lnTo>
                <a:cubicBezTo>
                  <a:pt x="0" y="409391"/>
                  <a:pt x="409391" y="0"/>
                  <a:pt x="914400" y="0"/>
                </a:cubicBezTo>
                <a:close/>
              </a:path>
            </a:pathLst>
          </a:cu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15">
            <a:extLst>
              <a:ext uri="{FF2B5EF4-FFF2-40B4-BE49-F238E27FC236}">
                <a16:creationId xmlns:a16="http://schemas.microsoft.com/office/drawing/2014/main" id="{8479D93A-27D2-445E-9544-E7D076A56BEA}"/>
              </a:ext>
            </a:extLst>
          </p:cNvPr>
          <p:cNvSpPr>
            <a:spLocks noChangeAspect="1"/>
          </p:cNvSpPr>
          <p:nvPr/>
        </p:nvSpPr>
        <p:spPr>
          <a:xfrm rot="10800000">
            <a:off x="8394390" y="3501299"/>
            <a:ext cx="1974857" cy="1008000"/>
          </a:xfrm>
          <a:custGeom>
            <a:avLst/>
            <a:gdLst>
              <a:gd name="connsiteX0" fmla="*/ 914400 w 1828800"/>
              <a:gd name="connsiteY0" fmla="*/ 0 h 933451"/>
              <a:gd name="connsiteX1" fmla="*/ 1828800 w 1828800"/>
              <a:gd name="connsiteY1" fmla="*/ 914400 h 933451"/>
              <a:gd name="connsiteX2" fmla="*/ 1827838 w 1828800"/>
              <a:gd name="connsiteY2" fmla="*/ 933451 h 933451"/>
              <a:gd name="connsiteX3" fmla="*/ 962 w 1828800"/>
              <a:gd name="connsiteY3" fmla="*/ 933451 h 933451"/>
              <a:gd name="connsiteX4" fmla="*/ 0 w 1828800"/>
              <a:gd name="connsiteY4" fmla="*/ 914400 h 933451"/>
              <a:gd name="connsiteX5" fmla="*/ 914400 w 1828800"/>
              <a:gd name="connsiteY5" fmla="*/ 0 h 933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933451">
                <a:moveTo>
                  <a:pt x="914400" y="0"/>
                </a:moveTo>
                <a:cubicBezTo>
                  <a:pt x="1419409" y="0"/>
                  <a:pt x="1828800" y="409391"/>
                  <a:pt x="1828800" y="914400"/>
                </a:cubicBezTo>
                <a:lnTo>
                  <a:pt x="1827838" y="933451"/>
                </a:lnTo>
                <a:lnTo>
                  <a:pt x="962" y="933451"/>
                </a:lnTo>
                <a:lnTo>
                  <a:pt x="0" y="914400"/>
                </a:lnTo>
                <a:cubicBezTo>
                  <a:pt x="0" y="409391"/>
                  <a:pt x="409391" y="0"/>
                  <a:pt x="914400" y="0"/>
                </a:cubicBezTo>
                <a:close/>
              </a:path>
            </a:pathLst>
          </a:cu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TextBox 13">
            <a:extLst>
              <a:ext uri="{FF2B5EF4-FFF2-40B4-BE49-F238E27FC236}">
                <a16:creationId xmlns:a16="http://schemas.microsoft.com/office/drawing/2014/main" id="{A3FBD2DE-641C-49F0-B8FA-A4334FDBE7E8}"/>
              </a:ext>
            </a:extLst>
          </p:cNvPr>
          <p:cNvSpPr txBox="1"/>
          <p:nvPr/>
        </p:nvSpPr>
        <p:spPr>
          <a:xfrm>
            <a:off x="1759417" y="3760784"/>
            <a:ext cx="2338080" cy="369332"/>
          </a:xfrm>
          <a:prstGeom prst="rect">
            <a:avLst/>
          </a:prstGeom>
          <a:noFill/>
          <a:ln>
            <a:noFill/>
          </a:ln>
        </p:spPr>
        <p:txBody>
          <a:bodyPr wrap="square" lIns="0" tIns="0" rIns="0" bIns="0" rtlCol="0" anchor="t" anchorCtr="0">
            <a:spAutoFit/>
          </a:bodyPr>
          <a:lstStyle/>
          <a:p>
            <a:pPr algn="ctr"/>
            <a:r>
              <a:rPr lang="en-US" altLang="zh-CN" sz="2400" dirty="0">
                <a:solidFill>
                  <a:srgbClr val="F8F8F8"/>
                </a:solidFill>
                <a:latin typeface="微软雅黑" panose="020B0503020204020204" pitchFamily="34" charset="-122"/>
                <a:ea typeface="微软雅黑" panose="020B0503020204020204" pitchFamily="34" charset="-122"/>
              </a:rPr>
              <a:t>NO.1</a:t>
            </a:r>
          </a:p>
        </p:txBody>
      </p:sp>
      <p:sp>
        <p:nvSpPr>
          <p:cNvPr id="36" name="TextBox 13">
            <a:extLst>
              <a:ext uri="{FF2B5EF4-FFF2-40B4-BE49-F238E27FC236}">
                <a16:creationId xmlns:a16="http://schemas.microsoft.com/office/drawing/2014/main" id="{205B0C7E-AB91-46FE-9F27-DFBFB6D743BA}"/>
              </a:ext>
            </a:extLst>
          </p:cNvPr>
          <p:cNvSpPr txBox="1"/>
          <p:nvPr/>
        </p:nvSpPr>
        <p:spPr>
          <a:xfrm>
            <a:off x="3936590" y="3760784"/>
            <a:ext cx="2338080" cy="369332"/>
          </a:xfrm>
          <a:prstGeom prst="rect">
            <a:avLst/>
          </a:prstGeom>
          <a:noFill/>
          <a:ln>
            <a:noFill/>
          </a:ln>
        </p:spPr>
        <p:txBody>
          <a:bodyPr wrap="square" lIns="0" tIns="0" rIns="0" bIns="0" rtlCol="0" anchor="t" anchorCtr="0">
            <a:spAutoFit/>
          </a:bodyPr>
          <a:lstStyle/>
          <a:p>
            <a:pPr algn="ctr"/>
            <a:r>
              <a:rPr lang="en-US" altLang="zh-CN" sz="2400" dirty="0">
                <a:solidFill>
                  <a:srgbClr val="F8F8F8"/>
                </a:solidFill>
                <a:latin typeface="微软雅黑" panose="020B0503020204020204" pitchFamily="34" charset="-122"/>
                <a:ea typeface="微软雅黑" panose="020B0503020204020204" pitchFamily="34" charset="-122"/>
              </a:rPr>
              <a:t>NO.2</a:t>
            </a:r>
          </a:p>
        </p:txBody>
      </p:sp>
      <p:sp>
        <p:nvSpPr>
          <p:cNvPr id="37" name="TextBox 13">
            <a:extLst>
              <a:ext uri="{FF2B5EF4-FFF2-40B4-BE49-F238E27FC236}">
                <a16:creationId xmlns:a16="http://schemas.microsoft.com/office/drawing/2014/main" id="{1F850B9B-0F01-4668-A97F-04E84F0C4789}"/>
              </a:ext>
            </a:extLst>
          </p:cNvPr>
          <p:cNvSpPr txBox="1"/>
          <p:nvPr/>
        </p:nvSpPr>
        <p:spPr>
          <a:xfrm>
            <a:off x="6098829" y="3760784"/>
            <a:ext cx="2338080" cy="369332"/>
          </a:xfrm>
          <a:prstGeom prst="rect">
            <a:avLst/>
          </a:prstGeom>
          <a:noFill/>
          <a:ln>
            <a:noFill/>
          </a:ln>
        </p:spPr>
        <p:txBody>
          <a:bodyPr wrap="square" lIns="0" tIns="0" rIns="0" bIns="0" rtlCol="0" anchor="t" anchorCtr="0">
            <a:spAutoFit/>
          </a:bodyPr>
          <a:lstStyle/>
          <a:p>
            <a:pPr algn="ctr"/>
            <a:r>
              <a:rPr lang="en-US" altLang="zh-CN" sz="2400" dirty="0">
                <a:solidFill>
                  <a:srgbClr val="F8F8F8"/>
                </a:solidFill>
                <a:latin typeface="微软雅黑" panose="020B0503020204020204" pitchFamily="34" charset="-122"/>
                <a:ea typeface="微软雅黑" panose="020B0503020204020204" pitchFamily="34" charset="-122"/>
              </a:rPr>
              <a:t>NO.3</a:t>
            </a:r>
          </a:p>
        </p:txBody>
      </p:sp>
      <p:sp>
        <p:nvSpPr>
          <p:cNvPr id="38" name="TextBox 13">
            <a:extLst>
              <a:ext uri="{FF2B5EF4-FFF2-40B4-BE49-F238E27FC236}">
                <a16:creationId xmlns:a16="http://schemas.microsoft.com/office/drawing/2014/main" id="{8E647B65-033A-4F0E-B595-916E19A984B0}"/>
              </a:ext>
            </a:extLst>
          </p:cNvPr>
          <p:cNvSpPr txBox="1"/>
          <p:nvPr/>
        </p:nvSpPr>
        <p:spPr>
          <a:xfrm>
            <a:off x="8278850" y="3760784"/>
            <a:ext cx="2338080" cy="369332"/>
          </a:xfrm>
          <a:prstGeom prst="rect">
            <a:avLst/>
          </a:prstGeom>
          <a:noFill/>
          <a:ln>
            <a:noFill/>
          </a:ln>
        </p:spPr>
        <p:txBody>
          <a:bodyPr wrap="square" lIns="0" tIns="0" rIns="0" bIns="0" rtlCol="0" anchor="t" anchorCtr="0">
            <a:spAutoFit/>
          </a:bodyPr>
          <a:lstStyle/>
          <a:p>
            <a:pPr algn="ctr"/>
            <a:r>
              <a:rPr lang="en-US" altLang="zh-CN" sz="2400" dirty="0">
                <a:solidFill>
                  <a:srgbClr val="F8F8F8"/>
                </a:solidFill>
                <a:latin typeface="微软雅黑" panose="020B0503020204020204" pitchFamily="34" charset="-122"/>
                <a:ea typeface="微软雅黑" panose="020B0503020204020204" pitchFamily="34" charset="-122"/>
              </a:rPr>
              <a:t>NO.4</a:t>
            </a:r>
          </a:p>
        </p:txBody>
      </p:sp>
    </p:spTree>
    <p:extLst>
      <p:ext uri="{BB962C8B-B14F-4D97-AF65-F5344CB8AC3E}">
        <p14:creationId xmlns:p14="http://schemas.microsoft.com/office/powerpoint/2010/main" val="60569348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250" fill="hold"/>
                                        <p:tgtEl>
                                          <p:spTgt spid="5"/>
                                        </p:tgtEl>
                                        <p:attrNameLst>
                                          <p:attrName>ppt_x</p:attrName>
                                        </p:attrNameLst>
                                      </p:cBhvr>
                                      <p:tavLst>
                                        <p:tav tm="0">
                                          <p:val>
                                            <p:strVal val="#ppt_x"/>
                                          </p:val>
                                        </p:tav>
                                        <p:tav tm="100000">
                                          <p:val>
                                            <p:strVal val="#ppt_x"/>
                                          </p:val>
                                        </p:tav>
                                      </p:tavLst>
                                    </p:anim>
                                    <p:anim calcmode="lin" valueType="num">
                                      <p:cBhvr additive="base">
                                        <p:cTn id="12" dur="25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 presetClass="entr" presetSubtype="4"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250" fill="hold"/>
                                        <p:tgtEl>
                                          <p:spTgt spid="6"/>
                                        </p:tgtEl>
                                        <p:attrNameLst>
                                          <p:attrName>ppt_x</p:attrName>
                                        </p:attrNameLst>
                                      </p:cBhvr>
                                      <p:tavLst>
                                        <p:tav tm="0">
                                          <p:val>
                                            <p:strVal val="#ppt_x"/>
                                          </p:val>
                                        </p:tav>
                                        <p:tav tm="100000">
                                          <p:val>
                                            <p:strVal val="#ppt_x"/>
                                          </p:val>
                                        </p:tav>
                                      </p:tavLst>
                                    </p:anim>
                                    <p:anim calcmode="lin" valueType="num">
                                      <p:cBhvr additive="base">
                                        <p:cTn id="17" dur="250" fill="hold"/>
                                        <p:tgtEl>
                                          <p:spTgt spid="6"/>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250" fill="hold"/>
                                        <p:tgtEl>
                                          <p:spTgt spid="7"/>
                                        </p:tgtEl>
                                        <p:attrNameLst>
                                          <p:attrName>ppt_x</p:attrName>
                                        </p:attrNameLst>
                                      </p:cBhvr>
                                      <p:tavLst>
                                        <p:tav tm="0">
                                          <p:val>
                                            <p:strVal val="#ppt_x"/>
                                          </p:val>
                                        </p:tav>
                                        <p:tav tm="100000">
                                          <p:val>
                                            <p:strVal val="#ppt_x"/>
                                          </p:val>
                                        </p:tav>
                                      </p:tavLst>
                                    </p:anim>
                                    <p:anim calcmode="lin" valueType="num">
                                      <p:cBhvr additive="base">
                                        <p:cTn id="22" dur="250" fill="hold"/>
                                        <p:tgtEl>
                                          <p:spTgt spid="7"/>
                                        </p:tgtEl>
                                        <p:attrNameLst>
                                          <p:attrName>ppt_y</p:attrName>
                                        </p:attrNameLst>
                                      </p:cBhvr>
                                      <p:tavLst>
                                        <p:tav tm="0">
                                          <p:val>
                                            <p:strVal val="1+#ppt_h/2"/>
                                          </p:val>
                                        </p:tav>
                                        <p:tav tm="100000">
                                          <p:val>
                                            <p:strVal val="#ppt_y"/>
                                          </p:val>
                                        </p:tav>
                                      </p:tavLst>
                                    </p:anim>
                                  </p:childTnLst>
                                </p:cTn>
                              </p:par>
                            </p:childTnLst>
                          </p:cTn>
                        </p:par>
                        <p:par>
                          <p:cTn id="23" fill="hold">
                            <p:stCondLst>
                              <p:cond delay="1250"/>
                            </p:stCondLst>
                            <p:childTnLst>
                              <p:par>
                                <p:cTn id="24" presetID="2" presetClass="entr" presetSubtype="4"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250" fill="hold"/>
                                        <p:tgtEl>
                                          <p:spTgt spid="9"/>
                                        </p:tgtEl>
                                        <p:attrNameLst>
                                          <p:attrName>ppt_x</p:attrName>
                                        </p:attrNameLst>
                                      </p:cBhvr>
                                      <p:tavLst>
                                        <p:tav tm="0">
                                          <p:val>
                                            <p:strVal val="#ppt_x"/>
                                          </p:val>
                                        </p:tav>
                                        <p:tav tm="100000">
                                          <p:val>
                                            <p:strVal val="#ppt_x"/>
                                          </p:val>
                                        </p:tav>
                                      </p:tavLst>
                                    </p:anim>
                                    <p:anim calcmode="lin" valueType="num">
                                      <p:cBhvr additive="base">
                                        <p:cTn id="27" dur="250" fill="hold"/>
                                        <p:tgtEl>
                                          <p:spTgt spid="9"/>
                                        </p:tgtEl>
                                        <p:attrNameLst>
                                          <p:attrName>ppt_y</p:attrName>
                                        </p:attrNameLst>
                                      </p:cBhvr>
                                      <p:tavLst>
                                        <p:tav tm="0">
                                          <p:val>
                                            <p:strVal val="1+#ppt_h/2"/>
                                          </p:val>
                                        </p:tav>
                                        <p:tav tm="100000">
                                          <p:val>
                                            <p:strVal val="#ppt_y"/>
                                          </p:val>
                                        </p:tav>
                                      </p:tavLst>
                                    </p:anim>
                                  </p:childTnLst>
                                </p:cTn>
                              </p:par>
                            </p:childTnLst>
                          </p:cTn>
                        </p:par>
                        <p:par>
                          <p:cTn id="28" fill="hold">
                            <p:stCondLst>
                              <p:cond delay="1500"/>
                            </p:stCondLst>
                            <p:childTnLst>
                              <p:par>
                                <p:cTn id="29" presetID="2" presetClass="entr" presetSubtype="4"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250" fill="hold"/>
                                        <p:tgtEl>
                                          <p:spTgt spid="10"/>
                                        </p:tgtEl>
                                        <p:attrNameLst>
                                          <p:attrName>ppt_x</p:attrName>
                                        </p:attrNameLst>
                                      </p:cBhvr>
                                      <p:tavLst>
                                        <p:tav tm="0">
                                          <p:val>
                                            <p:strVal val="#ppt_x"/>
                                          </p:val>
                                        </p:tav>
                                        <p:tav tm="100000">
                                          <p:val>
                                            <p:strVal val="#ppt_x"/>
                                          </p:val>
                                        </p:tav>
                                      </p:tavLst>
                                    </p:anim>
                                    <p:anim calcmode="lin" valueType="num">
                                      <p:cBhvr additive="base">
                                        <p:cTn id="32" dur="250" fill="hold"/>
                                        <p:tgtEl>
                                          <p:spTgt spid="10"/>
                                        </p:tgtEl>
                                        <p:attrNameLst>
                                          <p:attrName>ppt_y</p:attrName>
                                        </p:attrNameLst>
                                      </p:cBhvr>
                                      <p:tavLst>
                                        <p:tav tm="0">
                                          <p:val>
                                            <p:strVal val="1+#ppt_h/2"/>
                                          </p:val>
                                        </p:tav>
                                        <p:tav tm="100000">
                                          <p:val>
                                            <p:strVal val="#ppt_y"/>
                                          </p:val>
                                        </p:tav>
                                      </p:tavLst>
                                    </p:anim>
                                  </p:childTnLst>
                                </p:cTn>
                              </p:par>
                            </p:childTnLst>
                          </p:cTn>
                        </p:par>
                        <p:par>
                          <p:cTn id="33" fill="hold">
                            <p:stCondLst>
                              <p:cond delay="1750"/>
                            </p:stCondLst>
                            <p:childTnLst>
                              <p:par>
                                <p:cTn id="34" presetID="2" presetClass="entr" presetSubtype="4"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250" fill="hold"/>
                                        <p:tgtEl>
                                          <p:spTgt spid="13"/>
                                        </p:tgtEl>
                                        <p:attrNameLst>
                                          <p:attrName>ppt_x</p:attrName>
                                        </p:attrNameLst>
                                      </p:cBhvr>
                                      <p:tavLst>
                                        <p:tav tm="0">
                                          <p:val>
                                            <p:strVal val="#ppt_x"/>
                                          </p:val>
                                        </p:tav>
                                        <p:tav tm="100000">
                                          <p:val>
                                            <p:strVal val="#ppt_x"/>
                                          </p:val>
                                        </p:tav>
                                      </p:tavLst>
                                    </p:anim>
                                    <p:anim calcmode="lin" valueType="num">
                                      <p:cBhvr additive="base">
                                        <p:cTn id="37" dur="250" fill="hold"/>
                                        <p:tgtEl>
                                          <p:spTgt spid="13"/>
                                        </p:tgtEl>
                                        <p:attrNameLst>
                                          <p:attrName>ppt_y</p:attrName>
                                        </p:attrNameLst>
                                      </p:cBhvr>
                                      <p:tavLst>
                                        <p:tav tm="0">
                                          <p:val>
                                            <p:strVal val="1+#ppt_h/2"/>
                                          </p:val>
                                        </p:tav>
                                        <p:tav tm="100000">
                                          <p:val>
                                            <p:strVal val="#ppt_y"/>
                                          </p:val>
                                        </p:tav>
                                      </p:tavLst>
                                    </p:anim>
                                  </p:childTnLst>
                                </p:cTn>
                              </p:par>
                            </p:childTnLst>
                          </p:cTn>
                        </p:par>
                        <p:par>
                          <p:cTn id="38" fill="hold">
                            <p:stCondLst>
                              <p:cond delay="2000"/>
                            </p:stCondLst>
                            <p:childTnLst>
                              <p:par>
                                <p:cTn id="39" presetID="2" presetClass="entr" presetSubtype="4"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250" fill="hold"/>
                                        <p:tgtEl>
                                          <p:spTgt spid="14"/>
                                        </p:tgtEl>
                                        <p:attrNameLst>
                                          <p:attrName>ppt_x</p:attrName>
                                        </p:attrNameLst>
                                      </p:cBhvr>
                                      <p:tavLst>
                                        <p:tav tm="0">
                                          <p:val>
                                            <p:strVal val="#ppt_x"/>
                                          </p:val>
                                        </p:tav>
                                        <p:tav tm="100000">
                                          <p:val>
                                            <p:strVal val="#ppt_x"/>
                                          </p:val>
                                        </p:tav>
                                      </p:tavLst>
                                    </p:anim>
                                    <p:anim calcmode="lin" valueType="num">
                                      <p:cBhvr additive="base">
                                        <p:cTn id="42" dur="250" fill="hold"/>
                                        <p:tgtEl>
                                          <p:spTgt spid="14"/>
                                        </p:tgtEl>
                                        <p:attrNameLst>
                                          <p:attrName>ppt_y</p:attrName>
                                        </p:attrNameLst>
                                      </p:cBhvr>
                                      <p:tavLst>
                                        <p:tav tm="0">
                                          <p:val>
                                            <p:strVal val="1+#ppt_h/2"/>
                                          </p:val>
                                        </p:tav>
                                        <p:tav tm="100000">
                                          <p:val>
                                            <p:strVal val="#ppt_y"/>
                                          </p:val>
                                        </p:tav>
                                      </p:tavLst>
                                    </p:anim>
                                  </p:childTnLst>
                                </p:cTn>
                              </p:par>
                            </p:childTnLst>
                          </p:cTn>
                        </p:par>
                        <p:par>
                          <p:cTn id="43" fill="hold">
                            <p:stCondLst>
                              <p:cond delay="2250"/>
                            </p:stCondLst>
                            <p:childTnLst>
                              <p:par>
                                <p:cTn id="44" presetID="2" presetClass="entr" presetSubtype="4"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additive="base">
                                        <p:cTn id="46" dur="250" fill="hold"/>
                                        <p:tgtEl>
                                          <p:spTgt spid="15"/>
                                        </p:tgtEl>
                                        <p:attrNameLst>
                                          <p:attrName>ppt_x</p:attrName>
                                        </p:attrNameLst>
                                      </p:cBhvr>
                                      <p:tavLst>
                                        <p:tav tm="0">
                                          <p:val>
                                            <p:strVal val="#ppt_x"/>
                                          </p:val>
                                        </p:tav>
                                        <p:tav tm="100000">
                                          <p:val>
                                            <p:strVal val="#ppt_x"/>
                                          </p:val>
                                        </p:tav>
                                      </p:tavLst>
                                    </p:anim>
                                    <p:anim calcmode="lin" valueType="num">
                                      <p:cBhvr additive="base">
                                        <p:cTn id="47" dur="250" fill="hold"/>
                                        <p:tgtEl>
                                          <p:spTgt spid="15"/>
                                        </p:tgtEl>
                                        <p:attrNameLst>
                                          <p:attrName>ppt_y</p:attrName>
                                        </p:attrNameLst>
                                      </p:cBhvr>
                                      <p:tavLst>
                                        <p:tav tm="0">
                                          <p:val>
                                            <p:strVal val="1+#ppt_h/2"/>
                                          </p:val>
                                        </p:tav>
                                        <p:tav tm="100000">
                                          <p:val>
                                            <p:strVal val="#ppt_y"/>
                                          </p:val>
                                        </p:tav>
                                      </p:tavLst>
                                    </p:anim>
                                  </p:childTnLst>
                                </p:cTn>
                              </p:par>
                            </p:childTnLst>
                          </p:cTn>
                        </p:par>
                        <p:par>
                          <p:cTn id="48" fill="hold">
                            <p:stCondLst>
                              <p:cond delay="2500"/>
                            </p:stCondLst>
                            <p:childTnLst>
                              <p:par>
                                <p:cTn id="49" presetID="2" presetClass="entr" presetSubtype="4" fill="hold"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250" fill="hold"/>
                                        <p:tgtEl>
                                          <p:spTgt spid="16"/>
                                        </p:tgtEl>
                                        <p:attrNameLst>
                                          <p:attrName>ppt_x</p:attrName>
                                        </p:attrNameLst>
                                      </p:cBhvr>
                                      <p:tavLst>
                                        <p:tav tm="0">
                                          <p:val>
                                            <p:strVal val="#ppt_x"/>
                                          </p:val>
                                        </p:tav>
                                        <p:tav tm="100000">
                                          <p:val>
                                            <p:strVal val="#ppt_x"/>
                                          </p:val>
                                        </p:tav>
                                      </p:tavLst>
                                    </p:anim>
                                    <p:anim calcmode="lin" valueType="num">
                                      <p:cBhvr additive="base">
                                        <p:cTn id="52" dur="250" fill="hold"/>
                                        <p:tgtEl>
                                          <p:spTgt spid="16"/>
                                        </p:tgtEl>
                                        <p:attrNameLst>
                                          <p:attrName>ppt_y</p:attrName>
                                        </p:attrNameLst>
                                      </p:cBhvr>
                                      <p:tavLst>
                                        <p:tav tm="0">
                                          <p:val>
                                            <p:strVal val="1+#ppt_h/2"/>
                                          </p:val>
                                        </p:tav>
                                        <p:tav tm="100000">
                                          <p:val>
                                            <p:strVal val="#ppt_y"/>
                                          </p:val>
                                        </p:tav>
                                      </p:tavLst>
                                    </p:anim>
                                  </p:childTnLst>
                                </p:cTn>
                              </p:par>
                            </p:childTnLst>
                          </p:cTn>
                        </p:par>
                        <p:par>
                          <p:cTn id="53" fill="hold">
                            <p:stCondLst>
                              <p:cond delay="2750"/>
                            </p:stCondLst>
                            <p:childTnLst>
                              <p:par>
                                <p:cTn id="54" presetID="2" presetClass="entr" presetSubtype="4" fill="hold" nodeType="afterEffect">
                                  <p:stCondLst>
                                    <p:cond delay="0"/>
                                  </p:stCondLst>
                                  <p:childTnLst>
                                    <p:set>
                                      <p:cBhvr>
                                        <p:cTn id="55" dur="1" fill="hold">
                                          <p:stCondLst>
                                            <p:cond delay="0"/>
                                          </p:stCondLst>
                                        </p:cTn>
                                        <p:tgtEl>
                                          <p:spTgt spid="19"/>
                                        </p:tgtEl>
                                        <p:attrNameLst>
                                          <p:attrName>style.visibility</p:attrName>
                                        </p:attrNameLst>
                                      </p:cBhvr>
                                      <p:to>
                                        <p:strVal val="visible"/>
                                      </p:to>
                                    </p:set>
                                    <p:anim calcmode="lin" valueType="num">
                                      <p:cBhvr additive="base">
                                        <p:cTn id="56" dur="250" fill="hold"/>
                                        <p:tgtEl>
                                          <p:spTgt spid="19"/>
                                        </p:tgtEl>
                                        <p:attrNameLst>
                                          <p:attrName>ppt_x</p:attrName>
                                        </p:attrNameLst>
                                      </p:cBhvr>
                                      <p:tavLst>
                                        <p:tav tm="0">
                                          <p:val>
                                            <p:strVal val="#ppt_x"/>
                                          </p:val>
                                        </p:tav>
                                        <p:tav tm="100000">
                                          <p:val>
                                            <p:strVal val="#ppt_x"/>
                                          </p:val>
                                        </p:tav>
                                      </p:tavLst>
                                    </p:anim>
                                    <p:anim calcmode="lin" valueType="num">
                                      <p:cBhvr additive="base">
                                        <p:cTn id="57" dur="250" fill="hold"/>
                                        <p:tgtEl>
                                          <p:spTgt spid="19"/>
                                        </p:tgtEl>
                                        <p:attrNameLst>
                                          <p:attrName>ppt_y</p:attrName>
                                        </p:attrNameLst>
                                      </p:cBhvr>
                                      <p:tavLst>
                                        <p:tav tm="0">
                                          <p:val>
                                            <p:strVal val="1+#ppt_h/2"/>
                                          </p:val>
                                        </p:tav>
                                        <p:tav tm="100000">
                                          <p:val>
                                            <p:strVal val="#ppt_y"/>
                                          </p:val>
                                        </p:tav>
                                      </p:tavLst>
                                    </p:anim>
                                  </p:childTnLst>
                                </p:cTn>
                              </p:par>
                            </p:childTnLst>
                          </p:cTn>
                        </p:par>
                        <p:par>
                          <p:cTn id="58" fill="hold">
                            <p:stCondLst>
                              <p:cond delay="3000"/>
                            </p:stCondLst>
                            <p:childTnLst>
                              <p:par>
                                <p:cTn id="59" presetID="2" presetClass="entr" presetSubtype="4" fill="hold" nodeType="after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250" fill="hold"/>
                                        <p:tgtEl>
                                          <p:spTgt spid="23"/>
                                        </p:tgtEl>
                                        <p:attrNameLst>
                                          <p:attrName>ppt_x</p:attrName>
                                        </p:attrNameLst>
                                      </p:cBhvr>
                                      <p:tavLst>
                                        <p:tav tm="0">
                                          <p:val>
                                            <p:strVal val="#ppt_x"/>
                                          </p:val>
                                        </p:tav>
                                        <p:tav tm="100000">
                                          <p:val>
                                            <p:strVal val="#ppt_x"/>
                                          </p:val>
                                        </p:tav>
                                      </p:tavLst>
                                    </p:anim>
                                    <p:anim calcmode="lin" valueType="num">
                                      <p:cBhvr additive="base">
                                        <p:cTn id="62" dur="250" fill="hold"/>
                                        <p:tgtEl>
                                          <p:spTgt spid="23"/>
                                        </p:tgtEl>
                                        <p:attrNameLst>
                                          <p:attrName>ppt_y</p:attrName>
                                        </p:attrNameLst>
                                      </p:cBhvr>
                                      <p:tavLst>
                                        <p:tav tm="0">
                                          <p:val>
                                            <p:strVal val="1+#ppt_h/2"/>
                                          </p:val>
                                        </p:tav>
                                        <p:tav tm="100000">
                                          <p:val>
                                            <p:strVal val="#ppt_y"/>
                                          </p:val>
                                        </p:tav>
                                      </p:tavLst>
                                    </p:anim>
                                  </p:childTnLst>
                                </p:cTn>
                              </p:par>
                            </p:childTnLst>
                          </p:cTn>
                        </p:par>
                        <p:par>
                          <p:cTn id="63" fill="hold">
                            <p:stCondLst>
                              <p:cond delay="3250"/>
                            </p:stCondLst>
                            <p:childTnLst>
                              <p:par>
                                <p:cTn id="64" presetID="2" presetClass="entr" presetSubtype="4" fill="hold" nodeType="afterEffect">
                                  <p:stCondLst>
                                    <p:cond delay="0"/>
                                  </p:stCondLst>
                                  <p:childTnLst>
                                    <p:set>
                                      <p:cBhvr>
                                        <p:cTn id="65" dur="1" fill="hold">
                                          <p:stCondLst>
                                            <p:cond delay="0"/>
                                          </p:stCondLst>
                                        </p:cTn>
                                        <p:tgtEl>
                                          <p:spTgt spid="27"/>
                                        </p:tgtEl>
                                        <p:attrNameLst>
                                          <p:attrName>style.visibility</p:attrName>
                                        </p:attrNameLst>
                                      </p:cBhvr>
                                      <p:to>
                                        <p:strVal val="visible"/>
                                      </p:to>
                                    </p:set>
                                    <p:anim calcmode="lin" valueType="num">
                                      <p:cBhvr additive="base">
                                        <p:cTn id="66" dur="250" fill="hold"/>
                                        <p:tgtEl>
                                          <p:spTgt spid="27"/>
                                        </p:tgtEl>
                                        <p:attrNameLst>
                                          <p:attrName>ppt_x</p:attrName>
                                        </p:attrNameLst>
                                      </p:cBhvr>
                                      <p:tavLst>
                                        <p:tav tm="0">
                                          <p:val>
                                            <p:strVal val="#ppt_x"/>
                                          </p:val>
                                        </p:tav>
                                        <p:tav tm="100000">
                                          <p:val>
                                            <p:strVal val="#ppt_x"/>
                                          </p:val>
                                        </p:tav>
                                      </p:tavLst>
                                    </p:anim>
                                    <p:anim calcmode="lin" valueType="num">
                                      <p:cBhvr additive="base">
                                        <p:cTn id="67" dur="250" fill="hold"/>
                                        <p:tgtEl>
                                          <p:spTgt spid="27"/>
                                        </p:tgtEl>
                                        <p:attrNameLst>
                                          <p:attrName>ppt_y</p:attrName>
                                        </p:attrNameLst>
                                      </p:cBhvr>
                                      <p:tavLst>
                                        <p:tav tm="0">
                                          <p:val>
                                            <p:strVal val="1+#ppt_h/2"/>
                                          </p:val>
                                        </p:tav>
                                        <p:tav tm="100000">
                                          <p:val>
                                            <p:strVal val="#ppt_y"/>
                                          </p:val>
                                        </p:tav>
                                      </p:tavLst>
                                    </p:anim>
                                  </p:childTnLst>
                                </p:cTn>
                              </p:par>
                            </p:childTnLst>
                          </p:cTn>
                        </p:par>
                        <p:par>
                          <p:cTn id="68" fill="hold">
                            <p:stCondLst>
                              <p:cond delay="3500"/>
                            </p:stCondLst>
                            <p:childTnLst>
                              <p:par>
                                <p:cTn id="69" presetID="2" presetClass="entr" presetSubtype="4" fill="hold" grpId="0" nodeType="afterEffect">
                                  <p:stCondLst>
                                    <p:cond delay="0"/>
                                  </p:stCondLst>
                                  <p:childTnLst>
                                    <p:set>
                                      <p:cBhvr>
                                        <p:cTn id="70" dur="1" fill="hold">
                                          <p:stCondLst>
                                            <p:cond delay="0"/>
                                          </p:stCondLst>
                                        </p:cTn>
                                        <p:tgtEl>
                                          <p:spTgt spid="31"/>
                                        </p:tgtEl>
                                        <p:attrNameLst>
                                          <p:attrName>style.visibility</p:attrName>
                                        </p:attrNameLst>
                                      </p:cBhvr>
                                      <p:to>
                                        <p:strVal val="visible"/>
                                      </p:to>
                                    </p:set>
                                    <p:anim calcmode="lin" valueType="num">
                                      <p:cBhvr additive="base">
                                        <p:cTn id="71" dur="250" fill="hold"/>
                                        <p:tgtEl>
                                          <p:spTgt spid="31"/>
                                        </p:tgtEl>
                                        <p:attrNameLst>
                                          <p:attrName>ppt_x</p:attrName>
                                        </p:attrNameLst>
                                      </p:cBhvr>
                                      <p:tavLst>
                                        <p:tav tm="0">
                                          <p:val>
                                            <p:strVal val="#ppt_x"/>
                                          </p:val>
                                        </p:tav>
                                        <p:tav tm="100000">
                                          <p:val>
                                            <p:strVal val="#ppt_x"/>
                                          </p:val>
                                        </p:tav>
                                      </p:tavLst>
                                    </p:anim>
                                    <p:anim calcmode="lin" valueType="num">
                                      <p:cBhvr additive="base">
                                        <p:cTn id="72" dur="250" fill="hold"/>
                                        <p:tgtEl>
                                          <p:spTgt spid="31"/>
                                        </p:tgtEl>
                                        <p:attrNameLst>
                                          <p:attrName>ppt_y</p:attrName>
                                        </p:attrNameLst>
                                      </p:cBhvr>
                                      <p:tavLst>
                                        <p:tav tm="0">
                                          <p:val>
                                            <p:strVal val="1+#ppt_h/2"/>
                                          </p:val>
                                        </p:tav>
                                        <p:tav tm="100000">
                                          <p:val>
                                            <p:strVal val="#ppt_y"/>
                                          </p:val>
                                        </p:tav>
                                      </p:tavLst>
                                    </p:anim>
                                  </p:childTnLst>
                                </p:cTn>
                              </p:par>
                            </p:childTnLst>
                          </p:cTn>
                        </p:par>
                        <p:par>
                          <p:cTn id="73" fill="hold">
                            <p:stCondLst>
                              <p:cond delay="3750"/>
                            </p:stCondLst>
                            <p:childTnLst>
                              <p:par>
                                <p:cTn id="74" presetID="2" presetClass="entr" presetSubtype="4" fill="hold" grpId="0" nodeType="afterEffect">
                                  <p:stCondLst>
                                    <p:cond delay="0"/>
                                  </p:stCondLst>
                                  <p:childTnLst>
                                    <p:set>
                                      <p:cBhvr>
                                        <p:cTn id="75" dur="1" fill="hold">
                                          <p:stCondLst>
                                            <p:cond delay="0"/>
                                          </p:stCondLst>
                                        </p:cTn>
                                        <p:tgtEl>
                                          <p:spTgt spid="32"/>
                                        </p:tgtEl>
                                        <p:attrNameLst>
                                          <p:attrName>style.visibility</p:attrName>
                                        </p:attrNameLst>
                                      </p:cBhvr>
                                      <p:to>
                                        <p:strVal val="visible"/>
                                      </p:to>
                                    </p:set>
                                    <p:anim calcmode="lin" valueType="num">
                                      <p:cBhvr additive="base">
                                        <p:cTn id="76" dur="250" fill="hold"/>
                                        <p:tgtEl>
                                          <p:spTgt spid="32"/>
                                        </p:tgtEl>
                                        <p:attrNameLst>
                                          <p:attrName>ppt_x</p:attrName>
                                        </p:attrNameLst>
                                      </p:cBhvr>
                                      <p:tavLst>
                                        <p:tav tm="0">
                                          <p:val>
                                            <p:strVal val="#ppt_x"/>
                                          </p:val>
                                        </p:tav>
                                        <p:tav tm="100000">
                                          <p:val>
                                            <p:strVal val="#ppt_x"/>
                                          </p:val>
                                        </p:tav>
                                      </p:tavLst>
                                    </p:anim>
                                    <p:anim calcmode="lin" valueType="num">
                                      <p:cBhvr additive="base">
                                        <p:cTn id="77" dur="250" fill="hold"/>
                                        <p:tgtEl>
                                          <p:spTgt spid="32"/>
                                        </p:tgtEl>
                                        <p:attrNameLst>
                                          <p:attrName>ppt_y</p:attrName>
                                        </p:attrNameLst>
                                      </p:cBhvr>
                                      <p:tavLst>
                                        <p:tav tm="0">
                                          <p:val>
                                            <p:strVal val="1+#ppt_h/2"/>
                                          </p:val>
                                        </p:tav>
                                        <p:tav tm="100000">
                                          <p:val>
                                            <p:strVal val="#ppt_y"/>
                                          </p:val>
                                        </p:tav>
                                      </p:tavLst>
                                    </p:anim>
                                  </p:childTnLst>
                                </p:cTn>
                              </p:par>
                            </p:childTnLst>
                          </p:cTn>
                        </p:par>
                        <p:par>
                          <p:cTn id="78" fill="hold">
                            <p:stCondLst>
                              <p:cond delay="4000"/>
                            </p:stCondLst>
                            <p:childTnLst>
                              <p:par>
                                <p:cTn id="79" presetID="2" presetClass="entr" presetSubtype="4" fill="hold" grpId="0" nodeType="afterEffect">
                                  <p:stCondLst>
                                    <p:cond delay="0"/>
                                  </p:stCondLst>
                                  <p:childTnLst>
                                    <p:set>
                                      <p:cBhvr>
                                        <p:cTn id="80" dur="1" fill="hold">
                                          <p:stCondLst>
                                            <p:cond delay="0"/>
                                          </p:stCondLst>
                                        </p:cTn>
                                        <p:tgtEl>
                                          <p:spTgt spid="33"/>
                                        </p:tgtEl>
                                        <p:attrNameLst>
                                          <p:attrName>style.visibility</p:attrName>
                                        </p:attrNameLst>
                                      </p:cBhvr>
                                      <p:to>
                                        <p:strVal val="visible"/>
                                      </p:to>
                                    </p:set>
                                    <p:anim calcmode="lin" valueType="num">
                                      <p:cBhvr additive="base">
                                        <p:cTn id="81" dur="250" fill="hold"/>
                                        <p:tgtEl>
                                          <p:spTgt spid="33"/>
                                        </p:tgtEl>
                                        <p:attrNameLst>
                                          <p:attrName>ppt_x</p:attrName>
                                        </p:attrNameLst>
                                      </p:cBhvr>
                                      <p:tavLst>
                                        <p:tav tm="0">
                                          <p:val>
                                            <p:strVal val="#ppt_x"/>
                                          </p:val>
                                        </p:tav>
                                        <p:tav tm="100000">
                                          <p:val>
                                            <p:strVal val="#ppt_x"/>
                                          </p:val>
                                        </p:tav>
                                      </p:tavLst>
                                    </p:anim>
                                    <p:anim calcmode="lin" valueType="num">
                                      <p:cBhvr additive="base">
                                        <p:cTn id="82" dur="250" fill="hold"/>
                                        <p:tgtEl>
                                          <p:spTgt spid="33"/>
                                        </p:tgtEl>
                                        <p:attrNameLst>
                                          <p:attrName>ppt_y</p:attrName>
                                        </p:attrNameLst>
                                      </p:cBhvr>
                                      <p:tavLst>
                                        <p:tav tm="0">
                                          <p:val>
                                            <p:strVal val="1+#ppt_h/2"/>
                                          </p:val>
                                        </p:tav>
                                        <p:tav tm="100000">
                                          <p:val>
                                            <p:strVal val="#ppt_y"/>
                                          </p:val>
                                        </p:tav>
                                      </p:tavLst>
                                    </p:anim>
                                  </p:childTnLst>
                                </p:cTn>
                              </p:par>
                            </p:childTnLst>
                          </p:cTn>
                        </p:par>
                        <p:par>
                          <p:cTn id="83" fill="hold">
                            <p:stCondLst>
                              <p:cond delay="4250"/>
                            </p:stCondLst>
                            <p:childTnLst>
                              <p:par>
                                <p:cTn id="84" presetID="2" presetClass="entr" presetSubtype="4" fill="hold" grpId="0" nodeType="afterEffect">
                                  <p:stCondLst>
                                    <p:cond delay="0"/>
                                  </p:stCondLst>
                                  <p:childTnLst>
                                    <p:set>
                                      <p:cBhvr>
                                        <p:cTn id="85" dur="1" fill="hold">
                                          <p:stCondLst>
                                            <p:cond delay="0"/>
                                          </p:stCondLst>
                                        </p:cTn>
                                        <p:tgtEl>
                                          <p:spTgt spid="34"/>
                                        </p:tgtEl>
                                        <p:attrNameLst>
                                          <p:attrName>style.visibility</p:attrName>
                                        </p:attrNameLst>
                                      </p:cBhvr>
                                      <p:to>
                                        <p:strVal val="visible"/>
                                      </p:to>
                                    </p:set>
                                    <p:anim calcmode="lin" valueType="num">
                                      <p:cBhvr additive="base">
                                        <p:cTn id="86" dur="250" fill="hold"/>
                                        <p:tgtEl>
                                          <p:spTgt spid="34"/>
                                        </p:tgtEl>
                                        <p:attrNameLst>
                                          <p:attrName>ppt_x</p:attrName>
                                        </p:attrNameLst>
                                      </p:cBhvr>
                                      <p:tavLst>
                                        <p:tav tm="0">
                                          <p:val>
                                            <p:strVal val="#ppt_x"/>
                                          </p:val>
                                        </p:tav>
                                        <p:tav tm="100000">
                                          <p:val>
                                            <p:strVal val="#ppt_x"/>
                                          </p:val>
                                        </p:tav>
                                      </p:tavLst>
                                    </p:anim>
                                    <p:anim calcmode="lin" valueType="num">
                                      <p:cBhvr additive="base">
                                        <p:cTn id="87" dur="25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p:bldP spid="13" grpId="0"/>
      <p:bldP spid="14" grpId="0"/>
      <p:bldP spid="15" grpId="0"/>
      <p:bldP spid="31" grpId="0" animBg="1"/>
      <p:bldP spid="32" grpId="0" animBg="1"/>
      <p:bldP spid="33" grpId="0" animBg="1"/>
      <p:bldP spid="3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0FC0F70-AC76-4EA2-86EB-0B407A4ACBB5}"/>
              </a:ext>
            </a:extLst>
          </p:cNvPr>
          <p:cNvGrpSpPr/>
          <p:nvPr/>
        </p:nvGrpSpPr>
        <p:grpSpPr>
          <a:xfrm>
            <a:off x="0" y="170822"/>
            <a:ext cx="12190413" cy="759904"/>
            <a:chOff x="0" y="616409"/>
            <a:chExt cx="12190413" cy="759904"/>
          </a:xfrm>
        </p:grpSpPr>
        <p:sp>
          <p:nvSpPr>
            <p:cNvPr id="11" name="矩形 10">
              <a:extLst>
                <a:ext uri="{FF2B5EF4-FFF2-40B4-BE49-F238E27FC236}">
                  <a16:creationId xmlns:a16="http://schemas.microsoft.com/office/drawing/2014/main" id="{84C0791A-6676-4043-BBF1-DD2993D19C98}"/>
                </a:ext>
              </a:extLst>
            </p:cNvPr>
            <p:cNvSpPr/>
            <p:nvPr/>
          </p:nvSpPr>
          <p:spPr>
            <a:xfrm flipV="1">
              <a:off x="0" y="1330594"/>
              <a:ext cx="12190413" cy="45719"/>
            </a:xfrm>
            <a:prstGeom prst="rect">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a:extLst>
                <a:ext uri="{FF2B5EF4-FFF2-40B4-BE49-F238E27FC236}">
                  <a16:creationId xmlns:a16="http://schemas.microsoft.com/office/drawing/2014/main" id="{E9BB0E5B-E5F4-4490-B3C7-C915B81DF5B6}"/>
                </a:ext>
              </a:extLst>
            </p:cNvPr>
            <p:cNvSpPr txBox="1">
              <a:spLocks noChangeArrowheads="1"/>
            </p:cNvSpPr>
            <p:nvPr/>
          </p:nvSpPr>
          <p:spPr bwMode="auto">
            <a:xfrm>
              <a:off x="4467544" y="616409"/>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spc="300">
                  <a:solidFill>
                    <a:srgbClr val="585657"/>
                  </a:solidFill>
                  <a:latin typeface="华文新魏" panose="02010800040101010101" pitchFamily="2" charset="-122"/>
                  <a:ea typeface="华文新魏" panose="02010800040101010101" pitchFamily="2" charset="-122"/>
                  <a:sym typeface="Arial" panose="020B0604020202020204" pitchFamily="34" charset="0"/>
                </a:rPr>
                <a:t>工作完成情况</a:t>
              </a:r>
              <a:endParaRPr lang="zh-CN" altLang="en-US" sz="3600" spc="300" dirty="0">
                <a:solidFill>
                  <a:srgbClr val="585657"/>
                </a:solidFill>
                <a:latin typeface="华文新魏" panose="02010800040101010101" pitchFamily="2" charset="-122"/>
                <a:ea typeface="华文新魏" panose="02010800040101010101" pitchFamily="2" charset="-122"/>
                <a:sym typeface="Arial" panose="020B0604020202020204" pitchFamily="34" charset="0"/>
              </a:endParaRPr>
            </a:p>
          </p:txBody>
        </p:sp>
      </p:grpSp>
      <p:grpSp>
        <p:nvGrpSpPr>
          <p:cNvPr id="5" name="组合 4">
            <a:extLst>
              <a:ext uri="{FF2B5EF4-FFF2-40B4-BE49-F238E27FC236}">
                <a16:creationId xmlns:a16="http://schemas.microsoft.com/office/drawing/2014/main" id="{6190FE3E-5BB7-41EF-B8E9-1CADBBA327F1}"/>
              </a:ext>
            </a:extLst>
          </p:cNvPr>
          <p:cNvGrpSpPr/>
          <p:nvPr/>
        </p:nvGrpSpPr>
        <p:grpSpPr>
          <a:xfrm>
            <a:off x="964043" y="1750741"/>
            <a:ext cx="10316048" cy="4365466"/>
            <a:chOff x="964043" y="1750741"/>
            <a:chExt cx="10316048" cy="4365466"/>
          </a:xfrm>
          <a:solidFill>
            <a:srgbClr val="585657"/>
          </a:solidFill>
        </p:grpSpPr>
        <p:grpSp>
          <p:nvGrpSpPr>
            <p:cNvPr id="6" name="组合 5">
              <a:extLst>
                <a:ext uri="{FF2B5EF4-FFF2-40B4-BE49-F238E27FC236}">
                  <a16:creationId xmlns:a16="http://schemas.microsoft.com/office/drawing/2014/main" id="{D78DF3DA-C448-448B-8DB4-AEFA8BE49ADC}"/>
                </a:ext>
              </a:extLst>
            </p:cNvPr>
            <p:cNvGrpSpPr/>
            <p:nvPr/>
          </p:nvGrpSpPr>
          <p:grpSpPr>
            <a:xfrm>
              <a:off x="3923638" y="2054324"/>
              <a:ext cx="1653822" cy="1437322"/>
              <a:chOff x="3329423" y="1479822"/>
              <a:chExt cx="1202036" cy="1044679"/>
            </a:xfrm>
            <a:grpFill/>
          </p:grpSpPr>
          <p:sp>
            <p:nvSpPr>
              <p:cNvPr id="58" name="Freeform 5">
                <a:extLst>
                  <a:ext uri="{FF2B5EF4-FFF2-40B4-BE49-F238E27FC236}">
                    <a16:creationId xmlns:a16="http://schemas.microsoft.com/office/drawing/2014/main" id="{CFA12FD3-8A4F-4FE4-A8B1-A2C4EB9304A4}"/>
                  </a:ext>
                </a:extLst>
              </p:cNvPr>
              <p:cNvSpPr>
                <a:spLocks/>
              </p:cNvSpPr>
              <p:nvPr/>
            </p:nvSpPr>
            <p:spPr bwMode="auto">
              <a:xfrm>
                <a:off x="3329423" y="1479822"/>
                <a:ext cx="1202036" cy="1044679"/>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noFill/>
              <a:ln w="28575" cap="flat">
                <a:solidFill>
                  <a:srgbClr val="585657"/>
                </a:solidFill>
                <a:prstDash val="solid"/>
                <a:miter lim="800000"/>
                <a:headEnd/>
                <a:tailEnd/>
              </a:ln>
            </p:spPr>
            <p:txBody>
              <a:bodyPr lIns="72585" tIns="36293" rIns="72585" bIns="36293"/>
              <a:lstStyle/>
              <a:p>
                <a:pPr fontAlgn="auto">
                  <a:spcBef>
                    <a:spcPts val="0"/>
                  </a:spcBef>
                  <a:spcAft>
                    <a:spcPts val="0"/>
                  </a:spcAft>
                  <a:defRPr/>
                </a:pPr>
                <a:endParaRPr lang="zh-CN" altLang="en-US" dirty="0">
                  <a:solidFill>
                    <a:schemeClr val="bg1">
                      <a:lumMod val="50000"/>
                    </a:schemeClr>
                  </a:solidFill>
                  <a:latin typeface="+mn-lt"/>
                  <a:ea typeface="+mn-ea"/>
                </a:endParaRPr>
              </a:p>
            </p:txBody>
          </p:sp>
          <p:grpSp>
            <p:nvGrpSpPr>
              <p:cNvPr id="59" name="组合 47">
                <a:extLst>
                  <a:ext uri="{FF2B5EF4-FFF2-40B4-BE49-F238E27FC236}">
                    <a16:creationId xmlns:a16="http://schemas.microsoft.com/office/drawing/2014/main" id="{EB6A25B9-7A39-4A69-A0F9-DBC46D5804D3}"/>
                  </a:ext>
                </a:extLst>
              </p:cNvPr>
              <p:cNvGrpSpPr>
                <a:grpSpLocks/>
              </p:cNvGrpSpPr>
              <p:nvPr/>
            </p:nvGrpSpPr>
            <p:grpSpPr bwMode="auto">
              <a:xfrm>
                <a:off x="3754548" y="1808481"/>
                <a:ext cx="295362" cy="381037"/>
                <a:chOff x="12327414" y="858402"/>
                <a:chExt cx="370336" cy="484095"/>
              </a:xfrm>
              <a:grpFill/>
            </p:grpSpPr>
            <p:sp>
              <p:nvSpPr>
                <p:cNvPr id="60" name="Freeform 56">
                  <a:extLst>
                    <a:ext uri="{FF2B5EF4-FFF2-40B4-BE49-F238E27FC236}">
                      <a16:creationId xmlns:a16="http://schemas.microsoft.com/office/drawing/2014/main" id="{839DDDCC-D129-474E-B3F8-142CF6C9BED1}"/>
                    </a:ext>
                  </a:extLst>
                </p:cNvPr>
                <p:cNvSpPr>
                  <a:spLocks noEditPoints="1"/>
                </p:cNvSpPr>
                <p:nvPr/>
              </p:nvSpPr>
              <p:spPr bwMode="auto">
                <a:xfrm>
                  <a:off x="12327414" y="858402"/>
                  <a:ext cx="193109" cy="484093"/>
                </a:xfrm>
                <a:custGeom>
                  <a:avLst/>
                  <a:gdLst>
                    <a:gd name="T0" fmla="*/ 105898 w 31"/>
                    <a:gd name="T1" fmla="*/ 0 h 77"/>
                    <a:gd name="T2" fmla="*/ 174421 w 31"/>
                    <a:gd name="T3" fmla="*/ 31435 h 77"/>
                    <a:gd name="T4" fmla="*/ 193109 w 31"/>
                    <a:gd name="T5" fmla="*/ 113165 h 77"/>
                    <a:gd name="T6" fmla="*/ 193109 w 31"/>
                    <a:gd name="T7" fmla="*/ 396076 h 77"/>
                    <a:gd name="T8" fmla="*/ 168192 w 31"/>
                    <a:gd name="T9" fmla="*/ 465232 h 77"/>
                    <a:gd name="T10" fmla="*/ 99669 w 31"/>
                    <a:gd name="T11" fmla="*/ 484093 h 77"/>
                    <a:gd name="T12" fmla="*/ 12459 w 31"/>
                    <a:gd name="T13" fmla="*/ 452658 h 77"/>
                    <a:gd name="T14" fmla="*/ 0 w 31"/>
                    <a:gd name="T15" fmla="*/ 358355 h 77"/>
                    <a:gd name="T16" fmla="*/ 0 w 31"/>
                    <a:gd name="T17" fmla="*/ 132025 h 77"/>
                    <a:gd name="T18" fmla="*/ 18688 w 31"/>
                    <a:gd name="T19" fmla="*/ 37722 h 77"/>
                    <a:gd name="T20" fmla="*/ 105898 w 31"/>
                    <a:gd name="T21" fmla="*/ 0 h 77"/>
                    <a:gd name="T22" fmla="*/ 99669 w 31"/>
                    <a:gd name="T23" fmla="*/ 440085 h 77"/>
                    <a:gd name="T24" fmla="*/ 137045 w 31"/>
                    <a:gd name="T25" fmla="*/ 370928 h 77"/>
                    <a:gd name="T26" fmla="*/ 137045 w 31"/>
                    <a:gd name="T27" fmla="*/ 106878 h 77"/>
                    <a:gd name="T28" fmla="*/ 99669 w 31"/>
                    <a:gd name="T29" fmla="*/ 44008 h 77"/>
                    <a:gd name="T30" fmla="*/ 56064 w 31"/>
                    <a:gd name="T31" fmla="*/ 106878 h 77"/>
                    <a:gd name="T32" fmla="*/ 56064 w 31"/>
                    <a:gd name="T33" fmla="*/ 125738 h 77"/>
                    <a:gd name="T34" fmla="*/ 56064 w 31"/>
                    <a:gd name="T35" fmla="*/ 144599 h 77"/>
                    <a:gd name="T36" fmla="*/ 56064 w 31"/>
                    <a:gd name="T37" fmla="*/ 220042 h 77"/>
                    <a:gd name="T38" fmla="*/ 56064 w 31"/>
                    <a:gd name="T39" fmla="*/ 301772 h 77"/>
                    <a:gd name="T40" fmla="*/ 56064 w 31"/>
                    <a:gd name="T41" fmla="*/ 370928 h 77"/>
                    <a:gd name="T42" fmla="*/ 99669 w 31"/>
                    <a:gd name="T43" fmla="*/ 440085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grpFill/>
                <a:ln w="15875" cap="flat">
                  <a:solidFill>
                    <a:srgbClr val="585657"/>
                  </a:solidFill>
                  <a:prstDash val="solid"/>
                  <a:miter lim="800000"/>
                  <a:headEnd/>
                  <a:tailEnd/>
                </a:ln>
                <a:extLst/>
              </p:spPr>
              <p:txBody>
                <a:bodyPr/>
                <a:lstStyle/>
                <a:p>
                  <a:endParaRPr lang="zh-CN" altLang="en-US" sz="2000">
                    <a:solidFill>
                      <a:schemeClr val="bg1">
                        <a:lumMod val="50000"/>
                      </a:schemeClr>
                    </a:solidFill>
                  </a:endParaRPr>
                </a:p>
              </p:txBody>
            </p:sp>
            <p:sp>
              <p:nvSpPr>
                <p:cNvPr id="61" name="Freeform 57">
                  <a:extLst>
                    <a:ext uri="{FF2B5EF4-FFF2-40B4-BE49-F238E27FC236}">
                      <a16:creationId xmlns:a16="http://schemas.microsoft.com/office/drawing/2014/main" id="{26A4BD02-E146-421B-ABEE-7974CA6F9FBA}"/>
                    </a:ext>
                  </a:extLst>
                </p:cNvPr>
                <p:cNvSpPr>
                  <a:spLocks/>
                </p:cNvSpPr>
                <p:nvPr/>
              </p:nvSpPr>
              <p:spPr bwMode="auto">
                <a:xfrm>
                  <a:off x="12584001" y="863694"/>
                  <a:ext cx="113749" cy="478803"/>
                </a:xfrm>
                <a:custGeom>
                  <a:avLst/>
                  <a:gdLst>
                    <a:gd name="T0" fmla="*/ 0 w 18"/>
                    <a:gd name="T1" fmla="*/ 69300 h 76"/>
                    <a:gd name="T2" fmla="*/ 69513 w 18"/>
                    <a:gd name="T3" fmla="*/ 0 h 76"/>
                    <a:gd name="T4" fmla="*/ 113749 w 18"/>
                    <a:gd name="T5" fmla="*/ 0 h 76"/>
                    <a:gd name="T6" fmla="*/ 113749 w 18"/>
                    <a:gd name="T7" fmla="*/ 478803 h 76"/>
                    <a:gd name="T8" fmla="*/ 50555 w 18"/>
                    <a:gd name="T9" fmla="*/ 478803 h 76"/>
                    <a:gd name="T10" fmla="*/ 50555 w 18"/>
                    <a:gd name="T11" fmla="*/ 119701 h 76"/>
                    <a:gd name="T12" fmla="*/ 0 w 18"/>
                    <a:gd name="T13" fmla="*/ 119701 h 76"/>
                    <a:gd name="T14" fmla="*/ 0 w 18"/>
                    <a:gd name="T15" fmla="*/ 69300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grpFill/>
                <a:ln w="15875" cap="flat">
                  <a:solidFill>
                    <a:srgbClr val="585657"/>
                  </a:solidFill>
                  <a:prstDash val="solid"/>
                  <a:miter lim="800000"/>
                  <a:headEnd/>
                  <a:tailEnd/>
                </a:ln>
                <a:extLst/>
              </p:spPr>
              <p:txBody>
                <a:bodyPr/>
                <a:lstStyle/>
                <a:p>
                  <a:endParaRPr lang="zh-CN" altLang="en-US">
                    <a:solidFill>
                      <a:schemeClr val="bg1">
                        <a:lumMod val="50000"/>
                      </a:schemeClr>
                    </a:solidFill>
                  </a:endParaRPr>
                </a:p>
              </p:txBody>
            </p:sp>
          </p:grpSp>
        </p:grpSp>
        <p:grpSp>
          <p:nvGrpSpPr>
            <p:cNvPr id="7" name="组合 6">
              <a:extLst>
                <a:ext uri="{FF2B5EF4-FFF2-40B4-BE49-F238E27FC236}">
                  <a16:creationId xmlns:a16="http://schemas.microsoft.com/office/drawing/2014/main" id="{726DD617-A69C-4F59-B112-F674D2780A28}"/>
                </a:ext>
              </a:extLst>
            </p:cNvPr>
            <p:cNvGrpSpPr/>
            <p:nvPr/>
          </p:nvGrpSpPr>
          <p:grpSpPr>
            <a:xfrm>
              <a:off x="6533202" y="2032363"/>
              <a:ext cx="1653822" cy="1437322"/>
              <a:chOff x="5226114" y="1463860"/>
              <a:chExt cx="1202036" cy="1044679"/>
            </a:xfrm>
            <a:grpFill/>
          </p:grpSpPr>
          <p:sp>
            <p:nvSpPr>
              <p:cNvPr id="54" name="Freeform 5">
                <a:extLst>
                  <a:ext uri="{FF2B5EF4-FFF2-40B4-BE49-F238E27FC236}">
                    <a16:creationId xmlns:a16="http://schemas.microsoft.com/office/drawing/2014/main" id="{40941214-213A-4742-B1BD-1C6368EDE243}"/>
                  </a:ext>
                </a:extLst>
              </p:cNvPr>
              <p:cNvSpPr>
                <a:spLocks/>
              </p:cNvSpPr>
              <p:nvPr/>
            </p:nvSpPr>
            <p:spPr bwMode="auto">
              <a:xfrm>
                <a:off x="5226114" y="1463860"/>
                <a:ext cx="1202036" cy="1044679"/>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noFill/>
              <a:ln w="28575" cap="flat">
                <a:solidFill>
                  <a:srgbClr val="585657"/>
                </a:solidFill>
                <a:prstDash val="solid"/>
                <a:miter lim="800000"/>
                <a:headEnd/>
                <a:tailEnd/>
              </a:ln>
            </p:spPr>
            <p:txBody>
              <a:bodyPr lIns="72585" tIns="36293" rIns="72585" bIns="36293"/>
              <a:lstStyle/>
              <a:p>
                <a:pPr fontAlgn="auto">
                  <a:spcBef>
                    <a:spcPts val="0"/>
                  </a:spcBef>
                  <a:spcAft>
                    <a:spcPts val="0"/>
                  </a:spcAft>
                  <a:defRPr/>
                </a:pPr>
                <a:endParaRPr lang="zh-CN" altLang="en-US">
                  <a:solidFill>
                    <a:schemeClr val="bg1">
                      <a:lumMod val="50000"/>
                    </a:schemeClr>
                  </a:solidFill>
                  <a:latin typeface="+mn-lt"/>
                  <a:ea typeface="+mn-ea"/>
                </a:endParaRPr>
              </a:p>
            </p:txBody>
          </p:sp>
          <p:grpSp>
            <p:nvGrpSpPr>
              <p:cNvPr id="55" name="组合 51">
                <a:extLst>
                  <a:ext uri="{FF2B5EF4-FFF2-40B4-BE49-F238E27FC236}">
                    <a16:creationId xmlns:a16="http://schemas.microsoft.com/office/drawing/2014/main" id="{F0DD8228-DE94-4431-9285-5940D4DFA630}"/>
                  </a:ext>
                </a:extLst>
              </p:cNvPr>
              <p:cNvGrpSpPr>
                <a:grpSpLocks/>
              </p:cNvGrpSpPr>
              <p:nvPr/>
            </p:nvGrpSpPr>
            <p:grpSpPr bwMode="auto">
              <a:xfrm>
                <a:off x="5628039" y="1804737"/>
                <a:ext cx="339884" cy="381036"/>
                <a:chOff x="952501" y="6013451"/>
                <a:chExt cx="255587" cy="290513"/>
              </a:xfrm>
              <a:grpFill/>
            </p:grpSpPr>
            <p:sp>
              <p:nvSpPr>
                <p:cNvPr id="56" name="Freeform 59">
                  <a:extLst>
                    <a:ext uri="{FF2B5EF4-FFF2-40B4-BE49-F238E27FC236}">
                      <a16:creationId xmlns:a16="http://schemas.microsoft.com/office/drawing/2014/main" id="{D2A74ED7-AC86-44D2-96D8-6FAD1B6A0C82}"/>
                    </a:ext>
                  </a:extLst>
                </p:cNvPr>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grpFill/>
                <a:ln w="15875" cap="flat">
                  <a:solidFill>
                    <a:srgbClr val="585657"/>
                  </a:solidFill>
                  <a:prstDash val="solid"/>
                  <a:miter lim="800000"/>
                  <a:headEnd/>
                  <a:tailEnd/>
                </a:ln>
                <a:extLst/>
              </p:spPr>
              <p:txBody>
                <a:bodyPr/>
                <a:lstStyle/>
                <a:p>
                  <a:endParaRPr lang="zh-CN" altLang="en-US">
                    <a:solidFill>
                      <a:schemeClr val="bg1">
                        <a:lumMod val="50000"/>
                      </a:schemeClr>
                    </a:solidFill>
                  </a:endParaRPr>
                </a:p>
              </p:txBody>
            </p:sp>
            <p:sp>
              <p:nvSpPr>
                <p:cNvPr id="57" name="Freeform 60">
                  <a:extLst>
                    <a:ext uri="{FF2B5EF4-FFF2-40B4-BE49-F238E27FC236}">
                      <a16:creationId xmlns:a16="http://schemas.microsoft.com/office/drawing/2014/main" id="{AB76BC6C-16AF-4BAE-97E1-AF154D0B23A3}"/>
                    </a:ext>
                  </a:extLst>
                </p:cNvPr>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grpFill/>
                <a:ln w="15875" cap="flat">
                  <a:solidFill>
                    <a:srgbClr val="585657"/>
                  </a:solidFill>
                  <a:prstDash val="solid"/>
                  <a:miter lim="800000"/>
                  <a:headEnd/>
                  <a:tailEnd/>
                </a:ln>
                <a:extLst/>
              </p:spPr>
              <p:txBody>
                <a:bodyPr/>
                <a:lstStyle/>
                <a:p>
                  <a:endParaRPr lang="zh-CN" altLang="en-US">
                    <a:solidFill>
                      <a:schemeClr val="bg1">
                        <a:lumMod val="50000"/>
                      </a:schemeClr>
                    </a:solidFill>
                  </a:endParaRPr>
                </a:p>
              </p:txBody>
            </p:sp>
          </p:grpSp>
        </p:grpSp>
        <p:grpSp>
          <p:nvGrpSpPr>
            <p:cNvPr id="9" name="组合 8">
              <a:extLst>
                <a:ext uri="{FF2B5EF4-FFF2-40B4-BE49-F238E27FC236}">
                  <a16:creationId xmlns:a16="http://schemas.microsoft.com/office/drawing/2014/main" id="{09F8D61A-8917-4801-B56D-49DE3A7DBCAA}"/>
                </a:ext>
              </a:extLst>
            </p:cNvPr>
            <p:cNvGrpSpPr/>
            <p:nvPr/>
          </p:nvGrpSpPr>
          <p:grpSpPr>
            <a:xfrm>
              <a:off x="6533202" y="4528487"/>
              <a:ext cx="1653822" cy="1437322"/>
              <a:chOff x="5226114" y="3278100"/>
              <a:chExt cx="1202036" cy="1044679"/>
            </a:xfrm>
            <a:grpFill/>
          </p:grpSpPr>
          <p:sp>
            <p:nvSpPr>
              <p:cNvPr id="50" name="Freeform 5">
                <a:extLst>
                  <a:ext uri="{FF2B5EF4-FFF2-40B4-BE49-F238E27FC236}">
                    <a16:creationId xmlns:a16="http://schemas.microsoft.com/office/drawing/2014/main" id="{BD5D0E75-C8B5-4383-9CC9-446090FBC4E4}"/>
                  </a:ext>
                </a:extLst>
              </p:cNvPr>
              <p:cNvSpPr>
                <a:spLocks/>
              </p:cNvSpPr>
              <p:nvPr/>
            </p:nvSpPr>
            <p:spPr bwMode="auto">
              <a:xfrm>
                <a:off x="5226114" y="3278100"/>
                <a:ext cx="1202036" cy="1044679"/>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noFill/>
              <a:ln w="28575">
                <a:solidFill>
                  <a:srgbClr val="585657"/>
                </a:solidFill>
              </a:ln>
              <a:effectLst/>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solidFill>
                    <a:schemeClr val="bg1">
                      <a:lumMod val="50000"/>
                    </a:schemeClr>
                  </a:solidFill>
                </a:endParaRPr>
              </a:p>
            </p:txBody>
          </p:sp>
          <p:grpSp>
            <p:nvGrpSpPr>
              <p:cNvPr id="51" name="组合 55">
                <a:extLst>
                  <a:ext uri="{FF2B5EF4-FFF2-40B4-BE49-F238E27FC236}">
                    <a16:creationId xmlns:a16="http://schemas.microsoft.com/office/drawing/2014/main" id="{AA8B35A8-28E0-4767-B56D-765096EC50C5}"/>
                  </a:ext>
                </a:extLst>
              </p:cNvPr>
              <p:cNvGrpSpPr>
                <a:grpSpLocks/>
              </p:cNvGrpSpPr>
              <p:nvPr/>
            </p:nvGrpSpPr>
            <p:grpSpPr bwMode="auto">
              <a:xfrm>
                <a:off x="5640688" y="3590456"/>
                <a:ext cx="335663" cy="381036"/>
                <a:chOff x="5405438" y="6815138"/>
                <a:chExt cx="252413" cy="290513"/>
              </a:xfrm>
              <a:grpFill/>
            </p:grpSpPr>
            <p:sp>
              <p:nvSpPr>
                <p:cNvPr id="52" name="Freeform 62">
                  <a:extLst>
                    <a:ext uri="{FF2B5EF4-FFF2-40B4-BE49-F238E27FC236}">
                      <a16:creationId xmlns:a16="http://schemas.microsoft.com/office/drawing/2014/main" id="{0BE94442-AB2B-4657-972D-D242596B8D3D}"/>
                    </a:ext>
                  </a:extLst>
                </p:cNvPr>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grpFill/>
                <a:ln w="15875" cap="flat">
                  <a:solidFill>
                    <a:srgbClr val="585657"/>
                  </a:solidFill>
                  <a:prstDash val="solid"/>
                  <a:miter lim="800000"/>
                  <a:headEnd/>
                  <a:tailEnd/>
                </a:ln>
                <a:extLst/>
              </p:spPr>
              <p:txBody>
                <a:bodyPr/>
                <a:lstStyle/>
                <a:p>
                  <a:endParaRPr lang="zh-CN" altLang="en-US">
                    <a:solidFill>
                      <a:schemeClr val="bg1">
                        <a:lumMod val="50000"/>
                      </a:schemeClr>
                    </a:solidFill>
                  </a:endParaRPr>
                </a:p>
              </p:txBody>
            </p:sp>
            <p:sp>
              <p:nvSpPr>
                <p:cNvPr id="53" name="Freeform 63">
                  <a:extLst>
                    <a:ext uri="{FF2B5EF4-FFF2-40B4-BE49-F238E27FC236}">
                      <a16:creationId xmlns:a16="http://schemas.microsoft.com/office/drawing/2014/main" id="{CCAFC1AB-D4AC-4488-A8F4-4B4081BE486D}"/>
                    </a:ext>
                  </a:extLst>
                </p:cNvPr>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grpFill/>
                <a:ln w="15875" cap="flat">
                  <a:solidFill>
                    <a:srgbClr val="585657"/>
                  </a:solidFill>
                  <a:prstDash val="solid"/>
                  <a:miter lim="800000"/>
                  <a:headEnd/>
                  <a:tailEnd/>
                </a:ln>
                <a:extLst/>
              </p:spPr>
              <p:txBody>
                <a:bodyPr/>
                <a:lstStyle/>
                <a:p>
                  <a:endParaRPr lang="zh-CN" altLang="en-US">
                    <a:solidFill>
                      <a:schemeClr val="bg1">
                        <a:lumMod val="50000"/>
                      </a:schemeClr>
                    </a:solidFill>
                  </a:endParaRPr>
                </a:p>
              </p:txBody>
            </p:sp>
          </p:grpSp>
        </p:grpSp>
        <p:grpSp>
          <p:nvGrpSpPr>
            <p:cNvPr id="10" name="组合 9">
              <a:extLst>
                <a:ext uri="{FF2B5EF4-FFF2-40B4-BE49-F238E27FC236}">
                  <a16:creationId xmlns:a16="http://schemas.microsoft.com/office/drawing/2014/main" id="{DB8ABD3E-AC6B-4DE8-9136-21FCB23234CD}"/>
                </a:ext>
              </a:extLst>
            </p:cNvPr>
            <p:cNvGrpSpPr/>
            <p:nvPr/>
          </p:nvGrpSpPr>
          <p:grpSpPr>
            <a:xfrm>
              <a:off x="3927207" y="4515456"/>
              <a:ext cx="1653822" cy="1437322"/>
              <a:chOff x="3332017" y="3268629"/>
              <a:chExt cx="1202036" cy="1044679"/>
            </a:xfrm>
            <a:grpFill/>
          </p:grpSpPr>
          <p:sp>
            <p:nvSpPr>
              <p:cNvPr id="46" name="Freeform 5">
                <a:extLst>
                  <a:ext uri="{FF2B5EF4-FFF2-40B4-BE49-F238E27FC236}">
                    <a16:creationId xmlns:a16="http://schemas.microsoft.com/office/drawing/2014/main" id="{CF541BDB-B2B3-4AC0-B4F5-C4F6445D05A4}"/>
                  </a:ext>
                </a:extLst>
              </p:cNvPr>
              <p:cNvSpPr>
                <a:spLocks/>
              </p:cNvSpPr>
              <p:nvPr/>
            </p:nvSpPr>
            <p:spPr bwMode="auto">
              <a:xfrm>
                <a:off x="3332017" y="3268629"/>
                <a:ext cx="1202036" cy="1044679"/>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noFill/>
              <a:ln w="28575">
                <a:solidFill>
                  <a:srgbClr val="585657"/>
                </a:solidFill>
              </a:ln>
              <a:effectLst/>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solidFill>
                    <a:schemeClr val="bg1">
                      <a:lumMod val="50000"/>
                    </a:schemeClr>
                  </a:solidFill>
                </a:endParaRPr>
              </a:p>
            </p:txBody>
          </p:sp>
          <p:grpSp>
            <p:nvGrpSpPr>
              <p:cNvPr id="47" name="组合 59">
                <a:extLst>
                  <a:ext uri="{FF2B5EF4-FFF2-40B4-BE49-F238E27FC236}">
                    <a16:creationId xmlns:a16="http://schemas.microsoft.com/office/drawing/2014/main" id="{8044CD12-DEF4-4188-9E13-EDF19DC52948}"/>
                  </a:ext>
                </a:extLst>
              </p:cNvPr>
              <p:cNvGrpSpPr>
                <a:grpSpLocks/>
              </p:cNvGrpSpPr>
              <p:nvPr/>
            </p:nvGrpSpPr>
            <p:grpSpPr bwMode="auto">
              <a:xfrm>
                <a:off x="3724179" y="3599213"/>
                <a:ext cx="350223" cy="387548"/>
                <a:chOff x="688976" y="7240588"/>
                <a:chExt cx="263525" cy="295275"/>
              </a:xfrm>
              <a:grpFill/>
            </p:grpSpPr>
            <p:sp>
              <p:nvSpPr>
                <p:cNvPr id="48" name="Freeform 65">
                  <a:extLst>
                    <a:ext uri="{FF2B5EF4-FFF2-40B4-BE49-F238E27FC236}">
                      <a16:creationId xmlns:a16="http://schemas.microsoft.com/office/drawing/2014/main" id="{3B4D85FD-891C-4578-ACD0-8BD495492ADB}"/>
                    </a:ext>
                  </a:extLst>
                </p:cNvPr>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grpFill/>
                <a:ln w="15875" cap="flat">
                  <a:solidFill>
                    <a:srgbClr val="585657"/>
                  </a:solidFill>
                  <a:prstDash val="solid"/>
                  <a:miter lim="800000"/>
                  <a:headEnd/>
                  <a:tailEnd/>
                </a:ln>
                <a:extLst/>
              </p:spPr>
              <p:txBody>
                <a:bodyPr/>
                <a:lstStyle/>
                <a:p>
                  <a:endParaRPr lang="zh-CN" altLang="en-US">
                    <a:solidFill>
                      <a:schemeClr val="bg1">
                        <a:lumMod val="50000"/>
                      </a:schemeClr>
                    </a:solidFill>
                  </a:endParaRPr>
                </a:p>
              </p:txBody>
            </p:sp>
            <p:sp>
              <p:nvSpPr>
                <p:cNvPr id="49" name="Freeform 66">
                  <a:extLst>
                    <a:ext uri="{FF2B5EF4-FFF2-40B4-BE49-F238E27FC236}">
                      <a16:creationId xmlns:a16="http://schemas.microsoft.com/office/drawing/2014/main" id="{72E559EE-2C47-459B-9A58-9CCABDB0A6EC}"/>
                    </a:ext>
                  </a:extLst>
                </p:cNvPr>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grpFill/>
                <a:ln w="15875" cap="flat">
                  <a:solidFill>
                    <a:srgbClr val="585657"/>
                  </a:solidFill>
                  <a:prstDash val="solid"/>
                  <a:miter lim="800000"/>
                  <a:headEnd/>
                  <a:tailEnd/>
                </a:ln>
                <a:extLst/>
              </p:spPr>
              <p:txBody>
                <a:bodyPr/>
                <a:lstStyle/>
                <a:p>
                  <a:endParaRPr lang="zh-CN" altLang="en-US">
                    <a:solidFill>
                      <a:schemeClr val="bg1">
                        <a:lumMod val="50000"/>
                      </a:schemeClr>
                    </a:solidFill>
                  </a:endParaRPr>
                </a:p>
              </p:txBody>
            </p:sp>
          </p:grpSp>
        </p:grpSp>
        <p:grpSp>
          <p:nvGrpSpPr>
            <p:cNvPr id="13" name="组合 12">
              <a:extLst>
                <a:ext uri="{FF2B5EF4-FFF2-40B4-BE49-F238E27FC236}">
                  <a16:creationId xmlns:a16="http://schemas.microsoft.com/office/drawing/2014/main" id="{DF3985D0-A413-40CB-B3E9-6FCD72120B29}"/>
                </a:ext>
              </a:extLst>
            </p:cNvPr>
            <p:cNvGrpSpPr/>
            <p:nvPr/>
          </p:nvGrpSpPr>
          <p:grpSpPr>
            <a:xfrm>
              <a:off x="2167449" y="4270985"/>
              <a:ext cx="767253" cy="855405"/>
              <a:chOff x="7156453" y="4826087"/>
              <a:chExt cx="763584" cy="862012"/>
            </a:xfrm>
            <a:grpFill/>
          </p:grpSpPr>
          <p:sp>
            <p:nvSpPr>
              <p:cNvPr id="43" name="Freeform 78">
                <a:extLst>
                  <a:ext uri="{FF2B5EF4-FFF2-40B4-BE49-F238E27FC236}">
                    <a16:creationId xmlns:a16="http://schemas.microsoft.com/office/drawing/2014/main" id="{3D5632AC-26F5-4E1D-8105-C527A50D3CF6}"/>
                  </a:ext>
                </a:extLst>
              </p:cNvPr>
              <p:cNvSpPr>
                <a:spLocks/>
              </p:cNvSpPr>
              <p:nvPr/>
            </p:nvSpPr>
            <p:spPr bwMode="auto">
              <a:xfrm>
                <a:off x="7375526" y="5242012"/>
                <a:ext cx="230188" cy="230187"/>
              </a:xfrm>
              <a:custGeom>
                <a:avLst/>
                <a:gdLst>
                  <a:gd name="T0" fmla="*/ 37 w 47"/>
                  <a:gd name="T1" fmla="*/ 25 h 47"/>
                  <a:gd name="T2" fmla="*/ 16 w 47"/>
                  <a:gd name="T3" fmla="*/ 27 h 47"/>
                  <a:gd name="T4" fmla="*/ 36 w 47"/>
                  <a:gd name="T5" fmla="*/ 3 h 47"/>
                  <a:gd name="T6" fmla="*/ 23 w 47"/>
                  <a:gd name="T7" fmla="*/ 0 h 47"/>
                  <a:gd name="T8" fmla="*/ 0 w 47"/>
                  <a:gd name="T9" fmla="*/ 23 h 47"/>
                  <a:gd name="T10" fmla="*/ 23 w 47"/>
                  <a:gd name="T11" fmla="*/ 47 h 47"/>
                  <a:gd name="T12" fmla="*/ 47 w 47"/>
                  <a:gd name="T13" fmla="*/ 23 h 47"/>
                  <a:gd name="T14" fmla="*/ 45 w 47"/>
                  <a:gd name="T15" fmla="*/ 16 h 47"/>
                  <a:gd name="T16" fmla="*/ 37 w 47"/>
                  <a:gd name="T17"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7">
                    <a:moveTo>
                      <a:pt x="37" y="25"/>
                    </a:moveTo>
                    <a:cubicBezTo>
                      <a:pt x="16" y="27"/>
                      <a:pt x="16" y="27"/>
                      <a:pt x="16" y="27"/>
                    </a:cubicBezTo>
                    <a:cubicBezTo>
                      <a:pt x="36" y="3"/>
                      <a:pt x="36" y="3"/>
                      <a:pt x="36" y="3"/>
                    </a:cubicBezTo>
                    <a:cubicBezTo>
                      <a:pt x="32" y="1"/>
                      <a:pt x="28" y="0"/>
                      <a:pt x="23" y="0"/>
                    </a:cubicBezTo>
                    <a:cubicBezTo>
                      <a:pt x="10" y="0"/>
                      <a:pt x="0" y="10"/>
                      <a:pt x="0" y="23"/>
                    </a:cubicBezTo>
                    <a:cubicBezTo>
                      <a:pt x="0" y="36"/>
                      <a:pt x="10" y="47"/>
                      <a:pt x="23" y="47"/>
                    </a:cubicBezTo>
                    <a:cubicBezTo>
                      <a:pt x="36" y="47"/>
                      <a:pt x="47" y="36"/>
                      <a:pt x="47" y="23"/>
                    </a:cubicBezTo>
                    <a:cubicBezTo>
                      <a:pt x="47" y="21"/>
                      <a:pt x="46" y="18"/>
                      <a:pt x="45" y="16"/>
                    </a:cubicBezTo>
                    <a:lnTo>
                      <a:pt x="37" y="25"/>
                    </a:lnTo>
                    <a:close/>
                  </a:path>
                </a:pathLst>
              </a:custGeom>
              <a:grpFill/>
              <a:ln w="9525">
                <a:solidFill>
                  <a:srgbClr val="585657"/>
                </a:solidFill>
                <a:round/>
                <a:headEnd/>
                <a:tailEnd/>
              </a:ln>
              <a:extLst/>
            </p:spPr>
            <p:txBody>
              <a:bodyPr/>
              <a:lstStyle/>
              <a:p>
                <a:pPr fontAlgn="auto">
                  <a:spcBef>
                    <a:spcPts val="0"/>
                  </a:spcBef>
                  <a:spcAft>
                    <a:spcPts val="0"/>
                  </a:spcAft>
                  <a:defRPr/>
                </a:pPr>
                <a:endParaRPr lang="zh-CN" altLang="en-US">
                  <a:solidFill>
                    <a:schemeClr val="bg1">
                      <a:lumMod val="50000"/>
                    </a:schemeClr>
                  </a:solidFill>
                  <a:latin typeface="+mn-lt"/>
                  <a:ea typeface="+mn-ea"/>
                </a:endParaRPr>
              </a:p>
            </p:txBody>
          </p:sp>
          <p:sp>
            <p:nvSpPr>
              <p:cNvPr id="44" name="Freeform 79">
                <a:extLst>
                  <a:ext uri="{FF2B5EF4-FFF2-40B4-BE49-F238E27FC236}">
                    <a16:creationId xmlns:a16="http://schemas.microsoft.com/office/drawing/2014/main" id="{F6EBD101-50A9-47D6-BE41-40D2E62E43E7}"/>
                  </a:ext>
                </a:extLst>
              </p:cNvPr>
              <p:cNvSpPr>
                <a:spLocks/>
              </p:cNvSpPr>
              <p:nvPr/>
            </p:nvSpPr>
            <p:spPr bwMode="auto">
              <a:xfrm>
                <a:off x="7156453" y="5022937"/>
                <a:ext cx="669925" cy="665162"/>
              </a:xfrm>
              <a:custGeom>
                <a:avLst/>
                <a:gdLst>
                  <a:gd name="T0" fmla="*/ 108 w 137"/>
                  <a:gd name="T1" fmla="*/ 43 h 136"/>
                  <a:gd name="T2" fmla="*/ 115 w 137"/>
                  <a:gd name="T3" fmla="*/ 68 h 136"/>
                  <a:gd name="T4" fmla="*/ 68 w 137"/>
                  <a:gd name="T5" fmla="*/ 115 h 136"/>
                  <a:gd name="T6" fmla="*/ 22 w 137"/>
                  <a:gd name="T7" fmla="*/ 68 h 136"/>
                  <a:gd name="T8" fmla="*/ 68 w 137"/>
                  <a:gd name="T9" fmla="*/ 22 h 136"/>
                  <a:gd name="T10" fmla="*/ 98 w 137"/>
                  <a:gd name="T11" fmla="*/ 32 h 136"/>
                  <a:gd name="T12" fmla="*/ 111 w 137"/>
                  <a:gd name="T13" fmla="*/ 15 h 136"/>
                  <a:gd name="T14" fmla="*/ 68 w 137"/>
                  <a:gd name="T15" fmla="*/ 0 h 136"/>
                  <a:gd name="T16" fmla="*/ 0 w 137"/>
                  <a:gd name="T17" fmla="*/ 68 h 136"/>
                  <a:gd name="T18" fmla="*/ 68 w 137"/>
                  <a:gd name="T19" fmla="*/ 136 h 136"/>
                  <a:gd name="T20" fmla="*/ 137 w 137"/>
                  <a:gd name="T21" fmla="*/ 68 h 136"/>
                  <a:gd name="T22" fmla="*/ 121 w 137"/>
                  <a:gd name="T23" fmla="*/ 26 h 136"/>
                  <a:gd name="T24" fmla="*/ 108 w 137"/>
                  <a:gd name="T25" fmla="*/ 4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 h="136">
                    <a:moveTo>
                      <a:pt x="108" y="43"/>
                    </a:moveTo>
                    <a:cubicBezTo>
                      <a:pt x="112" y="50"/>
                      <a:pt x="115" y="59"/>
                      <a:pt x="115" y="68"/>
                    </a:cubicBezTo>
                    <a:cubicBezTo>
                      <a:pt x="115" y="94"/>
                      <a:pt x="94" y="115"/>
                      <a:pt x="68" y="115"/>
                    </a:cubicBezTo>
                    <a:cubicBezTo>
                      <a:pt x="43" y="115"/>
                      <a:pt x="22" y="94"/>
                      <a:pt x="22" y="68"/>
                    </a:cubicBezTo>
                    <a:cubicBezTo>
                      <a:pt x="22" y="42"/>
                      <a:pt x="43" y="22"/>
                      <a:pt x="68" y="22"/>
                    </a:cubicBezTo>
                    <a:cubicBezTo>
                      <a:pt x="80" y="22"/>
                      <a:pt x="90" y="25"/>
                      <a:pt x="98" y="32"/>
                    </a:cubicBezTo>
                    <a:cubicBezTo>
                      <a:pt x="111" y="15"/>
                      <a:pt x="111" y="15"/>
                      <a:pt x="111" y="15"/>
                    </a:cubicBezTo>
                    <a:cubicBezTo>
                      <a:pt x="100" y="6"/>
                      <a:pt x="85" y="0"/>
                      <a:pt x="68" y="0"/>
                    </a:cubicBezTo>
                    <a:cubicBezTo>
                      <a:pt x="31" y="0"/>
                      <a:pt x="0" y="31"/>
                      <a:pt x="0" y="68"/>
                    </a:cubicBezTo>
                    <a:cubicBezTo>
                      <a:pt x="0" y="106"/>
                      <a:pt x="31" y="136"/>
                      <a:pt x="68" y="136"/>
                    </a:cubicBezTo>
                    <a:cubicBezTo>
                      <a:pt x="106" y="136"/>
                      <a:pt x="137" y="106"/>
                      <a:pt x="137" y="68"/>
                    </a:cubicBezTo>
                    <a:cubicBezTo>
                      <a:pt x="137" y="52"/>
                      <a:pt x="131" y="37"/>
                      <a:pt x="121" y="26"/>
                    </a:cubicBezTo>
                    <a:lnTo>
                      <a:pt x="108" y="43"/>
                    </a:lnTo>
                    <a:close/>
                  </a:path>
                </a:pathLst>
              </a:custGeom>
              <a:grpFill/>
              <a:ln w="9525">
                <a:solidFill>
                  <a:srgbClr val="585657"/>
                </a:solidFill>
                <a:round/>
                <a:headEnd/>
                <a:tailEnd/>
              </a:ln>
              <a:extLst/>
            </p:spPr>
            <p:txBody>
              <a:bodyPr/>
              <a:lstStyle/>
              <a:p>
                <a:pPr fontAlgn="auto">
                  <a:spcBef>
                    <a:spcPts val="0"/>
                  </a:spcBef>
                  <a:spcAft>
                    <a:spcPts val="0"/>
                  </a:spcAft>
                  <a:defRPr/>
                </a:pPr>
                <a:endParaRPr lang="zh-CN" altLang="en-US">
                  <a:solidFill>
                    <a:schemeClr val="bg1">
                      <a:lumMod val="50000"/>
                    </a:schemeClr>
                  </a:solidFill>
                  <a:latin typeface="+mn-lt"/>
                  <a:ea typeface="+mn-ea"/>
                </a:endParaRPr>
              </a:p>
            </p:txBody>
          </p:sp>
          <p:sp>
            <p:nvSpPr>
              <p:cNvPr id="45" name="Freeform 80">
                <a:extLst>
                  <a:ext uri="{FF2B5EF4-FFF2-40B4-BE49-F238E27FC236}">
                    <a16:creationId xmlns:a16="http://schemas.microsoft.com/office/drawing/2014/main" id="{FC0E5FE4-DCDD-40FB-8002-8AA67A0DF8CE}"/>
                  </a:ext>
                </a:extLst>
              </p:cNvPr>
              <p:cNvSpPr>
                <a:spLocks/>
              </p:cNvSpPr>
              <p:nvPr/>
            </p:nvSpPr>
            <p:spPr bwMode="auto">
              <a:xfrm>
                <a:off x="7454899" y="4826087"/>
                <a:ext cx="465138" cy="549275"/>
              </a:xfrm>
              <a:custGeom>
                <a:avLst/>
                <a:gdLst>
                  <a:gd name="T0" fmla="*/ 293 w 293"/>
                  <a:gd name="T1" fmla="*/ 59 h 346"/>
                  <a:gd name="T2" fmla="*/ 225 w 293"/>
                  <a:gd name="T3" fmla="*/ 65 h 346"/>
                  <a:gd name="T4" fmla="*/ 219 w 293"/>
                  <a:gd name="T5" fmla="*/ 0 h 346"/>
                  <a:gd name="T6" fmla="*/ 163 w 293"/>
                  <a:gd name="T7" fmla="*/ 65 h 346"/>
                  <a:gd name="T8" fmla="*/ 157 w 293"/>
                  <a:gd name="T9" fmla="*/ 114 h 346"/>
                  <a:gd name="T10" fmla="*/ 6 w 293"/>
                  <a:gd name="T11" fmla="*/ 306 h 346"/>
                  <a:gd name="T12" fmla="*/ 0 w 293"/>
                  <a:gd name="T13" fmla="*/ 346 h 346"/>
                  <a:gd name="T14" fmla="*/ 40 w 293"/>
                  <a:gd name="T15" fmla="*/ 333 h 346"/>
                  <a:gd name="T16" fmla="*/ 194 w 293"/>
                  <a:gd name="T17" fmla="*/ 142 h 346"/>
                  <a:gd name="T18" fmla="*/ 240 w 293"/>
                  <a:gd name="T19" fmla="*/ 127 h 346"/>
                  <a:gd name="T20" fmla="*/ 293 w 293"/>
                  <a:gd name="T21" fmla="*/ 59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3" h="346">
                    <a:moveTo>
                      <a:pt x="293" y="59"/>
                    </a:moveTo>
                    <a:lnTo>
                      <a:pt x="225" y="65"/>
                    </a:lnTo>
                    <a:lnTo>
                      <a:pt x="219" y="0"/>
                    </a:lnTo>
                    <a:lnTo>
                      <a:pt x="163" y="65"/>
                    </a:lnTo>
                    <a:lnTo>
                      <a:pt x="157" y="114"/>
                    </a:lnTo>
                    <a:lnTo>
                      <a:pt x="6" y="306"/>
                    </a:lnTo>
                    <a:lnTo>
                      <a:pt x="0" y="346"/>
                    </a:lnTo>
                    <a:lnTo>
                      <a:pt x="40" y="333"/>
                    </a:lnTo>
                    <a:lnTo>
                      <a:pt x="194" y="142"/>
                    </a:lnTo>
                    <a:lnTo>
                      <a:pt x="240" y="127"/>
                    </a:lnTo>
                    <a:lnTo>
                      <a:pt x="293" y="59"/>
                    </a:lnTo>
                    <a:close/>
                  </a:path>
                </a:pathLst>
              </a:custGeom>
              <a:grpFill/>
              <a:ln w="9525">
                <a:solidFill>
                  <a:srgbClr val="585657"/>
                </a:solidFill>
                <a:round/>
                <a:headEnd/>
                <a:tailEnd/>
              </a:ln>
              <a:extLst/>
            </p:spPr>
            <p:txBody>
              <a:bodyPr/>
              <a:lstStyle/>
              <a:p>
                <a:pPr fontAlgn="auto">
                  <a:spcBef>
                    <a:spcPts val="0"/>
                  </a:spcBef>
                  <a:spcAft>
                    <a:spcPts val="0"/>
                  </a:spcAft>
                  <a:defRPr/>
                </a:pPr>
                <a:endParaRPr lang="zh-CN" altLang="en-US">
                  <a:solidFill>
                    <a:schemeClr val="bg1">
                      <a:lumMod val="50000"/>
                    </a:schemeClr>
                  </a:solidFill>
                  <a:latin typeface="+mn-lt"/>
                  <a:ea typeface="+mn-ea"/>
                </a:endParaRPr>
              </a:p>
            </p:txBody>
          </p:sp>
        </p:grpSp>
        <p:grpSp>
          <p:nvGrpSpPr>
            <p:cNvPr id="14" name="组合 13">
              <a:extLst>
                <a:ext uri="{FF2B5EF4-FFF2-40B4-BE49-F238E27FC236}">
                  <a16:creationId xmlns:a16="http://schemas.microsoft.com/office/drawing/2014/main" id="{2E7BCF38-9956-46D1-981D-BB0621888825}"/>
                </a:ext>
              </a:extLst>
            </p:cNvPr>
            <p:cNvGrpSpPr/>
            <p:nvPr/>
          </p:nvGrpSpPr>
          <p:grpSpPr>
            <a:xfrm>
              <a:off x="2226914" y="1905666"/>
              <a:ext cx="427371" cy="834879"/>
              <a:chOff x="8080376" y="1863812"/>
              <a:chExt cx="361950" cy="715962"/>
            </a:xfrm>
            <a:grpFill/>
          </p:grpSpPr>
          <p:sp>
            <p:nvSpPr>
              <p:cNvPr id="37" name="Freeform 81">
                <a:extLst>
                  <a:ext uri="{FF2B5EF4-FFF2-40B4-BE49-F238E27FC236}">
                    <a16:creationId xmlns:a16="http://schemas.microsoft.com/office/drawing/2014/main" id="{0D2EE3EE-65A5-4DAF-A2A1-FC78F3BAA876}"/>
                  </a:ext>
                </a:extLst>
              </p:cNvPr>
              <p:cNvSpPr>
                <a:spLocks/>
              </p:cNvSpPr>
              <p:nvPr/>
            </p:nvSpPr>
            <p:spPr bwMode="auto">
              <a:xfrm>
                <a:off x="8159751" y="2500399"/>
                <a:ext cx="204788" cy="79375"/>
              </a:xfrm>
              <a:custGeom>
                <a:avLst/>
                <a:gdLst>
                  <a:gd name="T0" fmla="*/ 37 w 42"/>
                  <a:gd name="T1" fmla="*/ 0 h 16"/>
                  <a:gd name="T2" fmla="*/ 5 w 42"/>
                  <a:gd name="T3" fmla="*/ 0 h 16"/>
                  <a:gd name="T4" fmla="*/ 0 w 42"/>
                  <a:gd name="T5" fmla="*/ 4 h 16"/>
                  <a:gd name="T6" fmla="*/ 5 w 42"/>
                  <a:gd name="T7" fmla="*/ 9 h 16"/>
                  <a:gd name="T8" fmla="*/ 12 w 42"/>
                  <a:gd name="T9" fmla="*/ 9 h 16"/>
                  <a:gd name="T10" fmla="*/ 12 w 42"/>
                  <a:gd name="T11" fmla="*/ 9 h 16"/>
                  <a:gd name="T12" fmla="*/ 21 w 42"/>
                  <a:gd name="T13" fmla="*/ 16 h 16"/>
                  <a:gd name="T14" fmla="*/ 30 w 42"/>
                  <a:gd name="T15" fmla="*/ 9 h 16"/>
                  <a:gd name="T16" fmla="*/ 30 w 42"/>
                  <a:gd name="T17" fmla="*/ 9 h 16"/>
                  <a:gd name="T18" fmla="*/ 37 w 42"/>
                  <a:gd name="T19" fmla="*/ 9 h 16"/>
                  <a:gd name="T20" fmla="*/ 42 w 42"/>
                  <a:gd name="T21" fmla="*/ 4 h 16"/>
                  <a:gd name="T22" fmla="*/ 37 w 42"/>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 h="16">
                    <a:moveTo>
                      <a:pt x="37" y="0"/>
                    </a:moveTo>
                    <a:cubicBezTo>
                      <a:pt x="5" y="0"/>
                      <a:pt x="5" y="0"/>
                      <a:pt x="5" y="0"/>
                    </a:cubicBezTo>
                    <a:cubicBezTo>
                      <a:pt x="2" y="0"/>
                      <a:pt x="0" y="2"/>
                      <a:pt x="0" y="4"/>
                    </a:cubicBezTo>
                    <a:cubicBezTo>
                      <a:pt x="0" y="7"/>
                      <a:pt x="2" y="9"/>
                      <a:pt x="5" y="9"/>
                    </a:cubicBezTo>
                    <a:cubicBezTo>
                      <a:pt x="12" y="9"/>
                      <a:pt x="12" y="9"/>
                      <a:pt x="12" y="9"/>
                    </a:cubicBezTo>
                    <a:cubicBezTo>
                      <a:pt x="12" y="9"/>
                      <a:pt x="12" y="9"/>
                      <a:pt x="12" y="9"/>
                    </a:cubicBezTo>
                    <a:cubicBezTo>
                      <a:pt x="12" y="13"/>
                      <a:pt x="16" y="16"/>
                      <a:pt x="21" y="16"/>
                    </a:cubicBezTo>
                    <a:cubicBezTo>
                      <a:pt x="26" y="16"/>
                      <a:pt x="30" y="13"/>
                      <a:pt x="30" y="9"/>
                    </a:cubicBezTo>
                    <a:cubicBezTo>
                      <a:pt x="30" y="9"/>
                      <a:pt x="30" y="9"/>
                      <a:pt x="30" y="9"/>
                    </a:cubicBezTo>
                    <a:cubicBezTo>
                      <a:pt x="37" y="9"/>
                      <a:pt x="37" y="9"/>
                      <a:pt x="37" y="9"/>
                    </a:cubicBezTo>
                    <a:cubicBezTo>
                      <a:pt x="40" y="9"/>
                      <a:pt x="42" y="7"/>
                      <a:pt x="42" y="4"/>
                    </a:cubicBezTo>
                    <a:cubicBezTo>
                      <a:pt x="42" y="2"/>
                      <a:pt x="40" y="0"/>
                      <a:pt x="37" y="0"/>
                    </a:cubicBezTo>
                    <a:close/>
                  </a:path>
                </a:pathLst>
              </a:custGeom>
              <a:grpFill/>
              <a:ln w="9525">
                <a:solidFill>
                  <a:srgbClr val="585657"/>
                </a:solidFill>
                <a:round/>
                <a:headEnd/>
                <a:tailEnd/>
              </a:ln>
              <a:extLst/>
            </p:spPr>
            <p:txBody>
              <a:bodyPr/>
              <a:lstStyle/>
              <a:p>
                <a:pPr fontAlgn="auto">
                  <a:spcBef>
                    <a:spcPts val="0"/>
                  </a:spcBef>
                  <a:spcAft>
                    <a:spcPts val="0"/>
                  </a:spcAft>
                  <a:defRPr/>
                </a:pPr>
                <a:endParaRPr lang="zh-CN" altLang="en-US">
                  <a:solidFill>
                    <a:schemeClr val="bg1">
                      <a:lumMod val="50000"/>
                    </a:schemeClr>
                  </a:solidFill>
                  <a:latin typeface="+mn-lt"/>
                  <a:ea typeface="+mn-ea"/>
                </a:endParaRPr>
              </a:p>
            </p:txBody>
          </p:sp>
          <p:sp>
            <p:nvSpPr>
              <p:cNvPr id="38" name="Freeform 82">
                <a:extLst>
                  <a:ext uri="{FF2B5EF4-FFF2-40B4-BE49-F238E27FC236}">
                    <a16:creationId xmlns:a16="http://schemas.microsoft.com/office/drawing/2014/main" id="{D6AFC022-5448-4C0F-B84B-ED08D9FF1A58}"/>
                  </a:ext>
                </a:extLst>
              </p:cNvPr>
              <p:cNvSpPr>
                <a:spLocks noEditPoints="1"/>
              </p:cNvSpPr>
              <p:nvPr/>
            </p:nvSpPr>
            <p:spPr bwMode="auto">
              <a:xfrm>
                <a:off x="8080376" y="2040024"/>
                <a:ext cx="361950" cy="396875"/>
              </a:xfrm>
              <a:custGeom>
                <a:avLst/>
                <a:gdLst>
                  <a:gd name="T0" fmla="*/ 74 w 74"/>
                  <a:gd name="T1" fmla="*/ 36 h 81"/>
                  <a:gd name="T2" fmla="*/ 37 w 74"/>
                  <a:gd name="T3" fmla="*/ 0 h 81"/>
                  <a:gd name="T4" fmla="*/ 0 w 74"/>
                  <a:gd name="T5" fmla="*/ 36 h 81"/>
                  <a:gd name="T6" fmla="*/ 17 w 74"/>
                  <a:gd name="T7" fmla="*/ 81 h 81"/>
                  <a:gd name="T8" fmla="*/ 58 w 74"/>
                  <a:gd name="T9" fmla="*/ 81 h 81"/>
                  <a:gd name="T10" fmla="*/ 74 w 74"/>
                  <a:gd name="T11" fmla="*/ 36 h 81"/>
                  <a:gd name="T12" fmla="*/ 37 w 74"/>
                  <a:gd name="T13" fmla="*/ 9 h 81"/>
                  <a:gd name="T14" fmla="*/ 44 w 74"/>
                  <a:gd name="T15" fmla="*/ 16 h 81"/>
                  <a:gd name="T16" fmla="*/ 37 w 74"/>
                  <a:gd name="T17" fmla="*/ 24 h 81"/>
                  <a:gd name="T18" fmla="*/ 29 w 74"/>
                  <a:gd name="T19" fmla="*/ 16 h 81"/>
                  <a:gd name="T20" fmla="*/ 37 w 74"/>
                  <a:gd name="T21" fmla="*/ 9 h 81"/>
                  <a:gd name="T22" fmla="*/ 51 w 74"/>
                  <a:gd name="T23" fmla="*/ 46 h 81"/>
                  <a:gd name="T24" fmla="*/ 45 w 74"/>
                  <a:gd name="T25" fmla="*/ 52 h 81"/>
                  <a:gd name="T26" fmla="*/ 45 w 74"/>
                  <a:gd name="T27" fmla="*/ 52 h 81"/>
                  <a:gd name="T28" fmla="*/ 46 w 74"/>
                  <a:gd name="T29" fmla="*/ 53 h 81"/>
                  <a:gd name="T30" fmla="*/ 46 w 74"/>
                  <a:gd name="T31" fmla="*/ 75 h 81"/>
                  <a:gd name="T32" fmla="*/ 41 w 74"/>
                  <a:gd name="T33" fmla="*/ 79 h 81"/>
                  <a:gd name="T34" fmla="*/ 37 w 74"/>
                  <a:gd name="T35" fmla="*/ 75 h 81"/>
                  <a:gd name="T36" fmla="*/ 33 w 74"/>
                  <a:gd name="T37" fmla="*/ 79 h 81"/>
                  <a:gd name="T38" fmla="*/ 28 w 74"/>
                  <a:gd name="T39" fmla="*/ 75 h 81"/>
                  <a:gd name="T40" fmla="*/ 28 w 74"/>
                  <a:gd name="T41" fmla="*/ 53 h 81"/>
                  <a:gd name="T42" fmla="*/ 29 w 74"/>
                  <a:gd name="T43" fmla="*/ 52 h 81"/>
                  <a:gd name="T44" fmla="*/ 28 w 74"/>
                  <a:gd name="T45" fmla="*/ 52 h 81"/>
                  <a:gd name="T46" fmla="*/ 22 w 74"/>
                  <a:gd name="T47" fmla="*/ 46 h 81"/>
                  <a:gd name="T48" fmla="*/ 22 w 74"/>
                  <a:gd name="T49" fmla="*/ 32 h 81"/>
                  <a:gd name="T50" fmla="*/ 28 w 74"/>
                  <a:gd name="T51" fmla="*/ 26 h 81"/>
                  <a:gd name="T52" fmla="*/ 31 w 74"/>
                  <a:gd name="T53" fmla="*/ 26 h 81"/>
                  <a:gd name="T54" fmla="*/ 37 w 74"/>
                  <a:gd name="T55" fmla="*/ 33 h 81"/>
                  <a:gd name="T56" fmla="*/ 43 w 74"/>
                  <a:gd name="T57" fmla="*/ 26 h 81"/>
                  <a:gd name="T58" fmla="*/ 45 w 74"/>
                  <a:gd name="T59" fmla="*/ 26 h 81"/>
                  <a:gd name="T60" fmla="*/ 51 w 74"/>
                  <a:gd name="T61" fmla="*/ 32 h 81"/>
                  <a:gd name="T62" fmla="*/ 51 w 74"/>
                  <a:gd name="T63" fmla="*/ 4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4" h="81">
                    <a:moveTo>
                      <a:pt x="74" y="36"/>
                    </a:moveTo>
                    <a:cubicBezTo>
                      <a:pt x="74" y="16"/>
                      <a:pt x="57" y="0"/>
                      <a:pt x="37" y="0"/>
                    </a:cubicBezTo>
                    <a:cubicBezTo>
                      <a:pt x="17" y="0"/>
                      <a:pt x="0" y="16"/>
                      <a:pt x="0" y="36"/>
                    </a:cubicBezTo>
                    <a:cubicBezTo>
                      <a:pt x="0" y="54"/>
                      <a:pt x="17" y="64"/>
                      <a:pt x="17" y="81"/>
                    </a:cubicBezTo>
                    <a:cubicBezTo>
                      <a:pt x="58" y="81"/>
                      <a:pt x="58" y="81"/>
                      <a:pt x="58" y="81"/>
                    </a:cubicBezTo>
                    <a:cubicBezTo>
                      <a:pt x="58" y="63"/>
                      <a:pt x="74" y="54"/>
                      <a:pt x="74" y="36"/>
                    </a:cubicBezTo>
                    <a:close/>
                    <a:moveTo>
                      <a:pt x="37" y="9"/>
                    </a:moveTo>
                    <a:cubicBezTo>
                      <a:pt x="41" y="9"/>
                      <a:pt x="44" y="12"/>
                      <a:pt x="44" y="16"/>
                    </a:cubicBezTo>
                    <a:cubicBezTo>
                      <a:pt x="44" y="20"/>
                      <a:pt x="41" y="24"/>
                      <a:pt x="37" y="24"/>
                    </a:cubicBezTo>
                    <a:cubicBezTo>
                      <a:pt x="33" y="24"/>
                      <a:pt x="29" y="20"/>
                      <a:pt x="29" y="16"/>
                    </a:cubicBezTo>
                    <a:cubicBezTo>
                      <a:pt x="29" y="12"/>
                      <a:pt x="33" y="9"/>
                      <a:pt x="37" y="9"/>
                    </a:cubicBezTo>
                    <a:close/>
                    <a:moveTo>
                      <a:pt x="51" y="46"/>
                    </a:moveTo>
                    <a:cubicBezTo>
                      <a:pt x="51" y="49"/>
                      <a:pt x="49" y="52"/>
                      <a:pt x="45" y="52"/>
                    </a:cubicBezTo>
                    <a:cubicBezTo>
                      <a:pt x="45" y="52"/>
                      <a:pt x="45" y="52"/>
                      <a:pt x="45" y="52"/>
                    </a:cubicBezTo>
                    <a:cubicBezTo>
                      <a:pt x="46" y="52"/>
                      <a:pt x="46" y="53"/>
                      <a:pt x="46" y="53"/>
                    </a:cubicBezTo>
                    <a:cubicBezTo>
                      <a:pt x="46" y="75"/>
                      <a:pt x="46" y="75"/>
                      <a:pt x="46" y="75"/>
                    </a:cubicBezTo>
                    <a:cubicBezTo>
                      <a:pt x="46" y="77"/>
                      <a:pt x="44" y="79"/>
                      <a:pt x="41" y="79"/>
                    </a:cubicBezTo>
                    <a:cubicBezTo>
                      <a:pt x="39" y="79"/>
                      <a:pt x="37" y="77"/>
                      <a:pt x="37" y="75"/>
                    </a:cubicBezTo>
                    <a:cubicBezTo>
                      <a:pt x="37" y="77"/>
                      <a:pt x="35" y="79"/>
                      <a:pt x="33" y="79"/>
                    </a:cubicBezTo>
                    <a:cubicBezTo>
                      <a:pt x="30" y="79"/>
                      <a:pt x="28" y="77"/>
                      <a:pt x="28" y="75"/>
                    </a:cubicBezTo>
                    <a:cubicBezTo>
                      <a:pt x="28" y="53"/>
                      <a:pt x="28" y="53"/>
                      <a:pt x="28" y="53"/>
                    </a:cubicBezTo>
                    <a:cubicBezTo>
                      <a:pt x="28" y="53"/>
                      <a:pt x="28" y="52"/>
                      <a:pt x="29" y="52"/>
                    </a:cubicBezTo>
                    <a:cubicBezTo>
                      <a:pt x="28" y="52"/>
                      <a:pt x="28" y="52"/>
                      <a:pt x="28" y="52"/>
                    </a:cubicBezTo>
                    <a:cubicBezTo>
                      <a:pt x="25" y="52"/>
                      <a:pt x="22" y="49"/>
                      <a:pt x="22" y="46"/>
                    </a:cubicBezTo>
                    <a:cubicBezTo>
                      <a:pt x="22" y="32"/>
                      <a:pt x="22" y="32"/>
                      <a:pt x="22" y="32"/>
                    </a:cubicBezTo>
                    <a:cubicBezTo>
                      <a:pt x="22" y="29"/>
                      <a:pt x="25" y="26"/>
                      <a:pt x="28" y="26"/>
                    </a:cubicBezTo>
                    <a:cubicBezTo>
                      <a:pt x="31" y="26"/>
                      <a:pt x="31" y="26"/>
                      <a:pt x="31" y="26"/>
                    </a:cubicBezTo>
                    <a:cubicBezTo>
                      <a:pt x="37" y="33"/>
                      <a:pt x="37" y="33"/>
                      <a:pt x="37" y="33"/>
                    </a:cubicBezTo>
                    <a:cubicBezTo>
                      <a:pt x="43" y="26"/>
                      <a:pt x="43" y="26"/>
                      <a:pt x="43" y="26"/>
                    </a:cubicBezTo>
                    <a:cubicBezTo>
                      <a:pt x="45" y="26"/>
                      <a:pt x="45" y="26"/>
                      <a:pt x="45" y="26"/>
                    </a:cubicBezTo>
                    <a:cubicBezTo>
                      <a:pt x="49" y="26"/>
                      <a:pt x="51" y="29"/>
                      <a:pt x="51" y="32"/>
                    </a:cubicBezTo>
                    <a:lnTo>
                      <a:pt x="51" y="46"/>
                    </a:lnTo>
                    <a:close/>
                  </a:path>
                </a:pathLst>
              </a:custGeom>
              <a:grpFill/>
              <a:ln w="9525">
                <a:solidFill>
                  <a:srgbClr val="585657"/>
                </a:solidFill>
                <a:round/>
                <a:headEnd/>
                <a:tailEnd/>
              </a:ln>
              <a:extLst/>
            </p:spPr>
            <p:txBody>
              <a:bodyPr/>
              <a:lstStyle/>
              <a:p>
                <a:pPr fontAlgn="auto">
                  <a:spcBef>
                    <a:spcPts val="0"/>
                  </a:spcBef>
                  <a:spcAft>
                    <a:spcPts val="0"/>
                  </a:spcAft>
                  <a:defRPr/>
                </a:pPr>
                <a:endParaRPr lang="zh-CN" altLang="en-US">
                  <a:solidFill>
                    <a:schemeClr val="bg1">
                      <a:lumMod val="50000"/>
                    </a:schemeClr>
                  </a:solidFill>
                  <a:latin typeface="+mn-lt"/>
                  <a:ea typeface="+mn-ea"/>
                </a:endParaRPr>
              </a:p>
            </p:txBody>
          </p:sp>
          <p:sp>
            <p:nvSpPr>
              <p:cNvPr id="39" name="Freeform 83">
                <a:extLst>
                  <a:ext uri="{FF2B5EF4-FFF2-40B4-BE49-F238E27FC236}">
                    <a16:creationId xmlns:a16="http://schemas.microsoft.com/office/drawing/2014/main" id="{79035A94-ECB0-4263-A93B-28A7C549CED9}"/>
                  </a:ext>
                </a:extLst>
              </p:cNvPr>
              <p:cNvSpPr>
                <a:spLocks/>
              </p:cNvSpPr>
              <p:nvPr/>
            </p:nvSpPr>
            <p:spPr bwMode="auto">
              <a:xfrm>
                <a:off x="8159751" y="2455949"/>
                <a:ext cx="204788" cy="30162"/>
              </a:xfrm>
              <a:custGeom>
                <a:avLst/>
                <a:gdLst>
                  <a:gd name="T0" fmla="*/ 42 w 42"/>
                  <a:gd name="T1" fmla="*/ 3 h 6"/>
                  <a:gd name="T2" fmla="*/ 39 w 42"/>
                  <a:gd name="T3" fmla="*/ 6 h 6"/>
                  <a:gd name="T4" fmla="*/ 3 w 42"/>
                  <a:gd name="T5" fmla="*/ 6 h 6"/>
                  <a:gd name="T6" fmla="*/ 0 w 42"/>
                  <a:gd name="T7" fmla="*/ 3 h 6"/>
                  <a:gd name="T8" fmla="*/ 0 w 42"/>
                  <a:gd name="T9" fmla="*/ 3 h 6"/>
                  <a:gd name="T10" fmla="*/ 3 w 42"/>
                  <a:gd name="T11" fmla="*/ 0 h 6"/>
                  <a:gd name="T12" fmla="*/ 39 w 42"/>
                  <a:gd name="T13" fmla="*/ 0 h 6"/>
                  <a:gd name="T14" fmla="*/ 42 w 42"/>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6">
                    <a:moveTo>
                      <a:pt x="42" y="3"/>
                    </a:moveTo>
                    <a:cubicBezTo>
                      <a:pt x="42" y="4"/>
                      <a:pt x="40" y="6"/>
                      <a:pt x="39" y="6"/>
                    </a:cubicBezTo>
                    <a:cubicBezTo>
                      <a:pt x="3" y="6"/>
                      <a:pt x="3" y="6"/>
                      <a:pt x="3" y="6"/>
                    </a:cubicBezTo>
                    <a:cubicBezTo>
                      <a:pt x="2" y="6"/>
                      <a:pt x="0" y="4"/>
                      <a:pt x="0" y="3"/>
                    </a:cubicBezTo>
                    <a:cubicBezTo>
                      <a:pt x="0" y="3"/>
                      <a:pt x="0" y="3"/>
                      <a:pt x="0" y="3"/>
                    </a:cubicBezTo>
                    <a:cubicBezTo>
                      <a:pt x="0" y="1"/>
                      <a:pt x="2" y="0"/>
                      <a:pt x="3" y="0"/>
                    </a:cubicBezTo>
                    <a:cubicBezTo>
                      <a:pt x="39" y="0"/>
                      <a:pt x="39" y="0"/>
                      <a:pt x="39" y="0"/>
                    </a:cubicBezTo>
                    <a:cubicBezTo>
                      <a:pt x="40" y="0"/>
                      <a:pt x="42" y="1"/>
                      <a:pt x="42" y="3"/>
                    </a:cubicBezTo>
                    <a:close/>
                  </a:path>
                </a:pathLst>
              </a:custGeom>
              <a:grpFill/>
              <a:ln w="9525">
                <a:solidFill>
                  <a:srgbClr val="585657"/>
                </a:solidFill>
                <a:round/>
                <a:headEnd/>
                <a:tailEnd/>
              </a:ln>
              <a:extLst/>
            </p:spPr>
            <p:txBody>
              <a:bodyPr/>
              <a:lstStyle/>
              <a:p>
                <a:pPr fontAlgn="auto">
                  <a:spcBef>
                    <a:spcPts val="0"/>
                  </a:spcBef>
                  <a:spcAft>
                    <a:spcPts val="0"/>
                  </a:spcAft>
                  <a:defRPr/>
                </a:pPr>
                <a:endParaRPr lang="zh-CN" altLang="en-US">
                  <a:solidFill>
                    <a:schemeClr val="bg1">
                      <a:lumMod val="50000"/>
                    </a:schemeClr>
                  </a:solidFill>
                  <a:latin typeface="+mn-lt"/>
                  <a:ea typeface="+mn-ea"/>
                </a:endParaRPr>
              </a:p>
            </p:txBody>
          </p:sp>
          <p:sp>
            <p:nvSpPr>
              <p:cNvPr id="40" name="Freeform 84">
                <a:extLst>
                  <a:ext uri="{FF2B5EF4-FFF2-40B4-BE49-F238E27FC236}">
                    <a16:creationId xmlns:a16="http://schemas.microsoft.com/office/drawing/2014/main" id="{ABF380FB-14A3-40FC-AAA8-73B95E6088B7}"/>
                  </a:ext>
                </a:extLst>
              </p:cNvPr>
              <p:cNvSpPr>
                <a:spLocks/>
              </p:cNvSpPr>
              <p:nvPr/>
            </p:nvSpPr>
            <p:spPr bwMode="auto">
              <a:xfrm>
                <a:off x="8085138" y="1917787"/>
                <a:ext cx="84138" cy="77787"/>
              </a:xfrm>
              <a:custGeom>
                <a:avLst/>
                <a:gdLst>
                  <a:gd name="T0" fmla="*/ 13 w 17"/>
                  <a:gd name="T1" fmla="*/ 16 h 16"/>
                  <a:gd name="T2" fmla="*/ 10 w 17"/>
                  <a:gd name="T3" fmla="*/ 15 h 16"/>
                  <a:gd name="T4" fmla="*/ 2 w 17"/>
                  <a:gd name="T5" fmla="*/ 7 h 16"/>
                  <a:gd name="T6" fmla="*/ 2 w 17"/>
                  <a:gd name="T7" fmla="*/ 2 h 16"/>
                  <a:gd name="T8" fmla="*/ 7 w 17"/>
                  <a:gd name="T9" fmla="*/ 2 h 16"/>
                  <a:gd name="T10" fmla="*/ 15 w 17"/>
                  <a:gd name="T11" fmla="*/ 10 h 16"/>
                  <a:gd name="T12" fmla="*/ 15 w 17"/>
                  <a:gd name="T13" fmla="*/ 15 h 16"/>
                  <a:gd name="T14" fmla="*/ 13 w 17"/>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6">
                    <a:moveTo>
                      <a:pt x="13" y="16"/>
                    </a:moveTo>
                    <a:cubicBezTo>
                      <a:pt x="12" y="16"/>
                      <a:pt x="11" y="16"/>
                      <a:pt x="10" y="15"/>
                    </a:cubicBezTo>
                    <a:cubicBezTo>
                      <a:pt x="2" y="7"/>
                      <a:pt x="2" y="7"/>
                      <a:pt x="2" y="7"/>
                    </a:cubicBezTo>
                    <a:cubicBezTo>
                      <a:pt x="0" y="5"/>
                      <a:pt x="0" y="3"/>
                      <a:pt x="2" y="2"/>
                    </a:cubicBezTo>
                    <a:cubicBezTo>
                      <a:pt x="3" y="0"/>
                      <a:pt x="5" y="0"/>
                      <a:pt x="7" y="2"/>
                    </a:cubicBezTo>
                    <a:cubicBezTo>
                      <a:pt x="15" y="10"/>
                      <a:pt x="15" y="10"/>
                      <a:pt x="15" y="10"/>
                    </a:cubicBezTo>
                    <a:cubicBezTo>
                      <a:pt x="17" y="12"/>
                      <a:pt x="17" y="14"/>
                      <a:pt x="15" y="15"/>
                    </a:cubicBezTo>
                    <a:cubicBezTo>
                      <a:pt x="15" y="16"/>
                      <a:pt x="14" y="16"/>
                      <a:pt x="13" y="16"/>
                    </a:cubicBezTo>
                    <a:close/>
                  </a:path>
                </a:pathLst>
              </a:custGeom>
              <a:grpFill/>
              <a:ln w="9525">
                <a:solidFill>
                  <a:srgbClr val="585657"/>
                </a:solidFill>
                <a:round/>
                <a:headEnd/>
                <a:tailEnd/>
              </a:ln>
              <a:extLst/>
            </p:spPr>
            <p:txBody>
              <a:bodyPr/>
              <a:lstStyle/>
              <a:p>
                <a:pPr fontAlgn="auto">
                  <a:spcBef>
                    <a:spcPts val="0"/>
                  </a:spcBef>
                  <a:spcAft>
                    <a:spcPts val="0"/>
                  </a:spcAft>
                  <a:defRPr/>
                </a:pPr>
                <a:endParaRPr lang="zh-CN" altLang="en-US">
                  <a:solidFill>
                    <a:schemeClr val="bg1">
                      <a:lumMod val="50000"/>
                    </a:schemeClr>
                  </a:solidFill>
                  <a:latin typeface="+mn-lt"/>
                  <a:ea typeface="+mn-ea"/>
                </a:endParaRPr>
              </a:p>
            </p:txBody>
          </p:sp>
          <p:sp>
            <p:nvSpPr>
              <p:cNvPr id="41" name="Freeform 85">
                <a:extLst>
                  <a:ext uri="{FF2B5EF4-FFF2-40B4-BE49-F238E27FC236}">
                    <a16:creationId xmlns:a16="http://schemas.microsoft.com/office/drawing/2014/main" id="{7A38979D-688B-4A79-8D9D-AA577ACE889C}"/>
                  </a:ext>
                </a:extLst>
              </p:cNvPr>
              <p:cNvSpPr>
                <a:spLocks/>
              </p:cNvSpPr>
              <p:nvPr/>
            </p:nvSpPr>
            <p:spPr bwMode="auto">
              <a:xfrm>
                <a:off x="8355013" y="1917787"/>
                <a:ext cx="82550" cy="84137"/>
              </a:xfrm>
              <a:custGeom>
                <a:avLst/>
                <a:gdLst>
                  <a:gd name="T0" fmla="*/ 4 w 17"/>
                  <a:gd name="T1" fmla="*/ 17 h 17"/>
                  <a:gd name="T2" fmla="*/ 2 w 17"/>
                  <a:gd name="T3" fmla="*/ 16 h 17"/>
                  <a:gd name="T4" fmla="*/ 2 w 17"/>
                  <a:gd name="T5" fmla="*/ 11 h 17"/>
                  <a:gd name="T6" fmla="*/ 10 w 17"/>
                  <a:gd name="T7" fmla="*/ 2 h 17"/>
                  <a:gd name="T8" fmla="*/ 15 w 17"/>
                  <a:gd name="T9" fmla="*/ 2 h 17"/>
                  <a:gd name="T10" fmla="*/ 15 w 17"/>
                  <a:gd name="T11" fmla="*/ 7 h 17"/>
                  <a:gd name="T12" fmla="*/ 7 w 17"/>
                  <a:gd name="T13" fmla="*/ 16 h 17"/>
                  <a:gd name="T14" fmla="*/ 4 w 17"/>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7">
                    <a:moveTo>
                      <a:pt x="4" y="17"/>
                    </a:moveTo>
                    <a:cubicBezTo>
                      <a:pt x="3" y="17"/>
                      <a:pt x="2" y="16"/>
                      <a:pt x="2" y="16"/>
                    </a:cubicBezTo>
                    <a:cubicBezTo>
                      <a:pt x="0" y="14"/>
                      <a:pt x="0" y="12"/>
                      <a:pt x="2" y="11"/>
                    </a:cubicBezTo>
                    <a:cubicBezTo>
                      <a:pt x="10" y="2"/>
                      <a:pt x="10" y="2"/>
                      <a:pt x="10" y="2"/>
                    </a:cubicBezTo>
                    <a:cubicBezTo>
                      <a:pt x="12" y="0"/>
                      <a:pt x="14" y="0"/>
                      <a:pt x="15" y="2"/>
                    </a:cubicBezTo>
                    <a:cubicBezTo>
                      <a:pt x="17" y="3"/>
                      <a:pt x="17" y="5"/>
                      <a:pt x="15" y="7"/>
                    </a:cubicBezTo>
                    <a:cubicBezTo>
                      <a:pt x="7" y="16"/>
                      <a:pt x="7" y="16"/>
                      <a:pt x="7" y="16"/>
                    </a:cubicBezTo>
                    <a:cubicBezTo>
                      <a:pt x="6" y="16"/>
                      <a:pt x="5" y="17"/>
                      <a:pt x="4" y="17"/>
                    </a:cubicBezTo>
                    <a:close/>
                  </a:path>
                </a:pathLst>
              </a:custGeom>
              <a:grpFill/>
              <a:ln w="9525">
                <a:solidFill>
                  <a:srgbClr val="585657"/>
                </a:solidFill>
                <a:round/>
                <a:headEnd/>
                <a:tailEnd/>
              </a:ln>
              <a:extLst/>
            </p:spPr>
            <p:txBody>
              <a:bodyPr/>
              <a:lstStyle/>
              <a:p>
                <a:pPr fontAlgn="auto">
                  <a:spcBef>
                    <a:spcPts val="0"/>
                  </a:spcBef>
                  <a:spcAft>
                    <a:spcPts val="0"/>
                  </a:spcAft>
                  <a:defRPr/>
                </a:pPr>
                <a:endParaRPr lang="zh-CN" altLang="en-US">
                  <a:solidFill>
                    <a:schemeClr val="bg1">
                      <a:lumMod val="50000"/>
                    </a:schemeClr>
                  </a:solidFill>
                  <a:latin typeface="+mn-lt"/>
                  <a:ea typeface="+mn-ea"/>
                </a:endParaRPr>
              </a:p>
            </p:txBody>
          </p:sp>
          <p:sp>
            <p:nvSpPr>
              <p:cNvPr id="42" name="Freeform 86">
                <a:extLst>
                  <a:ext uri="{FF2B5EF4-FFF2-40B4-BE49-F238E27FC236}">
                    <a16:creationId xmlns:a16="http://schemas.microsoft.com/office/drawing/2014/main" id="{753B5F32-41C0-42A7-A098-8978F9DA4005}"/>
                  </a:ext>
                </a:extLst>
              </p:cNvPr>
              <p:cNvSpPr>
                <a:spLocks/>
              </p:cNvSpPr>
              <p:nvPr/>
            </p:nvSpPr>
            <p:spPr bwMode="auto">
              <a:xfrm>
                <a:off x="8242301" y="1863812"/>
                <a:ext cx="34925" cy="98425"/>
              </a:xfrm>
              <a:custGeom>
                <a:avLst/>
                <a:gdLst>
                  <a:gd name="T0" fmla="*/ 3 w 7"/>
                  <a:gd name="T1" fmla="*/ 20 h 20"/>
                  <a:gd name="T2" fmla="*/ 0 w 7"/>
                  <a:gd name="T3" fmla="*/ 16 h 20"/>
                  <a:gd name="T4" fmla="*/ 0 w 7"/>
                  <a:gd name="T5" fmla="*/ 4 h 20"/>
                  <a:gd name="T6" fmla="*/ 3 w 7"/>
                  <a:gd name="T7" fmla="*/ 0 h 20"/>
                  <a:gd name="T8" fmla="*/ 7 w 7"/>
                  <a:gd name="T9" fmla="*/ 4 h 20"/>
                  <a:gd name="T10" fmla="*/ 7 w 7"/>
                  <a:gd name="T11" fmla="*/ 16 h 20"/>
                  <a:gd name="T12" fmla="*/ 3 w 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7" h="20">
                    <a:moveTo>
                      <a:pt x="3" y="20"/>
                    </a:moveTo>
                    <a:cubicBezTo>
                      <a:pt x="1" y="20"/>
                      <a:pt x="0" y="18"/>
                      <a:pt x="0" y="16"/>
                    </a:cubicBezTo>
                    <a:cubicBezTo>
                      <a:pt x="0" y="4"/>
                      <a:pt x="0" y="4"/>
                      <a:pt x="0" y="4"/>
                    </a:cubicBezTo>
                    <a:cubicBezTo>
                      <a:pt x="0" y="2"/>
                      <a:pt x="1" y="0"/>
                      <a:pt x="3" y="0"/>
                    </a:cubicBezTo>
                    <a:cubicBezTo>
                      <a:pt x="5" y="0"/>
                      <a:pt x="7" y="2"/>
                      <a:pt x="7" y="4"/>
                    </a:cubicBezTo>
                    <a:cubicBezTo>
                      <a:pt x="7" y="16"/>
                      <a:pt x="7" y="16"/>
                      <a:pt x="7" y="16"/>
                    </a:cubicBezTo>
                    <a:cubicBezTo>
                      <a:pt x="7" y="18"/>
                      <a:pt x="5" y="20"/>
                      <a:pt x="3" y="20"/>
                    </a:cubicBezTo>
                    <a:close/>
                  </a:path>
                </a:pathLst>
              </a:custGeom>
              <a:grpFill/>
              <a:ln w="9525">
                <a:solidFill>
                  <a:srgbClr val="585657"/>
                </a:solidFill>
                <a:round/>
                <a:headEnd/>
                <a:tailEnd/>
              </a:ln>
              <a:extLst/>
            </p:spPr>
            <p:txBody>
              <a:bodyPr/>
              <a:lstStyle/>
              <a:p>
                <a:pPr fontAlgn="auto">
                  <a:spcBef>
                    <a:spcPts val="0"/>
                  </a:spcBef>
                  <a:spcAft>
                    <a:spcPts val="0"/>
                  </a:spcAft>
                  <a:defRPr/>
                </a:pPr>
                <a:endParaRPr lang="zh-CN" altLang="en-US">
                  <a:solidFill>
                    <a:schemeClr val="bg1">
                      <a:lumMod val="50000"/>
                    </a:schemeClr>
                  </a:solidFill>
                  <a:latin typeface="+mn-lt"/>
                  <a:ea typeface="+mn-ea"/>
                </a:endParaRPr>
              </a:p>
            </p:txBody>
          </p:sp>
        </p:grpSp>
        <p:grpSp>
          <p:nvGrpSpPr>
            <p:cNvPr id="15" name="组合 14">
              <a:extLst>
                <a:ext uri="{FF2B5EF4-FFF2-40B4-BE49-F238E27FC236}">
                  <a16:creationId xmlns:a16="http://schemas.microsoft.com/office/drawing/2014/main" id="{6A778217-4A80-4A93-8E51-A76DA4C6E4AB}"/>
                </a:ext>
              </a:extLst>
            </p:cNvPr>
            <p:cNvGrpSpPr/>
            <p:nvPr/>
          </p:nvGrpSpPr>
          <p:grpSpPr>
            <a:xfrm>
              <a:off x="9433860" y="4040870"/>
              <a:ext cx="732839" cy="1041095"/>
              <a:chOff x="10885488" y="4680037"/>
              <a:chExt cx="503238" cy="723900"/>
            </a:xfrm>
            <a:grpFill/>
          </p:grpSpPr>
          <p:sp>
            <p:nvSpPr>
              <p:cNvPr id="29" name="Freeform 87">
                <a:extLst>
                  <a:ext uri="{FF2B5EF4-FFF2-40B4-BE49-F238E27FC236}">
                    <a16:creationId xmlns:a16="http://schemas.microsoft.com/office/drawing/2014/main" id="{840852BC-699D-4A53-8061-ECE1D9233756}"/>
                  </a:ext>
                </a:extLst>
              </p:cNvPr>
              <p:cNvSpPr>
                <a:spLocks/>
              </p:cNvSpPr>
              <p:nvPr/>
            </p:nvSpPr>
            <p:spPr bwMode="auto">
              <a:xfrm>
                <a:off x="11071226" y="4680037"/>
                <a:ext cx="317500" cy="303212"/>
              </a:xfrm>
              <a:custGeom>
                <a:avLst/>
                <a:gdLst>
                  <a:gd name="T0" fmla="*/ 179 w 200"/>
                  <a:gd name="T1" fmla="*/ 145 h 191"/>
                  <a:gd name="T2" fmla="*/ 157 w 200"/>
                  <a:gd name="T3" fmla="*/ 145 h 191"/>
                  <a:gd name="T4" fmla="*/ 175 w 200"/>
                  <a:gd name="T5" fmla="*/ 160 h 191"/>
                  <a:gd name="T6" fmla="*/ 31 w 200"/>
                  <a:gd name="T7" fmla="*/ 160 h 191"/>
                  <a:gd name="T8" fmla="*/ 31 w 200"/>
                  <a:gd name="T9" fmla="*/ 24 h 191"/>
                  <a:gd name="T10" fmla="*/ 46 w 200"/>
                  <a:gd name="T11" fmla="*/ 43 h 191"/>
                  <a:gd name="T12" fmla="*/ 46 w 200"/>
                  <a:gd name="T13" fmla="*/ 21 h 191"/>
                  <a:gd name="T14" fmla="*/ 24 w 200"/>
                  <a:gd name="T15" fmla="*/ 0 h 191"/>
                  <a:gd name="T16" fmla="*/ 0 w 200"/>
                  <a:gd name="T17" fmla="*/ 21 h 191"/>
                  <a:gd name="T18" fmla="*/ 0 w 200"/>
                  <a:gd name="T19" fmla="*/ 43 h 191"/>
                  <a:gd name="T20" fmla="*/ 18 w 200"/>
                  <a:gd name="T21" fmla="*/ 24 h 191"/>
                  <a:gd name="T22" fmla="*/ 18 w 200"/>
                  <a:gd name="T23" fmla="*/ 175 h 191"/>
                  <a:gd name="T24" fmla="*/ 175 w 200"/>
                  <a:gd name="T25" fmla="*/ 175 h 191"/>
                  <a:gd name="T26" fmla="*/ 157 w 200"/>
                  <a:gd name="T27" fmla="*/ 191 h 191"/>
                  <a:gd name="T28" fmla="*/ 179 w 200"/>
                  <a:gd name="T29" fmla="*/ 191 h 191"/>
                  <a:gd name="T30" fmla="*/ 200 w 200"/>
                  <a:gd name="T31" fmla="*/ 166 h 191"/>
                  <a:gd name="T32" fmla="*/ 179 w 200"/>
                  <a:gd name="T33" fmla="*/ 145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191">
                    <a:moveTo>
                      <a:pt x="179" y="145"/>
                    </a:moveTo>
                    <a:lnTo>
                      <a:pt x="157" y="145"/>
                    </a:lnTo>
                    <a:lnTo>
                      <a:pt x="175" y="160"/>
                    </a:lnTo>
                    <a:lnTo>
                      <a:pt x="31" y="160"/>
                    </a:lnTo>
                    <a:lnTo>
                      <a:pt x="31" y="24"/>
                    </a:lnTo>
                    <a:lnTo>
                      <a:pt x="46" y="43"/>
                    </a:lnTo>
                    <a:lnTo>
                      <a:pt x="46" y="21"/>
                    </a:lnTo>
                    <a:lnTo>
                      <a:pt x="24" y="0"/>
                    </a:lnTo>
                    <a:lnTo>
                      <a:pt x="0" y="21"/>
                    </a:lnTo>
                    <a:lnTo>
                      <a:pt x="0" y="43"/>
                    </a:lnTo>
                    <a:lnTo>
                      <a:pt x="18" y="24"/>
                    </a:lnTo>
                    <a:lnTo>
                      <a:pt x="18" y="175"/>
                    </a:lnTo>
                    <a:lnTo>
                      <a:pt x="175" y="175"/>
                    </a:lnTo>
                    <a:lnTo>
                      <a:pt x="157" y="191"/>
                    </a:lnTo>
                    <a:lnTo>
                      <a:pt x="179" y="191"/>
                    </a:lnTo>
                    <a:lnTo>
                      <a:pt x="200" y="166"/>
                    </a:lnTo>
                    <a:lnTo>
                      <a:pt x="179" y="145"/>
                    </a:lnTo>
                    <a:close/>
                  </a:path>
                </a:pathLst>
              </a:custGeom>
              <a:grpFill/>
              <a:ln w="9525">
                <a:solidFill>
                  <a:srgbClr val="585657"/>
                </a:solidFill>
                <a:round/>
                <a:headEnd/>
                <a:tailEnd/>
              </a:ln>
              <a:extLst/>
            </p:spPr>
            <p:txBody>
              <a:bodyPr/>
              <a:lstStyle/>
              <a:p>
                <a:pPr fontAlgn="auto">
                  <a:spcBef>
                    <a:spcPts val="0"/>
                  </a:spcBef>
                  <a:spcAft>
                    <a:spcPts val="0"/>
                  </a:spcAft>
                  <a:defRPr/>
                </a:pPr>
                <a:endParaRPr lang="zh-CN" altLang="en-US">
                  <a:solidFill>
                    <a:schemeClr val="bg1">
                      <a:lumMod val="50000"/>
                    </a:schemeClr>
                  </a:solidFill>
                  <a:latin typeface="+mn-lt"/>
                  <a:ea typeface="+mn-ea"/>
                </a:endParaRPr>
              </a:p>
            </p:txBody>
          </p:sp>
          <p:sp>
            <p:nvSpPr>
              <p:cNvPr id="30" name="Freeform 88">
                <a:extLst>
                  <a:ext uri="{FF2B5EF4-FFF2-40B4-BE49-F238E27FC236}">
                    <a16:creationId xmlns:a16="http://schemas.microsoft.com/office/drawing/2014/main" id="{DF102C9D-E1F6-4EAC-A16F-BD43FAFF4764}"/>
                  </a:ext>
                </a:extLst>
              </p:cNvPr>
              <p:cNvSpPr>
                <a:spLocks/>
              </p:cNvSpPr>
              <p:nvPr/>
            </p:nvSpPr>
            <p:spPr bwMode="auto">
              <a:xfrm>
                <a:off x="11134726" y="4699087"/>
                <a:ext cx="204788" cy="220662"/>
              </a:xfrm>
              <a:custGeom>
                <a:avLst/>
                <a:gdLst>
                  <a:gd name="T0" fmla="*/ 0 w 129"/>
                  <a:gd name="T1" fmla="*/ 93 h 139"/>
                  <a:gd name="T2" fmla="*/ 37 w 129"/>
                  <a:gd name="T3" fmla="*/ 59 h 139"/>
                  <a:gd name="T4" fmla="*/ 46 w 129"/>
                  <a:gd name="T5" fmla="*/ 68 h 139"/>
                  <a:gd name="T6" fmla="*/ 0 w 129"/>
                  <a:gd name="T7" fmla="*/ 108 h 139"/>
                  <a:gd name="T8" fmla="*/ 0 w 129"/>
                  <a:gd name="T9" fmla="*/ 117 h 139"/>
                  <a:gd name="T10" fmla="*/ 52 w 129"/>
                  <a:gd name="T11" fmla="*/ 71 h 139"/>
                  <a:gd name="T12" fmla="*/ 58 w 129"/>
                  <a:gd name="T13" fmla="*/ 77 h 139"/>
                  <a:gd name="T14" fmla="*/ 0 w 129"/>
                  <a:gd name="T15" fmla="*/ 133 h 139"/>
                  <a:gd name="T16" fmla="*/ 0 w 129"/>
                  <a:gd name="T17" fmla="*/ 139 h 139"/>
                  <a:gd name="T18" fmla="*/ 3 w 129"/>
                  <a:gd name="T19" fmla="*/ 139 h 139"/>
                  <a:gd name="T20" fmla="*/ 129 w 129"/>
                  <a:gd name="T21" fmla="*/ 22 h 139"/>
                  <a:gd name="T22" fmla="*/ 129 w 129"/>
                  <a:gd name="T23" fmla="*/ 0 h 139"/>
                  <a:gd name="T24" fmla="*/ 65 w 129"/>
                  <a:gd name="T25" fmla="*/ 65 h 139"/>
                  <a:gd name="T26" fmla="*/ 37 w 129"/>
                  <a:gd name="T27" fmla="*/ 43 h 139"/>
                  <a:gd name="T28" fmla="*/ 0 w 129"/>
                  <a:gd name="T29" fmla="*/ 74 h 139"/>
                  <a:gd name="T30" fmla="*/ 0 w 129"/>
                  <a:gd name="T31" fmla="*/ 9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139">
                    <a:moveTo>
                      <a:pt x="0" y="93"/>
                    </a:moveTo>
                    <a:lnTo>
                      <a:pt x="37" y="59"/>
                    </a:lnTo>
                    <a:lnTo>
                      <a:pt x="46" y="68"/>
                    </a:lnTo>
                    <a:lnTo>
                      <a:pt x="0" y="108"/>
                    </a:lnTo>
                    <a:lnTo>
                      <a:pt x="0" y="117"/>
                    </a:lnTo>
                    <a:lnTo>
                      <a:pt x="52" y="71"/>
                    </a:lnTo>
                    <a:lnTo>
                      <a:pt x="58" y="77"/>
                    </a:lnTo>
                    <a:lnTo>
                      <a:pt x="0" y="133"/>
                    </a:lnTo>
                    <a:lnTo>
                      <a:pt x="0" y="139"/>
                    </a:lnTo>
                    <a:lnTo>
                      <a:pt x="3" y="139"/>
                    </a:lnTo>
                    <a:lnTo>
                      <a:pt x="129" y="22"/>
                    </a:lnTo>
                    <a:lnTo>
                      <a:pt x="129" y="0"/>
                    </a:lnTo>
                    <a:lnTo>
                      <a:pt x="65" y="65"/>
                    </a:lnTo>
                    <a:lnTo>
                      <a:pt x="37" y="43"/>
                    </a:lnTo>
                    <a:lnTo>
                      <a:pt x="0" y="74"/>
                    </a:lnTo>
                    <a:lnTo>
                      <a:pt x="0" y="93"/>
                    </a:lnTo>
                    <a:close/>
                  </a:path>
                </a:pathLst>
              </a:custGeom>
              <a:grpFill/>
              <a:ln w="9525">
                <a:solidFill>
                  <a:srgbClr val="585657"/>
                </a:solidFill>
                <a:round/>
                <a:headEnd/>
                <a:tailEnd/>
              </a:ln>
              <a:extLst/>
            </p:spPr>
            <p:txBody>
              <a:bodyPr/>
              <a:lstStyle/>
              <a:p>
                <a:pPr fontAlgn="auto">
                  <a:spcBef>
                    <a:spcPts val="0"/>
                  </a:spcBef>
                  <a:spcAft>
                    <a:spcPts val="0"/>
                  </a:spcAft>
                  <a:defRPr/>
                </a:pPr>
                <a:endParaRPr lang="zh-CN" altLang="en-US">
                  <a:solidFill>
                    <a:schemeClr val="bg1">
                      <a:lumMod val="50000"/>
                    </a:schemeClr>
                  </a:solidFill>
                  <a:latin typeface="+mn-lt"/>
                  <a:ea typeface="+mn-ea"/>
                </a:endParaRPr>
              </a:p>
            </p:txBody>
          </p:sp>
          <p:sp>
            <p:nvSpPr>
              <p:cNvPr id="31" name="Freeform 89">
                <a:extLst>
                  <a:ext uri="{FF2B5EF4-FFF2-40B4-BE49-F238E27FC236}">
                    <a16:creationId xmlns:a16="http://schemas.microsoft.com/office/drawing/2014/main" id="{C221A123-DC85-4C8F-B8F2-FA86188E441D}"/>
                  </a:ext>
                </a:extLst>
              </p:cNvPr>
              <p:cNvSpPr>
                <a:spLocks/>
              </p:cNvSpPr>
              <p:nvPr/>
            </p:nvSpPr>
            <p:spPr bwMode="auto">
              <a:xfrm>
                <a:off x="11163301" y="4753062"/>
                <a:ext cx="176213" cy="166687"/>
              </a:xfrm>
              <a:custGeom>
                <a:avLst/>
                <a:gdLst>
                  <a:gd name="T0" fmla="*/ 111 w 111"/>
                  <a:gd name="T1" fmla="*/ 0 h 105"/>
                  <a:gd name="T2" fmla="*/ 0 w 111"/>
                  <a:gd name="T3" fmla="*/ 105 h 105"/>
                  <a:gd name="T4" fmla="*/ 10 w 111"/>
                  <a:gd name="T5" fmla="*/ 105 h 105"/>
                  <a:gd name="T6" fmla="*/ 111 w 111"/>
                  <a:gd name="T7" fmla="*/ 9 h 105"/>
                  <a:gd name="T8" fmla="*/ 111 w 111"/>
                  <a:gd name="T9" fmla="*/ 0 h 105"/>
                </a:gdLst>
                <a:ahLst/>
                <a:cxnLst>
                  <a:cxn ang="0">
                    <a:pos x="T0" y="T1"/>
                  </a:cxn>
                  <a:cxn ang="0">
                    <a:pos x="T2" y="T3"/>
                  </a:cxn>
                  <a:cxn ang="0">
                    <a:pos x="T4" y="T5"/>
                  </a:cxn>
                  <a:cxn ang="0">
                    <a:pos x="T6" y="T7"/>
                  </a:cxn>
                  <a:cxn ang="0">
                    <a:pos x="T8" y="T9"/>
                  </a:cxn>
                </a:cxnLst>
                <a:rect l="0" t="0" r="r" b="b"/>
                <a:pathLst>
                  <a:path w="111" h="105">
                    <a:moveTo>
                      <a:pt x="111" y="0"/>
                    </a:moveTo>
                    <a:lnTo>
                      <a:pt x="0" y="105"/>
                    </a:lnTo>
                    <a:lnTo>
                      <a:pt x="10" y="105"/>
                    </a:lnTo>
                    <a:lnTo>
                      <a:pt x="111" y="9"/>
                    </a:lnTo>
                    <a:lnTo>
                      <a:pt x="111" y="0"/>
                    </a:lnTo>
                    <a:close/>
                  </a:path>
                </a:pathLst>
              </a:custGeom>
              <a:grpFill/>
              <a:ln w="9525">
                <a:solidFill>
                  <a:srgbClr val="585657"/>
                </a:solidFill>
                <a:round/>
                <a:headEnd/>
                <a:tailEnd/>
              </a:ln>
              <a:extLst/>
            </p:spPr>
            <p:txBody>
              <a:bodyPr/>
              <a:lstStyle/>
              <a:p>
                <a:pPr fontAlgn="auto">
                  <a:spcBef>
                    <a:spcPts val="0"/>
                  </a:spcBef>
                  <a:spcAft>
                    <a:spcPts val="0"/>
                  </a:spcAft>
                  <a:defRPr/>
                </a:pPr>
                <a:endParaRPr lang="zh-CN" altLang="en-US">
                  <a:solidFill>
                    <a:schemeClr val="bg1">
                      <a:lumMod val="50000"/>
                    </a:schemeClr>
                  </a:solidFill>
                  <a:latin typeface="+mn-lt"/>
                  <a:ea typeface="+mn-ea"/>
                </a:endParaRPr>
              </a:p>
            </p:txBody>
          </p:sp>
          <p:sp>
            <p:nvSpPr>
              <p:cNvPr id="32" name="Freeform 90">
                <a:extLst>
                  <a:ext uri="{FF2B5EF4-FFF2-40B4-BE49-F238E27FC236}">
                    <a16:creationId xmlns:a16="http://schemas.microsoft.com/office/drawing/2014/main" id="{0D74D8FD-D6F5-48B4-9BFA-09B8584EF1AB}"/>
                  </a:ext>
                </a:extLst>
              </p:cNvPr>
              <p:cNvSpPr>
                <a:spLocks/>
              </p:cNvSpPr>
              <p:nvPr/>
            </p:nvSpPr>
            <p:spPr bwMode="auto">
              <a:xfrm>
                <a:off x="11202988" y="4792749"/>
                <a:ext cx="136525" cy="127000"/>
              </a:xfrm>
              <a:custGeom>
                <a:avLst/>
                <a:gdLst>
                  <a:gd name="T0" fmla="*/ 86 w 86"/>
                  <a:gd name="T1" fmla="*/ 0 h 80"/>
                  <a:gd name="T2" fmla="*/ 0 w 86"/>
                  <a:gd name="T3" fmla="*/ 80 h 80"/>
                  <a:gd name="T4" fmla="*/ 9 w 86"/>
                  <a:gd name="T5" fmla="*/ 80 h 80"/>
                  <a:gd name="T6" fmla="*/ 86 w 86"/>
                  <a:gd name="T7" fmla="*/ 9 h 80"/>
                  <a:gd name="T8" fmla="*/ 86 w 86"/>
                  <a:gd name="T9" fmla="*/ 0 h 80"/>
                </a:gdLst>
                <a:ahLst/>
                <a:cxnLst>
                  <a:cxn ang="0">
                    <a:pos x="T0" y="T1"/>
                  </a:cxn>
                  <a:cxn ang="0">
                    <a:pos x="T2" y="T3"/>
                  </a:cxn>
                  <a:cxn ang="0">
                    <a:pos x="T4" y="T5"/>
                  </a:cxn>
                  <a:cxn ang="0">
                    <a:pos x="T6" y="T7"/>
                  </a:cxn>
                  <a:cxn ang="0">
                    <a:pos x="T8" y="T9"/>
                  </a:cxn>
                </a:cxnLst>
                <a:rect l="0" t="0" r="r" b="b"/>
                <a:pathLst>
                  <a:path w="86" h="80">
                    <a:moveTo>
                      <a:pt x="86" y="0"/>
                    </a:moveTo>
                    <a:lnTo>
                      <a:pt x="0" y="80"/>
                    </a:lnTo>
                    <a:lnTo>
                      <a:pt x="9" y="80"/>
                    </a:lnTo>
                    <a:lnTo>
                      <a:pt x="86" y="9"/>
                    </a:lnTo>
                    <a:lnTo>
                      <a:pt x="86" y="0"/>
                    </a:lnTo>
                    <a:close/>
                  </a:path>
                </a:pathLst>
              </a:custGeom>
              <a:grpFill/>
              <a:ln w="9525">
                <a:solidFill>
                  <a:srgbClr val="585657"/>
                </a:solidFill>
                <a:round/>
                <a:headEnd/>
                <a:tailEnd/>
              </a:ln>
              <a:extLst/>
            </p:spPr>
            <p:txBody>
              <a:bodyPr/>
              <a:lstStyle/>
              <a:p>
                <a:pPr fontAlgn="auto">
                  <a:spcBef>
                    <a:spcPts val="0"/>
                  </a:spcBef>
                  <a:spcAft>
                    <a:spcPts val="0"/>
                  </a:spcAft>
                  <a:defRPr/>
                </a:pPr>
                <a:endParaRPr lang="zh-CN" altLang="en-US">
                  <a:solidFill>
                    <a:schemeClr val="bg1">
                      <a:lumMod val="50000"/>
                    </a:schemeClr>
                  </a:solidFill>
                  <a:latin typeface="+mn-lt"/>
                  <a:ea typeface="+mn-ea"/>
                </a:endParaRPr>
              </a:p>
            </p:txBody>
          </p:sp>
          <p:sp>
            <p:nvSpPr>
              <p:cNvPr id="33" name="Freeform 91">
                <a:extLst>
                  <a:ext uri="{FF2B5EF4-FFF2-40B4-BE49-F238E27FC236}">
                    <a16:creationId xmlns:a16="http://schemas.microsoft.com/office/drawing/2014/main" id="{7B0ACC9F-3039-42F3-BFB3-C88D33A91C8A}"/>
                  </a:ext>
                </a:extLst>
              </p:cNvPr>
              <p:cNvSpPr>
                <a:spLocks/>
              </p:cNvSpPr>
              <p:nvPr/>
            </p:nvSpPr>
            <p:spPr bwMode="auto">
              <a:xfrm>
                <a:off x="11242676" y="4826087"/>
                <a:ext cx="96838" cy="93662"/>
              </a:xfrm>
              <a:custGeom>
                <a:avLst/>
                <a:gdLst>
                  <a:gd name="T0" fmla="*/ 61 w 61"/>
                  <a:gd name="T1" fmla="*/ 0 h 59"/>
                  <a:gd name="T2" fmla="*/ 0 w 61"/>
                  <a:gd name="T3" fmla="*/ 59 h 59"/>
                  <a:gd name="T4" fmla="*/ 9 w 61"/>
                  <a:gd name="T5" fmla="*/ 59 h 59"/>
                  <a:gd name="T6" fmla="*/ 61 w 61"/>
                  <a:gd name="T7" fmla="*/ 13 h 59"/>
                  <a:gd name="T8" fmla="*/ 61 w 61"/>
                  <a:gd name="T9" fmla="*/ 0 h 59"/>
                </a:gdLst>
                <a:ahLst/>
                <a:cxnLst>
                  <a:cxn ang="0">
                    <a:pos x="T0" y="T1"/>
                  </a:cxn>
                  <a:cxn ang="0">
                    <a:pos x="T2" y="T3"/>
                  </a:cxn>
                  <a:cxn ang="0">
                    <a:pos x="T4" y="T5"/>
                  </a:cxn>
                  <a:cxn ang="0">
                    <a:pos x="T6" y="T7"/>
                  </a:cxn>
                  <a:cxn ang="0">
                    <a:pos x="T8" y="T9"/>
                  </a:cxn>
                </a:cxnLst>
                <a:rect l="0" t="0" r="r" b="b"/>
                <a:pathLst>
                  <a:path w="61" h="59">
                    <a:moveTo>
                      <a:pt x="61" y="0"/>
                    </a:moveTo>
                    <a:lnTo>
                      <a:pt x="0" y="59"/>
                    </a:lnTo>
                    <a:lnTo>
                      <a:pt x="9" y="59"/>
                    </a:lnTo>
                    <a:lnTo>
                      <a:pt x="61" y="13"/>
                    </a:lnTo>
                    <a:lnTo>
                      <a:pt x="61" y="0"/>
                    </a:lnTo>
                    <a:close/>
                  </a:path>
                </a:pathLst>
              </a:custGeom>
              <a:grpFill/>
              <a:ln w="9525">
                <a:solidFill>
                  <a:srgbClr val="585657"/>
                </a:solidFill>
                <a:round/>
                <a:headEnd/>
                <a:tailEnd/>
              </a:ln>
              <a:extLst/>
            </p:spPr>
            <p:txBody>
              <a:bodyPr/>
              <a:lstStyle/>
              <a:p>
                <a:pPr fontAlgn="auto">
                  <a:spcBef>
                    <a:spcPts val="0"/>
                  </a:spcBef>
                  <a:spcAft>
                    <a:spcPts val="0"/>
                  </a:spcAft>
                  <a:defRPr/>
                </a:pPr>
                <a:endParaRPr lang="zh-CN" altLang="en-US">
                  <a:solidFill>
                    <a:schemeClr val="bg1">
                      <a:lumMod val="50000"/>
                    </a:schemeClr>
                  </a:solidFill>
                  <a:latin typeface="+mn-lt"/>
                  <a:ea typeface="+mn-ea"/>
                </a:endParaRPr>
              </a:p>
            </p:txBody>
          </p:sp>
          <p:sp>
            <p:nvSpPr>
              <p:cNvPr id="34" name="Freeform 92">
                <a:extLst>
                  <a:ext uri="{FF2B5EF4-FFF2-40B4-BE49-F238E27FC236}">
                    <a16:creationId xmlns:a16="http://schemas.microsoft.com/office/drawing/2014/main" id="{4C816E59-BA5A-42BA-80FB-714E7FC13C22}"/>
                  </a:ext>
                </a:extLst>
              </p:cNvPr>
              <p:cNvSpPr>
                <a:spLocks/>
              </p:cNvSpPr>
              <p:nvPr/>
            </p:nvSpPr>
            <p:spPr bwMode="auto">
              <a:xfrm>
                <a:off x="11280776" y="4865774"/>
                <a:ext cx="58738" cy="53975"/>
              </a:xfrm>
              <a:custGeom>
                <a:avLst/>
                <a:gdLst>
                  <a:gd name="T0" fmla="*/ 37 w 37"/>
                  <a:gd name="T1" fmla="*/ 9 h 34"/>
                  <a:gd name="T2" fmla="*/ 37 w 37"/>
                  <a:gd name="T3" fmla="*/ 0 h 34"/>
                  <a:gd name="T4" fmla="*/ 0 w 37"/>
                  <a:gd name="T5" fmla="*/ 34 h 34"/>
                  <a:gd name="T6" fmla="*/ 10 w 37"/>
                  <a:gd name="T7" fmla="*/ 34 h 34"/>
                  <a:gd name="T8" fmla="*/ 37 w 37"/>
                  <a:gd name="T9" fmla="*/ 9 h 34"/>
                </a:gdLst>
                <a:ahLst/>
                <a:cxnLst>
                  <a:cxn ang="0">
                    <a:pos x="T0" y="T1"/>
                  </a:cxn>
                  <a:cxn ang="0">
                    <a:pos x="T2" y="T3"/>
                  </a:cxn>
                  <a:cxn ang="0">
                    <a:pos x="T4" y="T5"/>
                  </a:cxn>
                  <a:cxn ang="0">
                    <a:pos x="T6" y="T7"/>
                  </a:cxn>
                  <a:cxn ang="0">
                    <a:pos x="T8" y="T9"/>
                  </a:cxn>
                </a:cxnLst>
                <a:rect l="0" t="0" r="r" b="b"/>
                <a:pathLst>
                  <a:path w="37" h="34">
                    <a:moveTo>
                      <a:pt x="37" y="9"/>
                    </a:moveTo>
                    <a:lnTo>
                      <a:pt x="37" y="0"/>
                    </a:lnTo>
                    <a:lnTo>
                      <a:pt x="0" y="34"/>
                    </a:lnTo>
                    <a:lnTo>
                      <a:pt x="10" y="34"/>
                    </a:lnTo>
                    <a:lnTo>
                      <a:pt x="37" y="9"/>
                    </a:lnTo>
                    <a:close/>
                  </a:path>
                </a:pathLst>
              </a:custGeom>
              <a:grpFill/>
              <a:ln w="9525">
                <a:solidFill>
                  <a:srgbClr val="585657"/>
                </a:solidFill>
                <a:round/>
                <a:headEnd/>
                <a:tailEnd/>
              </a:ln>
              <a:extLst/>
            </p:spPr>
            <p:txBody>
              <a:bodyPr/>
              <a:lstStyle/>
              <a:p>
                <a:pPr fontAlgn="auto">
                  <a:spcBef>
                    <a:spcPts val="0"/>
                  </a:spcBef>
                  <a:spcAft>
                    <a:spcPts val="0"/>
                  </a:spcAft>
                  <a:defRPr/>
                </a:pPr>
                <a:endParaRPr lang="zh-CN" altLang="en-US">
                  <a:solidFill>
                    <a:schemeClr val="bg1">
                      <a:lumMod val="50000"/>
                    </a:schemeClr>
                  </a:solidFill>
                  <a:latin typeface="+mn-lt"/>
                  <a:ea typeface="+mn-ea"/>
                </a:endParaRPr>
              </a:p>
            </p:txBody>
          </p:sp>
          <p:sp>
            <p:nvSpPr>
              <p:cNvPr id="35" name="Oval 93">
                <a:extLst>
                  <a:ext uri="{FF2B5EF4-FFF2-40B4-BE49-F238E27FC236}">
                    <a16:creationId xmlns:a16="http://schemas.microsoft.com/office/drawing/2014/main" id="{CCBCCB16-BEF9-48EB-886B-78B9B3E5078A}"/>
                  </a:ext>
                </a:extLst>
              </p:cNvPr>
              <p:cNvSpPr>
                <a:spLocks noChangeArrowheads="1"/>
              </p:cNvSpPr>
              <p:nvPr/>
            </p:nvSpPr>
            <p:spPr bwMode="auto">
              <a:xfrm>
                <a:off x="10939463" y="4856249"/>
                <a:ext cx="117475" cy="117475"/>
              </a:xfrm>
              <a:prstGeom prst="ellipse">
                <a:avLst/>
              </a:prstGeom>
              <a:grpFill/>
              <a:ln w="9525">
                <a:solidFill>
                  <a:srgbClr val="585657"/>
                </a:solidFill>
                <a:round/>
                <a:headEnd/>
                <a:tailEnd/>
              </a:ln>
              <a:extLst/>
            </p:spPr>
            <p:txBody>
              <a:bodyPr/>
              <a:lstStyle/>
              <a:p>
                <a:pPr fontAlgn="auto">
                  <a:spcBef>
                    <a:spcPts val="0"/>
                  </a:spcBef>
                  <a:spcAft>
                    <a:spcPts val="0"/>
                  </a:spcAft>
                  <a:defRPr/>
                </a:pPr>
                <a:endParaRPr lang="zh-CN" altLang="en-US">
                  <a:solidFill>
                    <a:schemeClr val="bg1">
                      <a:lumMod val="50000"/>
                    </a:schemeClr>
                  </a:solidFill>
                  <a:latin typeface="+mn-lt"/>
                  <a:ea typeface="+mn-ea"/>
                </a:endParaRPr>
              </a:p>
            </p:txBody>
          </p:sp>
          <p:sp>
            <p:nvSpPr>
              <p:cNvPr id="36" name="Freeform 94">
                <a:extLst>
                  <a:ext uri="{FF2B5EF4-FFF2-40B4-BE49-F238E27FC236}">
                    <a16:creationId xmlns:a16="http://schemas.microsoft.com/office/drawing/2014/main" id="{6BD87B5E-C287-4874-9DEB-2DD8023EBB2D}"/>
                  </a:ext>
                </a:extLst>
              </p:cNvPr>
              <p:cNvSpPr>
                <a:spLocks/>
              </p:cNvSpPr>
              <p:nvPr/>
            </p:nvSpPr>
            <p:spPr bwMode="auto">
              <a:xfrm>
                <a:off x="10885488" y="4997537"/>
                <a:ext cx="336550" cy="406400"/>
              </a:xfrm>
              <a:custGeom>
                <a:avLst/>
                <a:gdLst>
                  <a:gd name="T0" fmla="*/ 69 w 69"/>
                  <a:gd name="T1" fmla="*/ 7 h 83"/>
                  <a:gd name="T2" fmla="*/ 61 w 69"/>
                  <a:gd name="T3" fmla="*/ 0 h 83"/>
                  <a:gd name="T4" fmla="*/ 33 w 69"/>
                  <a:gd name="T5" fmla="*/ 0 h 83"/>
                  <a:gd name="T6" fmla="*/ 23 w 69"/>
                  <a:gd name="T7" fmla="*/ 9 h 83"/>
                  <a:gd name="T8" fmla="*/ 23 w 69"/>
                  <a:gd name="T9" fmla="*/ 10 h 83"/>
                  <a:gd name="T10" fmla="*/ 13 w 69"/>
                  <a:gd name="T11" fmla="*/ 0 h 83"/>
                  <a:gd name="T12" fmla="*/ 10 w 69"/>
                  <a:gd name="T13" fmla="*/ 0 h 83"/>
                  <a:gd name="T14" fmla="*/ 0 w 69"/>
                  <a:gd name="T15" fmla="*/ 9 h 83"/>
                  <a:gd name="T16" fmla="*/ 0 w 69"/>
                  <a:gd name="T17" fmla="*/ 30 h 83"/>
                  <a:gd name="T18" fmla="*/ 10 w 69"/>
                  <a:gd name="T19" fmla="*/ 40 h 83"/>
                  <a:gd name="T20" fmla="*/ 10 w 69"/>
                  <a:gd name="T21" fmla="*/ 40 h 83"/>
                  <a:gd name="T22" fmla="*/ 9 w 69"/>
                  <a:gd name="T23" fmla="*/ 42 h 83"/>
                  <a:gd name="T24" fmla="*/ 9 w 69"/>
                  <a:gd name="T25" fmla="*/ 76 h 83"/>
                  <a:gd name="T26" fmla="*/ 16 w 69"/>
                  <a:gd name="T27" fmla="*/ 83 h 83"/>
                  <a:gd name="T28" fmla="*/ 23 w 69"/>
                  <a:gd name="T29" fmla="*/ 76 h 83"/>
                  <a:gd name="T30" fmla="*/ 30 w 69"/>
                  <a:gd name="T31" fmla="*/ 83 h 83"/>
                  <a:gd name="T32" fmla="*/ 37 w 69"/>
                  <a:gd name="T33" fmla="*/ 76 h 83"/>
                  <a:gd name="T34" fmla="*/ 37 w 69"/>
                  <a:gd name="T35" fmla="*/ 13 h 83"/>
                  <a:gd name="T36" fmla="*/ 61 w 69"/>
                  <a:gd name="T37" fmla="*/ 13 h 83"/>
                  <a:gd name="T38" fmla="*/ 69 w 69"/>
                  <a:gd name="T39" fmla="*/ 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9" h="83">
                    <a:moveTo>
                      <a:pt x="69" y="7"/>
                    </a:moveTo>
                    <a:cubicBezTo>
                      <a:pt x="69" y="2"/>
                      <a:pt x="65" y="0"/>
                      <a:pt x="61" y="0"/>
                    </a:cubicBezTo>
                    <a:cubicBezTo>
                      <a:pt x="57" y="0"/>
                      <a:pt x="33" y="0"/>
                      <a:pt x="33" y="0"/>
                    </a:cubicBezTo>
                    <a:cubicBezTo>
                      <a:pt x="23" y="9"/>
                      <a:pt x="23" y="9"/>
                      <a:pt x="23" y="9"/>
                    </a:cubicBezTo>
                    <a:cubicBezTo>
                      <a:pt x="23" y="10"/>
                      <a:pt x="23" y="10"/>
                      <a:pt x="23" y="10"/>
                    </a:cubicBezTo>
                    <a:cubicBezTo>
                      <a:pt x="13" y="0"/>
                      <a:pt x="13" y="0"/>
                      <a:pt x="13" y="0"/>
                    </a:cubicBezTo>
                    <a:cubicBezTo>
                      <a:pt x="10" y="0"/>
                      <a:pt x="10" y="0"/>
                      <a:pt x="10" y="0"/>
                    </a:cubicBezTo>
                    <a:cubicBezTo>
                      <a:pt x="4" y="0"/>
                      <a:pt x="0" y="4"/>
                      <a:pt x="0" y="9"/>
                    </a:cubicBezTo>
                    <a:cubicBezTo>
                      <a:pt x="0" y="30"/>
                      <a:pt x="0" y="30"/>
                      <a:pt x="0" y="30"/>
                    </a:cubicBezTo>
                    <a:cubicBezTo>
                      <a:pt x="0" y="36"/>
                      <a:pt x="4" y="40"/>
                      <a:pt x="10" y="40"/>
                    </a:cubicBezTo>
                    <a:cubicBezTo>
                      <a:pt x="10" y="40"/>
                      <a:pt x="10" y="40"/>
                      <a:pt x="10" y="40"/>
                    </a:cubicBezTo>
                    <a:cubicBezTo>
                      <a:pt x="9" y="41"/>
                      <a:pt x="9" y="42"/>
                      <a:pt x="9" y="42"/>
                    </a:cubicBezTo>
                    <a:cubicBezTo>
                      <a:pt x="9" y="76"/>
                      <a:pt x="9" y="76"/>
                      <a:pt x="9" y="76"/>
                    </a:cubicBezTo>
                    <a:cubicBezTo>
                      <a:pt x="9" y="80"/>
                      <a:pt x="12" y="83"/>
                      <a:pt x="16" y="83"/>
                    </a:cubicBezTo>
                    <a:cubicBezTo>
                      <a:pt x="20" y="83"/>
                      <a:pt x="23" y="80"/>
                      <a:pt x="23" y="76"/>
                    </a:cubicBezTo>
                    <a:cubicBezTo>
                      <a:pt x="23" y="80"/>
                      <a:pt x="26" y="83"/>
                      <a:pt x="30" y="83"/>
                    </a:cubicBezTo>
                    <a:cubicBezTo>
                      <a:pt x="34" y="83"/>
                      <a:pt x="37" y="80"/>
                      <a:pt x="37" y="76"/>
                    </a:cubicBezTo>
                    <a:cubicBezTo>
                      <a:pt x="37" y="13"/>
                      <a:pt x="37" y="13"/>
                      <a:pt x="37" y="13"/>
                    </a:cubicBezTo>
                    <a:cubicBezTo>
                      <a:pt x="37" y="13"/>
                      <a:pt x="58" y="13"/>
                      <a:pt x="61" y="13"/>
                    </a:cubicBezTo>
                    <a:cubicBezTo>
                      <a:pt x="64" y="13"/>
                      <a:pt x="69" y="12"/>
                      <a:pt x="69" y="7"/>
                    </a:cubicBezTo>
                    <a:close/>
                  </a:path>
                </a:pathLst>
              </a:custGeom>
              <a:grpFill/>
              <a:ln w="9525">
                <a:solidFill>
                  <a:srgbClr val="585657"/>
                </a:solidFill>
                <a:round/>
                <a:headEnd/>
                <a:tailEnd/>
              </a:ln>
              <a:extLst/>
            </p:spPr>
            <p:txBody>
              <a:bodyPr/>
              <a:lstStyle/>
              <a:p>
                <a:pPr fontAlgn="auto">
                  <a:spcBef>
                    <a:spcPts val="0"/>
                  </a:spcBef>
                  <a:spcAft>
                    <a:spcPts val="0"/>
                  </a:spcAft>
                  <a:defRPr/>
                </a:pPr>
                <a:endParaRPr lang="zh-CN" altLang="en-US">
                  <a:solidFill>
                    <a:schemeClr val="bg1">
                      <a:lumMod val="50000"/>
                    </a:schemeClr>
                  </a:solidFill>
                  <a:latin typeface="+mn-lt"/>
                  <a:ea typeface="+mn-ea"/>
                </a:endParaRPr>
              </a:p>
            </p:txBody>
          </p:sp>
        </p:grpSp>
        <p:grpSp>
          <p:nvGrpSpPr>
            <p:cNvPr id="16" name="组合 15">
              <a:extLst>
                <a:ext uri="{FF2B5EF4-FFF2-40B4-BE49-F238E27FC236}">
                  <a16:creationId xmlns:a16="http://schemas.microsoft.com/office/drawing/2014/main" id="{FEC7BF33-7D92-4F7F-A0BF-6141F64342E3}"/>
                </a:ext>
              </a:extLst>
            </p:cNvPr>
            <p:cNvGrpSpPr/>
            <p:nvPr/>
          </p:nvGrpSpPr>
          <p:grpSpPr>
            <a:xfrm>
              <a:off x="9448302" y="1830435"/>
              <a:ext cx="626983" cy="840515"/>
              <a:chOff x="10709282" y="1628862"/>
              <a:chExt cx="439732" cy="596900"/>
            </a:xfrm>
            <a:grpFill/>
          </p:grpSpPr>
          <p:sp>
            <p:nvSpPr>
              <p:cNvPr id="27" name="Freeform 95">
                <a:extLst>
                  <a:ext uri="{FF2B5EF4-FFF2-40B4-BE49-F238E27FC236}">
                    <a16:creationId xmlns:a16="http://schemas.microsoft.com/office/drawing/2014/main" id="{14021598-A79B-49F2-A8A7-9ED696DBCF24}"/>
                  </a:ext>
                </a:extLst>
              </p:cNvPr>
              <p:cNvSpPr>
                <a:spLocks/>
              </p:cNvSpPr>
              <p:nvPr/>
            </p:nvSpPr>
            <p:spPr bwMode="auto">
              <a:xfrm>
                <a:off x="10709282" y="1809837"/>
                <a:ext cx="341313" cy="415925"/>
              </a:xfrm>
              <a:custGeom>
                <a:avLst/>
                <a:gdLst>
                  <a:gd name="T0" fmla="*/ 62 w 70"/>
                  <a:gd name="T1" fmla="*/ 0 h 85"/>
                  <a:gd name="T2" fmla="*/ 33 w 70"/>
                  <a:gd name="T3" fmla="*/ 0 h 85"/>
                  <a:gd name="T4" fmla="*/ 23 w 70"/>
                  <a:gd name="T5" fmla="*/ 9 h 85"/>
                  <a:gd name="T6" fmla="*/ 23 w 70"/>
                  <a:gd name="T7" fmla="*/ 10 h 85"/>
                  <a:gd name="T8" fmla="*/ 13 w 70"/>
                  <a:gd name="T9" fmla="*/ 0 h 85"/>
                  <a:gd name="T10" fmla="*/ 10 w 70"/>
                  <a:gd name="T11" fmla="*/ 0 h 85"/>
                  <a:gd name="T12" fmla="*/ 0 w 70"/>
                  <a:gd name="T13" fmla="*/ 9 h 85"/>
                  <a:gd name="T14" fmla="*/ 0 w 70"/>
                  <a:gd name="T15" fmla="*/ 31 h 85"/>
                  <a:gd name="T16" fmla="*/ 10 w 70"/>
                  <a:gd name="T17" fmla="*/ 41 h 85"/>
                  <a:gd name="T18" fmla="*/ 10 w 70"/>
                  <a:gd name="T19" fmla="*/ 41 h 85"/>
                  <a:gd name="T20" fmla="*/ 9 w 70"/>
                  <a:gd name="T21" fmla="*/ 43 h 85"/>
                  <a:gd name="T22" fmla="*/ 9 w 70"/>
                  <a:gd name="T23" fmla="*/ 78 h 85"/>
                  <a:gd name="T24" fmla="*/ 16 w 70"/>
                  <a:gd name="T25" fmla="*/ 85 h 85"/>
                  <a:gd name="T26" fmla="*/ 23 w 70"/>
                  <a:gd name="T27" fmla="*/ 78 h 85"/>
                  <a:gd name="T28" fmla="*/ 30 w 70"/>
                  <a:gd name="T29" fmla="*/ 85 h 85"/>
                  <a:gd name="T30" fmla="*/ 37 w 70"/>
                  <a:gd name="T31" fmla="*/ 78 h 85"/>
                  <a:gd name="T32" fmla="*/ 37 w 70"/>
                  <a:gd name="T33" fmla="*/ 13 h 85"/>
                  <a:gd name="T34" fmla="*/ 62 w 70"/>
                  <a:gd name="T35" fmla="*/ 13 h 85"/>
                  <a:gd name="T36" fmla="*/ 70 w 70"/>
                  <a:gd name="T37" fmla="*/ 7 h 85"/>
                  <a:gd name="T38" fmla="*/ 62 w 70"/>
                  <a:gd name="T39"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0" h="85">
                    <a:moveTo>
                      <a:pt x="62" y="0"/>
                    </a:moveTo>
                    <a:cubicBezTo>
                      <a:pt x="58" y="0"/>
                      <a:pt x="33" y="0"/>
                      <a:pt x="33" y="0"/>
                    </a:cubicBezTo>
                    <a:cubicBezTo>
                      <a:pt x="23" y="9"/>
                      <a:pt x="23" y="9"/>
                      <a:pt x="23" y="9"/>
                    </a:cubicBezTo>
                    <a:cubicBezTo>
                      <a:pt x="23" y="10"/>
                      <a:pt x="23" y="10"/>
                      <a:pt x="23" y="10"/>
                    </a:cubicBezTo>
                    <a:cubicBezTo>
                      <a:pt x="13" y="0"/>
                      <a:pt x="13" y="0"/>
                      <a:pt x="13" y="0"/>
                    </a:cubicBezTo>
                    <a:cubicBezTo>
                      <a:pt x="10" y="0"/>
                      <a:pt x="10" y="0"/>
                      <a:pt x="10" y="0"/>
                    </a:cubicBezTo>
                    <a:cubicBezTo>
                      <a:pt x="4" y="0"/>
                      <a:pt x="0" y="4"/>
                      <a:pt x="0" y="9"/>
                    </a:cubicBezTo>
                    <a:cubicBezTo>
                      <a:pt x="0" y="31"/>
                      <a:pt x="0" y="31"/>
                      <a:pt x="0" y="31"/>
                    </a:cubicBezTo>
                    <a:cubicBezTo>
                      <a:pt x="0" y="36"/>
                      <a:pt x="4" y="41"/>
                      <a:pt x="10" y="41"/>
                    </a:cubicBezTo>
                    <a:cubicBezTo>
                      <a:pt x="10" y="41"/>
                      <a:pt x="10" y="41"/>
                      <a:pt x="10" y="41"/>
                    </a:cubicBezTo>
                    <a:cubicBezTo>
                      <a:pt x="10" y="41"/>
                      <a:pt x="9" y="42"/>
                      <a:pt x="9" y="43"/>
                    </a:cubicBezTo>
                    <a:cubicBezTo>
                      <a:pt x="9" y="78"/>
                      <a:pt x="9" y="78"/>
                      <a:pt x="9" y="78"/>
                    </a:cubicBezTo>
                    <a:cubicBezTo>
                      <a:pt x="9" y="82"/>
                      <a:pt x="13" y="85"/>
                      <a:pt x="16" y="85"/>
                    </a:cubicBezTo>
                    <a:cubicBezTo>
                      <a:pt x="20" y="85"/>
                      <a:pt x="23" y="82"/>
                      <a:pt x="23" y="78"/>
                    </a:cubicBezTo>
                    <a:cubicBezTo>
                      <a:pt x="23" y="82"/>
                      <a:pt x="27" y="85"/>
                      <a:pt x="30" y="85"/>
                    </a:cubicBezTo>
                    <a:cubicBezTo>
                      <a:pt x="34" y="85"/>
                      <a:pt x="37" y="82"/>
                      <a:pt x="37" y="78"/>
                    </a:cubicBezTo>
                    <a:cubicBezTo>
                      <a:pt x="37" y="13"/>
                      <a:pt x="37" y="13"/>
                      <a:pt x="37" y="13"/>
                    </a:cubicBezTo>
                    <a:cubicBezTo>
                      <a:pt x="37" y="13"/>
                      <a:pt x="59" y="13"/>
                      <a:pt x="62" y="13"/>
                    </a:cubicBezTo>
                    <a:cubicBezTo>
                      <a:pt x="66" y="13"/>
                      <a:pt x="70" y="12"/>
                      <a:pt x="70" y="7"/>
                    </a:cubicBezTo>
                    <a:cubicBezTo>
                      <a:pt x="70" y="2"/>
                      <a:pt x="66" y="0"/>
                      <a:pt x="62" y="0"/>
                    </a:cubicBezTo>
                    <a:close/>
                  </a:path>
                </a:pathLst>
              </a:custGeom>
              <a:grpFill/>
              <a:ln w="9525">
                <a:solidFill>
                  <a:srgbClr val="585657"/>
                </a:solidFill>
                <a:round/>
                <a:headEnd/>
                <a:tailEnd/>
              </a:ln>
              <a:extLst/>
            </p:spPr>
            <p:txBody>
              <a:bodyPr/>
              <a:lstStyle/>
              <a:p>
                <a:pPr fontAlgn="auto">
                  <a:spcBef>
                    <a:spcPts val="0"/>
                  </a:spcBef>
                  <a:spcAft>
                    <a:spcPts val="0"/>
                  </a:spcAft>
                  <a:defRPr/>
                </a:pPr>
                <a:endParaRPr lang="zh-CN" altLang="en-US">
                  <a:solidFill>
                    <a:schemeClr val="bg1">
                      <a:lumMod val="50000"/>
                    </a:schemeClr>
                  </a:solidFill>
                  <a:latin typeface="+mn-lt"/>
                  <a:ea typeface="+mn-ea"/>
                </a:endParaRPr>
              </a:p>
            </p:txBody>
          </p:sp>
          <p:sp>
            <p:nvSpPr>
              <p:cNvPr id="28" name="Freeform 96">
                <a:extLst>
                  <a:ext uri="{FF2B5EF4-FFF2-40B4-BE49-F238E27FC236}">
                    <a16:creationId xmlns:a16="http://schemas.microsoft.com/office/drawing/2014/main" id="{0CE3B7F6-B6FF-4B34-8C56-4DDDD52B049E}"/>
                  </a:ext>
                </a:extLst>
              </p:cNvPr>
              <p:cNvSpPr>
                <a:spLocks noEditPoints="1"/>
              </p:cNvSpPr>
              <p:nvPr/>
            </p:nvSpPr>
            <p:spPr bwMode="auto">
              <a:xfrm>
                <a:off x="10763251" y="1628862"/>
                <a:ext cx="385763" cy="161925"/>
              </a:xfrm>
              <a:custGeom>
                <a:avLst/>
                <a:gdLst>
                  <a:gd name="T0" fmla="*/ 68 w 79"/>
                  <a:gd name="T1" fmla="*/ 1 h 33"/>
                  <a:gd name="T2" fmla="*/ 62 w 79"/>
                  <a:gd name="T3" fmla="*/ 4 h 33"/>
                  <a:gd name="T4" fmla="*/ 56 w 79"/>
                  <a:gd name="T5" fmla="*/ 8 h 33"/>
                  <a:gd name="T6" fmla="*/ 46 w 79"/>
                  <a:gd name="T7" fmla="*/ 0 h 33"/>
                  <a:gd name="T8" fmla="*/ 38 w 79"/>
                  <a:gd name="T9" fmla="*/ 4 h 33"/>
                  <a:gd name="T10" fmla="*/ 23 w 79"/>
                  <a:gd name="T11" fmla="*/ 14 h 33"/>
                  <a:gd name="T12" fmla="*/ 12 w 79"/>
                  <a:gd name="T13" fmla="*/ 8 h 33"/>
                  <a:gd name="T14" fmla="*/ 0 w 79"/>
                  <a:gd name="T15" fmla="*/ 20 h 33"/>
                  <a:gd name="T16" fmla="*/ 12 w 79"/>
                  <a:gd name="T17" fmla="*/ 32 h 33"/>
                  <a:gd name="T18" fmla="*/ 22 w 79"/>
                  <a:gd name="T19" fmla="*/ 27 h 33"/>
                  <a:gd name="T20" fmla="*/ 46 w 79"/>
                  <a:gd name="T21" fmla="*/ 33 h 33"/>
                  <a:gd name="T22" fmla="*/ 54 w 79"/>
                  <a:gd name="T23" fmla="*/ 29 h 33"/>
                  <a:gd name="T24" fmla="*/ 68 w 79"/>
                  <a:gd name="T25" fmla="*/ 33 h 33"/>
                  <a:gd name="T26" fmla="*/ 79 w 79"/>
                  <a:gd name="T27" fmla="*/ 17 h 33"/>
                  <a:gd name="T28" fmla="*/ 68 w 79"/>
                  <a:gd name="T29" fmla="*/ 1 h 33"/>
                  <a:gd name="T30" fmla="*/ 46 w 79"/>
                  <a:gd name="T31" fmla="*/ 27 h 33"/>
                  <a:gd name="T32" fmla="*/ 39 w 79"/>
                  <a:gd name="T33" fmla="*/ 17 h 33"/>
                  <a:gd name="T34" fmla="*/ 46 w 79"/>
                  <a:gd name="T35" fmla="*/ 6 h 33"/>
                  <a:gd name="T36" fmla="*/ 53 w 79"/>
                  <a:gd name="T37" fmla="*/ 17 h 33"/>
                  <a:gd name="T38" fmla="*/ 46 w 79"/>
                  <a:gd name="T39" fmla="*/ 27 h 33"/>
                  <a:gd name="T40" fmla="*/ 68 w 79"/>
                  <a:gd name="T41" fmla="*/ 28 h 33"/>
                  <a:gd name="T42" fmla="*/ 60 w 79"/>
                  <a:gd name="T43" fmla="*/ 17 h 33"/>
                  <a:gd name="T44" fmla="*/ 68 w 79"/>
                  <a:gd name="T45" fmla="*/ 7 h 33"/>
                  <a:gd name="T46" fmla="*/ 75 w 79"/>
                  <a:gd name="T47" fmla="*/ 17 h 33"/>
                  <a:gd name="T48" fmla="*/ 68 w 79"/>
                  <a:gd name="T49" fmla="*/ 2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9" h="33">
                    <a:moveTo>
                      <a:pt x="68" y="1"/>
                    </a:moveTo>
                    <a:cubicBezTo>
                      <a:pt x="66" y="1"/>
                      <a:pt x="64" y="2"/>
                      <a:pt x="62" y="4"/>
                    </a:cubicBezTo>
                    <a:cubicBezTo>
                      <a:pt x="56" y="8"/>
                      <a:pt x="56" y="8"/>
                      <a:pt x="56" y="8"/>
                    </a:cubicBezTo>
                    <a:cubicBezTo>
                      <a:pt x="54" y="3"/>
                      <a:pt x="50" y="0"/>
                      <a:pt x="46" y="0"/>
                    </a:cubicBezTo>
                    <a:cubicBezTo>
                      <a:pt x="44" y="0"/>
                      <a:pt x="41" y="3"/>
                      <a:pt x="38" y="4"/>
                    </a:cubicBezTo>
                    <a:cubicBezTo>
                      <a:pt x="36" y="6"/>
                      <a:pt x="26" y="12"/>
                      <a:pt x="23" y="14"/>
                    </a:cubicBezTo>
                    <a:cubicBezTo>
                      <a:pt x="21" y="10"/>
                      <a:pt x="17" y="8"/>
                      <a:pt x="12" y="8"/>
                    </a:cubicBezTo>
                    <a:cubicBezTo>
                      <a:pt x="6" y="8"/>
                      <a:pt x="0" y="13"/>
                      <a:pt x="0" y="20"/>
                    </a:cubicBezTo>
                    <a:cubicBezTo>
                      <a:pt x="0" y="27"/>
                      <a:pt x="6" y="32"/>
                      <a:pt x="12" y="32"/>
                    </a:cubicBezTo>
                    <a:cubicBezTo>
                      <a:pt x="16" y="32"/>
                      <a:pt x="20" y="30"/>
                      <a:pt x="22" y="27"/>
                    </a:cubicBezTo>
                    <a:cubicBezTo>
                      <a:pt x="26" y="28"/>
                      <a:pt x="45" y="33"/>
                      <a:pt x="46" y="33"/>
                    </a:cubicBezTo>
                    <a:cubicBezTo>
                      <a:pt x="49" y="33"/>
                      <a:pt x="52" y="32"/>
                      <a:pt x="54" y="29"/>
                    </a:cubicBezTo>
                    <a:cubicBezTo>
                      <a:pt x="54" y="29"/>
                      <a:pt x="64" y="33"/>
                      <a:pt x="68" y="33"/>
                    </a:cubicBezTo>
                    <a:cubicBezTo>
                      <a:pt x="74" y="33"/>
                      <a:pt x="79" y="26"/>
                      <a:pt x="79" y="17"/>
                    </a:cubicBezTo>
                    <a:cubicBezTo>
                      <a:pt x="79" y="8"/>
                      <a:pt x="74" y="1"/>
                      <a:pt x="68" y="1"/>
                    </a:cubicBezTo>
                    <a:close/>
                    <a:moveTo>
                      <a:pt x="46" y="27"/>
                    </a:moveTo>
                    <a:cubicBezTo>
                      <a:pt x="42" y="27"/>
                      <a:pt x="39" y="23"/>
                      <a:pt x="39" y="17"/>
                    </a:cubicBezTo>
                    <a:cubicBezTo>
                      <a:pt x="39" y="11"/>
                      <a:pt x="42" y="6"/>
                      <a:pt x="46" y="6"/>
                    </a:cubicBezTo>
                    <a:cubicBezTo>
                      <a:pt x="50" y="6"/>
                      <a:pt x="53" y="11"/>
                      <a:pt x="53" y="17"/>
                    </a:cubicBezTo>
                    <a:cubicBezTo>
                      <a:pt x="53" y="23"/>
                      <a:pt x="50" y="27"/>
                      <a:pt x="46" y="27"/>
                    </a:cubicBezTo>
                    <a:close/>
                    <a:moveTo>
                      <a:pt x="68" y="28"/>
                    </a:moveTo>
                    <a:cubicBezTo>
                      <a:pt x="64" y="28"/>
                      <a:pt x="60" y="23"/>
                      <a:pt x="60" y="17"/>
                    </a:cubicBezTo>
                    <a:cubicBezTo>
                      <a:pt x="60" y="12"/>
                      <a:pt x="64" y="7"/>
                      <a:pt x="68" y="7"/>
                    </a:cubicBezTo>
                    <a:cubicBezTo>
                      <a:pt x="72" y="7"/>
                      <a:pt x="75" y="12"/>
                      <a:pt x="75" y="17"/>
                    </a:cubicBezTo>
                    <a:cubicBezTo>
                      <a:pt x="75" y="23"/>
                      <a:pt x="72" y="28"/>
                      <a:pt x="68" y="28"/>
                    </a:cubicBezTo>
                    <a:close/>
                  </a:path>
                </a:pathLst>
              </a:custGeom>
              <a:grpFill/>
              <a:ln w="9525">
                <a:solidFill>
                  <a:srgbClr val="585657"/>
                </a:solidFill>
                <a:round/>
                <a:headEnd/>
                <a:tailEnd/>
              </a:ln>
              <a:extLst/>
            </p:spPr>
            <p:txBody>
              <a:bodyPr/>
              <a:lstStyle/>
              <a:p>
                <a:pPr fontAlgn="auto">
                  <a:spcBef>
                    <a:spcPts val="0"/>
                  </a:spcBef>
                  <a:spcAft>
                    <a:spcPts val="0"/>
                  </a:spcAft>
                  <a:defRPr/>
                </a:pPr>
                <a:endParaRPr lang="zh-CN" altLang="en-US">
                  <a:solidFill>
                    <a:schemeClr val="bg1">
                      <a:lumMod val="50000"/>
                    </a:schemeClr>
                  </a:solidFill>
                  <a:latin typeface="+mn-lt"/>
                  <a:ea typeface="+mn-ea"/>
                </a:endParaRPr>
              </a:p>
            </p:txBody>
          </p:sp>
        </p:grpSp>
        <p:sp>
          <p:nvSpPr>
            <p:cNvPr id="17" name="文本框 20">
              <a:extLst>
                <a:ext uri="{FF2B5EF4-FFF2-40B4-BE49-F238E27FC236}">
                  <a16:creationId xmlns:a16="http://schemas.microsoft.com/office/drawing/2014/main" id="{FFEF218B-5EB8-4A83-91F8-5368D3EB07B0}"/>
                </a:ext>
              </a:extLst>
            </p:cNvPr>
            <p:cNvSpPr txBox="1"/>
            <p:nvPr/>
          </p:nvSpPr>
          <p:spPr>
            <a:xfrm>
              <a:off x="1936371" y="2763428"/>
              <a:ext cx="1172510" cy="381071"/>
            </a:xfrm>
            <a:prstGeom prst="rect">
              <a:avLst/>
            </a:prstGeom>
            <a:noFill/>
            <a:ln>
              <a:noFill/>
            </a:ln>
          </p:spPr>
          <p:txBody>
            <a:bodyPr wrap="none" lIns="72585" tIns="36293" rIns="72585" bIns="36293">
              <a:spAutoFit/>
            </a:bodyPr>
            <a:lstStyle/>
            <a:p>
              <a:pPr algn="ctr" fontAlgn="auto">
                <a:spcBef>
                  <a:spcPts val="0"/>
                </a:spcBef>
                <a:spcAft>
                  <a:spcPts val="0"/>
                </a:spcAft>
                <a:defRPr/>
              </a:pPr>
              <a:r>
                <a:rPr lang="zh-CN" altLang="en-US" sz="2000" dirty="0">
                  <a:solidFill>
                    <a:schemeClr val="bg1">
                      <a:lumMod val="50000"/>
                    </a:schemeClr>
                  </a:solidFill>
                  <a:latin typeface="+mj-ea"/>
                  <a:ea typeface="+mj-ea"/>
                  <a:sym typeface="宋体" panose="02010600030101010101" pitchFamily="2" charset="-122"/>
                </a:rPr>
                <a:t>添加标题</a:t>
              </a:r>
            </a:p>
          </p:txBody>
        </p:sp>
        <p:sp>
          <p:nvSpPr>
            <p:cNvPr id="18" name="矩形 47">
              <a:extLst>
                <a:ext uri="{FF2B5EF4-FFF2-40B4-BE49-F238E27FC236}">
                  <a16:creationId xmlns:a16="http://schemas.microsoft.com/office/drawing/2014/main" id="{53D7130C-A87E-49CD-9D5C-0C9A6F1A721F}"/>
                </a:ext>
              </a:extLst>
            </p:cNvPr>
            <p:cNvSpPr>
              <a:spLocks noChangeArrowheads="1"/>
            </p:cNvSpPr>
            <p:nvPr/>
          </p:nvSpPr>
          <p:spPr bwMode="auto">
            <a:xfrm>
              <a:off x="964043" y="3251929"/>
              <a:ext cx="2506585" cy="461665"/>
            </a:xfrm>
            <a:prstGeom prst="rect">
              <a:avLst/>
            </a:prstGeom>
            <a:noFill/>
            <a:ln w="9525">
              <a:noFill/>
              <a:miter lim="800000"/>
              <a:headEnd/>
              <a:tailEnd/>
            </a:ln>
            <a:extLst/>
          </p:spPr>
          <p:txBody>
            <a:bodyPr wrap="square">
              <a:spAutoFit/>
            </a:bodyPr>
            <a:lstStyle/>
            <a:p>
              <a:pPr algn="ct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9" name="文本框 18">
              <a:extLst>
                <a:ext uri="{FF2B5EF4-FFF2-40B4-BE49-F238E27FC236}">
                  <a16:creationId xmlns:a16="http://schemas.microsoft.com/office/drawing/2014/main" id="{B136BE9B-F3AA-472D-9B6C-A2A8FE4243E7}"/>
                </a:ext>
              </a:extLst>
            </p:cNvPr>
            <p:cNvSpPr txBox="1"/>
            <p:nvPr/>
          </p:nvSpPr>
          <p:spPr>
            <a:xfrm>
              <a:off x="9052327" y="2752277"/>
              <a:ext cx="1172510" cy="381071"/>
            </a:xfrm>
            <a:prstGeom prst="rect">
              <a:avLst/>
            </a:prstGeom>
            <a:noFill/>
            <a:ln>
              <a:noFill/>
            </a:ln>
          </p:spPr>
          <p:txBody>
            <a:bodyPr wrap="none" lIns="72585" tIns="36293" rIns="72585" bIns="36293">
              <a:spAutoFit/>
            </a:bodyPr>
            <a:lstStyle/>
            <a:p>
              <a:pPr algn="ctr" fontAlgn="auto">
                <a:spcBef>
                  <a:spcPts val="0"/>
                </a:spcBef>
                <a:spcAft>
                  <a:spcPts val="0"/>
                </a:spcAft>
                <a:defRPr/>
              </a:pPr>
              <a:r>
                <a:rPr lang="zh-CN" altLang="en-US" sz="2000" dirty="0">
                  <a:solidFill>
                    <a:schemeClr val="bg1">
                      <a:lumMod val="50000"/>
                    </a:schemeClr>
                  </a:solidFill>
                  <a:latin typeface="+mj-ea"/>
                  <a:ea typeface="+mj-ea"/>
                  <a:sym typeface="宋体" panose="02010600030101010101" pitchFamily="2" charset="-122"/>
                </a:rPr>
                <a:t>添加标题</a:t>
              </a:r>
            </a:p>
          </p:txBody>
        </p:sp>
        <p:sp>
          <p:nvSpPr>
            <p:cNvPr id="20" name="矩形 47">
              <a:extLst>
                <a:ext uri="{FF2B5EF4-FFF2-40B4-BE49-F238E27FC236}">
                  <a16:creationId xmlns:a16="http://schemas.microsoft.com/office/drawing/2014/main" id="{413A1390-D328-48F5-96D5-55A6027BF54D}"/>
                </a:ext>
              </a:extLst>
            </p:cNvPr>
            <p:cNvSpPr>
              <a:spLocks noChangeArrowheads="1"/>
            </p:cNvSpPr>
            <p:nvPr/>
          </p:nvSpPr>
          <p:spPr bwMode="auto">
            <a:xfrm>
              <a:off x="8773506" y="3240778"/>
              <a:ext cx="2506585" cy="461665"/>
            </a:xfrm>
            <a:prstGeom prst="rect">
              <a:avLst/>
            </a:prstGeom>
            <a:noFill/>
            <a:ln w="9525">
              <a:noFill/>
              <a:miter lim="800000"/>
              <a:headEnd/>
              <a:tailEnd/>
            </a:ln>
            <a:extLst/>
          </p:spPr>
          <p:txBody>
            <a:bodyPr wrap="square">
              <a:spAutoFit/>
            </a:bodyPr>
            <a:lstStyle/>
            <a:p>
              <a:pP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21" name="文本框 20">
              <a:extLst>
                <a:ext uri="{FF2B5EF4-FFF2-40B4-BE49-F238E27FC236}">
                  <a16:creationId xmlns:a16="http://schemas.microsoft.com/office/drawing/2014/main" id="{4D480390-0D4D-4250-BB03-674EB513A86A}"/>
                </a:ext>
              </a:extLst>
            </p:cNvPr>
            <p:cNvSpPr txBox="1"/>
            <p:nvPr/>
          </p:nvSpPr>
          <p:spPr>
            <a:xfrm>
              <a:off x="1936371" y="5143738"/>
              <a:ext cx="1172510" cy="381071"/>
            </a:xfrm>
            <a:prstGeom prst="rect">
              <a:avLst/>
            </a:prstGeom>
            <a:noFill/>
            <a:ln>
              <a:noFill/>
            </a:ln>
          </p:spPr>
          <p:txBody>
            <a:bodyPr wrap="none" lIns="72585" tIns="36293" rIns="72585" bIns="36293">
              <a:spAutoFit/>
            </a:bodyPr>
            <a:lstStyle/>
            <a:p>
              <a:pPr algn="ctr" fontAlgn="auto">
                <a:spcBef>
                  <a:spcPts val="0"/>
                </a:spcBef>
                <a:spcAft>
                  <a:spcPts val="0"/>
                </a:spcAft>
                <a:defRPr/>
              </a:pPr>
              <a:r>
                <a:rPr lang="zh-CN" altLang="en-US" sz="2000" dirty="0">
                  <a:solidFill>
                    <a:schemeClr val="bg1">
                      <a:lumMod val="50000"/>
                    </a:schemeClr>
                  </a:solidFill>
                  <a:latin typeface="+mj-ea"/>
                  <a:ea typeface="+mj-ea"/>
                  <a:sym typeface="宋体" panose="02010600030101010101" pitchFamily="2" charset="-122"/>
                </a:rPr>
                <a:t>添加标题</a:t>
              </a:r>
            </a:p>
          </p:txBody>
        </p:sp>
        <p:sp>
          <p:nvSpPr>
            <p:cNvPr id="22" name="矩形 47">
              <a:extLst>
                <a:ext uri="{FF2B5EF4-FFF2-40B4-BE49-F238E27FC236}">
                  <a16:creationId xmlns:a16="http://schemas.microsoft.com/office/drawing/2014/main" id="{98EF99FC-3E6D-4D02-B7B3-1A14F496657C}"/>
                </a:ext>
              </a:extLst>
            </p:cNvPr>
            <p:cNvSpPr>
              <a:spLocks noChangeArrowheads="1"/>
            </p:cNvSpPr>
            <p:nvPr/>
          </p:nvSpPr>
          <p:spPr bwMode="auto">
            <a:xfrm>
              <a:off x="964043" y="5632239"/>
              <a:ext cx="2506585" cy="461665"/>
            </a:xfrm>
            <a:prstGeom prst="rect">
              <a:avLst/>
            </a:prstGeom>
            <a:noFill/>
            <a:ln w="9525">
              <a:noFill/>
              <a:miter lim="800000"/>
              <a:headEnd/>
              <a:tailEnd/>
            </a:ln>
            <a:extLst/>
          </p:spPr>
          <p:txBody>
            <a:bodyPr wrap="square">
              <a:spAutoFit/>
            </a:bodyPr>
            <a:lstStyle/>
            <a:p>
              <a:pPr algn="ct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23" name="文本框 20">
              <a:extLst>
                <a:ext uri="{FF2B5EF4-FFF2-40B4-BE49-F238E27FC236}">
                  <a16:creationId xmlns:a16="http://schemas.microsoft.com/office/drawing/2014/main" id="{56FFD682-2AAF-4A9A-A0DD-E068138389E2}"/>
                </a:ext>
              </a:extLst>
            </p:cNvPr>
            <p:cNvSpPr txBox="1"/>
            <p:nvPr/>
          </p:nvSpPr>
          <p:spPr>
            <a:xfrm>
              <a:off x="9052327" y="5166041"/>
              <a:ext cx="1172510" cy="381071"/>
            </a:xfrm>
            <a:prstGeom prst="rect">
              <a:avLst/>
            </a:prstGeom>
            <a:noFill/>
            <a:ln>
              <a:noFill/>
            </a:ln>
          </p:spPr>
          <p:txBody>
            <a:bodyPr wrap="none" lIns="72585" tIns="36293" rIns="72585" bIns="36293">
              <a:spAutoFit/>
            </a:bodyPr>
            <a:lstStyle/>
            <a:p>
              <a:pPr algn="ctr" fontAlgn="auto">
                <a:spcBef>
                  <a:spcPts val="0"/>
                </a:spcBef>
                <a:spcAft>
                  <a:spcPts val="0"/>
                </a:spcAft>
                <a:defRPr/>
              </a:pPr>
              <a:r>
                <a:rPr lang="zh-CN" altLang="en-US" sz="2000" dirty="0">
                  <a:solidFill>
                    <a:schemeClr val="bg1">
                      <a:lumMod val="50000"/>
                    </a:schemeClr>
                  </a:solidFill>
                  <a:latin typeface="+mj-ea"/>
                  <a:ea typeface="+mj-ea"/>
                  <a:sym typeface="宋体" panose="02010600030101010101" pitchFamily="2" charset="-122"/>
                </a:rPr>
                <a:t>添加标题</a:t>
              </a:r>
            </a:p>
          </p:txBody>
        </p:sp>
        <p:sp>
          <p:nvSpPr>
            <p:cNvPr id="24" name="矩形 47">
              <a:extLst>
                <a:ext uri="{FF2B5EF4-FFF2-40B4-BE49-F238E27FC236}">
                  <a16:creationId xmlns:a16="http://schemas.microsoft.com/office/drawing/2014/main" id="{89D4D49C-B86D-4C48-85B0-6C4CC3333E17}"/>
                </a:ext>
              </a:extLst>
            </p:cNvPr>
            <p:cNvSpPr>
              <a:spLocks noChangeArrowheads="1"/>
            </p:cNvSpPr>
            <p:nvPr/>
          </p:nvSpPr>
          <p:spPr bwMode="auto">
            <a:xfrm>
              <a:off x="8773506" y="5654542"/>
              <a:ext cx="2506585" cy="461665"/>
            </a:xfrm>
            <a:prstGeom prst="rect">
              <a:avLst/>
            </a:prstGeom>
            <a:noFill/>
            <a:ln w="9525">
              <a:noFill/>
              <a:miter lim="800000"/>
              <a:headEnd/>
              <a:tailEnd/>
            </a:ln>
            <a:extLst/>
          </p:spPr>
          <p:txBody>
            <a:bodyPr wrap="square">
              <a:spAutoFit/>
            </a:bodyPr>
            <a:lstStyle/>
            <a:p>
              <a:pP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cxnSp>
          <p:nvCxnSpPr>
            <p:cNvPr id="25" name="直接连接符 24">
              <a:extLst>
                <a:ext uri="{FF2B5EF4-FFF2-40B4-BE49-F238E27FC236}">
                  <a16:creationId xmlns:a16="http://schemas.microsoft.com/office/drawing/2014/main" id="{85EB0C88-67D1-40E6-9204-E567D354FE3F}"/>
                </a:ext>
              </a:extLst>
            </p:cNvPr>
            <p:cNvCxnSpPr/>
            <p:nvPr/>
          </p:nvCxnSpPr>
          <p:spPr>
            <a:xfrm>
              <a:off x="1293541" y="3967474"/>
              <a:ext cx="9645805" cy="0"/>
            </a:xfrm>
            <a:prstGeom prst="line">
              <a:avLst/>
            </a:prstGeom>
            <a:grpFill/>
            <a:ln>
              <a:solidFill>
                <a:srgbClr val="585657"/>
              </a:solidFill>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id="{AC7C0CED-4319-4FC3-B8FF-B6EA07530E26}"/>
                </a:ext>
              </a:extLst>
            </p:cNvPr>
            <p:cNvCxnSpPr>
              <a:cxnSpLocks/>
            </p:cNvCxnSpPr>
            <p:nvPr/>
          </p:nvCxnSpPr>
          <p:spPr>
            <a:xfrm>
              <a:off x="5988205" y="1750741"/>
              <a:ext cx="0" cy="4293220"/>
            </a:xfrm>
            <a:prstGeom prst="line">
              <a:avLst/>
            </a:prstGeom>
            <a:grpFill/>
            <a:ln>
              <a:solidFill>
                <a:srgbClr val="58565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1413344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0FC0F70-AC76-4EA2-86EB-0B407A4ACBB5}"/>
              </a:ext>
            </a:extLst>
          </p:cNvPr>
          <p:cNvGrpSpPr/>
          <p:nvPr/>
        </p:nvGrpSpPr>
        <p:grpSpPr>
          <a:xfrm>
            <a:off x="0" y="170822"/>
            <a:ext cx="12190413" cy="759904"/>
            <a:chOff x="0" y="616409"/>
            <a:chExt cx="12190413" cy="759904"/>
          </a:xfrm>
        </p:grpSpPr>
        <p:sp>
          <p:nvSpPr>
            <p:cNvPr id="11" name="矩形 10">
              <a:extLst>
                <a:ext uri="{FF2B5EF4-FFF2-40B4-BE49-F238E27FC236}">
                  <a16:creationId xmlns:a16="http://schemas.microsoft.com/office/drawing/2014/main" id="{84C0791A-6676-4043-BBF1-DD2993D19C98}"/>
                </a:ext>
              </a:extLst>
            </p:cNvPr>
            <p:cNvSpPr/>
            <p:nvPr/>
          </p:nvSpPr>
          <p:spPr>
            <a:xfrm flipV="1">
              <a:off x="0" y="1330594"/>
              <a:ext cx="12190413" cy="45719"/>
            </a:xfrm>
            <a:prstGeom prst="rect">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a:extLst>
                <a:ext uri="{FF2B5EF4-FFF2-40B4-BE49-F238E27FC236}">
                  <a16:creationId xmlns:a16="http://schemas.microsoft.com/office/drawing/2014/main" id="{E9BB0E5B-E5F4-4490-B3C7-C915B81DF5B6}"/>
                </a:ext>
              </a:extLst>
            </p:cNvPr>
            <p:cNvSpPr txBox="1">
              <a:spLocks noChangeArrowheads="1"/>
            </p:cNvSpPr>
            <p:nvPr/>
          </p:nvSpPr>
          <p:spPr bwMode="auto">
            <a:xfrm>
              <a:off x="4467544" y="616409"/>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spc="300">
                  <a:solidFill>
                    <a:srgbClr val="585657"/>
                  </a:solidFill>
                  <a:latin typeface="华文新魏" panose="02010800040101010101" pitchFamily="2" charset="-122"/>
                  <a:ea typeface="华文新魏" panose="02010800040101010101" pitchFamily="2" charset="-122"/>
                  <a:sym typeface="Arial" panose="020B0604020202020204" pitchFamily="34" charset="0"/>
                </a:rPr>
                <a:t>工作完成情况</a:t>
              </a:r>
              <a:endParaRPr lang="zh-CN" altLang="en-US" sz="3600" spc="300" dirty="0">
                <a:solidFill>
                  <a:srgbClr val="585657"/>
                </a:solidFill>
                <a:latin typeface="华文新魏" panose="02010800040101010101" pitchFamily="2" charset="-122"/>
                <a:ea typeface="华文新魏" panose="02010800040101010101" pitchFamily="2" charset="-122"/>
                <a:sym typeface="Arial" panose="020B0604020202020204" pitchFamily="34" charset="0"/>
              </a:endParaRPr>
            </a:p>
          </p:txBody>
        </p:sp>
      </p:grpSp>
      <p:sp>
        <p:nvSpPr>
          <p:cNvPr id="5" name="Freeform 33">
            <a:extLst>
              <a:ext uri="{FF2B5EF4-FFF2-40B4-BE49-F238E27FC236}">
                <a16:creationId xmlns:a16="http://schemas.microsoft.com/office/drawing/2014/main" id="{C17602A6-69A7-477D-AA25-8D2E674AEF2D}"/>
              </a:ext>
            </a:extLst>
          </p:cNvPr>
          <p:cNvSpPr>
            <a:spLocks/>
          </p:cNvSpPr>
          <p:nvPr/>
        </p:nvSpPr>
        <p:spPr bwMode="auto">
          <a:xfrm>
            <a:off x="6750050" y="3802063"/>
            <a:ext cx="733425" cy="104775"/>
          </a:xfrm>
          <a:custGeom>
            <a:avLst/>
            <a:gdLst>
              <a:gd name="T0" fmla="*/ 246 w 246"/>
              <a:gd name="T1" fmla="*/ 0 h 35"/>
              <a:gd name="T2" fmla="*/ 3 w 246"/>
              <a:gd name="T3" fmla="*/ 0 h 35"/>
              <a:gd name="T4" fmla="*/ 3 w 246"/>
              <a:gd name="T5" fmla="*/ 9 h 35"/>
              <a:gd name="T6" fmla="*/ 0 w 246"/>
              <a:gd name="T7" fmla="*/ 35 h 35"/>
              <a:gd name="T8" fmla="*/ 246 w 246"/>
              <a:gd name="T9" fmla="*/ 35 h 35"/>
              <a:gd name="T10" fmla="*/ 244 w 246"/>
              <a:gd name="T11" fmla="*/ 19 h 35"/>
              <a:gd name="T12" fmla="*/ 246 w 246"/>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246" h="35">
                <a:moveTo>
                  <a:pt x="246" y="0"/>
                </a:moveTo>
                <a:cubicBezTo>
                  <a:pt x="3" y="0"/>
                  <a:pt x="3" y="0"/>
                  <a:pt x="3" y="0"/>
                </a:cubicBezTo>
                <a:cubicBezTo>
                  <a:pt x="3" y="3"/>
                  <a:pt x="3" y="6"/>
                  <a:pt x="3" y="9"/>
                </a:cubicBezTo>
                <a:cubicBezTo>
                  <a:pt x="3" y="18"/>
                  <a:pt x="2" y="27"/>
                  <a:pt x="0" y="35"/>
                </a:cubicBezTo>
                <a:cubicBezTo>
                  <a:pt x="246" y="35"/>
                  <a:pt x="246" y="35"/>
                  <a:pt x="246" y="35"/>
                </a:cubicBezTo>
                <a:cubicBezTo>
                  <a:pt x="245" y="30"/>
                  <a:pt x="244" y="25"/>
                  <a:pt x="244" y="19"/>
                </a:cubicBezTo>
                <a:cubicBezTo>
                  <a:pt x="244" y="13"/>
                  <a:pt x="245" y="7"/>
                  <a:pt x="246"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6" name="Freeform 34">
            <a:extLst>
              <a:ext uri="{FF2B5EF4-FFF2-40B4-BE49-F238E27FC236}">
                <a16:creationId xmlns:a16="http://schemas.microsoft.com/office/drawing/2014/main" id="{D1106C21-29AE-4DB9-BF81-E567E7B891B4}"/>
              </a:ext>
            </a:extLst>
          </p:cNvPr>
          <p:cNvSpPr>
            <a:spLocks/>
          </p:cNvSpPr>
          <p:nvPr/>
        </p:nvSpPr>
        <p:spPr bwMode="auto">
          <a:xfrm>
            <a:off x="5281613" y="3802063"/>
            <a:ext cx="769938" cy="104775"/>
          </a:xfrm>
          <a:custGeom>
            <a:avLst/>
            <a:gdLst>
              <a:gd name="T0" fmla="*/ 255 w 258"/>
              <a:gd name="T1" fmla="*/ 0 h 35"/>
              <a:gd name="T2" fmla="*/ 0 w 258"/>
              <a:gd name="T3" fmla="*/ 0 h 35"/>
              <a:gd name="T4" fmla="*/ 2 w 258"/>
              <a:gd name="T5" fmla="*/ 19 h 35"/>
              <a:gd name="T6" fmla="*/ 0 w 258"/>
              <a:gd name="T7" fmla="*/ 35 h 35"/>
              <a:gd name="T8" fmla="*/ 258 w 258"/>
              <a:gd name="T9" fmla="*/ 35 h 35"/>
              <a:gd name="T10" fmla="*/ 255 w 258"/>
              <a:gd name="T11" fmla="*/ 9 h 35"/>
              <a:gd name="T12" fmla="*/ 255 w 258"/>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258" h="35">
                <a:moveTo>
                  <a:pt x="255" y="0"/>
                </a:moveTo>
                <a:cubicBezTo>
                  <a:pt x="0" y="0"/>
                  <a:pt x="0" y="0"/>
                  <a:pt x="0" y="0"/>
                </a:cubicBezTo>
                <a:cubicBezTo>
                  <a:pt x="1" y="7"/>
                  <a:pt x="2" y="13"/>
                  <a:pt x="2" y="19"/>
                </a:cubicBezTo>
                <a:cubicBezTo>
                  <a:pt x="2" y="25"/>
                  <a:pt x="1" y="30"/>
                  <a:pt x="0" y="35"/>
                </a:cubicBezTo>
                <a:cubicBezTo>
                  <a:pt x="258" y="35"/>
                  <a:pt x="258" y="35"/>
                  <a:pt x="258" y="35"/>
                </a:cubicBezTo>
                <a:cubicBezTo>
                  <a:pt x="256" y="27"/>
                  <a:pt x="255" y="18"/>
                  <a:pt x="255" y="9"/>
                </a:cubicBezTo>
                <a:cubicBezTo>
                  <a:pt x="255" y="6"/>
                  <a:pt x="255" y="3"/>
                  <a:pt x="25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7" name="Freeform 35">
            <a:extLst>
              <a:ext uri="{FF2B5EF4-FFF2-40B4-BE49-F238E27FC236}">
                <a16:creationId xmlns:a16="http://schemas.microsoft.com/office/drawing/2014/main" id="{36DA18D9-321B-4A32-8E87-C21FB6A43810}"/>
              </a:ext>
            </a:extLst>
          </p:cNvPr>
          <p:cNvSpPr>
            <a:spLocks/>
          </p:cNvSpPr>
          <p:nvPr/>
        </p:nvSpPr>
        <p:spPr bwMode="auto">
          <a:xfrm>
            <a:off x="8047038" y="3802063"/>
            <a:ext cx="788988" cy="104775"/>
          </a:xfrm>
          <a:custGeom>
            <a:avLst/>
            <a:gdLst>
              <a:gd name="T0" fmla="*/ 264 w 264"/>
              <a:gd name="T1" fmla="*/ 0 h 35"/>
              <a:gd name="T2" fmla="*/ 0 w 264"/>
              <a:gd name="T3" fmla="*/ 0 h 35"/>
              <a:gd name="T4" fmla="*/ 2 w 264"/>
              <a:gd name="T5" fmla="*/ 19 h 35"/>
              <a:gd name="T6" fmla="*/ 0 w 264"/>
              <a:gd name="T7" fmla="*/ 35 h 35"/>
              <a:gd name="T8" fmla="*/ 263 w 264"/>
              <a:gd name="T9" fmla="*/ 35 h 35"/>
              <a:gd name="T10" fmla="*/ 262 w 264"/>
              <a:gd name="T11" fmla="*/ 19 h 35"/>
              <a:gd name="T12" fmla="*/ 264 w 264"/>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264" h="35">
                <a:moveTo>
                  <a:pt x="264" y="0"/>
                </a:moveTo>
                <a:cubicBezTo>
                  <a:pt x="0" y="0"/>
                  <a:pt x="0" y="0"/>
                  <a:pt x="0" y="0"/>
                </a:cubicBezTo>
                <a:cubicBezTo>
                  <a:pt x="1" y="7"/>
                  <a:pt x="2" y="13"/>
                  <a:pt x="2" y="19"/>
                </a:cubicBezTo>
                <a:cubicBezTo>
                  <a:pt x="2" y="25"/>
                  <a:pt x="1" y="30"/>
                  <a:pt x="0" y="35"/>
                </a:cubicBezTo>
                <a:cubicBezTo>
                  <a:pt x="263" y="35"/>
                  <a:pt x="263" y="35"/>
                  <a:pt x="263" y="35"/>
                </a:cubicBezTo>
                <a:cubicBezTo>
                  <a:pt x="262" y="30"/>
                  <a:pt x="262" y="25"/>
                  <a:pt x="262" y="19"/>
                </a:cubicBezTo>
                <a:cubicBezTo>
                  <a:pt x="262" y="13"/>
                  <a:pt x="263" y="7"/>
                  <a:pt x="264"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9" name="Freeform 36">
            <a:extLst>
              <a:ext uri="{FF2B5EF4-FFF2-40B4-BE49-F238E27FC236}">
                <a16:creationId xmlns:a16="http://schemas.microsoft.com/office/drawing/2014/main" id="{2627A0D8-2BA8-4474-9C81-95589572335C}"/>
              </a:ext>
            </a:extLst>
          </p:cNvPr>
          <p:cNvSpPr>
            <a:spLocks/>
          </p:cNvSpPr>
          <p:nvPr/>
        </p:nvSpPr>
        <p:spPr bwMode="auto">
          <a:xfrm>
            <a:off x="2474913" y="3802063"/>
            <a:ext cx="836613" cy="104775"/>
          </a:xfrm>
          <a:custGeom>
            <a:avLst/>
            <a:gdLst>
              <a:gd name="T0" fmla="*/ 280 w 280"/>
              <a:gd name="T1" fmla="*/ 0 h 35"/>
              <a:gd name="T2" fmla="*/ 2 w 280"/>
              <a:gd name="T3" fmla="*/ 0 h 35"/>
              <a:gd name="T4" fmla="*/ 2 w 280"/>
              <a:gd name="T5" fmla="*/ 9 h 35"/>
              <a:gd name="T6" fmla="*/ 0 w 280"/>
              <a:gd name="T7" fmla="*/ 35 h 35"/>
              <a:gd name="T8" fmla="*/ 279 w 280"/>
              <a:gd name="T9" fmla="*/ 35 h 35"/>
              <a:gd name="T10" fmla="*/ 278 w 280"/>
              <a:gd name="T11" fmla="*/ 19 h 35"/>
              <a:gd name="T12" fmla="*/ 280 w 280"/>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280" h="35">
                <a:moveTo>
                  <a:pt x="280" y="0"/>
                </a:moveTo>
                <a:cubicBezTo>
                  <a:pt x="2" y="0"/>
                  <a:pt x="2" y="0"/>
                  <a:pt x="2" y="0"/>
                </a:cubicBezTo>
                <a:cubicBezTo>
                  <a:pt x="2" y="3"/>
                  <a:pt x="2" y="6"/>
                  <a:pt x="2" y="9"/>
                </a:cubicBezTo>
                <a:cubicBezTo>
                  <a:pt x="2" y="18"/>
                  <a:pt x="1" y="27"/>
                  <a:pt x="0" y="35"/>
                </a:cubicBezTo>
                <a:cubicBezTo>
                  <a:pt x="279" y="35"/>
                  <a:pt x="279" y="35"/>
                  <a:pt x="279" y="35"/>
                </a:cubicBezTo>
                <a:cubicBezTo>
                  <a:pt x="278" y="30"/>
                  <a:pt x="278" y="25"/>
                  <a:pt x="278" y="19"/>
                </a:cubicBezTo>
                <a:cubicBezTo>
                  <a:pt x="278" y="13"/>
                  <a:pt x="278" y="7"/>
                  <a:pt x="280"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0" name="Freeform 37">
            <a:extLst>
              <a:ext uri="{FF2B5EF4-FFF2-40B4-BE49-F238E27FC236}">
                <a16:creationId xmlns:a16="http://schemas.microsoft.com/office/drawing/2014/main" id="{5CC60CA0-C82B-4B24-8BFA-6D7C6400A67D}"/>
              </a:ext>
            </a:extLst>
          </p:cNvPr>
          <p:cNvSpPr>
            <a:spLocks/>
          </p:cNvSpPr>
          <p:nvPr/>
        </p:nvSpPr>
        <p:spPr bwMode="auto">
          <a:xfrm>
            <a:off x="3871913" y="3802063"/>
            <a:ext cx="844550" cy="104775"/>
          </a:xfrm>
          <a:custGeom>
            <a:avLst/>
            <a:gdLst>
              <a:gd name="T0" fmla="*/ 283 w 283"/>
              <a:gd name="T1" fmla="*/ 0 h 35"/>
              <a:gd name="T2" fmla="*/ 0 w 283"/>
              <a:gd name="T3" fmla="*/ 0 h 35"/>
              <a:gd name="T4" fmla="*/ 2 w 283"/>
              <a:gd name="T5" fmla="*/ 19 h 35"/>
              <a:gd name="T6" fmla="*/ 1 w 283"/>
              <a:gd name="T7" fmla="*/ 35 h 35"/>
              <a:gd name="T8" fmla="*/ 283 w 283"/>
              <a:gd name="T9" fmla="*/ 35 h 35"/>
              <a:gd name="T10" fmla="*/ 281 w 283"/>
              <a:gd name="T11" fmla="*/ 19 h 35"/>
              <a:gd name="T12" fmla="*/ 283 w 283"/>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283" h="35">
                <a:moveTo>
                  <a:pt x="283" y="0"/>
                </a:moveTo>
                <a:cubicBezTo>
                  <a:pt x="0" y="0"/>
                  <a:pt x="0" y="0"/>
                  <a:pt x="0" y="0"/>
                </a:cubicBezTo>
                <a:cubicBezTo>
                  <a:pt x="1" y="7"/>
                  <a:pt x="2" y="13"/>
                  <a:pt x="2" y="19"/>
                </a:cubicBezTo>
                <a:cubicBezTo>
                  <a:pt x="2" y="25"/>
                  <a:pt x="1" y="30"/>
                  <a:pt x="1" y="35"/>
                </a:cubicBezTo>
                <a:cubicBezTo>
                  <a:pt x="283" y="35"/>
                  <a:pt x="283" y="35"/>
                  <a:pt x="283" y="35"/>
                </a:cubicBezTo>
                <a:cubicBezTo>
                  <a:pt x="282" y="30"/>
                  <a:pt x="281" y="25"/>
                  <a:pt x="281" y="19"/>
                </a:cubicBezTo>
                <a:cubicBezTo>
                  <a:pt x="281" y="13"/>
                  <a:pt x="282" y="7"/>
                  <a:pt x="283"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3" name="Freeform 38">
            <a:extLst>
              <a:ext uri="{FF2B5EF4-FFF2-40B4-BE49-F238E27FC236}">
                <a16:creationId xmlns:a16="http://schemas.microsoft.com/office/drawing/2014/main" id="{284BBC42-C40E-476A-9AEC-EE3DB5134050}"/>
              </a:ext>
            </a:extLst>
          </p:cNvPr>
          <p:cNvSpPr>
            <a:spLocks/>
          </p:cNvSpPr>
          <p:nvPr/>
        </p:nvSpPr>
        <p:spPr bwMode="auto">
          <a:xfrm>
            <a:off x="9396413" y="3802063"/>
            <a:ext cx="762000" cy="104775"/>
          </a:xfrm>
          <a:custGeom>
            <a:avLst/>
            <a:gdLst>
              <a:gd name="T0" fmla="*/ 252 w 255"/>
              <a:gd name="T1" fmla="*/ 0 h 35"/>
              <a:gd name="T2" fmla="*/ 0 w 255"/>
              <a:gd name="T3" fmla="*/ 0 h 35"/>
              <a:gd name="T4" fmla="*/ 2 w 255"/>
              <a:gd name="T5" fmla="*/ 19 h 35"/>
              <a:gd name="T6" fmla="*/ 1 w 255"/>
              <a:gd name="T7" fmla="*/ 35 h 35"/>
              <a:gd name="T8" fmla="*/ 255 w 255"/>
              <a:gd name="T9" fmla="*/ 35 h 35"/>
              <a:gd name="T10" fmla="*/ 252 w 255"/>
              <a:gd name="T11" fmla="*/ 9 h 35"/>
              <a:gd name="T12" fmla="*/ 252 w 25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255" h="35">
                <a:moveTo>
                  <a:pt x="252" y="0"/>
                </a:moveTo>
                <a:cubicBezTo>
                  <a:pt x="0" y="0"/>
                  <a:pt x="0" y="0"/>
                  <a:pt x="0" y="0"/>
                </a:cubicBezTo>
                <a:cubicBezTo>
                  <a:pt x="2" y="7"/>
                  <a:pt x="2" y="13"/>
                  <a:pt x="2" y="19"/>
                </a:cubicBezTo>
                <a:cubicBezTo>
                  <a:pt x="2" y="25"/>
                  <a:pt x="2" y="30"/>
                  <a:pt x="1" y="35"/>
                </a:cubicBezTo>
                <a:cubicBezTo>
                  <a:pt x="255" y="35"/>
                  <a:pt x="255" y="35"/>
                  <a:pt x="255" y="35"/>
                </a:cubicBezTo>
                <a:cubicBezTo>
                  <a:pt x="253" y="27"/>
                  <a:pt x="252" y="18"/>
                  <a:pt x="252" y="9"/>
                </a:cubicBezTo>
                <a:cubicBezTo>
                  <a:pt x="252" y="6"/>
                  <a:pt x="252" y="3"/>
                  <a:pt x="252"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grpSp>
        <p:nvGrpSpPr>
          <p:cNvPr id="14" name="组合 13">
            <a:extLst>
              <a:ext uri="{FF2B5EF4-FFF2-40B4-BE49-F238E27FC236}">
                <a16:creationId xmlns:a16="http://schemas.microsoft.com/office/drawing/2014/main" id="{C0FD5C87-EB34-4645-991B-CFBB2E6ECA6D}"/>
              </a:ext>
            </a:extLst>
          </p:cNvPr>
          <p:cNvGrpSpPr/>
          <p:nvPr/>
        </p:nvGrpSpPr>
        <p:grpSpPr>
          <a:xfrm>
            <a:off x="966634" y="4394601"/>
            <a:ext cx="1998662" cy="1393099"/>
            <a:chOff x="1135479" y="4289425"/>
            <a:chExt cx="1903144" cy="1393099"/>
          </a:xfrm>
        </p:grpSpPr>
        <p:sp>
          <p:nvSpPr>
            <p:cNvPr id="15" name="矩形 14">
              <a:extLst>
                <a:ext uri="{FF2B5EF4-FFF2-40B4-BE49-F238E27FC236}">
                  <a16:creationId xmlns:a16="http://schemas.microsoft.com/office/drawing/2014/main" id="{4312CA29-FDFC-4EC8-876B-1C50E270FC97}"/>
                </a:ext>
              </a:extLst>
            </p:cNvPr>
            <p:cNvSpPr/>
            <p:nvPr/>
          </p:nvSpPr>
          <p:spPr>
            <a:xfrm>
              <a:off x="1916171" y="4289425"/>
              <a:ext cx="1107996" cy="369332"/>
            </a:xfrm>
            <a:prstGeom prst="rect">
              <a:avLst/>
            </a:prstGeom>
          </p:spPr>
          <p:txBody>
            <a:bodyPr wrap="none">
              <a:spAutoFit/>
            </a:bodyPr>
            <a:lstStyle/>
            <a:p>
              <a:pPr algn="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加入标题</a:t>
              </a:r>
            </a:p>
          </p:txBody>
        </p:sp>
        <p:sp>
          <p:nvSpPr>
            <p:cNvPr id="16" name="矩形 15">
              <a:extLst>
                <a:ext uri="{FF2B5EF4-FFF2-40B4-BE49-F238E27FC236}">
                  <a16:creationId xmlns:a16="http://schemas.microsoft.com/office/drawing/2014/main" id="{7EDC3DB8-F496-4268-BAE3-F4DCD135FB34}"/>
                </a:ext>
              </a:extLst>
            </p:cNvPr>
            <p:cNvSpPr/>
            <p:nvPr/>
          </p:nvSpPr>
          <p:spPr>
            <a:xfrm>
              <a:off x="1135479" y="4620695"/>
              <a:ext cx="1903144" cy="1061829"/>
            </a:xfrm>
            <a:prstGeom prst="rect">
              <a:avLst/>
            </a:prstGeom>
          </p:spPr>
          <p:txBody>
            <a:bodyPr wrap="square">
              <a:spAutoFit/>
            </a:bodyPr>
            <a:lstStyle/>
            <a:p>
              <a:pPr algn="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p>
          </p:txBody>
        </p:sp>
      </p:grpSp>
      <p:grpSp>
        <p:nvGrpSpPr>
          <p:cNvPr id="17" name="组合 16">
            <a:extLst>
              <a:ext uri="{FF2B5EF4-FFF2-40B4-BE49-F238E27FC236}">
                <a16:creationId xmlns:a16="http://schemas.microsoft.com/office/drawing/2014/main" id="{498F5C32-1A04-46CD-978A-AE18A441248E}"/>
              </a:ext>
            </a:extLst>
          </p:cNvPr>
          <p:cNvGrpSpPr/>
          <p:nvPr/>
        </p:nvGrpSpPr>
        <p:grpSpPr>
          <a:xfrm>
            <a:off x="2592388" y="2232351"/>
            <a:ext cx="1998662" cy="1393099"/>
            <a:chOff x="1135479" y="4289425"/>
            <a:chExt cx="1903144" cy="1393099"/>
          </a:xfrm>
        </p:grpSpPr>
        <p:sp>
          <p:nvSpPr>
            <p:cNvPr id="18" name="矩形 17">
              <a:extLst>
                <a:ext uri="{FF2B5EF4-FFF2-40B4-BE49-F238E27FC236}">
                  <a16:creationId xmlns:a16="http://schemas.microsoft.com/office/drawing/2014/main" id="{BE3A3AA1-5BFB-4BFE-B625-1FA3A9CEECC0}"/>
                </a:ext>
              </a:extLst>
            </p:cNvPr>
            <p:cNvSpPr/>
            <p:nvPr/>
          </p:nvSpPr>
          <p:spPr>
            <a:xfrm>
              <a:off x="1916171" y="4289425"/>
              <a:ext cx="1107996" cy="369332"/>
            </a:xfrm>
            <a:prstGeom prst="rect">
              <a:avLst/>
            </a:prstGeom>
          </p:spPr>
          <p:txBody>
            <a:bodyPr wrap="none">
              <a:spAutoFit/>
            </a:bodyPr>
            <a:lstStyle/>
            <a:p>
              <a:pPr algn="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加入标题</a:t>
              </a:r>
            </a:p>
          </p:txBody>
        </p:sp>
        <p:sp>
          <p:nvSpPr>
            <p:cNvPr id="19" name="矩形 18">
              <a:extLst>
                <a:ext uri="{FF2B5EF4-FFF2-40B4-BE49-F238E27FC236}">
                  <a16:creationId xmlns:a16="http://schemas.microsoft.com/office/drawing/2014/main" id="{BB693F6C-6E56-4332-96D4-D00A3A96BCCE}"/>
                </a:ext>
              </a:extLst>
            </p:cNvPr>
            <p:cNvSpPr/>
            <p:nvPr/>
          </p:nvSpPr>
          <p:spPr>
            <a:xfrm>
              <a:off x="1135479" y="4620695"/>
              <a:ext cx="1903144" cy="1061829"/>
            </a:xfrm>
            <a:prstGeom prst="rect">
              <a:avLst/>
            </a:prstGeom>
          </p:spPr>
          <p:txBody>
            <a:bodyPr wrap="square">
              <a:spAutoFit/>
            </a:bodyPr>
            <a:lstStyle/>
            <a:p>
              <a:pPr algn="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p>
          </p:txBody>
        </p:sp>
      </p:grpSp>
      <p:grpSp>
        <p:nvGrpSpPr>
          <p:cNvPr id="20" name="组合 19">
            <a:extLst>
              <a:ext uri="{FF2B5EF4-FFF2-40B4-BE49-F238E27FC236}">
                <a16:creationId xmlns:a16="http://schemas.microsoft.com/office/drawing/2014/main" id="{ECB8CE4F-65CA-4335-8682-E065A30F70B3}"/>
              </a:ext>
            </a:extLst>
          </p:cNvPr>
          <p:cNvGrpSpPr/>
          <p:nvPr/>
        </p:nvGrpSpPr>
        <p:grpSpPr>
          <a:xfrm>
            <a:off x="3744439" y="4383088"/>
            <a:ext cx="1998662" cy="1393099"/>
            <a:chOff x="1135479" y="4289425"/>
            <a:chExt cx="1903144" cy="1393099"/>
          </a:xfrm>
        </p:grpSpPr>
        <p:sp>
          <p:nvSpPr>
            <p:cNvPr id="21" name="矩形 20">
              <a:extLst>
                <a:ext uri="{FF2B5EF4-FFF2-40B4-BE49-F238E27FC236}">
                  <a16:creationId xmlns:a16="http://schemas.microsoft.com/office/drawing/2014/main" id="{BA2117A7-7FD1-47CD-B09A-E09083E8840E}"/>
                </a:ext>
              </a:extLst>
            </p:cNvPr>
            <p:cNvSpPr/>
            <p:nvPr/>
          </p:nvSpPr>
          <p:spPr>
            <a:xfrm>
              <a:off x="1916171" y="4289425"/>
              <a:ext cx="1107996" cy="369332"/>
            </a:xfrm>
            <a:prstGeom prst="rect">
              <a:avLst/>
            </a:prstGeom>
          </p:spPr>
          <p:txBody>
            <a:bodyPr wrap="none">
              <a:spAutoFit/>
            </a:bodyPr>
            <a:lstStyle/>
            <a:p>
              <a:pPr algn="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加入标题</a:t>
              </a:r>
            </a:p>
          </p:txBody>
        </p:sp>
        <p:sp>
          <p:nvSpPr>
            <p:cNvPr id="22" name="矩形 21">
              <a:extLst>
                <a:ext uri="{FF2B5EF4-FFF2-40B4-BE49-F238E27FC236}">
                  <a16:creationId xmlns:a16="http://schemas.microsoft.com/office/drawing/2014/main" id="{5C549365-4FC6-46B6-9110-DDB5396D049E}"/>
                </a:ext>
              </a:extLst>
            </p:cNvPr>
            <p:cNvSpPr/>
            <p:nvPr/>
          </p:nvSpPr>
          <p:spPr>
            <a:xfrm>
              <a:off x="1135479" y="4620695"/>
              <a:ext cx="1903144" cy="1061829"/>
            </a:xfrm>
            <a:prstGeom prst="rect">
              <a:avLst/>
            </a:prstGeom>
          </p:spPr>
          <p:txBody>
            <a:bodyPr wrap="square">
              <a:spAutoFit/>
            </a:bodyPr>
            <a:lstStyle/>
            <a:p>
              <a:pPr algn="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p>
          </p:txBody>
        </p:sp>
      </p:grpSp>
      <p:grpSp>
        <p:nvGrpSpPr>
          <p:cNvPr id="23" name="组合 22">
            <a:extLst>
              <a:ext uri="{FF2B5EF4-FFF2-40B4-BE49-F238E27FC236}">
                <a16:creationId xmlns:a16="http://schemas.microsoft.com/office/drawing/2014/main" id="{BE522F65-5586-4EB4-B6EB-1D1A3A59FFD2}"/>
              </a:ext>
            </a:extLst>
          </p:cNvPr>
          <p:cNvGrpSpPr/>
          <p:nvPr/>
        </p:nvGrpSpPr>
        <p:grpSpPr>
          <a:xfrm>
            <a:off x="5400675" y="2232351"/>
            <a:ext cx="1998662" cy="1393099"/>
            <a:chOff x="1135479" y="4289425"/>
            <a:chExt cx="1903144" cy="1393099"/>
          </a:xfrm>
        </p:grpSpPr>
        <p:sp>
          <p:nvSpPr>
            <p:cNvPr id="24" name="矩形 23">
              <a:extLst>
                <a:ext uri="{FF2B5EF4-FFF2-40B4-BE49-F238E27FC236}">
                  <a16:creationId xmlns:a16="http://schemas.microsoft.com/office/drawing/2014/main" id="{F04F54DD-480A-4FEB-BBF9-8EE636E09828}"/>
                </a:ext>
              </a:extLst>
            </p:cNvPr>
            <p:cNvSpPr/>
            <p:nvPr/>
          </p:nvSpPr>
          <p:spPr>
            <a:xfrm>
              <a:off x="1916171" y="4289425"/>
              <a:ext cx="1107996" cy="369332"/>
            </a:xfrm>
            <a:prstGeom prst="rect">
              <a:avLst/>
            </a:prstGeom>
          </p:spPr>
          <p:txBody>
            <a:bodyPr wrap="none">
              <a:spAutoFit/>
            </a:bodyPr>
            <a:lstStyle/>
            <a:p>
              <a:pPr algn="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加入标题</a:t>
              </a:r>
            </a:p>
          </p:txBody>
        </p:sp>
        <p:sp>
          <p:nvSpPr>
            <p:cNvPr id="25" name="矩形 24">
              <a:extLst>
                <a:ext uri="{FF2B5EF4-FFF2-40B4-BE49-F238E27FC236}">
                  <a16:creationId xmlns:a16="http://schemas.microsoft.com/office/drawing/2014/main" id="{C0FE961B-3277-4EF8-A5D2-CAB227BC7D87}"/>
                </a:ext>
              </a:extLst>
            </p:cNvPr>
            <p:cNvSpPr/>
            <p:nvPr/>
          </p:nvSpPr>
          <p:spPr>
            <a:xfrm>
              <a:off x="1135479" y="4620695"/>
              <a:ext cx="1903144" cy="1061829"/>
            </a:xfrm>
            <a:prstGeom prst="rect">
              <a:avLst/>
            </a:prstGeom>
          </p:spPr>
          <p:txBody>
            <a:bodyPr wrap="square">
              <a:spAutoFit/>
            </a:bodyPr>
            <a:lstStyle/>
            <a:p>
              <a:pPr algn="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p>
          </p:txBody>
        </p:sp>
      </p:grpSp>
      <p:grpSp>
        <p:nvGrpSpPr>
          <p:cNvPr id="26" name="组合 25">
            <a:extLst>
              <a:ext uri="{FF2B5EF4-FFF2-40B4-BE49-F238E27FC236}">
                <a16:creationId xmlns:a16="http://schemas.microsoft.com/office/drawing/2014/main" id="{D5DE1695-7996-4043-AA21-B35AEA197057}"/>
              </a:ext>
            </a:extLst>
          </p:cNvPr>
          <p:cNvGrpSpPr/>
          <p:nvPr/>
        </p:nvGrpSpPr>
        <p:grpSpPr>
          <a:xfrm>
            <a:off x="6498507" y="4420001"/>
            <a:ext cx="1998662" cy="1393099"/>
            <a:chOff x="1135479" y="4289425"/>
            <a:chExt cx="1903144" cy="1393099"/>
          </a:xfrm>
        </p:grpSpPr>
        <p:sp>
          <p:nvSpPr>
            <p:cNvPr id="27" name="矩形 26">
              <a:extLst>
                <a:ext uri="{FF2B5EF4-FFF2-40B4-BE49-F238E27FC236}">
                  <a16:creationId xmlns:a16="http://schemas.microsoft.com/office/drawing/2014/main" id="{AC8DF72A-2408-4B86-9405-50E331C7071E}"/>
                </a:ext>
              </a:extLst>
            </p:cNvPr>
            <p:cNvSpPr/>
            <p:nvPr/>
          </p:nvSpPr>
          <p:spPr>
            <a:xfrm>
              <a:off x="1916171" y="4289425"/>
              <a:ext cx="1107996" cy="369332"/>
            </a:xfrm>
            <a:prstGeom prst="rect">
              <a:avLst/>
            </a:prstGeom>
          </p:spPr>
          <p:txBody>
            <a:bodyPr wrap="none">
              <a:spAutoFit/>
            </a:bodyPr>
            <a:lstStyle/>
            <a:p>
              <a:pPr algn="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加入标题</a:t>
              </a:r>
            </a:p>
          </p:txBody>
        </p:sp>
        <p:sp>
          <p:nvSpPr>
            <p:cNvPr id="28" name="矩形 27">
              <a:extLst>
                <a:ext uri="{FF2B5EF4-FFF2-40B4-BE49-F238E27FC236}">
                  <a16:creationId xmlns:a16="http://schemas.microsoft.com/office/drawing/2014/main" id="{17BADB9A-2216-4567-B130-354DB4E73DCD}"/>
                </a:ext>
              </a:extLst>
            </p:cNvPr>
            <p:cNvSpPr/>
            <p:nvPr/>
          </p:nvSpPr>
          <p:spPr>
            <a:xfrm>
              <a:off x="1135479" y="4620695"/>
              <a:ext cx="1903144" cy="1061829"/>
            </a:xfrm>
            <a:prstGeom prst="rect">
              <a:avLst/>
            </a:prstGeom>
          </p:spPr>
          <p:txBody>
            <a:bodyPr wrap="square">
              <a:spAutoFit/>
            </a:bodyPr>
            <a:lstStyle/>
            <a:p>
              <a:pPr algn="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p>
          </p:txBody>
        </p:sp>
      </p:grpSp>
      <p:grpSp>
        <p:nvGrpSpPr>
          <p:cNvPr id="29" name="组合 28">
            <a:extLst>
              <a:ext uri="{FF2B5EF4-FFF2-40B4-BE49-F238E27FC236}">
                <a16:creationId xmlns:a16="http://schemas.microsoft.com/office/drawing/2014/main" id="{5B064384-85F1-4F6C-A980-4DF6B61FE15D}"/>
              </a:ext>
            </a:extLst>
          </p:cNvPr>
          <p:cNvGrpSpPr/>
          <p:nvPr/>
        </p:nvGrpSpPr>
        <p:grpSpPr>
          <a:xfrm>
            <a:off x="8116888" y="2232351"/>
            <a:ext cx="1998662" cy="1393099"/>
            <a:chOff x="1135479" y="4289425"/>
            <a:chExt cx="1903144" cy="1393099"/>
          </a:xfrm>
        </p:grpSpPr>
        <p:sp>
          <p:nvSpPr>
            <p:cNvPr id="30" name="矩形 29">
              <a:extLst>
                <a:ext uri="{FF2B5EF4-FFF2-40B4-BE49-F238E27FC236}">
                  <a16:creationId xmlns:a16="http://schemas.microsoft.com/office/drawing/2014/main" id="{DA5D3560-C96E-41F3-917C-138371A16647}"/>
                </a:ext>
              </a:extLst>
            </p:cNvPr>
            <p:cNvSpPr/>
            <p:nvPr/>
          </p:nvSpPr>
          <p:spPr>
            <a:xfrm>
              <a:off x="1916171" y="4289425"/>
              <a:ext cx="1107996" cy="369332"/>
            </a:xfrm>
            <a:prstGeom prst="rect">
              <a:avLst/>
            </a:prstGeom>
          </p:spPr>
          <p:txBody>
            <a:bodyPr wrap="none">
              <a:spAutoFit/>
            </a:bodyPr>
            <a:lstStyle/>
            <a:p>
              <a:pPr algn="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加入标题</a:t>
              </a:r>
            </a:p>
          </p:txBody>
        </p:sp>
        <p:sp>
          <p:nvSpPr>
            <p:cNvPr id="31" name="矩形 30">
              <a:extLst>
                <a:ext uri="{FF2B5EF4-FFF2-40B4-BE49-F238E27FC236}">
                  <a16:creationId xmlns:a16="http://schemas.microsoft.com/office/drawing/2014/main" id="{CA8CBE52-5E90-47F2-BB6C-9C4787DA9091}"/>
                </a:ext>
              </a:extLst>
            </p:cNvPr>
            <p:cNvSpPr/>
            <p:nvPr/>
          </p:nvSpPr>
          <p:spPr>
            <a:xfrm>
              <a:off x="1135479" y="4620695"/>
              <a:ext cx="1903144" cy="1061829"/>
            </a:xfrm>
            <a:prstGeom prst="rect">
              <a:avLst/>
            </a:prstGeom>
          </p:spPr>
          <p:txBody>
            <a:bodyPr wrap="square">
              <a:spAutoFit/>
            </a:bodyPr>
            <a:lstStyle/>
            <a:p>
              <a:pPr algn="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p>
          </p:txBody>
        </p:sp>
      </p:grpSp>
      <p:grpSp>
        <p:nvGrpSpPr>
          <p:cNvPr id="32" name="组合 31">
            <a:extLst>
              <a:ext uri="{FF2B5EF4-FFF2-40B4-BE49-F238E27FC236}">
                <a16:creationId xmlns:a16="http://schemas.microsoft.com/office/drawing/2014/main" id="{0E0E3FD7-931F-4F30-90C4-4F50082F722F}"/>
              </a:ext>
            </a:extLst>
          </p:cNvPr>
          <p:cNvGrpSpPr/>
          <p:nvPr/>
        </p:nvGrpSpPr>
        <p:grpSpPr>
          <a:xfrm>
            <a:off x="9116219" y="4423368"/>
            <a:ext cx="1998662" cy="1393099"/>
            <a:chOff x="1135479" y="4289425"/>
            <a:chExt cx="1903144" cy="1393099"/>
          </a:xfrm>
        </p:grpSpPr>
        <p:sp>
          <p:nvSpPr>
            <p:cNvPr id="33" name="矩形 32">
              <a:extLst>
                <a:ext uri="{FF2B5EF4-FFF2-40B4-BE49-F238E27FC236}">
                  <a16:creationId xmlns:a16="http://schemas.microsoft.com/office/drawing/2014/main" id="{6DAC1E4E-3B65-424C-9161-EDBBE27279AF}"/>
                </a:ext>
              </a:extLst>
            </p:cNvPr>
            <p:cNvSpPr/>
            <p:nvPr/>
          </p:nvSpPr>
          <p:spPr>
            <a:xfrm>
              <a:off x="1916171" y="4289425"/>
              <a:ext cx="1107996" cy="369332"/>
            </a:xfrm>
            <a:prstGeom prst="rect">
              <a:avLst/>
            </a:prstGeom>
          </p:spPr>
          <p:txBody>
            <a:bodyPr wrap="none">
              <a:spAutoFit/>
            </a:bodyPr>
            <a:lstStyle/>
            <a:p>
              <a:pPr algn="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加入标题</a:t>
              </a:r>
            </a:p>
          </p:txBody>
        </p:sp>
        <p:sp>
          <p:nvSpPr>
            <p:cNvPr id="34" name="矩形 33">
              <a:extLst>
                <a:ext uri="{FF2B5EF4-FFF2-40B4-BE49-F238E27FC236}">
                  <a16:creationId xmlns:a16="http://schemas.microsoft.com/office/drawing/2014/main" id="{277F466A-9CC1-4CB4-95DB-050ADA6C7ADD}"/>
                </a:ext>
              </a:extLst>
            </p:cNvPr>
            <p:cNvSpPr/>
            <p:nvPr/>
          </p:nvSpPr>
          <p:spPr>
            <a:xfrm>
              <a:off x="1135479" y="4620695"/>
              <a:ext cx="1903144" cy="1061829"/>
            </a:xfrm>
            <a:prstGeom prst="rect">
              <a:avLst/>
            </a:prstGeom>
          </p:spPr>
          <p:txBody>
            <a:bodyPr wrap="square">
              <a:spAutoFit/>
            </a:bodyPr>
            <a:lstStyle/>
            <a:p>
              <a:pPr algn="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p>
          </p:txBody>
        </p:sp>
      </p:grpSp>
      <p:grpSp>
        <p:nvGrpSpPr>
          <p:cNvPr id="35" name="组合 34">
            <a:extLst>
              <a:ext uri="{FF2B5EF4-FFF2-40B4-BE49-F238E27FC236}">
                <a16:creationId xmlns:a16="http://schemas.microsoft.com/office/drawing/2014/main" id="{ED708D59-9F41-4961-A1C0-E67B3B7B837C}"/>
              </a:ext>
            </a:extLst>
          </p:cNvPr>
          <p:cNvGrpSpPr/>
          <p:nvPr/>
        </p:nvGrpSpPr>
        <p:grpSpPr>
          <a:xfrm>
            <a:off x="7477125" y="3570288"/>
            <a:ext cx="576263" cy="581025"/>
            <a:chOff x="7286625" y="3570288"/>
            <a:chExt cx="576263" cy="581025"/>
          </a:xfrm>
          <a:solidFill>
            <a:schemeClr val="bg1"/>
          </a:solidFill>
        </p:grpSpPr>
        <p:sp>
          <p:nvSpPr>
            <p:cNvPr id="36" name="Freeform 44">
              <a:extLst>
                <a:ext uri="{FF2B5EF4-FFF2-40B4-BE49-F238E27FC236}">
                  <a16:creationId xmlns:a16="http://schemas.microsoft.com/office/drawing/2014/main" id="{5600AEB2-172B-45C7-A7BE-1ED9B8F0E37E}"/>
                </a:ext>
              </a:extLst>
            </p:cNvPr>
            <p:cNvSpPr>
              <a:spLocks/>
            </p:cNvSpPr>
            <p:nvPr/>
          </p:nvSpPr>
          <p:spPr bwMode="auto">
            <a:xfrm>
              <a:off x="7286625" y="3570288"/>
              <a:ext cx="576263" cy="581025"/>
            </a:xfrm>
            <a:custGeom>
              <a:avLst/>
              <a:gdLst>
                <a:gd name="T0" fmla="*/ 191 w 193"/>
                <a:gd name="T1" fmla="*/ 77 h 193"/>
                <a:gd name="T2" fmla="*/ 97 w 193"/>
                <a:gd name="T3" fmla="*/ 0 h 193"/>
                <a:gd name="T4" fmla="*/ 2 w 193"/>
                <a:gd name="T5" fmla="*/ 77 h 193"/>
                <a:gd name="T6" fmla="*/ 0 w 193"/>
                <a:gd name="T7" fmla="*/ 96 h 193"/>
                <a:gd name="T8" fmla="*/ 2 w 193"/>
                <a:gd name="T9" fmla="*/ 112 h 193"/>
                <a:gd name="T10" fmla="*/ 97 w 193"/>
                <a:gd name="T11" fmla="*/ 193 h 193"/>
                <a:gd name="T12" fmla="*/ 191 w 193"/>
                <a:gd name="T13" fmla="*/ 112 h 193"/>
                <a:gd name="T14" fmla="*/ 193 w 193"/>
                <a:gd name="T15" fmla="*/ 96 h 193"/>
                <a:gd name="T16" fmla="*/ 191 w 193"/>
                <a:gd name="T17" fmla="*/ 77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3">
                  <a:moveTo>
                    <a:pt x="191" y="77"/>
                  </a:moveTo>
                  <a:cubicBezTo>
                    <a:pt x="182" y="33"/>
                    <a:pt x="143" y="0"/>
                    <a:pt x="97" y="0"/>
                  </a:cubicBezTo>
                  <a:cubicBezTo>
                    <a:pt x="50" y="0"/>
                    <a:pt x="11" y="33"/>
                    <a:pt x="2" y="77"/>
                  </a:cubicBezTo>
                  <a:cubicBezTo>
                    <a:pt x="1" y="84"/>
                    <a:pt x="0" y="90"/>
                    <a:pt x="0" y="96"/>
                  </a:cubicBezTo>
                  <a:cubicBezTo>
                    <a:pt x="0" y="102"/>
                    <a:pt x="1" y="107"/>
                    <a:pt x="2" y="112"/>
                  </a:cubicBezTo>
                  <a:cubicBezTo>
                    <a:pt x="9" y="158"/>
                    <a:pt x="49" y="193"/>
                    <a:pt x="97" y="193"/>
                  </a:cubicBezTo>
                  <a:cubicBezTo>
                    <a:pt x="144" y="193"/>
                    <a:pt x="184" y="158"/>
                    <a:pt x="191" y="112"/>
                  </a:cubicBezTo>
                  <a:cubicBezTo>
                    <a:pt x="192" y="107"/>
                    <a:pt x="193" y="102"/>
                    <a:pt x="193" y="96"/>
                  </a:cubicBezTo>
                  <a:cubicBezTo>
                    <a:pt x="193" y="90"/>
                    <a:pt x="192" y="84"/>
                    <a:pt x="191" y="77"/>
                  </a:cubicBezTo>
                  <a:close/>
                </a:path>
              </a:pathLst>
            </a:cu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latin typeface="微软雅黑" panose="020B0503020204020204" pitchFamily="34" charset="-122"/>
                <a:ea typeface="微软雅黑" panose="020B0503020204020204" pitchFamily="34" charset="-122"/>
              </a:endParaRPr>
            </a:p>
          </p:txBody>
        </p:sp>
        <p:sp>
          <p:nvSpPr>
            <p:cNvPr id="37" name="Freeform 172">
              <a:extLst>
                <a:ext uri="{FF2B5EF4-FFF2-40B4-BE49-F238E27FC236}">
                  <a16:creationId xmlns:a16="http://schemas.microsoft.com/office/drawing/2014/main" id="{FC357BE9-319F-4818-9B5E-DA1E33B08FA0}"/>
                </a:ext>
              </a:extLst>
            </p:cNvPr>
            <p:cNvSpPr>
              <a:spLocks noChangeAspect="1" noEditPoints="1"/>
            </p:cNvSpPr>
            <p:nvPr/>
          </p:nvSpPr>
          <p:spPr bwMode="auto">
            <a:xfrm>
              <a:off x="7476256" y="3756143"/>
              <a:ext cx="197001" cy="209314"/>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grpFill/>
            <a:ln>
              <a:noFill/>
            </a:ln>
            <a:effectLs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38" name="组合 37">
            <a:extLst>
              <a:ext uri="{FF2B5EF4-FFF2-40B4-BE49-F238E27FC236}">
                <a16:creationId xmlns:a16="http://schemas.microsoft.com/office/drawing/2014/main" id="{B3922DD7-318C-4E98-81FF-0DB874B1D00F}"/>
              </a:ext>
            </a:extLst>
          </p:cNvPr>
          <p:cNvGrpSpPr/>
          <p:nvPr/>
        </p:nvGrpSpPr>
        <p:grpSpPr>
          <a:xfrm>
            <a:off x="10148888" y="3467100"/>
            <a:ext cx="715963" cy="723900"/>
            <a:chOff x="9958388" y="3467100"/>
            <a:chExt cx="715963" cy="723900"/>
          </a:xfrm>
          <a:solidFill>
            <a:schemeClr val="bg1"/>
          </a:solidFill>
        </p:grpSpPr>
        <p:sp>
          <p:nvSpPr>
            <p:cNvPr id="39" name="Freeform 41">
              <a:extLst>
                <a:ext uri="{FF2B5EF4-FFF2-40B4-BE49-F238E27FC236}">
                  <a16:creationId xmlns:a16="http://schemas.microsoft.com/office/drawing/2014/main" id="{CC6D1D5F-3128-4C86-A229-B553CC939D16}"/>
                </a:ext>
              </a:extLst>
            </p:cNvPr>
            <p:cNvSpPr>
              <a:spLocks/>
            </p:cNvSpPr>
            <p:nvPr/>
          </p:nvSpPr>
          <p:spPr bwMode="auto">
            <a:xfrm>
              <a:off x="9958388" y="3467100"/>
              <a:ext cx="715963" cy="723900"/>
            </a:xfrm>
            <a:custGeom>
              <a:avLst/>
              <a:gdLst>
                <a:gd name="T0" fmla="*/ 120 w 240"/>
                <a:gd name="T1" fmla="*/ 0 h 240"/>
                <a:gd name="T2" fmla="*/ 0 w 240"/>
                <a:gd name="T3" fmla="*/ 111 h 240"/>
                <a:gd name="T4" fmla="*/ 0 w 240"/>
                <a:gd name="T5" fmla="*/ 120 h 240"/>
                <a:gd name="T6" fmla="*/ 3 w 240"/>
                <a:gd name="T7" fmla="*/ 146 h 240"/>
                <a:gd name="T8" fmla="*/ 120 w 240"/>
                <a:gd name="T9" fmla="*/ 240 h 240"/>
                <a:gd name="T10" fmla="*/ 240 w 240"/>
                <a:gd name="T11" fmla="*/ 120 h 240"/>
                <a:gd name="T12" fmla="*/ 120 w 240"/>
                <a:gd name="T13" fmla="*/ 0 h 240"/>
              </a:gdLst>
              <a:ahLst/>
              <a:cxnLst>
                <a:cxn ang="0">
                  <a:pos x="T0" y="T1"/>
                </a:cxn>
                <a:cxn ang="0">
                  <a:pos x="T2" y="T3"/>
                </a:cxn>
                <a:cxn ang="0">
                  <a:pos x="T4" y="T5"/>
                </a:cxn>
                <a:cxn ang="0">
                  <a:pos x="T6" y="T7"/>
                </a:cxn>
                <a:cxn ang="0">
                  <a:pos x="T8" y="T9"/>
                </a:cxn>
                <a:cxn ang="0">
                  <a:pos x="T10" y="T11"/>
                </a:cxn>
                <a:cxn ang="0">
                  <a:pos x="T12" y="T13"/>
                </a:cxn>
              </a:cxnLst>
              <a:rect l="0" t="0" r="r" b="b"/>
              <a:pathLst>
                <a:path w="240" h="240">
                  <a:moveTo>
                    <a:pt x="120" y="0"/>
                  </a:moveTo>
                  <a:cubicBezTo>
                    <a:pt x="57" y="0"/>
                    <a:pt x="5" y="49"/>
                    <a:pt x="0" y="111"/>
                  </a:cubicBezTo>
                  <a:cubicBezTo>
                    <a:pt x="0" y="114"/>
                    <a:pt x="0" y="117"/>
                    <a:pt x="0" y="120"/>
                  </a:cubicBezTo>
                  <a:cubicBezTo>
                    <a:pt x="0" y="129"/>
                    <a:pt x="1" y="138"/>
                    <a:pt x="3" y="146"/>
                  </a:cubicBezTo>
                  <a:cubicBezTo>
                    <a:pt x="15" y="200"/>
                    <a:pt x="63" y="240"/>
                    <a:pt x="120" y="240"/>
                  </a:cubicBezTo>
                  <a:cubicBezTo>
                    <a:pt x="186" y="240"/>
                    <a:pt x="240" y="186"/>
                    <a:pt x="240" y="120"/>
                  </a:cubicBezTo>
                  <a:cubicBezTo>
                    <a:pt x="240" y="54"/>
                    <a:pt x="186" y="0"/>
                    <a:pt x="120" y="0"/>
                  </a:cubicBezTo>
                  <a:close/>
                </a:path>
              </a:pathLst>
            </a:cu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latin typeface="微软雅黑" panose="020B0503020204020204" pitchFamily="34" charset="-122"/>
                <a:ea typeface="微软雅黑" panose="020B0503020204020204" pitchFamily="34" charset="-122"/>
              </a:endParaRPr>
            </a:p>
          </p:txBody>
        </p:sp>
        <p:sp>
          <p:nvSpPr>
            <p:cNvPr id="40" name="Freeform 119">
              <a:extLst>
                <a:ext uri="{FF2B5EF4-FFF2-40B4-BE49-F238E27FC236}">
                  <a16:creationId xmlns:a16="http://schemas.microsoft.com/office/drawing/2014/main" id="{9CC73A2A-2FDA-49E7-838B-17682F2E860B}"/>
                </a:ext>
              </a:extLst>
            </p:cNvPr>
            <p:cNvSpPr>
              <a:spLocks noChangeAspect="1" noEditPoints="1"/>
            </p:cNvSpPr>
            <p:nvPr/>
          </p:nvSpPr>
          <p:spPr bwMode="auto">
            <a:xfrm>
              <a:off x="10217869" y="3759698"/>
              <a:ext cx="197001" cy="138705"/>
            </a:xfrm>
            <a:custGeom>
              <a:avLst/>
              <a:gdLst>
                <a:gd name="T0" fmla="*/ 65 w 91"/>
                <a:gd name="T1" fmla="*/ 9 h 64"/>
                <a:gd name="T2" fmla="*/ 34 w 91"/>
                <a:gd name="T3" fmla="*/ 9 h 64"/>
                <a:gd name="T4" fmla="*/ 27 w 91"/>
                <a:gd name="T5" fmla="*/ 0 h 64"/>
                <a:gd name="T6" fmla="*/ 5 w 91"/>
                <a:gd name="T7" fmla="*/ 0 h 64"/>
                <a:gd name="T8" fmla="*/ 0 w 91"/>
                <a:gd name="T9" fmla="*/ 4 h 64"/>
                <a:gd name="T10" fmla="*/ 0 w 91"/>
                <a:gd name="T11" fmla="*/ 50 h 64"/>
                <a:gd name="T12" fmla="*/ 4 w 91"/>
                <a:gd name="T13" fmla="*/ 54 h 64"/>
                <a:gd name="T14" fmla="*/ 14 w 91"/>
                <a:gd name="T15" fmla="*/ 25 h 64"/>
                <a:gd name="T16" fmla="*/ 20 w 91"/>
                <a:gd name="T17" fmla="*/ 18 h 64"/>
                <a:gd name="T18" fmla="*/ 29 w 91"/>
                <a:gd name="T19" fmla="*/ 14 h 64"/>
                <a:gd name="T20" fmla="*/ 60 w 91"/>
                <a:gd name="T21" fmla="*/ 14 h 64"/>
                <a:gd name="T22" fmla="*/ 65 w 91"/>
                <a:gd name="T23" fmla="*/ 9 h 64"/>
                <a:gd name="T24" fmla="*/ 72 w 91"/>
                <a:gd name="T25" fmla="*/ 15 h 64"/>
                <a:gd name="T26" fmla="*/ 66 w 91"/>
                <a:gd name="T27" fmla="*/ 15 h 64"/>
                <a:gd name="T28" fmla="*/ 79 w 91"/>
                <a:gd name="T29" fmla="*/ 1 h 64"/>
                <a:gd name="T30" fmla="*/ 90 w 91"/>
                <a:gd name="T31" fmla="*/ 15 h 64"/>
                <a:gd name="T32" fmla="*/ 85 w 91"/>
                <a:gd name="T33" fmla="*/ 15 h 64"/>
                <a:gd name="T34" fmla="*/ 59 w 91"/>
                <a:gd name="T35" fmla="*/ 36 h 64"/>
                <a:gd name="T36" fmla="*/ 59 w 91"/>
                <a:gd name="T37" fmla="*/ 33 h 64"/>
                <a:gd name="T38" fmla="*/ 72 w 91"/>
                <a:gd name="T39" fmla="*/ 15 h 64"/>
                <a:gd name="T40" fmla="*/ 79 w 91"/>
                <a:gd name="T41" fmla="*/ 64 h 64"/>
                <a:gd name="T42" fmla="*/ 11 w 91"/>
                <a:gd name="T43" fmla="*/ 64 h 64"/>
                <a:gd name="T44" fmla="*/ 22 w 91"/>
                <a:gd name="T45" fmla="*/ 31 h 64"/>
                <a:gd name="T46" fmla="*/ 26 w 91"/>
                <a:gd name="T47" fmla="*/ 26 h 64"/>
                <a:gd name="T48" fmla="*/ 33 w 91"/>
                <a:gd name="T49" fmla="*/ 23 h 64"/>
                <a:gd name="T50" fmla="*/ 63 w 91"/>
                <a:gd name="T51" fmla="*/ 23 h 64"/>
                <a:gd name="T52" fmla="*/ 57 w 91"/>
                <a:gd name="T53" fmla="*/ 28 h 64"/>
                <a:gd name="T54" fmla="*/ 54 w 91"/>
                <a:gd name="T55" fmla="*/ 30 h 64"/>
                <a:gd name="T56" fmla="*/ 54 w 91"/>
                <a:gd name="T57" fmla="*/ 41 h 64"/>
                <a:gd name="T58" fmla="*/ 59 w 91"/>
                <a:gd name="T59" fmla="*/ 41 h 64"/>
                <a:gd name="T60" fmla="*/ 87 w 91"/>
                <a:gd name="T61" fmla="*/ 23 h 64"/>
                <a:gd name="T62" fmla="*/ 89 w 91"/>
                <a:gd name="T63" fmla="*/ 24 h 64"/>
                <a:gd name="T64" fmla="*/ 91 w 91"/>
                <a:gd name="T65" fmla="*/ 25 h 64"/>
                <a:gd name="T66" fmla="*/ 91 w 91"/>
                <a:gd name="T67" fmla="*/ 28 h 64"/>
                <a:gd name="T68" fmla="*/ 91 w 91"/>
                <a:gd name="T69" fmla="*/ 30 h 64"/>
                <a:gd name="T70" fmla="*/ 79 w 91"/>
                <a:gd name="T71"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1" h="64">
                  <a:moveTo>
                    <a:pt x="65" y="9"/>
                  </a:moveTo>
                  <a:cubicBezTo>
                    <a:pt x="34" y="9"/>
                    <a:pt x="34" y="9"/>
                    <a:pt x="34" y="9"/>
                  </a:cubicBezTo>
                  <a:cubicBezTo>
                    <a:pt x="27" y="0"/>
                    <a:pt x="27" y="0"/>
                    <a:pt x="27" y="0"/>
                  </a:cubicBezTo>
                  <a:cubicBezTo>
                    <a:pt x="5" y="0"/>
                    <a:pt x="5" y="0"/>
                    <a:pt x="5" y="0"/>
                  </a:cubicBezTo>
                  <a:cubicBezTo>
                    <a:pt x="2" y="0"/>
                    <a:pt x="0" y="2"/>
                    <a:pt x="0" y="4"/>
                  </a:cubicBezTo>
                  <a:cubicBezTo>
                    <a:pt x="0" y="50"/>
                    <a:pt x="0" y="50"/>
                    <a:pt x="0" y="50"/>
                  </a:cubicBezTo>
                  <a:cubicBezTo>
                    <a:pt x="0" y="52"/>
                    <a:pt x="2" y="54"/>
                    <a:pt x="4" y="54"/>
                  </a:cubicBezTo>
                  <a:cubicBezTo>
                    <a:pt x="14" y="25"/>
                    <a:pt x="14" y="25"/>
                    <a:pt x="14" y="25"/>
                  </a:cubicBezTo>
                  <a:cubicBezTo>
                    <a:pt x="15" y="22"/>
                    <a:pt x="17" y="20"/>
                    <a:pt x="20" y="18"/>
                  </a:cubicBezTo>
                  <a:cubicBezTo>
                    <a:pt x="22" y="16"/>
                    <a:pt x="26" y="14"/>
                    <a:pt x="29" y="14"/>
                  </a:cubicBezTo>
                  <a:cubicBezTo>
                    <a:pt x="60" y="14"/>
                    <a:pt x="60" y="14"/>
                    <a:pt x="60" y="14"/>
                  </a:cubicBezTo>
                  <a:cubicBezTo>
                    <a:pt x="65" y="9"/>
                    <a:pt x="65" y="9"/>
                    <a:pt x="65" y="9"/>
                  </a:cubicBezTo>
                  <a:close/>
                  <a:moveTo>
                    <a:pt x="72" y="15"/>
                  </a:moveTo>
                  <a:cubicBezTo>
                    <a:pt x="66" y="15"/>
                    <a:pt x="66" y="15"/>
                    <a:pt x="66" y="15"/>
                  </a:cubicBezTo>
                  <a:cubicBezTo>
                    <a:pt x="79" y="1"/>
                    <a:pt x="79" y="1"/>
                    <a:pt x="79" y="1"/>
                  </a:cubicBezTo>
                  <a:cubicBezTo>
                    <a:pt x="90" y="15"/>
                    <a:pt x="90" y="15"/>
                    <a:pt x="90" y="15"/>
                  </a:cubicBezTo>
                  <a:cubicBezTo>
                    <a:pt x="85" y="15"/>
                    <a:pt x="85" y="15"/>
                    <a:pt x="85" y="15"/>
                  </a:cubicBezTo>
                  <a:cubicBezTo>
                    <a:pt x="82" y="28"/>
                    <a:pt x="72" y="35"/>
                    <a:pt x="59" y="36"/>
                  </a:cubicBezTo>
                  <a:cubicBezTo>
                    <a:pt x="59" y="33"/>
                    <a:pt x="59" y="33"/>
                    <a:pt x="59" y="33"/>
                  </a:cubicBezTo>
                  <a:cubicBezTo>
                    <a:pt x="66" y="29"/>
                    <a:pt x="70" y="23"/>
                    <a:pt x="72" y="15"/>
                  </a:cubicBezTo>
                  <a:close/>
                  <a:moveTo>
                    <a:pt x="79" y="64"/>
                  </a:moveTo>
                  <a:cubicBezTo>
                    <a:pt x="11" y="64"/>
                    <a:pt x="11" y="64"/>
                    <a:pt x="11" y="64"/>
                  </a:cubicBezTo>
                  <a:cubicBezTo>
                    <a:pt x="22" y="31"/>
                    <a:pt x="22" y="31"/>
                    <a:pt x="22" y="31"/>
                  </a:cubicBezTo>
                  <a:cubicBezTo>
                    <a:pt x="23" y="29"/>
                    <a:pt x="24" y="27"/>
                    <a:pt x="26" y="26"/>
                  </a:cubicBezTo>
                  <a:cubicBezTo>
                    <a:pt x="28" y="24"/>
                    <a:pt x="31" y="23"/>
                    <a:pt x="33" y="23"/>
                  </a:cubicBezTo>
                  <a:cubicBezTo>
                    <a:pt x="63" y="23"/>
                    <a:pt x="63" y="23"/>
                    <a:pt x="63" y="23"/>
                  </a:cubicBezTo>
                  <a:cubicBezTo>
                    <a:pt x="61" y="25"/>
                    <a:pt x="59" y="27"/>
                    <a:pt x="57" y="28"/>
                  </a:cubicBezTo>
                  <a:cubicBezTo>
                    <a:pt x="54" y="30"/>
                    <a:pt x="54" y="30"/>
                    <a:pt x="54" y="30"/>
                  </a:cubicBezTo>
                  <a:cubicBezTo>
                    <a:pt x="54" y="41"/>
                    <a:pt x="54" y="41"/>
                    <a:pt x="54" y="41"/>
                  </a:cubicBezTo>
                  <a:cubicBezTo>
                    <a:pt x="59" y="41"/>
                    <a:pt x="59" y="41"/>
                    <a:pt x="59" y="41"/>
                  </a:cubicBezTo>
                  <a:cubicBezTo>
                    <a:pt x="72" y="40"/>
                    <a:pt x="82" y="34"/>
                    <a:pt x="87" y="23"/>
                  </a:cubicBezTo>
                  <a:cubicBezTo>
                    <a:pt x="88" y="23"/>
                    <a:pt x="88" y="24"/>
                    <a:pt x="89" y="24"/>
                  </a:cubicBezTo>
                  <a:cubicBezTo>
                    <a:pt x="89" y="24"/>
                    <a:pt x="90" y="25"/>
                    <a:pt x="91" y="25"/>
                  </a:cubicBezTo>
                  <a:cubicBezTo>
                    <a:pt x="91" y="26"/>
                    <a:pt x="91" y="27"/>
                    <a:pt x="91" y="28"/>
                  </a:cubicBezTo>
                  <a:cubicBezTo>
                    <a:pt x="91" y="28"/>
                    <a:pt x="91" y="29"/>
                    <a:pt x="91" y="30"/>
                  </a:cubicBezTo>
                  <a:lnTo>
                    <a:pt x="79" y="64"/>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41" name="组合 40">
            <a:extLst>
              <a:ext uri="{FF2B5EF4-FFF2-40B4-BE49-F238E27FC236}">
                <a16:creationId xmlns:a16="http://schemas.microsoft.com/office/drawing/2014/main" id="{2782EBA4-1334-4353-93D6-D8B5833DE8C4}"/>
              </a:ext>
            </a:extLst>
          </p:cNvPr>
          <p:cNvGrpSpPr/>
          <p:nvPr/>
        </p:nvGrpSpPr>
        <p:grpSpPr>
          <a:xfrm>
            <a:off x="8829675" y="3570288"/>
            <a:ext cx="573088" cy="581025"/>
            <a:chOff x="8639175" y="3570288"/>
            <a:chExt cx="573088" cy="581025"/>
          </a:xfrm>
          <a:solidFill>
            <a:schemeClr val="bg1"/>
          </a:solidFill>
        </p:grpSpPr>
        <p:sp>
          <p:nvSpPr>
            <p:cNvPr id="42" name="Freeform 45">
              <a:extLst>
                <a:ext uri="{FF2B5EF4-FFF2-40B4-BE49-F238E27FC236}">
                  <a16:creationId xmlns:a16="http://schemas.microsoft.com/office/drawing/2014/main" id="{BC58E0B8-2F47-4227-B445-10E31901C46C}"/>
                </a:ext>
              </a:extLst>
            </p:cNvPr>
            <p:cNvSpPr>
              <a:spLocks/>
            </p:cNvSpPr>
            <p:nvPr/>
          </p:nvSpPr>
          <p:spPr bwMode="auto">
            <a:xfrm>
              <a:off x="8639175" y="3570288"/>
              <a:ext cx="573088" cy="581025"/>
            </a:xfrm>
            <a:custGeom>
              <a:avLst/>
              <a:gdLst>
                <a:gd name="T0" fmla="*/ 190 w 192"/>
                <a:gd name="T1" fmla="*/ 77 h 193"/>
                <a:gd name="T2" fmla="*/ 96 w 192"/>
                <a:gd name="T3" fmla="*/ 0 h 193"/>
                <a:gd name="T4" fmla="*/ 2 w 192"/>
                <a:gd name="T5" fmla="*/ 77 h 193"/>
                <a:gd name="T6" fmla="*/ 0 w 192"/>
                <a:gd name="T7" fmla="*/ 96 h 193"/>
                <a:gd name="T8" fmla="*/ 1 w 192"/>
                <a:gd name="T9" fmla="*/ 112 h 193"/>
                <a:gd name="T10" fmla="*/ 96 w 192"/>
                <a:gd name="T11" fmla="*/ 193 h 193"/>
                <a:gd name="T12" fmla="*/ 191 w 192"/>
                <a:gd name="T13" fmla="*/ 112 h 193"/>
                <a:gd name="T14" fmla="*/ 192 w 192"/>
                <a:gd name="T15" fmla="*/ 96 h 193"/>
                <a:gd name="T16" fmla="*/ 190 w 192"/>
                <a:gd name="T17" fmla="*/ 77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3">
                  <a:moveTo>
                    <a:pt x="190" y="77"/>
                  </a:moveTo>
                  <a:cubicBezTo>
                    <a:pt x="182" y="33"/>
                    <a:pt x="143" y="0"/>
                    <a:pt x="96" y="0"/>
                  </a:cubicBezTo>
                  <a:cubicBezTo>
                    <a:pt x="50" y="0"/>
                    <a:pt x="11" y="33"/>
                    <a:pt x="2" y="77"/>
                  </a:cubicBezTo>
                  <a:cubicBezTo>
                    <a:pt x="1" y="84"/>
                    <a:pt x="0" y="90"/>
                    <a:pt x="0" y="96"/>
                  </a:cubicBezTo>
                  <a:cubicBezTo>
                    <a:pt x="0" y="102"/>
                    <a:pt x="0" y="107"/>
                    <a:pt x="1" y="112"/>
                  </a:cubicBezTo>
                  <a:cubicBezTo>
                    <a:pt x="9" y="158"/>
                    <a:pt x="48" y="193"/>
                    <a:pt x="96" y="193"/>
                  </a:cubicBezTo>
                  <a:cubicBezTo>
                    <a:pt x="144" y="193"/>
                    <a:pt x="184" y="158"/>
                    <a:pt x="191" y="112"/>
                  </a:cubicBezTo>
                  <a:cubicBezTo>
                    <a:pt x="192" y="107"/>
                    <a:pt x="192" y="102"/>
                    <a:pt x="192" y="96"/>
                  </a:cubicBezTo>
                  <a:cubicBezTo>
                    <a:pt x="192" y="90"/>
                    <a:pt x="192" y="84"/>
                    <a:pt x="190" y="77"/>
                  </a:cubicBezTo>
                  <a:close/>
                </a:path>
              </a:pathLst>
            </a:cu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latin typeface="微软雅黑" panose="020B0503020204020204" pitchFamily="34" charset="-122"/>
                <a:ea typeface="微软雅黑" panose="020B0503020204020204" pitchFamily="34" charset="-122"/>
              </a:endParaRPr>
            </a:p>
          </p:txBody>
        </p:sp>
        <p:sp>
          <p:nvSpPr>
            <p:cNvPr id="43" name="Freeform 157">
              <a:extLst>
                <a:ext uri="{FF2B5EF4-FFF2-40B4-BE49-F238E27FC236}">
                  <a16:creationId xmlns:a16="http://schemas.microsoft.com/office/drawing/2014/main" id="{4531F074-0DFA-462E-AC55-C851B169399B}"/>
                </a:ext>
              </a:extLst>
            </p:cNvPr>
            <p:cNvSpPr>
              <a:spLocks noChangeAspect="1" noEditPoints="1"/>
            </p:cNvSpPr>
            <p:nvPr/>
          </p:nvSpPr>
          <p:spPr bwMode="auto">
            <a:xfrm>
              <a:off x="8827219" y="3752126"/>
              <a:ext cx="197001" cy="217349"/>
            </a:xfrm>
            <a:custGeom>
              <a:avLst/>
              <a:gdLst>
                <a:gd name="T0" fmla="*/ 25 w 99"/>
                <a:gd name="T1" fmla="*/ 58 h 109"/>
                <a:gd name="T2" fmla="*/ 15 w 99"/>
                <a:gd name="T3" fmla="*/ 61 h 109"/>
                <a:gd name="T4" fmla="*/ 51 w 99"/>
                <a:gd name="T5" fmla="*/ 55 h 109"/>
                <a:gd name="T6" fmla="*/ 63 w 99"/>
                <a:gd name="T7" fmla="*/ 46 h 109"/>
                <a:gd name="T8" fmla="*/ 56 w 99"/>
                <a:gd name="T9" fmla="*/ 59 h 109"/>
                <a:gd name="T10" fmla="*/ 51 w 99"/>
                <a:gd name="T11" fmla="*/ 67 h 109"/>
                <a:gd name="T12" fmla="*/ 46 w 99"/>
                <a:gd name="T13" fmla="*/ 57 h 109"/>
                <a:gd name="T14" fmla="*/ 38 w 99"/>
                <a:gd name="T15" fmla="*/ 37 h 109"/>
                <a:gd name="T16" fmla="*/ 51 w 99"/>
                <a:gd name="T17" fmla="*/ 55 h 109"/>
                <a:gd name="T18" fmla="*/ 42 w 99"/>
                <a:gd name="T19" fmla="*/ 33 h 109"/>
                <a:gd name="T20" fmla="*/ 42 w 99"/>
                <a:gd name="T21" fmla="*/ 0 h 109"/>
                <a:gd name="T22" fmla="*/ 15 w 99"/>
                <a:gd name="T23" fmla="*/ 25 h 109"/>
                <a:gd name="T24" fmla="*/ 15 w 99"/>
                <a:gd name="T25" fmla="*/ 94 h 109"/>
                <a:gd name="T26" fmla="*/ 84 w 99"/>
                <a:gd name="T27" fmla="*/ 94 h 109"/>
                <a:gd name="T28" fmla="*/ 97 w 99"/>
                <a:gd name="T29" fmla="*/ 73 h 109"/>
                <a:gd name="T30" fmla="*/ 85 w 99"/>
                <a:gd name="T31" fmla="*/ 71 h 109"/>
                <a:gd name="T32" fmla="*/ 49 w 99"/>
                <a:gd name="T33" fmla="*/ 97 h 109"/>
                <a:gd name="T34" fmla="*/ 12 w 99"/>
                <a:gd name="T35" fmla="*/ 60 h 109"/>
                <a:gd name="T36" fmla="*/ 42 w 99"/>
                <a:gd name="T37" fmla="*/ 22 h 109"/>
                <a:gd name="T38" fmla="*/ 85 w 99"/>
                <a:gd name="T39" fmla="*/ 47 h 109"/>
                <a:gd name="T40" fmla="*/ 95 w 99"/>
                <a:gd name="T41" fmla="*/ 41 h 109"/>
                <a:gd name="T42" fmla="*/ 98 w 99"/>
                <a:gd name="T43" fmla="*/ 53 h 109"/>
                <a:gd name="T44" fmla="*/ 87 w 99"/>
                <a:gd name="T45" fmla="*/ 56 h 109"/>
                <a:gd name="T46" fmla="*/ 87 w 99"/>
                <a:gd name="T47" fmla="*/ 67 h 109"/>
                <a:gd name="T48" fmla="*/ 87 w 99"/>
                <a:gd name="T49" fmla="*/ 59 h 109"/>
                <a:gd name="T50" fmla="*/ 99 w 99"/>
                <a:gd name="T51" fmla="*/ 57 h 109"/>
                <a:gd name="T52" fmla="*/ 99 w 99"/>
                <a:gd name="T53" fmla="*/ 60 h 109"/>
                <a:gd name="T54" fmla="*/ 97 w 99"/>
                <a:gd name="T55" fmla="*/ 71 h 109"/>
                <a:gd name="T56" fmla="*/ 87 w 99"/>
                <a:gd name="T57" fmla="*/ 67 h 109"/>
                <a:gd name="T58" fmla="*/ 80 w 99"/>
                <a:gd name="T59" fmla="*/ 37 h 109"/>
                <a:gd name="T60" fmla="*/ 88 w 99"/>
                <a:gd name="T61" fmla="*/ 28 h 109"/>
                <a:gd name="T62" fmla="*/ 94 w 99"/>
                <a:gd name="T63" fmla="*/ 38 h 109"/>
                <a:gd name="T64" fmla="*/ 84 w 99"/>
                <a:gd name="T65" fmla="*/ 44 h 109"/>
                <a:gd name="T66" fmla="*/ 77 w 99"/>
                <a:gd name="T67" fmla="*/ 34 h 109"/>
                <a:gd name="T68" fmla="*/ 71 w 99"/>
                <a:gd name="T69" fmla="*/ 28 h 109"/>
                <a:gd name="T70" fmla="*/ 76 w 99"/>
                <a:gd name="T71" fmla="*/ 18 h 109"/>
                <a:gd name="T72" fmla="*/ 84 w 99"/>
                <a:gd name="T73" fmla="*/ 25 h 109"/>
                <a:gd name="T74" fmla="*/ 86 w 99"/>
                <a:gd name="T75" fmla="*/ 27 h 109"/>
                <a:gd name="T76" fmla="*/ 50 w 99"/>
                <a:gd name="T77" fmla="*/ 93 h 109"/>
                <a:gd name="T78" fmla="*/ 53 w 99"/>
                <a:gd name="T79" fmla="*/ 83 h 109"/>
                <a:gd name="T80" fmla="*/ 50 w 99"/>
                <a:gd name="T81" fmla="*/ 93 h 109"/>
                <a:gd name="T82" fmla="*/ 67 w 99"/>
                <a:gd name="T83" fmla="*/ 76 h 109"/>
                <a:gd name="T84" fmla="*/ 77 w 99"/>
                <a:gd name="T85" fmla="*/ 81 h 109"/>
                <a:gd name="T86" fmla="*/ 25 w 99"/>
                <a:gd name="T87" fmla="*/ 83 h 109"/>
                <a:gd name="T88" fmla="*/ 34 w 99"/>
                <a:gd name="T89" fmla="*/ 78 h 109"/>
                <a:gd name="T90" fmla="*/ 25 w 99"/>
                <a:gd name="T91" fmla="*/ 83 h 109"/>
                <a:gd name="T92" fmla="*/ 33 w 99"/>
                <a:gd name="T93" fmla="*/ 40 h 109"/>
                <a:gd name="T94" fmla="*/ 23 w 99"/>
                <a:gd name="T95" fmla="*/ 36 h 109"/>
                <a:gd name="T96" fmla="*/ 75 w 99"/>
                <a:gd name="T97" fmla="*/ 34 h 109"/>
                <a:gd name="T98" fmla="*/ 66 w 99"/>
                <a:gd name="T99" fmla="*/ 39 h 109"/>
                <a:gd name="T100" fmla="*/ 75 w 99"/>
                <a:gd name="T101" fmla="*/ 34 h 109"/>
                <a:gd name="T102" fmla="*/ 75 w 99"/>
                <a:gd name="T103" fmla="*/ 59 h 109"/>
                <a:gd name="T104" fmla="*/ 85 w 99"/>
                <a:gd name="T105"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109">
                  <a:moveTo>
                    <a:pt x="15" y="58"/>
                  </a:moveTo>
                  <a:cubicBezTo>
                    <a:pt x="25" y="58"/>
                    <a:pt x="25" y="58"/>
                    <a:pt x="25" y="58"/>
                  </a:cubicBezTo>
                  <a:cubicBezTo>
                    <a:pt x="25" y="61"/>
                    <a:pt x="25" y="61"/>
                    <a:pt x="25" y="61"/>
                  </a:cubicBezTo>
                  <a:cubicBezTo>
                    <a:pt x="15" y="61"/>
                    <a:pt x="15" y="61"/>
                    <a:pt x="15" y="61"/>
                  </a:cubicBezTo>
                  <a:cubicBezTo>
                    <a:pt x="15" y="58"/>
                    <a:pt x="15" y="58"/>
                    <a:pt x="15" y="58"/>
                  </a:cubicBezTo>
                  <a:close/>
                  <a:moveTo>
                    <a:pt x="51" y="55"/>
                  </a:moveTo>
                  <a:cubicBezTo>
                    <a:pt x="52" y="55"/>
                    <a:pt x="52" y="55"/>
                    <a:pt x="53" y="55"/>
                  </a:cubicBezTo>
                  <a:cubicBezTo>
                    <a:pt x="56" y="52"/>
                    <a:pt x="60" y="48"/>
                    <a:pt x="63" y="46"/>
                  </a:cubicBezTo>
                  <a:cubicBezTo>
                    <a:pt x="64" y="46"/>
                    <a:pt x="65" y="47"/>
                    <a:pt x="66" y="48"/>
                  </a:cubicBezTo>
                  <a:cubicBezTo>
                    <a:pt x="63" y="53"/>
                    <a:pt x="60" y="56"/>
                    <a:pt x="56" y="59"/>
                  </a:cubicBezTo>
                  <a:cubicBezTo>
                    <a:pt x="57" y="60"/>
                    <a:pt x="57" y="60"/>
                    <a:pt x="57" y="61"/>
                  </a:cubicBezTo>
                  <a:cubicBezTo>
                    <a:pt x="57" y="64"/>
                    <a:pt x="54" y="67"/>
                    <a:pt x="51" y="67"/>
                  </a:cubicBezTo>
                  <a:cubicBezTo>
                    <a:pt x="47" y="67"/>
                    <a:pt x="45" y="64"/>
                    <a:pt x="45" y="61"/>
                  </a:cubicBezTo>
                  <a:cubicBezTo>
                    <a:pt x="45" y="59"/>
                    <a:pt x="45" y="58"/>
                    <a:pt x="46" y="57"/>
                  </a:cubicBezTo>
                  <a:cubicBezTo>
                    <a:pt x="41" y="51"/>
                    <a:pt x="38" y="45"/>
                    <a:pt x="35" y="38"/>
                  </a:cubicBezTo>
                  <a:cubicBezTo>
                    <a:pt x="36" y="38"/>
                    <a:pt x="37" y="37"/>
                    <a:pt x="38" y="37"/>
                  </a:cubicBezTo>
                  <a:cubicBezTo>
                    <a:pt x="42" y="42"/>
                    <a:pt x="46" y="49"/>
                    <a:pt x="49" y="55"/>
                  </a:cubicBezTo>
                  <a:cubicBezTo>
                    <a:pt x="49" y="55"/>
                    <a:pt x="50" y="55"/>
                    <a:pt x="51" y="55"/>
                  </a:cubicBezTo>
                  <a:close/>
                  <a:moveTo>
                    <a:pt x="42" y="22"/>
                  </a:moveTo>
                  <a:cubicBezTo>
                    <a:pt x="42" y="33"/>
                    <a:pt x="42" y="33"/>
                    <a:pt x="42" y="33"/>
                  </a:cubicBezTo>
                  <a:cubicBezTo>
                    <a:pt x="70" y="17"/>
                    <a:pt x="70" y="17"/>
                    <a:pt x="70" y="17"/>
                  </a:cubicBezTo>
                  <a:cubicBezTo>
                    <a:pt x="42" y="0"/>
                    <a:pt x="42" y="0"/>
                    <a:pt x="42" y="0"/>
                  </a:cubicBezTo>
                  <a:cubicBezTo>
                    <a:pt x="42" y="11"/>
                    <a:pt x="42" y="11"/>
                    <a:pt x="42" y="11"/>
                  </a:cubicBezTo>
                  <a:cubicBezTo>
                    <a:pt x="32" y="12"/>
                    <a:pt x="22" y="17"/>
                    <a:pt x="15" y="25"/>
                  </a:cubicBezTo>
                  <a:cubicBezTo>
                    <a:pt x="5" y="34"/>
                    <a:pt x="0" y="46"/>
                    <a:pt x="0" y="60"/>
                  </a:cubicBezTo>
                  <a:cubicBezTo>
                    <a:pt x="0" y="73"/>
                    <a:pt x="5" y="85"/>
                    <a:pt x="15" y="94"/>
                  </a:cubicBezTo>
                  <a:cubicBezTo>
                    <a:pt x="24" y="104"/>
                    <a:pt x="36" y="109"/>
                    <a:pt x="49" y="109"/>
                  </a:cubicBezTo>
                  <a:cubicBezTo>
                    <a:pt x="63" y="109"/>
                    <a:pt x="75" y="104"/>
                    <a:pt x="84" y="94"/>
                  </a:cubicBezTo>
                  <a:cubicBezTo>
                    <a:pt x="90" y="89"/>
                    <a:pt x="94" y="82"/>
                    <a:pt x="96" y="75"/>
                  </a:cubicBezTo>
                  <a:cubicBezTo>
                    <a:pt x="97" y="73"/>
                    <a:pt x="97" y="73"/>
                    <a:pt x="97" y="73"/>
                  </a:cubicBezTo>
                  <a:cubicBezTo>
                    <a:pt x="86" y="70"/>
                    <a:pt x="86" y="70"/>
                    <a:pt x="86" y="70"/>
                  </a:cubicBezTo>
                  <a:cubicBezTo>
                    <a:pt x="85" y="71"/>
                    <a:pt x="85" y="71"/>
                    <a:pt x="85" y="71"/>
                  </a:cubicBezTo>
                  <a:cubicBezTo>
                    <a:pt x="84" y="77"/>
                    <a:pt x="80" y="82"/>
                    <a:pt x="76" y="86"/>
                  </a:cubicBezTo>
                  <a:cubicBezTo>
                    <a:pt x="69" y="93"/>
                    <a:pt x="60" y="97"/>
                    <a:pt x="49" y="97"/>
                  </a:cubicBezTo>
                  <a:cubicBezTo>
                    <a:pt x="39" y="97"/>
                    <a:pt x="30" y="93"/>
                    <a:pt x="23" y="86"/>
                  </a:cubicBezTo>
                  <a:cubicBezTo>
                    <a:pt x="16" y="79"/>
                    <a:pt x="12" y="70"/>
                    <a:pt x="12" y="60"/>
                  </a:cubicBezTo>
                  <a:cubicBezTo>
                    <a:pt x="12" y="50"/>
                    <a:pt x="16" y="40"/>
                    <a:pt x="23" y="33"/>
                  </a:cubicBezTo>
                  <a:cubicBezTo>
                    <a:pt x="28" y="28"/>
                    <a:pt x="35" y="24"/>
                    <a:pt x="42" y="22"/>
                  </a:cubicBezTo>
                  <a:close/>
                  <a:moveTo>
                    <a:pt x="87" y="54"/>
                  </a:moveTo>
                  <a:cubicBezTo>
                    <a:pt x="87" y="52"/>
                    <a:pt x="86" y="49"/>
                    <a:pt x="85" y="47"/>
                  </a:cubicBezTo>
                  <a:cubicBezTo>
                    <a:pt x="84" y="45"/>
                    <a:pt x="84" y="45"/>
                    <a:pt x="84" y="45"/>
                  </a:cubicBezTo>
                  <a:cubicBezTo>
                    <a:pt x="95" y="41"/>
                    <a:pt x="95" y="41"/>
                    <a:pt x="95" y="41"/>
                  </a:cubicBezTo>
                  <a:cubicBezTo>
                    <a:pt x="96" y="43"/>
                    <a:pt x="96" y="43"/>
                    <a:pt x="96" y="43"/>
                  </a:cubicBezTo>
                  <a:cubicBezTo>
                    <a:pt x="97" y="46"/>
                    <a:pt x="98" y="50"/>
                    <a:pt x="98" y="53"/>
                  </a:cubicBezTo>
                  <a:cubicBezTo>
                    <a:pt x="99" y="55"/>
                    <a:pt x="99" y="55"/>
                    <a:pt x="99" y="55"/>
                  </a:cubicBezTo>
                  <a:cubicBezTo>
                    <a:pt x="87" y="56"/>
                    <a:pt x="87" y="56"/>
                    <a:pt x="87" y="56"/>
                  </a:cubicBezTo>
                  <a:cubicBezTo>
                    <a:pt x="87" y="54"/>
                    <a:pt x="87" y="54"/>
                    <a:pt x="87" y="54"/>
                  </a:cubicBezTo>
                  <a:close/>
                  <a:moveTo>
                    <a:pt x="87" y="67"/>
                  </a:moveTo>
                  <a:cubicBezTo>
                    <a:pt x="87" y="64"/>
                    <a:pt x="87" y="62"/>
                    <a:pt x="87" y="60"/>
                  </a:cubicBezTo>
                  <a:cubicBezTo>
                    <a:pt x="87" y="59"/>
                    <a:pt x="87" y="59"/>
                    <a:pt x="87" y="59"/>
                  </a:cubicBezTo>
                  <a:cubicBezTo>
                    <a:pt x="87" y="57"/>
                    <a:pt x="87" y="57"/>
                    <a:pt x="87" y="57"/>
                  </a:cubicBezTo>
                  <a:cubicBezTo>
                    <a:pt x="99" y="57"/>
                    <a:pt x="99" y="57"/>
                    <a:pt x="99" y="57"/>
                  </a:cubicBezTo>
                  <a:cubicBezTo>
                    <a:pt x="99" y="59"/>
                    <a:pt x="99" y="59"/>
                    <a:pt x="99" y="59"/>
                  </a:cubicBezTo>
                  <a:cubicBezTo>
                    <a:pt x="99" y="59"/>
                    <a:pt x="99" y="59"/>
                    <a:pt x="99" y="60"/>
                  </a:cubicBezTo>
                  <a:cubicBezTo>
                    <a:pt x="99" y="63"/>
                    <a:pt x="99" y="66"/>
                    <a:pt x="98" y="69"/>
                  </a:cubicBezTo>
                  <a:cubicBezTo>
                    <a:pt x="97" y="71"/>
                    <a:pt x="97" y="71"/>
                    <a:pt x="97" y="71"/>
                  </a:cubicBezTo>
                  <a:cubicBezTo>
                    <a:pt x="86" y="68"/>
                    <a:pt x="86" y="68"/>
                    <a:pt x="86" y="68"/>
                  </a:cubicBezTo>
                  <a:cubicBezTo>
                    <a:pt x="87" y="67"/>
                    <a:pt x="87" y="67"/>
                    <a:pt x="87" y="67"/>
                  </a:cubicBezTo>
                  <a:close/>
                  <a:moveTo>
                    <a:pt x="83" y="42"/>
                  </a:moveTo>
                  <a:cubicBezTo>
                    <a:pt x="82" y="40"/>
                    <a:pt x="81" y="38"/>
                    <a:pt x="80" y="37"/>
                  </a:cubicBezTo>
                  <a:cubicBezTo>
                    <a:pt x="78" y="35"/>
                    <a:pt x="78" y="35"/>
                    <a:pt x="78" y="35"/>
                  </a:cubicBezTo>
                  <a:cubicBezTo>
                    <a:pt x="88" y="28"/>
                    <a:pt x="88" y="28"/>
                    <a:pt x="88" y="28"/>
                  </a:cubicBezTo>
                  <a:cubicBezTo>
                    <a:pt x="89" y="30"/>
                    <a:pt x="89" y="30"/>
                    <a:pt x="89" y="30"/>
                  </a:cubicBezTo>
                  <a:cubicBezTo>
                    <a:pt x="91" y="32"/>
                    <a:pt x="92" y="35"/>
                    <a:pt x="94" y="38"/>
                  </a:cubicBezTo>
                  <a:cubicBezTo>
                    <a:pt x="95" y="40"/>
                    <a:pt x="95" y="40"/>
                    <a:pt x="95" y="40"/>
                  </a:cubicBezTo>
                  <a:cubicBezTo>
                    <a:pt x="84" y="44"/>
                    <a:pt x="84" y="44"/>
                    <a:pt x="84" y="44"/>
                  </a:cubicBezTo>
                  <a:cubicBezTo>
                    <a:pt x="83" y="42"/>
                    <a:pt x="83" y="42"/>
                    <a:pt x="83" y="42"/>
                  </a:cubicBezTo>
                  <a:close/>
                  <a:moveTo>
                    <a:pt x="77" y="34"/>
                  </a:moveTo>
                  <a:cubicBezTo>
                    <a:pt x="76" y="33"/>
                    <a:pt x="76" y="33"/>
                    <a:pt x="76" y="33"/>
                  </a:cubicBezTo>
                  <a:cubicBezTo>
                    <a:pt x="75" y="31"/>
                    <a:pt x="73" y="30"/>
                    <a:pt x="71" y="28"/>
                  </a:cubicBezTo>
                  <a:cubicBezTo>
                    <a:pt x="69" y="27"/>
                    <a:pt x="69" y="27"/>
                    <a:pt x="69" y="27"/>
                  </a:cubicBezTo>
                  <a:cubicBezTo>
                    <a:pt x="76" y="18"/>
                    <a:pt x="76" y="18"/>
                    <a:pt x="76" y="18"/>
                  </a:cubicBezTo>
                  <a:cubicBezTo>
                    <a:pt x="78" y="19"/>
                    <a:pt x="78" y="19"/>
                    <a:pt x="78" y="19"/>
                  </a:cubicBezTo>
                  <a:cubicBezTo>
                    <a:pt x="80" y="21"/>
                    <a:pt x="82" y="23"/>
                    <a:pt x="84" y="25"/>
                  </a:cubicBezTo>
                  <a:cubicBezTo>
                    <a:pt x="85" y="25"/>
                    <a:pt x="85" y="25"/>
                    <a:pt x="85" y="25"/>
                  </a:cubicBezTo>
                  <a:cubicBezTo>
                    <a:pt x="86" y="27"/>
                    <a:pt x="86" y="27"/>
                    <a:pt x="86" y="27"/>
                  </a:cubicBezTo>
                  <a:cubicBezTo>
                    <a:pt x="77" y="34"/>
                    <a:pt x="77" y="34"/>
                    <a:pt x="77" y="34"/>
                  </a:cubicBezTo>
                  <a:close/>
                  <a:moveTo>
                    <a:pt x="50" y="93"/>
                  </a:moveTo>
                  <a:cubicBezTo>
                    <a:pt x="50" y="83"/>
                    <a:pt x="50" y="83"/>
                    <a:pt x="50" y="83"/>
                  </a:cubicBezTo>
                  <a:cubicBezTo>
                    <a:pt x="53" y="83"/>
                    <a:pt x="53" y="83"/>
                    <a:pt x="53" y="83"/>
                  </a:cubicBezTo>
                  <a:cubicBezTo>
                    <a:pt x="53" y="93"/>
                    <a:pt x="53" y="93"/>
                    <a:pt x="53" y="93"/>
                  </a:cubicBezTo>
                  <a:cubicBezTo>
                    <a:pt x="50" y="93"/>
                    <a:pt x="50" y="93"/>
                    <a:pt x="50" y="93"/>
                  </a:cubicBezTo>
                  <a:close/>
                  <a:moveTo>
                    <a:pt x="74" y="83"/>
                  </a:moveTo>
                  <a:cubicBezTo>
                    <a:pt x="67" y="76"/>
                    <a:pt x="67" y="76"/>
                    <a:pt x="67" y="76"/>
                  </a:cubicBezTo>
                  <a:cubicBezTo>
                    <a:pt x="70" y="74"/>
                    <a:pt x="70" y="74"/>
                    <a:pt x="70" y="74"/>
                  </a:cubicBezTo>
                  <a:cubicBezTo>
                    <a:pt x="77" y="81"/>
                    <a:pt x="77" y="81"/>
                    <a:pt x="77" y="81"/>
                  </a:cubicBezTo>
                  <a:cubicBezTo>
                    <a:pt x="74" y="83"/>
                    <a:pt x="74" y="83"/>
                    <a:pt x="74" y="83"/>
                  </a:cubicBezTo>
                  <a:close/>
                  <a:moveTo>
                    <a:pt x="25" y="83"/>
                  </a:moveTo>
                  <a:cubicBezTo>
                    <a:pt x="32" y="76"/>
                    <a:pt x="32" y="76"/>
                    <a:pt x="32" y="76"/>
                  </a:cubicBezTo>
                  <a:cubicBezTo>
                    <a:pt x="34" y="78"/>
                    <a:pt x="34" y="78"/>
                    <a:pt x="34" y="78"/>
                  </a:cubicBezTo>
                  <a:cubicBezTo>
                    <a:pt x="27" y="85"/>
                    <a:pt x="27" y="85"/>
                    <a:pt x="27" y="85"/>
                  </a:cubicBezTo>
                  <a:cubicBezTo>
                    <a:pt x="25" y="83"/>
                    <a:pt x="25" y="83"/>
                    <a:pt x="25" y="83"/>
                  </a:cubicBezTo>
                  <a:close/>
                  <a:moveTo>
                    <a:pt x="26" y="33"/>
                  </a:moveTo>
                  <a:cubicBezTo>
                    <a:pt x="33" y="40"/>
                    <a:pt x="33" y="40"/>
                    <a:pt x="33" y="40"/>
                  </a:cubicBezTo>
                  <a:cubicBezTo>
                    <a:pt x="30" y="43"/>
                    <a:pt x="30" y="43"/>
                    <a:pt x="30" y="43"/>
                  </a:cubicBezTo>
                  <a:cubicBezTo>
                    <a:pt x="23" y="36"/>
                    <a:pt x="23" y="36"/>
                    <a:pt x="23" y="36"/>
                  </a:cubicBezTo>
                  <a:cubicBezTo>
                    <a:pt x="26" y="33"/>
                    <a:pt x="26" y="33"/>
                    <a:pt x="26" y="33"/>
                  </a:cubicBezTo>
                  <a:close/>
                  <a:moveTo>
                    <a:pt x="75" y="34"/>
                  </a:moveTo>
                  <a:cubicBezTo>
                    <a:pt x="73" y="32"/>
                    <a:pt x="73" y="32"/>
                    <a:pt x="73" y="32"/>
                  </a:cubicBezTo>
                  <a:cubicBezTo>
                    <a:pt x="66" y="39"/>
                    <a:pt x="66" y="39"/>
                    <a:pt x="66" y="39"/>
                  </a:cubicBezTo>
                  <a:cubicBezTo>
                    <a:pt x="68" y="41"/>
                    <a:pt x="68" y="41"/>
                    <a:pt x="68" y="41"/>
                  </a:cubicBezTo>
                  <a:cubicBezTo>
                    <a:pt x="75" y="34"/>
                    <a:pt x="75" y="34"/>
                    <a:pt x="75" y="34"/>
                  </a:cubicBezTo>
                  <a:close/>
                  <a:moveTo>
                    <a:pt x="85" y="59"/>
                  </a:moveTo>
                  <a:cubicBezTo>
                    <a:pt x="75" y="59"/>
                    <a:pt x="75" y="59"/>
                    <a:pt x="75" y="59"/>
                  </a:cubicBezTo>
                  <a:cubicBezTo>
                    <a:pt x="75" y="56"/>
                    <a:pt x="75" y="56"/>
                    <a:pt x="75" y="56"/>
                  </a:cubicBezTo>
                  <a:cubicBezTo>
                    <a:pt x="85" y="56"/>
                    <a:pt x="85" y="56"/>
                    <a:pt x="85" y="56"/>
                  </a:cubicBezTo>
                  <a:lnTo>
                    <a:pt x="85" y="59"/>
                  </a:lnTo>
                  <a:close/>
                </a:path>
              </a:pathLst>
            </a:custGeom>
            <a:grp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pitchFamily="34" charset="-122"/>
                <a:ea typeface="微软雅黑" panose="020B0503020204020204" pitchFamily="34" charset="-122"/>
              </a:endParaRPr>
            </a:p>
          </p:txBody>
        </p:sp>
      </p:grpSp>
      <p:grpSp>
        <p:nvGrpSpPr>
          <p:cNvPr id="44" name="组合 43">
            <a:extLst>
              <a:ext uri="{FF2B5EF4-FFF2-40B4-BE49-F238E27FC236}">
                <a16:creationId xmlns:a16="http://schemas.microsoft.com/office/drawing/2014/main" id="{E6D3DEB1-C05F-4C07-8579-B28DA9048823}"/>
              </a:ext>
            </a:extLst>
          </p:cNvPr>
          <p:cNvGrpSpPr/>
          <p:nvPr/>
        </p:nvGrpSpPr>
        <p:grpSpPr>
          <a:xfrm>
            <a:off x="3305175" y="3570288"/>
            <a:ext cx="573088" cy="581025"/>
            <a:chOff x="3114675" y="3570288"/>
            <a:chExt cx="573088" cy="581025"/>
          </a:xfrm>
          <a:solidFill>
            <a:schemeClr val="bg1"/>
          </a:solidFill>
        </p:grpSpPr>
        <p:sp>
          <p:nvSpPr>
            <p:cNvPr id="45" name="Freeform 42">
              <a:extLst>
                <a:ext uri="{FF2B5EF4-FFF2-40B4-BE49-F238E27FC236}">
                  <a16:creationId xmlns:a16="http://schemas.microsoft.com/office/drawing/2014/main" id="{A66F131D-B4B8-4ED8-8917-5925120D9881}"/>
                </a:ext>
              </a:extLst>
            </p:cNvPr>
            <p:cNvSpPr>
              <a:spLocks/>
            </p:cNvSpPr>
            <p:nvPr/>
          </p:nvSpPr>
          <p:spPr bwMode="auto">
            <a:xfrm>
              <a:off x="3114675" y="3570288"/>
              <a:ext cx="573088" cy="581025"/>
            </a:xfrm>
            <a:custGeom>
              <a:avLst/>
              <a:gdLst>
                <a:gd name="T0" fmla="*/ 190 w 192"/>
                <a:gd name="T1" fmla="*/ 77 h 193"/>
                <a:gd name="T2" fmla="*/ 96 w 192"/>
                <a:gd name="T3" fmla="*/ 0 h 193"/>
                <a:gd name="T4" fmla="*/ 2 w 192"/>
                <a:gd name="T5" fmla="*/ 77 h 193"/>
                <a:gd name="T6" fmla="*/ 0 w 192"/>
                <a:gd name="T7" fmla="*/ 96 h 193"/>
                <a:gd name="T8" fmla="*/ 1 w 192"/>
                <a:gd name="T9" fmla="*/ 112 h 193"/>
                <a:gd name="T10" fmla="*/ 96 w 192"/>
                <a:gd name="T11" fmla="*/ 193 h 193"/>
                <a:gd name="T12" fmla="*/ 191 w 192"/>
                <a:gd name="T13" fmla="*/ 112 h 193"/>
                <a:gd name="T14" fmla="*/ 192 w 192"/>
                <a:gd name="T15" fmla="*/ 96 h 193"/>
                <a:gd name="T16" fmla="*/ 190 w 192"/>
                <a:gd name="T17" fmla="*/ 77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3">
                  <a:moveTo>
                    <a:pt x="190" y="77"/>
                  </a:moveTo>
                  <a:cubicBezTo>
                    <a:pt x="181" y="33"/>
                    <a:pt x="142" y="0"/>
                    <a:pt x="96" y="0"/>
                  </a:cubicBezTo>
                  <a:cubicBezTo>
                    <a:pt x="49" y="0"/>
                    <a:pt x="10" y="33"/>
                    <a:pt x="2" y="77"/>
                  </a:cubicBezTo>
                  <a:cubicBezTo>
                    <a:pt x="0" y="84"/>
                    <a:pt x="0" y="90"/>
                    <a:pt x="0" y="96"/>
                  </a:cubicBezTo>
                  <a:cubicBezTo>
                    <a:pt x="0" y="102"/>
                    <a:pt x="0" y="107"/>
                    <a:pt x="1" y="112"/>
                  </a:cubicBezTo>
                  <a:cubicBezTo>
                    <a:pt x="8" y="158"/>
                    <a:pt x="48" y="193"/>
                    <a:pt x="96" y="193"/>
                  </a:cubicBezTo>
                  <a:cubicBezTo>
                    <a:pt x="144" y="193"/>
                    <a:pt x="183" y="158"/>
                    <a:pt x="191" y="112"/>
                  </a:cubicBezTo>
                  <a:cubicBezTo>
                    <a:pt x="191" y="107"/>
                    <a:pt x="192" y="102"/>
                    <a:pt x="192" y="96"/>
                  </a:cubicBezTo>
                  <a:cubicBezTo>
                    <a:pt x="192" y="90"/>
                    <a:pt x="191" y="84"/>
                    <a:pt x="190" y="77"/>
                  </a:cubicBezTo>
                  <a:close/>
                </a:path>
              </a:pathLst>
            </a:cu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latin typeface="微软雅黑" panose="020B0503020204020204" pitchFamily="34" charset="-122"/>
                <a:ea typeface="微软雅黑" panose="020B0503020204020204" pitchFamily="34" charset="-122"/>
              </a:endParaRPr>
            </a:p>
          </p:txBody>
        </p:sp>
        <p:grpSp>
          <p:nvGrpSpPr>
            <p:cNvPr id="46" name="组合 45">
              <a:extLst>
                <a:ext uri="{FF2B5EF4-FFF2-40B4-BE49-F238E27FC236}">
                  <a16:creationId xmlns:a16="http://schemas.microsoft.com/office/drawing/2014/main" id="{8CCC565A-2CBB-472E-9C4F-D11BDAA8DC0D}"/>
                </a:ext>
              </a:extLst>
            </p:cNvPr>
            <p:cNvGrpSpPr>
              <a:grpSpLocks noChangeAspect="1"/>
            </p:cNvGrpSpPr>
            <p:nvPr/>
          </p:nvGrpSpPr>
          <p:grpSpPr>
            <a:xfrm>
              <a:off x="3302719" y="3762657"/>
              <a:ext cx="197001" cy="196287"/>
              <a:chOff x="3618897" y="2279040"/>
              <a:chExt cx="706229" cy="703668"/>
            </a:xfrm>
            <a:grpFill/>
          </p:grpSpPr>
          <p:sp>
            <p:nvSpPr>
              <p:cNvPr id="47" name="Freeform 9">
                <a:extLst>
                  <a:ext uri="{FF2B5EF4-FFF2-40B4-BE49-F238E27FC236}">
                    <a16:creationId xmlns:a16="http://schemas.microsoft.com/office/drawing/2014/main" id="{BAF29C31-93ED-4DEA-8530-4B92BD2EC8AF}"/>
                  </a:ext>
                </a:extLst>
              </p:cNvPr>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8" name="Freeform 10">
                <a:extLst>
                  <a:ext uri="{FF2B5EF4-FFF2-40B4-BE49-F238E27FC236}">
                    <a16:creationId xmlns:a16="http://schemas.microsoft.com/office/drawing/2014/main" id="{8FF759C2-FA4B-4DFB-A41D-C9D2C62DBC2E}"/>
                  </a:ext>
                </a:extLst>
              </p:cNvPr>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9" name="Freeform 11">
                <a:extLst>
                  <a:ext uri="{FF2B5EF4-FFF2-40B4-BE49-F238E27FC236}">
                    <a16:creationId xmlns:a16="http://schemas.microsoft.com/office/drawing/2014/main" id="{CAB3213E-9838-4567-B1C3-F5FA0F26C7C0}"/>
                  </a:ext>
                </a:extLst>
              </p:cNvPr>
              <p:cNvSpPr>
                <a:spLocks/>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50" name="组合 49">
            <a:extLst>
              <a:ext uri="{FF2B5EF4-FFF2-40B4-BE49-F238E27FC236}">
                <a16:creationId xmlns:a16="http://schemas.microsoft.com/office/drawing/2014/main" id="{9457B815-017E-4DF2-A224-26F524CAB4A2}"/>
              </a:ext>
            </a:extLst>
          </p:cNvPr>
          <p:cNvGrpSpPr/>
          <p:nvPr/>
        </p:nvGrpSpPr>
        <p:grpSpPr>
          <a:xfrm>
            <a:off x="6042025" y="3467100"/>
            <a:ext cx="715963" cy="723900"/>
            <a:chOff x="5851525" y="3467100"/>
            <a:chExt cx="715963" cy="723900"/>
          </a:xfrm>
          <a:solidFill>
            <a:schemeClr val="bg1"/>
          </a:solidFill>
        </p:grpSpPr>
        <p:sp>
          <p:nvSpPr>
            <p:cNvPr id="51" name="Freeform 40">
              <a:extLst>
                <a:ext uri="{FF2B5EF4-FFF2-40B4-BE49-F238E27FC236}">
                  <a16:creationId xmlns:a16="http://schemas.microsoft.com/office/drawing/2014/main" id="{B8E7DA93-BB7B-4D9B-9CF8-9898197327A3}"/>
                </a:ext>
              </a:extLst>
            </p:cNvPr>
            <p:cNvSpPr>
              <a:spLocks/>
            </p:cNvSpPr>
            <p:nvPr/>
          </p:nvSpPr>
          <p:spPr bwMode="auto">
            <a:xfrm>
              <a:off x="5851525" y="3467100"/>
              <a:ext cx="715963" cy="723900"/>
            </a:xfrm>
            <a:custGeom>
              <a:avLst/>
              <a:gdLst>
                <a:gd name="T0" fmla="*/ 240 w 240"/>
                <a:gd name="T1" fmla="*/ 111 h 240"/>
                <a:gd name="T2" fmla="*/ 120 w 240"/>
                <a:gd name="T3" fmla="*/ 0 h 240"/>
                <a:gd name="T4" fmla="*/ 0 w 240"/>
                <a:gd name="T5" fmla="*/ 111 h 240"/>
                <a:gd name="T6" fmla="*/ 0 w 240"/>
                <a:gd name="T7" fmla="*/ 120 h 240"/>
                <a:gd name="T8" fmla="*/ 3 w 240"/>
                <a:gd name="T9" fmla="*/ 146 h 240"/>
                <a:gd name="T10" fmla="*/ 120 w 240"/>
                <a:gd name="T11" fmla="*/ 240 h 240"/>
                <a:gd name="T12" fmla="*/ 237 w 240"/>
                <a:gd name="T13" fmla="*/ 146 h 240"/>
                <a:gd name="T14" fmla="*/ 240 w 240"/>
                <a:gd name="T15" fmla="*/ 120 h 240"/>
                <a:gd name="T16" fmla="*/ 240 w 240"/>
                <a:gd name="T17" fmla="*/ 11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 h="240">
                  <a:moveTo>
                    <a:pt x="240" y="111"/>
                  </a:moveTo>
                  <a:cubicBezTo>
                    <a:pt x="236" y="49"/>
                    <a:pt x="184" y="0"/>
                    <a:pt x="120" y="0"/>
                  </a:cubicBezTo>
                  <a:cubicBezTo>
                    <a:pt x="57" y="0"/>
                    <a:pt x="5" y="49"/>
                    <a:pt x="0" y="111"/>
                  </a:cubicBezTo>
                  <a:cubicBezTo>
                    <a:pt x="0" y="114"/>
                    <a:pt x="0" y="117"/>
                    <a:pt x="0" y="120"/>
                  </a:cubicBezTo>
                  <a:cubicBezTo>
                    <a:pt x="0" y="129"/>
                    <a:pt x="1" y="138"/>
                    <a:pt x="3" y="146"/>
                  </a:cubicBezTo>
                  <a:cubicBezTo>
                    <a:pt x="15" y="200"/>
                    <a:pt x="63" y="240"/>
                    <a:pt x="120" y="240"/>
                  </a:cubicBezTo>
                  <a:cubicBezTo>
                    <a:pt x="178" y="240"/>
                    <a:pt x="226" y="200"/>
                    <a:pt x="237" y="146"/>
                  </a:cubicBezTo>
                  <a:cubicBezTo>
                    <a:pt x="239" y="138"/>
                    <a:pt x="240" y="129"/>
                    <a:pt x="240" y="120"/>
                  </a:cubicBezTo>
                  <a:cubicBezTo>
                    <a:pt x="240" y="117"/>
                    <a:pt x="240" y="114"/>
                    <a:pt x="240" y="111"/>
                  </a:cubicBezTo>
                  <a:close/>
                </a:path>
              </a:pathLst>
            </a:cu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latin typeface="微软雅黑" panose="020B0503020204020204" pitchFamily="34" charset="-122"/>
                <a:ea typeface="微软雅黑" panose="020B0503020204020204" pitchFamily="34" charset="-122"/>
              </a:endParaRPr>
            </a:p>
          </p:txBody>
        </p:sp>
        <p:grpSp>
          <p:nvGrpSpPr>
            <p:cNvPr id="52" name="组合 51">
              <a:extLst>
                <a:ext uri="{FF2B5EF4-FFF2-40B4-BE49-F238E27FC236}">
                  <a16:creationId xmlns:a16="http://schemas.microsoft.com/office/drawing/2014/main" id="{9CA2ABDE-BCE9-4454-A36A-8F4DFB68C9FA}"/>
                </a:ext>
              </a:extLst>
            </p:cNvPr>
            <p:cNvGrpSpPr>
              <a:grpSpLocks noChangeAspect="1"/>
            </p:cNvGrpSpPr>
            <p:nvPr/>
          </p:nvGrpSpPr>
          <p:grpSpPr>
            <a:xfrm>
              <a:off x="6111005" y="3696276"/>
              <a:ext cx="197002" cy="265549"/>
              <a:chOff x="3722033" y="3714538"/>
              <a:chExt cx="500321" cy="674410"/>
            </a:xfrm>
            <a:grpFill/>
          </p:grpSpPr>
          <p:sp>
            <p:nvSpPr>
              <p:cNvPr id="53" name="Freeform 27">
                <a:extLst>
                  <a:ext uri="{FF2B5EF4-FFF2-40B4-BE49-F238E27FC236}">
                    <a16:creationId xmlns:a16="http://schemas.microsoft.com/office/drawing/2014/main" id="{2D4317F8-BA3F-4991-8545-D5C76B00E1ED}"/>
                  </a:ext>
                </a:extLst>
              </p:cNvPr>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4" name="Freeform 28">
                <a:extLst>
                  <a:ext uri="{FF2B5EF4-FFF2-40B4-BE49-F238E27FC236}">
                    <a16:creationId xmlns:a16="http://schemas.microsoft.com/office/drawing/2014/main" id="{92A86A72-9115-4B6B-B6D7-AE8E9DA2D4C5}"/>
                  </a:ext>
                </a:extLst>
              </p:cNvPr>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5" name="Freeform 29">
                <a:extLst>
                  <a:ext uri="{FF2B5EF4-FFF2-40B4-BE49-F238E27FC236}">
                    <a16:creationId xmlns:a16="http://schemas.microsoft.com/office/drawing/2014/main" id="{CD150C5F-8707-4107-BACB-78D0A4ECF244}"/>
                  </a:ext>
                </a:extLst>
              </p:cNvPr>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56" name="组合 55">
            <a:extLst>
              <a:ext uri="{FF2B5EF4-FFF2-40B4-BE49-F238E27FC236}">
                <a16:creationId xmlns:a16="http://schemas.microsoft.com/office/drawing/2014/main" id="{EDC4F313-B920-4401-A28D-6DCD903DAD75}"/>
              </a:ext>
            </a:extLst>
          </p:cNvPr>
          <p:cNvGrpSpPr/>
          <p:nvPr/>
        </p:nvGrpSpPr>
        <p:grpSpPr>
          <a:xfrm>
            <a:off x="4711700" y="3570288"/>
            <a:ext cx="574675" cy="581025"/>
            <a:chOff x="4521200" y="3570288"/>
            <a:chExt cx="574675" cy="581025"/>
          </a:xfrm>
          <a:solidFill>
            <a:schemeClr val="bg1"/>
          </a:solidFill>
        </p:grpSpPr>
        <p:sp>
          <p:nvSpPr>
            <p:cNvPr id="57" name="Freeform 43">
              <a:extLst>
                <a:ext uri="{FF2B5EF4-FFF2-40B4-BE49-F238E27FC236}">
                  <a16:creationId xmlns:a16="http://schemas.microsoft.com/office/drawing/2014/main" id="{4FAA0D5F-1437-4D88-8261-7E96B3135AAF}"/>
                </a:ext>
              </a:extLst>
            </p:cNvPr>
            <p:cNvSpPr>
              <a:spLocks/>
            </p:cNvSpPr>
            <p:nvPr/>
          </p:nvSpPr>
          <p:spPr bwMode="auto">
            <a:xfrm>
              <a:off x="4521200" y="3570288"/>
              <a:ext cx="574675" cy="581025"/>
            </a:xfrm>
            <a:custGeom>
              <a:avLst/>
              <a:gdLst>
                <a:gd name="T0" fmla="*/ 191 w 193"/>
                <a:gd name="T1" fmla="*/ 77 h 193"/>
                <a:gd name="T2" fmla="*/ 96 w 193"/>
                <a:gd name="T3" fmla="*/ 0 h 193"/>
                <a:gd name="T4" fmla="*/ 2 w 193"/>
                <a:gd name="T5" fmla="*/ 77 h 193"/>
                <a:gd name="T6" fmla="*/ 0 w 193"/>
                <a:gd name="T7" fmla="*/ 96 h 193"/>
                <a:gd name="T8" fmla="*/ 2 w 193"/>
                <a:gd name="T9" fmla="*/ 112 h 193"/>
                <a:gd name="T10" fmla="*/ 96 w 193"/>
                <a:gd name="T11" fmla="*/ 193 h 193"/>
                <a:gd name="T12" fmla="*/ 191 w 193"/>
                <a:gd name="T13" fmla="*/ 112 h 193"/>
                <a:gd name="T14" fmla="*/ 193 w 193"/>
                <a:gd name="T15" fmla="*/ 96 h 193"/>
                <a:gd name="T16" fmla="*/ 191 w 193"/>
                <a:gd name="T17" fmla="*/ 77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3">
                  <a:moveTo>
                    <a:pt x="191" y="77"/>
                  </a:moveTo>
                  <a:cubicBezTo>
                    <a:pt x="182" y="33"/>
                    <a:pt x="143" y="0"/>
                    <a:pt x="96" y="0"/>
                  </a:cubicBezTo>
                  <a:cubicBezTo>
                    <a:pt x="50" y="0"/>
                    <a:pt x="11" y="33"/>
                    <a:pt x="2" y="77"/>
                  </a:cubicBezTo>
                  <a:cubicBezTo>
                    <a:pt x="1" y="84"/>
                    <a:pt x="0" y="90"/>
                    <a:pt x="0" y="96"/>
                  </a:cubicBezTo>
                  <a:cubicBezTo>
                    <a:pt x="0" y="102"/>
                    <a:pt x="1" y="107"/>
                    <a:pt x="2" y="112"/>
                  </a:cubicBezTo>
                  <a:cubicBezTo>
                    <a:pt x="9" y="158"/>
                    <a:pt x="49" y="193"/>
                    <a:pt x="96" y="193"/>
                  </a:cubicBezTo>
                  <a:cubicBezTo>
                    <a:pt x="144" y="193"/>
                    <a:pt x="184" y="158"/>
                    <a:pt x="191" y="112"/>
                  </a:cubicBezTo>
                  <a:cubicBezTo>
                    <a:pt x="192" y="107"/>
                    <a:pt x="193" y="102"/>
                    <a:pt x="193" y="96"/>
                  </a:cubicBezTo>
                  <a:cubicBezTo>
                    <a:pt x="193" y="90"/>
                    <a:pt x="192" y="84"/>
                    <a:pt x="191" y="77"/>
                  </a:cubicBezTo>
                  <a:close/>
                </a:path>
              </a:pathLst>
            </a:cu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latin typeface="微软雅黑" panose="020B0503020204020204" pitchFamily="34" charset="-122"/>
                <a:ea typeface="微软雅黑" panose="020B0503020204020204" pitchFamily="34" charset="-122"/>
              </a:endParaRPr>
            </a:p>
          </p:txBody>
        </p:sp>
        <p:grpSp>
          <p:nvGrpSpPr>
            <p:cNvPr id="58" name="组合 57">
              <a:extLst>
                <a:ext uri="{FF2B5EF4-FFF2-40B4-BE49-F238E27FC236}">
                  <a16:creationId xmlns:a16="http://schemas.microsoft.com/office/drawing/2014/main" id="{21CF32A2-6B94-4FDF-9842-2833BDBCE7A4}"/>
                </a:ext>
              </a:extLst>
            </p:cNvPr>
            <p:cNvGrpSpPr>
              <a:grpSpLocks noChangeAspect="1"/>
            </p:cNvGrpSpPr>
            <p:nvPr/>
          </p:nvGrpSpPr>
          <p:grpSpPr>
            <a:xfrm>
              <a:off x="4710037" y="3776988"/>
              <a:ext cx="197001" cy="167624"/>
              <a:chOff x="7909299" y="3772690"/>
              <a:chExt cx="667095" cy="567616"/>
            </a:xfrm>
            <a:grpFill/>
          </p:grpSpPr>
          <p:sp>
            <p:nvSpPr>
              <p:cNvPr id="59" name="Freeform 16">
                <a:extLst>
                  <a:ext uri="{FF2B5EF4-FFF2-40B4-BE49-F238E27FC236}">
                    <a16:creationId xmlns:a16="http://schemas.microsoft.com/office/drawing/2014/main" id="{FBF78222-2E03-49E1-BD37-FC738267173F}"/>
                  </a:ext>
                </a:extLst>
              </p:cNvPr>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60" name="Freeform 17">
                <a:extLst>
                  <a:ext uri="{FF2B5EF4-FFF2-40B4-BE49-F238E27FC236}">
                    <a16:creationId xmlns:a16="http://schemas.microsoft.com/office/drawing/2014/main" id="{3E17FF45-1304-403D-9BDA-9BCA67F6F74D}"/>
                  </a:ext>
                </a:extLst>
              </p:cNvPr>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61" name="组合 60">
            <a:extLst>
              <a:ext uri="{FF2B5EF4-FFF2-40B4-BE49-F238E27FC236}">
                <a16:creationId xmlns:a16="http://schemas.microsoft.com/office/drawing/2014/main" id="{A6E96C79-B2A1-426E-BD49-6AB86E84E7EF}"/>
              </a:ext>
            </a:extLst>
          </p:cNvPr>
          <p:cNvGrpSpPr/>
          <p:nvPr/>
        </p:nvGrpSpPr>
        <p:grpSpPr>
          <a:xfrm>
            <a:off x="1765300" y="3467100"/>
            <a:ext cx="715963" cy="723900"/>
            <a:chOff x="1574800" y="3467100"/>
            <a:chExt cx="715963" cy="723900"/>
          </a:xfrm>
          <a:solidFill>
            <a:schemeClr val="bg1"/>
          </a:solidFill>
        </p:grpSpPr>
        <p:sp>
          <p:nvSpPr>
            <p:cNvPr id="62" name="Freeform 39">
              <a:extLst>
                <a:ext uri="{FF2B5EF4-FFF2-40B4-BE49-F238E27FC236}">
                  <a16:creationId xmlns:a16="http://schemas.microsoft.com/office/drawing/2014/main" id="{8450874D-1917-41AA-84D8-9A0C08A28FDD}"/>
                </a:ext>
              </a:extLst>
            </p:cNvPr>
            <p:cNvSpPr>
              <a:spLocks/>
            </p:cNvSpPr>
            <p:nvPr/>
          </p:nvSpPr>
          <p:spPr bwMode="auto">
            <a:xfrm>
              <a:off x="1574800" y="3467100"/>
              <a:ext cx="715963" cy="723900"/>
            </a:xfrm>
            <a:custGeom>
              <a:avLst/>
              <a:gdLst>
                <a:gd name="T0" fmla="*/ 240 w 240"/>
                <a:gd name="T1" fmla="*/ 111 h 240"/>
                <a:gd name="T2" fmla="*/ 120 w 240"/>
                <a:gd name="T3" fmla="*/ 0 h 240"/>
                <a:gd name="T4" fmla="*/ 0 w 240"/>
                <a:gd name="T5" fmla="*/ 120 h 240"/>
                <a:gd name="T6" fmla="*/ 120 w 240"/>
                <a:gd name="T7" fmla="*/ 240 h 240"/>
                <a:gd name="T8" fmla="*/ 238 w 240"/>
                <a:gd name="T9" fmla="*/ 146 h 240"/>
                <a:gd name="T10" fmla="*/ 240 w 240"/>
                <a:gd name="T11" fmla="*/ 120 h 240"/>
                <a:gd name="T12" fmla="*/ 240 w 240"/>
                <a:gd name="T13" fmla="*/ 111 h 240"/>
              </a:gdLst>
              <a:ahLst/>
              <a:cxnLst>
                <a:cxn ang="0">
                  <a:pos x="T0" y="T1"/>
                </a:cxn>
                <a:cxn ang="0">
                  <a:pos x="T2" y="T3"/>
                </a:cxn>
                <a:cxn ang="0">
                  <a:pos x="T4" y="T5"/>
                </a:cxn>
                <a:cxn ang="0">
                  <a:pos x="T6" y="T7"/>
                </a:cxn>
                <a:cxn ang="0">
                  <a:pos x="T8" y="T9"/>
                </a:cxn>
                <a:cxn ang="0">
                  <a:pos x="T10" y="T11"/>
                </a:cxn>
                <a:cxn ang="0">
                  <a:pos x="T12" y="T13"/>
                </a:cxn>
              </a:cxnLst>
              <a:rect l="0" t="0" r="r" b="b"/>
              <a:pathLst>
                <a:path w="240" h="240">
                  <a:moveTo>
                    <a:pt x="240" y="111"/>
                  </a:moveTo>
                  <a:cubicBezTo>
                    <a:pt x="236" y="49"/>
                    <a:pt x="184" y="0"/>
                    <a:pt x="120" y="0"/>
                  </a:cubicBezTo>
                  <a:cubicBezTo>
                    <a:pt x="54" y="0"/>
                    <a:pt x="0" y="54"/>
                    <a:pt x="0" y="120"/>
                  </a:cubicBezTo>
                  <a:cubicBezTo>
                    <a:pt x="0" y="186"/>
                    <a:pt x="54" y="240"/>
                    <a:pt x="120" y="240"/>
                  </a:cubicBezTo>
                  <a:cubicBezTo>
                    <a:pt x="178" y="240"/>
                    <a:pt x="226" y="200"/>
                    <a:pt x="238" y="146"/>
                  </a:cubicBezTo>
                  <a:cubicBezTo>
                    <a:pt x="239" y="138"/>
                    <a:pt x="240" y="129"/>
                    <a:pt x="240" y="120"/>
                  </a:cubicBezTo>
                  <a:cubicBezTo>
                    <a:pt x="240" y="117"/>
                    <a:pt x="240" y="114"/>
                    <a:pt x="240" y="111"/>
                  </a:cubicBezTo>
                  <a:close/>
                </a:path>
              </a:pathLst>
            </a:cu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latin typeface="微软雅黑" panose="020B0503020204020204" pitchFamily="34" charset="-122"/>
                <a:ea typeface="微软雅黑" panose="020B0503020204020204" pitchFamily="34" charset="-122"/>
              </a:endParaRPr>
            </a:p>
          </p:txBody>
        </p:sp>
        <p:grpSp>
          <p:nvGrpSpPr>
            <p:cNvPr id="63" name="组合 62">
              <a:extLst>
                <a:ext uri="{FF2B5EF4-FFF2-40B4-BE49-F238E27FC236}">
                  <a16:creationId xmlns:a16="http://schemas.microsoft.com/office/drawing/2014/main" id="{C3A59C1D-7C1B-49DB-AF16-5521310CA0EC}"/>
                </a:ext>
              </a:extLst>
            </p:cNvPr>
            <p:cNvGrpSpPr/>
            <p:nvPr/>
          </p:nvGrpSpPr>
          <p:grpSpPr>
            <a:xfrm>
              <a:off x="1839715" y="3735893"/>
              <a:ext cx="186133" cy="186314"/>
              <a:chOff x="5240338" y="2657475"/>
              <a:chExt cx="1630363" cy="1631951"/>
            </a:xfrm>
            <a:grpFill/>
          </p:grpSpPr>
          <p:sp>
            <p:nvSpPr>
              <p:cNvPr id="64" name="Freeform 5">
                <a:extLst>
                  <a:ext uri="{FF2B5EF4-FFF2-40B4-BE49-F238E27FC236}">
                    <a16:creationId xmlns:a16="http://schemas.microsoft.com/office/drawing/2014/main" id="{0511F543-0AC3-4AAF-8EBF-EA72059FBCF8}"/>
                  </a:ext>
                </a:extLst>
              </p:cNvPr>
              <p:cNvSpPr>
                <a:spLocks/>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65" name="Freeform 6">
                <a:extLst>
                  <a:ext uri="{FF2B5EF4-FFF2-40B4-BE49-F238E27FC236}">
                    <a16:creationId xmlns:a16="http://schemas.microsoft.com/office/drawing/2014/main" id="{641B9C06-3CE9-4F37-889E-5119A4771A37}"/>
                  </a:ext>
                </a:extLst>
              </p:cNvPr>
              <p:cNvSpPr>
                <a:spLocks/>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66" name="Freeform 7">
                <a:extLst>
                  <a:ext uri="{FF2B5EF4-FFF2-40B4-BE49-F238E27FC236}">
                    <a16:creationId xmlns:a16="http://schemas.microsoft.com/office/drawing/2014/main" id="{9A1B1120-E46B-445B-BE62-894DAD37EF23}"/>
                  </a:ext>
                </a:extLst>
              </p:cNvPr>
              <p:cNvSpPr>
                <a:spLocks/>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67" name="Freeform 8">
                <a:extLst>
                  <a:ext uri="{FF2B5EF4-FFF2-40B4-BE49-F238E27FC236}">
                    <a16:creationId xmlns:a16="http://schemas.microsoft.com/office/drawing/2014/main" id="{5ECFE598-9B1C-4BD4-B3DF-53884185E941}"/>
                  </a:ext>
                </a:extLst>
              </p:cNvPr>
              <p:cNvSpPr>
                <a:spLocks/>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367705615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fade">
                                      <p:cBhvr>
                                        <p:cTn id="11" dur="250"/>
                                        <p:tgtEl>
                                          <p:spTgt spid="61"/>
                                        </p:tgtEl>
                                      </p:cBhvr>
                                    </p:animEffect>
                                  </p:childTnLst>
                                </p:cTn>
                              </p:par>
                            </p:childTnLst>
                          </p:cTn>
                        </p:par>
                        <p:par>
                          <p:cTn id="12" fill="hold">
                            <p:stCondLst>
                              <p:cond delay="75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250"/>
                                        <p:tgtEl>
                                          <p:spTgt spid="9"/>
                                        </p:tgtEl>
                                      </p:cBhvr>
                                    </p:animEffect>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250"/>
                                        <p:tgtEl>
                                          <p:spTgt spid="44"/>
                                        </p:tgtEl>
                                      </p:cBhvr>
                                    </p:animEffect>
                                  </p:childTnLst>
                                </p:cTn>
                              </p:par>
                            </p:childTnLst>
                          </p:cTn>
                        </p:par>
                        <p:par>
                          <p:cTn id="20" fill="hold">
                            <p:stCondLst>
                              <p:cond delay="125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50"/>
                                        <p:tgtEl>
                                          <p:spTgt spid="10"/>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fade">
                                      <p:cBhvr>
                                        <p:cTn id="27" dur="250"/>
                                        <p:tgtEl>
                                          <p:spTgt spid="56"/>
                                        </p:tgtEl>
                                      </p:cBhvr>
                                    </p:animEffect>
                                  </p:childTnLst>
                                </p:cTn>
                              </p:par>
                            </p:childTnLst>
                          </p:cTn>
                        </p:par>
                        <p:par>
                          <p:cTn id="28" fill="hold">
                            <p:stCondLst>
                              <p:cond delay="1750"/>
                            </p:stCondLst>
                            <p:childTnLst>
                              <p:par>
                                <p:cTn id="29" presetID="10"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250"/>
                                        <p:tgtEl>
                                          <p:spTgt spid="6"/>
                                        </p:tgtEl>
                                      </p:cBhvr>
                                    </p:animEffect>
                                  </p:childTnLst>
                                </p:cTn>
                              </p:par>
                            </p:childTnLst>
                          </p:cTn>
                        </p:par>
                        <p:par>
                          <p:cTn id="32" fill="hold">
                            <p:stCondLst>
                              <p:cond delay="2000"/>
                            </p:stCondLst>
                            <p:childTnLst>
                              <p:par>
                                <p:cTn id="33" presetID="10" presetClass="entr" presetSubtype="0"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fade">
                                      <p:cBhvr>
                                        <p:cTn id="35" dur="250"/>
                                        <p:tgtEl>
                                          <p:spTgt spid="50"/>
                                        </p:tgtEl>
                                      </p:cBhvr>
                                    </p:animEffect>
                                  </p:childTnLst>
                                </p:cTn>
                              </p:par>
                            </p:childTnLst>
                          </p:cTn>
                        </p:par>
                        <p:par>
                          <p:cTn id="36" fill="hold">
                            <p:stCondLst>
                              <p:cond delay="2250"/>
                            </p:stCondLst>
                            <p:childTnLst>
                              <p:par>
                                <p:cTn id="37" presetID="10" presetClass="entr" presetSubtype="0"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250"/>
                                        <p:tgtEl>
                                          <p:spTgt spid="5"/>
                                        </p:tgtEl>
                                      </p:cBhvr>
                                    </p:animEffect>
                                  </p:childTnLst>
                                </p:cTn>
                              </p:par>
                            </p:childTnLst>
                          </p:cTn>
                        </p:par>
                        <p:par>
                          <p:cTn id="40" fill="hold">
                            <p:stCondLst>
                              <p:cond delay="2500"/>
                            </p:stCondLst>
                            <p:childTnLst>
                              <p:par>
                                <p:cTn id="41" presetID="10" presetClass="entr" presetSubtype="0" fill="hold" nodeType="after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250"/>
                                        <p:tgtEl>
                                          <p:spTgt spid="35"/>
                                        </p:tgtEl>
                                      </p:cBhvr>
                                    </p:animEffect>
                                  </p:childTnLst>
                                </p:cTn>
                              </p:par>
                            </p:childTnLst>
                          </p:cTn>
                        </p:par>
                        <p:par>
                          <p:cTn id="44" fill="hold">
                            <p:stCondLst>
                              <p:cond delay="2750"/>
                            </p:stCondLst>
                            <p:childTnLst>
                              <p:par>
                                <p:cTn id="45" presetID="10" presetClass="entr" presetSubtype="0"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250"/>
                                        <p:tgtEl>
                                          <p:spTgt spid="7"/>
                                        </p:tgtEl>
                                      </p:cBhvr>
                                    </p:animEffect>
                                  </p:childTnLst>
                                </p:cTn>
                              </p:par>
                            </p:childTnLst>
                          </p:cTn>
                        </p:par>
                        <p:par>
                          <p:cTn id="48" fill="hold">
                            <p:stCondLst>
                              <p:cond delay="3000"/>
                            </p:stCondLst>
                            <p:childTnLst>
                              <p:par>
                                <p:cTn id="49" presetID="10" presetClass="entr" presetSubtype="0" fill="hold" nodeType="afterEffect">
                                  <p:stCondLst>
                                    <p:cond delay="0"/>
                                  </p:stCondLst>
                                  <p:childTnLst>
                                    <p:set>
                                      <p:cBhvr>
                                        <p:cTn id="50" dur="1" fill="hold">
                                          <p:stCondLst>
                                            <p:cond delay="0"/>
                                          </p:stCondLst>
                                        </p:cTn>
                                        <p:tgtEl>
                                          <p:spTgt spid="41"/>
                                        </p:tgtEl>
                                        <p:attrNameLst>
                                          <p:attrName>style.visibility</p:attrName>
                                        </p:attrNameLst>
                                      </p:cBhvr>
                                      <p:to>
                                        <p:strVal val="visible"/>
                                      </p:to>
                                    </p:set>
                                    <p:animEffect transition="in" filter="fade">
                                      <p:cBhvr>
                                        <p:cTn id="51" dur="250"/>
                                        <p:tgtEl>
                                          <p:spTgt spid="41"/>
                                        </p:tgtEl>
                                      </p:cBhvr>
                                    </p:animEffect>
                                  </p:childTnLst>
                                </p:cTn>
                              </p:par>
                            </p:childTnLst>
                          </p:cTn>
                        </p:par>
                        <p:par>
                          <p:cTn id="52" fill="hold">
                            <p:stCondLst>
                              <p:cond delay="3250"/>
                            </p:stCondLst>
                            <p:childTnLst>
                              <p:par>
                                <p:cTn id="53" presetID="10" presetClass="entr" presetSubtype="0"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250"/>
                                        <p:tgtEl>
                                          <p:spTgt spid="13"/>
                                        </p:tgtEl>
                                      </p:cBhvr>
                                    </p:animEffect>
                                  </p:childTnLst>
                                </p:cTn>
                              </p:par>
                            </p:childTnLst>
                          </p:cTn>
                        </p:par>
                        <p:par>
                          <p:cTn id="56" fill="hold">
                            <p:stCondLst>
                              <p:cond delay="3500"/>
                            </p:stCondLst>
                            <p:childTnLst>
                              <p:par>
                                <p:cTn id="57" presetID="10" presetClass="entr" presetSubtype="0" fill="hold" nodeType="after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fade">
                                      <p:cBhvr>
                                        <p:cTn id="59" dur="250"/>
                                        <p:tgtEl>
                                          <p:spTgt spid="38"/>
                                        </p:tgtEl>
                                      </p:cBhvr>
                                    </p:animEffect>
                                  </p:childTnLst>
                                </p:cTn>
                              </p:par>
                            </p:childTnLst>
                          </p:cTn>
                        </p:par>
                        <p:par>
                          <p:cTn id="60" fill="hold">
                            <p:stCondLst>
                              <p:cond delay="3750"/>
                            </p:stCondLst>
                            <p:childTnLst>
                              <p:par>
                                <p:cTn id="61" presetID="10" presetClass="entr" presetSubtype="0" fill="hold" nodeType="after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fade">
                                      <p:cBhvr>
                                        <p:cTn id="63" dur="250"/>
                                        <p:tgtEl>
                                          <p:spTgt spid="14"/>
                                        </p:tgtEl>
                                      </p:cBhvr>
                                    </p:animEffect>
                                  </p:childTnLst>
                                </p:cTn>
                              </p:par>
                            </p:childTnLst>
                          </p:cTn>
                        </p:par>
                        <p:par>
                          <p:cTn id="64" fill="hold">
                            <p:stCondLst>
                              <p:cond delay="4000"/>
                            </p:stCondLst>
                            <p:childTnLst>
                              <p:par>
                                <p:cTn id="65" presetID="10" presetClass="entr" presetSubtype="0" fill="hold"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250"/>
                                        <p:tgtEl>
                                          <p:spTgt spid="17"/>
                                        </p:tgtEl>
                                      </p:cBhvr>
                                    </p:animEffect>
                                  </p:childTnLst>
                                </p:cTn>
                              </p:par>
                            </p:childTnLst>
                          </p:cTn>
                        </p:par>
                        <p:par>
                          <p:cTn id="68" fill="hold">
                            <p:stCondLst>
                              <p:cond delay="4250"/>
                            </p:stCondLst>
                            <p:childTnLst>
                              <p:par>
                                <p:cTn id="69" presetID="10" presetClass="entr" presetSubtype="0" fill="hold"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250"/>
                                        <p:tgtEl>
                                          <p:spTgt spid="20"/>
                                        </p:tgtEl>
                                      </p:cBhvr>
                                    </p:animEffect>
                                  </p:childTnLst>
                                </p:cTn>
                              </p:par>
                            </p:childTnLst>
                          </p:cTn>
                        </p:par>
                        <p:par>
                          <p:cTn id="72" fill="hold">
                            <p:stCondLst>
                              <p:cond delay="4500"/>
                            </p:stCondLst>
                            <p:childTnLst>
                              <p:par>
                                <p:cTn id="73" presetID="10" presetClass="entr" presetSubtype="0" fill="hold" nodeType="afterEffect">
                                  <p:stCondLst>
                                    <p:cond delay="0"/>
                                  </p:stCondLst>
                                  <p:childTnLst>
                                    <p:set>
                                      <p:cBhvr>
                                        <p:cTn id="74" dur="1" fill="hold">
                                          <p:stCondLst>
                                            <p:cond delay="0"/>
                                          </p:stCondLst>
                                        </p:cTn>
                                        <p:tgtEl>
                                          <p:spTgt spid="23"/>
                                        </p:tgtEl>
                                        <p:attrNameLst>
                                          <p:attrName>style.visibility</p:attrName>
                                        </p:attrNameLst>
                                      </p:cBhvr>
                                      <p:to>
                                        <p:strVal val="visible"/>
                                      </p:to>
                                    </p:set>
                                    <p:animEffect transition="in" filter="fade">
                                      <p:cBhvr>
                                        <p:cTn id="75" dur="250"/>
                                        <p:tgtEl>
                                          <p:spTgt spid="23"/>
                                        </p:tgtEl>
                                      </p:cBhvr>
                                    </p:animEffect>
                                  </p:childTnLst>
                                </p:cTn>
                              </p:par>
                            </p:childTnLst>
                          </p:cTn>
                        </p:par>
                        <p:par>
                          <p:cTn id="76" fill="hold">
                            <p:stCondLst>
                              <p:cond delay="4750"/>
                            </p:stCondLst>
                            <p:childTnLst>
                              <p:par>
                                <p:cTn id="77" presetID="10" presetClass="entr" presetSubtype="0" fill="hold" nodeType="afterEffect">
                                  <p:stCondLst>
                                    <p:cond delay="0"/>
                                  </p:stCondLst>
                                  <p:childTnLst>
                                    <p:set>
                                      <p:cBhvr>
                                        <p:cTn id="78" dur="1" fill="hold">
                                          <p:stCondLst>
                                            <p:cond delay="0"/>
                                          </p:stCondLst>
                                        </p:cTn>
                                        <p:tgtEl>
                                          <p:spTgt spid="26"/>
                                        </p:tgtEl>
                                        <p:attrNameLst>
                                          <p:attrName>style.visibility</p:attrName>
                                        </p:attrNameLst>
                                      </p:cBhvr>
                                      <p:to>
                                        <p:strVal val="visible"/>
                                      </p:to>
                                    </p:set>
                                    <p:animEffect transition="in" filter="fade">
                                      <p:cBhvr>
                                        <p:cTn id="79" dur="250"/>
                                        <p:tgtEl>
                                          <p:spTgt spid="26"/>
                                        </p:tgtEl>
                                      </p:cBhvr>
                                    </p:animEffect>
                                  </p:childTnLst>
                                </p:cTn>
                              </p:par>
                            </p:childTnLst>
                          </p:cTn>
                        </p:par>
                        <p:par>
                          <p:cTn id="80" fill="hold">
                            <p:stCondLst>
                              <p:cond delay="5000"/>
                            </p:stCondLst>
                            <p:childTnLst>
                              <p:par>
                                <p:cTn id="81" presetID="10" presetClass="entr" presetSubtype="0" fill="hold" nodeType="afterEffect">
                                  <p:stCondLst>
                                    <p:cond delay="0"/>
                                  </p:stCondLst>
                                  <p:childTnLst>
                                    <p:set>
                                      <p:cBhvr>
                                        <p:cTn id="82" dur="1" fill="hold">
                                          <p:stCondLst>
                                            <p:cond delay="0"/>
                                          </p:stCondLst>
                                        </p:cTn>
                                        <p:tgtEl>
                                          <p:spTgt spid="29"/>
                                        </p:tgtEl>
                                        <p:attrNameLst>
                                          <p:attrName>style.visibility</p:attrName>
                                        </p:attrNameLst>
                                      </p:cBhvr>
                                      <p:to>
                                        <p:strVal val="visible"/>
                                      </p:to>
                                    </p:set>
                                    <p:animEffect transition="in" filter="fade">
                                      <p:cBhvr>
                                        <p:cTn id="83" dur="250"/>
                                        <p:tgtEl>
                                          <p:spTgt spid="29"/>
                                        </p:tgtEl>
                                      </p:cBhvr>
                                    </p:animEffect>
                                  </p:childTnLst>
                                </p:cTn>
                              </p:par>
                            </p:childTnLst>
                          </p:cTn>
                        </p:par>
                        <p:par>
                          <p:cTn id="84" fill="hold">
                            <p:stCondLst>
                              <p:cond delay="5250"/>
                            </p:stCondLst>
                            <p:childTnLst>
                              <p:par>
                                <p:cTn id="85" presetID="10" presetClass="entr" presetSubtype="0" fill="hold" nodeType="after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fade">
                                      <p:cBhvr>
                                        <p:cTn id="87" dur="2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天空, 树, 户外&#10;&#10;已生成极高可信度的说明">
            <a:extLst>
              <a:ext uri="{FF2B5EF4-FFF2-40B4-BE49-F238E27FC236}">
                <a16:creationId xmlns:a16="http://schemas.microsoft.com/office/drawing/2014/main" id="{20F37BA1-784F-4F78-855F-D2E991E159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1240"/>
            <a:ext cx="12190413" cy="6857107"/>
          </a:xfrm>
          <a:prstGeom prst="rect">
            <a:avLst/>
          </a:prstGeom>
        </p:spPr>
      </p:pic>
      <p:cxnSp>
        <p:nvCxnSpPr>
          <p:cNvPr id="12" name="直接连接符 27">
            <a:extLst>
              <a:ext uri="{FF2B5EF4-FFF2-40B4-BE49-F238E27FC236}">
                <a16:creationId xmlns:a16="http://schemas.microsoft.com/office/drawing/2014/main" id="{C0C5400D-8111-4903-90A8-2392F406FB68}"/>
              </a:ext>
            </a:extLst>
          </p:cNvPr>
          <p:cNvCxnSpPr>
            <a:cxnSpLocks noChangeShapeType="1"/>
          </p:cNvCxnSpPr>
          <p:nvPr/>
        </p:nvCxnSpPr>
        <p:spPr bwMode="auto">
          <a:xfrm>
            <a:off x="5522492" y="938951"/>
            <a:ext cx="0" cy="3425372"/>
          </a:xfrm>
          <a:prstGeom prst="line">
            <a:avLst/>
          </a:prstGeom>
          <a:noFill/>
          <a:ln w="19050">
            <a:solidFill>
              <a:srgbClr val="585657">
                <a:alpha val="67842"/>
              </a:srgbClr>
            </a:solidFill>
            <a:round/>
            <a:headEnd/>
            <a:tailEnd/>
          </a:ln>
          <a:extLst>
            <a:ext uri="{909E8E84-426E-40DD-AFC4-6F175D3DCCD1}">
              <a14:hiddenFill xmlns:a14="http://schemas.microsoft.com/office/drawing/2010/main">
                <a:noFill/>
              </a14:hiddenFill>
            </a:ext>
          </a:extLst>
        </p:spPr>
      </p:cxnSp>
      <p:sp>
        <p:nvSpPr>
          <p:cNvPr id="13" name="_14">
            <a:extLst>
              <a:ext uri="{FF2B5EF4-FFF2-40B4-BE49-F238E27FC236}">
                <a16:creationId xmlns:a16="http://schemas.microsoft.com/office/drawing/2014/main" id="{6D025C7B-F7E1-42A2-B214-FC4A3939ECD1}"/>
              </a:ext>
            </a:extLst>
          </p:cNvPr>
          <p:cNvSpPr txBox="1">
            <a:spLocks noChangeArrowheads="1"/>
          </p:cNvSpPr>
          <p:nvPr/>
        </p:nvSpPr>
        <p:spPr bwMode="auto">
          <a:xfrm>
            <a:off x="4349783" y="1027095"/>
            <a:ext cx="909084" cy="30008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6000" spc="600" dirty="0">
                <a:solidFill>
                  <a:srgbClr val="585657"/>
                </a:solidFill>
                <a:latin typeface="叶根友行书繁" panose="02010601030101010101" pitchFamily="2" charset="-122"/>
                <a:ea typeface="叶根友行书繁" panose="02010601030101010101" pitchFamily="2" charset="-122"/>
              </a:rPr>
              <a:t>第三章</a:t>
            </a:r>
            <a:endParaRPr lang="zh-CN" altLang="zh-CN" sz="6000" spc="600" dirty="0">
              <a:solidFill>
                <a:srgbClr val="585657"/>
              </a:solidFill>
              <a:latin typeface="叶根友行书繁" panose="02010601030101010101" pitchFamily="2" charset="-122"/>
              <a:ea typeface="叶根友行书繁" panose="02010601030101010101" pitchFamily="2" charset="-122"/>
            </a:endParaRPr>
          </a:p>
        </p:txBody>
      </p:sp>
      <p:pic>
        <p:nvPicPr>
          <p:cNvPr id="14" name="图片 13">
            <a:extLst>
              <a:ext uri="{FF2B5EF4-FFF2-40B4-BE49-F238E27FC236}">
                <a16:creationId xmlns:a16="http://schemas.microsoft.com/office/drawing/2014/main" id="{9B39C4EB-DABB-46AF-BA22-13CAA51166C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92111" y="2133510"/>
            <a:ext cx="787790" cy="857114"/>
          </a:xfrm>
          <a:prstGeom prst="rect">
            <a:avLst/>
          </a:prstGeom>
        </p:spPr>
      </p:pic>
      <p:sp>
        <p:nvSpPr>
          <p:cNvPr id="15" name="圆角矩形 31">
            <a:extLst>
              <a:ext uri="{FF2B5EF4-FFF2-40B4-BE49-F238E27FC236}">
                <a16:creationId xmlns:a16="http://schemas.microsoft.com/office/drawing/2014/main" id="{7CDF7DE2-370F-4724-AA1E-E9980C012327}"/>
              </a:ext>
            </a:extLst>
          </p:cNvPr>
          <p:cNvSpPr/>
          <p:nvPr/>
        </p:nvSpPr>
        <p:spPr>
          <a:xfrm>
            <a:off x="5986251" y="923711"/>
            <a:ext cx="668549" cy="3440612"/>
          </a:xfrm>
          <a:prstGeom prst="roundRect">
            <a:avLst>
              <a:gd name="adj" fmla="val 50000"/>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bg1"/>
              </a:solidFill>
              <a:latin typeface="华文细黑" panose="02010600040101010101" pitchFamily="2" charset="-122"/>
              <a:ea typeface="华文细黑" panose="02010600040101010101" pitchFamily="2" charset="-122"/>
            </a:endParaRPr>
          </a:p>
        </p:txBody>
      </p:sp>
      <p:sp>
        <p:nvSpPr>
          <p:cNvPr id="16" name="文本框 4">
            <a:extLst>
              <a:ext uri="{FF2B5EF4-FFF2-40B4-BE49-F238E27FC236}">
                <a16:creationId xmlns:a16="http://schemas.microsoft.com/office/drawing/2014/main" id="{1FFBC3B8-456A-4698-8259-344488E83FC1}"/>
              </a:ext>
            </a:extLst>
          </p:cNvPr>
          <p:cNvSpPr txBox="1">
            <a:spLocks noChangeArrowheads="1"/>
          </p:cNvSpPr>
          <p:nvPr/>
        </p:nvSpPr>
        <p:spPr bwMode="auto">
          <a:xfrm>
            <a:off x="5963391" y="1194289"/>
            <a:ext cx="738664" cy="3057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p>
            <a:r>
              <a:rPr lang="zh-CN" altLang="en-US" sz="3600" dirty="0">
                <a:solidFill>
                  <a:schemeClr val="bg1"/>
                </a:solidFill>
                <a:latin typeface="华文新魏" panose="02010800040101010101" pitchFamily="2" charset="-122"/>
                <a:ea typeface="华文新魏" panose="02010800040101010101" pitchFamily="2" charset="-122"/>
              </a:rPr>
              <a:t>成功项目展示</a:t>
            </a:r>
          </a:p>
        </p:txBody>
      </p:sp>
    </p:spTree>
    <p:extLst>
      <p:ext uri="{BB962C8B-B14F-4D97-AF65-F5344CB8AC3E}">
        <p14:creationId xmlns:p14="http://schemas.microsoft.com/office/powerpoint/2010/main" val="384894955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750"/>
                            </p:stCondLst>
                            <p:childTnLst>
                              <p:par>
                                <p:cTn id="9" presetID="22" presetClass="entr" presetSubtype="1"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750"/>
                                        <p:tgtEl>
                                          <p:spTgt spid="12"/>
                                        </p:tgtEl>
                                      </p:cBhvr>
                                    </p:animEffect>
                                  </p:childTnLst>
                                </p:cTn>
                              </p:par>
                              <p:par>
                                <p:cTn id="12" presetID="56" presetClass="entr" presetSubtype="0" fill="hold" grpId="0" nodeType="withEffect">
                                  <p:stCondLst>
                                    <p:cond delay="0"/>
                                  </p:stCondLst>
                                  <p:iterate type="lt">
                                    <p:tmPct val="10000"/>
                                  </p:iterate>
                                  <p:childTnLst>
                                    <p:set>
                                      <p:cBhvr>
                                        <p:cTn id="13" dur="1" fill="hold">
                                          <p:stCondLst>
                                            <p:cond delay="0"/>
                                          </p:stCondLst>
                                        </p:cTn>
                                        <p:tgtEl>
                                          <p:spTgt spid="13"/>
                                        </p:tgtEl>
                                        <p:attrNameLst>
                                          <p:attrName>style.visibility</p:attrName>
                                        </p:attrNameLst>
                                      </p:cBhvr>
                                      <p:to>
                                        <p:strVal val="visible"/>
                                      </p:to>
                                    </p:set>
                                    <p:anim by="(-#ppt_w*2)" calcmode="lin" valueType="num">
                                      <p:cBhvr rctx="PPT">
                                        <p:cTn id="14" dur="500" autoRev="1" fill="hold">
                                          <p:stCondLst>
                                            <p:cond delay="0"/>
                                          </p:stCondLst>
                                        </p:cTn>
                                        <p:tgtEl>
                                          <p:spTgt spid="13"/>
                                        </p:tgtEl>
                                        <p:attrNameLst>
                                          <p:attrName>ppt_w</p:attrName>
                                        </p:attrNameLst>
                                      </p:cBhvr>
                                    </p:anim>
                                    <p:anim by="(#ppt_w*0.50)" calcmode="lin" valueType="num">
                                      <p:cBhvr>
                                        <p:cTn id="15" dur="500" decel="50000" autoRev="1" fill="hold">
                                          <p:stCondLst>
                                            <p:cond delay="0"/>
                                          </p:stCondLst>
                                        </p:cTn>
                                        <p:tgtEl>
                                          <p:spTgt spid="13"/>
                                        </p:tgtEl>
                                        <p:attrNameLst>
                                          <p:attrName>ppt_x</p:attrName>
                                        </p:attrNameLst>
                                      </p:cBhvr>
                                    </p:anim>
                                    <p:anim from="(-#ppt_h/2)" to="(#ppt_y)" calcmode="lin" valueType="num">
                                      <p:cBhvr>
                                        <p:cTn id="16" dur="1000" fill="hold">
                                          <p:stCondLst>
                                            <p:cond delay="0"/>
                                          </p:stCondLst>
                                        </p:cTn>
                                        <p:tgtEl>
                                          <p:spTgt spid="13"/>
                                        </p:tgtEl>
                                        <p:attrNameLst>
                                          <p:attrName>ppt_y</p:attrName>
                                        </p:attrNameLst>
                                      </p:cBhvr>
                                    </p:anim>
                                    <p:animRot by="21600000">
                                      <p:cBhvr>
                                        <p:cTn id="17" dur="1000" fill="hold">
                                          <p:stCondLst>
                                            <p:cond delay="0"/>
                                          </p:stCondLst>
                                        </p:cTn>
                                        <p:tgtEl>
                                          <p:spTgt spid="13"/>
                                        </p:tgtEl>
                                        <p:attrNameLst>
                                          <p:attrName>r</p:attrName>
                                        </p:attrNameLst>
                                      </p:cBhvr>
                                    </p:animRot>
                                  </p:childTnLst>
                                </p:cTn>
                              </p:par>
                            </p:childTnLst>
                          </p:cTn>
                        </p:par>
                        <p:par>
                          <p:cTn id="18" fill="hold">
                            <p:stCondLst>
                              <p:cond delay="1950"/>
                            </p:stCondLst>
                            <p:childTnLst>
                              <p:par>
                                <p:cTn id="19" presetID="42" presetClass="entr" presetSubtype="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750"/>
                                        <p:tgtEl>
                                          <p:spTgt spid="14"/>
                                        </p:tgtEl>
                                      </p:cBhvr>
                                    </p:animEffect>
                                    <p:anim calcmode="lin" valueType="num">
                                      <p:cBhvr>
                                        <p:cTn id="22" dur="750" fill="hold"/>
                                        <p:tgtEl>
                                          <p:spTgt spid="14"/>
                                        </p:tgtEl>
                                        <p:attrNameLst>
                                          <p:attrName>ppt_x</p:attrName>
                                        </p:attrNameLst>
                                      </p:cBhvr>
                                      <p:tavLst>
                                        <p:tav tm="0">
                                          <p:val>
                                            <p:strVal val="#ppt_x"/>
                                          </p:val>
                                        </p:tav>
                                        <p:tav tm="100000">
                                          <p:val>
                                            <p:strVal val="#ppt_x"/>
                                          </p:val>
                                        </p:tav>
                                      </p:tavLst>
                                    </p:anim>
                                    <p:anim calcmode="lin" valueType="num">
                                      <p:cBhvr>
                                        <p:cTn id="23" dur="750" fill="hold"/>
                                        <p:tgtEl>
                                          <p:spTgt spid="14"/>
                                        </p:tgtEl>
                                        <p:attrNameLst>
                                          <p:attrName>ppt_y</p:attrName>
                                        </p:attrNameLst>
                                      </p:cBhvr>
                                      <p:tavLst>
                                        <p:tav tm="0">
                                          <p:val>
                                            <p:strVal val="#ppt_y+.1"/>
                                          </p:val>
                                        </p:tav>
                                        <p:tav tm="100000">
                                          <p:val>
                                            <p:strVal val="#ppt_y"/>
                                          </p:val>
                                        </p:tav>
                                      </p:tavLst>
                                    </p:anim>
                                  </p:childTnLst>
                                </p:cTn>
                              </p:par>
                            </p:childTnLst>
                          </p:cTn>
                        </p:par>
                        <p:par>
                          <p:cTn id="24" fill="hold">
                            <p:stCondLst>
                              <p:cond delay="2700"/>
                            </p:stCondLst>
                            <p:childTnLst>
                              <p:par>
                                <p:cTn id="25" presetID="2" presetClass="entr" presetSubtype="4" fill="hold" grpId="0" nodeType="afterEffect" nodePh="1">
                                  <p:stCondLst>
                                    <p:cond delay="0"/>
                                  </p:stCondLst>
                                  <p:endCondLst>
                                    <p:cond evt="begin" delay="0">
                                      <p:tn val="25"/>
                                    </p:cond>
                                  </p:end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childTnLst>
                          </p:cTn>
                        </p:par>
                        <p:par>
                          <p:cTn id="29" fill="hold">
                            <p:stCondLst>
                              <p:cond delay="3200"/>
                            </p:stCondLst>
                            <p:childTnLst>
                              <p:par>
                                <p:cTn id="30" presetID="2" presetClass="entr" presetSubtype="4"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ppt_x"/>
                                          </p:val>
                                        </p:tav>
                                        <p:tav tm="100000">
                                          <p:val>
                                            <p:strVal val="#ppt_x"/>
                                          </p:val>
                                        </p:tav>
                                      </p:tavLst>
                                    </p:anim>
                                    <p:anim calcmode="lin" valueType="num">
                                      <p:cBhvr additive="base">
                                        <p:cTn id="33"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animBg="1"/>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0FC0F70-AC76-4EA2-86EB-0B407A4ACBB5}"/>
              </a:ext>
            </a:extLst>
          </p:cNvPr>
          <p:cNvGrpSpPr/>
          <p:nvPr/>
        </p:nvGrpSpPr>
        <p:grpSpPr>
          <a:xfrm>
            <a:off x="0" y="170822"/>
            <a:ext cx="12190413" cy="759904"/>
            <a:chOff x="0" y="616409"/>
            <a:chExt cx="12190413" cy="759904"/>
          </a:xfrm>
        </p:grpSpPr>
        <p:sp>
          <p:nvSpPr>
            <p:cNvPr id="11" name="矩形 10">
              <a:extLst>
                <a:ext uri="{FF2B5EF4-FFF2-40B4-BE49-F238E27FC236}">
                  <a16:creationId xmlns:a16="http://schemas.microsoft.com/office/drawing/2014/main" id="{84C0791A-6676-4043-BBF1-DD2993D19C98}"/>
                </a:ext>
              </a:extLst>
            </p:cNvPr>
            <p:cNvSpPr/>
            <p:nvPr/>
          </p:nvSpPr>
          <p:spPr>
            <a:xfrm flipV="1">
              <a:off x="0" y="1330594"/>
              <a:ext cx="12190413" cy="45719"/>
            </a:xfrm>
            <a:prstGeom prst="rect">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a:extLst>
                <a:ext uri="{FF2B5EF4-FFF2-40B4-BE49-F238E27FC236}">
                  <a16:creationId xmlns:a16="http://schemas.microsoft.com/office/drawing/2014/main" id="{E9BB0E5B-E5F4-4490-B3C7-C915B81DF5B6}"/>
                </a:ext>
              </a:extLst>
            </p:cNvPr>
            <p:cNvSpPr txBox="1">
              <a:spLocks noChangeArrowheads="1"/>
            </p:cNvSpPr>
            <p:nvPr/>
          </p:nvSpPr>
          <p:spPr bwMode="auto">
            <a:xfrm>
              <a:off x="4467544" y="616409"/>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spc="300" dirty="0">
                  <a:solidFill>
                    <a:srgbClr val="585657"/>
                  </a:solidFill>
                  <a:latin typeface="华文新魏" panose="02010800040101010101" pitchFamily="2" charset="-122"/>
                  <a:ea typeface="华文新魏" panose="02010800040101010101" pitchFamily="2" charset="-122"/>
                  <a:sym typeface="Arial" panose="020B0604020202020204" pitchFamily="34" charset="0"/>
                </a:rPr>
                <a:t>成功项目展示</a:t>
              </a:r>
            </a:p>
          </p:txBody>
        </p:sp>
      </p:grpSp>
      <p:grpSp>
        <p:nvGrpSpPr>
          <p:cNvPr id="5" name="组合 4">
            <a:extLst>
              <a:ext uri="{FF2B5EF4-FFF2-40B4-BE49-F238E27FC236}">
                <a16:creationId xmlns:a16="http://schemas.microsoft.com/office/drawing/2014/main" id="{6C716A37-919E-4A10-AAE0-C952A0E8F1B6}"/>
              </a:ext>
            </a:extLst>
          </p:cNvPr>
          <p:cNvGrpSpPr/>
          <p:nvPr/>
        </p:nvGrpSpPr>
        <p:grpSpPr>
          <a:xfrm flipH="1">
            <a:off x="939517" y="2087383"/>
            <a:ext cx="4657062" cy="3781016"/>
            <a:chOff x="1223352" y="2271579"/>
            <a:chExt cx="4657062" cy="3781016"/>
          </a:xfrm>
        </p:grpSpPr>
        <p:sp>
          <p:nvSpPr>
            <p:cNvPr id="6" name="Rectangle 7">
              <a:extLst>
                <a:ext uri="{FF2B5EF4-FFF2-40B4-BE49-F238E27FC236}">
                  <a16:creationId xmlns:a16="http://schemas.microsoft.com/office/drawing/2014/main" id="{8621563C-4AF6-4AA7-A336-E383A8508E42}"/>
                </a:ext>
              </a:extLst>
            </p:cNvPr>
            <p:cNvSpPr/>
            <p:nvPr/>
          </p:nvSpPr>
          <p:spPr>
            <a:xfrm>
              <a:off x="1223352" y="2271579"/>
              <a:ext cx="4657062" cy="1754326"/>
            </a:xfrm>
            <a:prstGeom prst="rect">
              <a:avLst/>
            </a:prstGeom>
          </p:spPr>
          <p:txBody>
            <a:bodyPr wrap="square">
              <a:spAutoFit/>
            </a:bodyPr>
            <a:lstStyle/>
            <a:p>
              <a:pPr marL="171450" lvl="1" indent="-171450">
                <a:buFont typeface="Arial" panose="020B0604020202020204" pitchFamily="34" charset="0"/>
                <a:buChar char="•"/>
                <a:defRPr/>
              </a:pPr>
              <a:r>
                <a:rPr lang="zh-CN" altLang="en-US" sz="1200" noProof="1">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添加相关标题文字添加相关标题文字相关标题文字添加相关标题文字添加相关标题文字相关标题文字</a:t>
              </a:r>
              <a:endParaRPr lang="en-US" altLang="zh-CN" sz="12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pPr marL="171450" lvl="1" indent="-171450">
                <a:buFont typeface="Arial" panose="020B0604020202020204" pitchFamily="34" charset="0"/>
                <a:buChar char="•"/>
                <a:defRPr/>
              </a:pPr>
              <a:r>
                <a:rPr lang="zh-CN" altLang="en-US" sz="1200" noProof="1">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添加相关标题文字添加相关标题文字相关标题文字添加相关标题文字添加相关标题文字相关标题文字</a:t>
              </a:r>
              <a:endParaRPr lang="en-US" altLang="zh-CN" sz="12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pPr marL="171450" lvl="1" indent="-171450">
                <a:buFont typeface="Arial" panose="020B0604020202020204" pitchFamily="34" charset="0"/>
                <a:buChar char="•"/>
                <a:defRPr/>
              </a:pPr>
              <a:endParaRPr lang="en-US" altLang="zh-CN" sz="12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pPr marL="171450" lvl="1" indent="-171450">
                <a:buFont typeface="Arial" panose="020B0604020202020204" pitchFamily="34" charset="0"/>
                <a:buChar char="•"/>
                <a:defRPr/>
              </a:pPr>
              <a:r>
                <a:rPr lang="zh-CN" altLang="en-US" sz="1200" noProof="1">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添加相关标题文字添加相关标题文字相关标题文字添加相关标题文字添加相关标题文字相关标题文字</a:t>
              </a:r>
              <a:endParaRPr lang="en-US" altLang="zh-CN" sz="12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pPr marL="171450" lvl="1" indent="-171450">
                <a:buFont typeface="Arial" panose="020B0604020202020204" pitchFamily="34" charset="0"/>
                <a:buChar char="•"/>
                <a:defRPr/>
              </a:pPr>
              <a:r>
                <a:rPr lang="zh-CN" altLang="en-US" sz="1200" noProof="1">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添加相关标题文字添加相关标题文字相关标题文字添加相关标题文字添加相关标题文字相关标题文字</a:t>
              </a:r>
              <a:endParaRPr lang="en-US" altLang="zh-CN" sz="12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Rounded Rectangle 8">
              <a:extLst>
                <a:ext uri="{FF2B5EF4-FFF2-40B4-BE49-F238E27FC236}">
                  <a16:creationId xmlns:a16="http://schemas.microsoft.com/office/drawing/2014/main" id="{AAA251D2-E6C0-46BE-B3BC-8E695F97B2B3}"/>
                </a:ext>
              </a:extLst>
            </p:cNvPr>
            <p:cNvSpPr/>
            <p:nvPr/>
          </p:nvSpPr>
          <p:spPr>
            <a:xfrm>
              <a:off x="1304869" y="4505897"/>
              <a:ext cx="1828801" cy="127592"/>
            </a:xfrm>
            <a:prstGeom prst="roundRect">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9" name="TextBox 7">
              <a:extLst>
                <a:ext uri="{FF2B5EF4-FFF2-40B4-BE49-F238E27FC236}">
                  <a16:creationId xmlns:a16="http://schemas.microsoft.com/office/drawing/2014/main" id="{715A5765-7607-4B2E-A6C9-CCD90404BD76}"/>
                </a:ext>
              </a:extLst>
            </p:cNvPr>
            <p:cNvSpPr txBox="1"/>
            <p:nvPr/>
          </p:nvSpPr>
          <p:spPr>
            <a:xfrm>
              <a:off x="1489451" y="4243166"/>
              <a:ext cx="992579" cy="253916"/>
            </a:xfrm>
            <a:prstGeom prst="rect">
              <a:avLst/>
            </a:prstGeom>
            <a:noFill/>
          </p:spPr>
          <p:txBody>
            <a:bodyPr wrap="none" rtlCol="0">
              <a:spAutoFit/>
            </a:bodyPr>
            <a:lstStyle/>
            <a:p>
              <a:r>
                <a:rPr lang="zh-CN" alt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加入标题描述</a:t>
              </a:r>
              <a:endParaRPr lang="en-US" altLang="zh-CN"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Rounded Rectangle 22">
              <a:extLst>
                <a:ext uri="{FF2B5EF4-FFF2-40B4-BE49-F238E27FC236}">
                  <a16:creationId xmlns:a16="http://schemas.microsoft.com/office/drawing/2014/main" id="{E2856B83-7027-475C-A3E8-45298966C8F1}"/>
                </a:ext>
              </a:extLst>
            </p:cNvPr>
            <p:cNvSpPr/>
            <p:nvPr/>
          </p:nvSpPr>
          <p:spPr>
            <a:xfrm>
              <a:off x="1304868" y="4505897"/>
              <a:ext cx="1554480" cy="12759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3" name="TextBox 9">
              <a:extLst>
                <a:ext uri="{FF2B5EF4-FFF2-40B4-BE49-F238E27FC236}">
                  <a16:creationId xmlns:a16="http://schemas.microsoft.com/office/drawing/2014/main" id="{781970D2-59D4-477A-8409-0C26E9F954E4}"/>
                </a:ext>
              </a:extLst>
            </p:cNvPr>
            <p:cNvSpPr txBox="1"/>
            <p:nvPr/>
          </p:nvSpPr>
          <p:spPr>
            <a:xfrm>
              <a:off x="2741981" y="4243166"/>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90%</a:t>
              </a:r>
            </a:p>
          </p:txBody>
        </p:sp>
        <p:sp>
          <p:nvSpPr>
            <p:cNvPr id="14" name="Rounded Rectangle 24">
              <a:extLst>
                <a:ext uri="{FF2B5EF4-FFF2-40B4-BE49-F238E27FC236}">
                  <a16:creationId xmlns:a16="http://schemas.microsoft.com/office/drawing/2014/main" id="{3D1C4127-60E5-4B39-9ADB-2FC452745ACB}"/>
                </a:ext>
              </a:extLst>
            </p:cNvPr>
            <p:cNvSpPr/>
            <p:nvPr/>
          </p:nvSpPr>
          <p:spPr>
            <a:xfrm>
              <a:off x="3987728" y="4505897"/>
              <a:ext cx="1828801" cy="12759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5" name="TextBox 11">
              <a:extLst>
                <a:ext uri="{FF2B5EF4-FFF2-40B4-BE49-F238E27FC236}">
                  <a16:creationId xmlns:a16="http://schemas.microsoft.com/office/drawing/2014/main" id="{6D608DD6-70D5-4896-A0E7-90EA0ECFAA0E}"/>
                </a:ext>
              </a:extLst>
            </p:cNvPr>
            <p:cNvSpPr txBox="1"/>
            <p:nvPr/>
          </p:nvSpPr>
          <p:spPr>
            <a:xfrm>
              <a:off x="4052085" y="4243166"/>
              <a:ext cx="992579" cy="253916"/>
            </a:xfrm>
            <a:prstGeom prst="rect">
              <a:avLst/>
            </a:prstGeom>
            <a:noFill/>
          </p:spPr>
          <p:txBody>
            <a:bodyPr wrap="none" rtlCol="0">
              <a:spAutoFit/>
            </a:bodyPr>
            <a:lstStyle/>
            <a:p>
              <a:r>
                <a:rPr lang="zh-CN" alt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加入标题描述</a:t>
              </a:r>
              <a:endPar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Rounded Rectangle 26">
              <a:extLst>
                <a:ext uri="{FF2B5EF4-FFF2-40B4-BE49-F238E27FC236}">
                  <a16:creationId xmlns:a16="http://schemas.microsoft.com/office/drawing/2014/main" id="{756D123B-6FF9-4285-86AD-DEC0D10541E2}"/>
                </a:ext>
              </a:extLst>
            </p:cNvPr>
            <p:cNvSpPr/>
            <p:nvPr/>
          </p:nvSpPr>
          <p:spPr>
            <a:xfrm>
              <a:off x="3987727" y="4505897"/>
              <a:ext cx="1188720" cy="127592"/>
            </a:xfrm>
            <a:prstGeom prst="roundRect">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7" name="TextBox 13">
              <a:extLst>
                <a:ext uri="{FF2B5EF4-FFF2-40B4-BE49-F238E27FC236}">
                  <a16:creationId xmlns:a16="http://schemas.microsoft.com/office/drawing/2014/main" id="{3B2C6B3E-837F-4C1B-B925-161F06199EE3}"/>
                </a:ext>
              </a:extLst>
            </p:cNvPr>
            <p:cNvSpPr txBox="1"/>
            <p:nvPr/>
          </p:nvSpPr>
          <p:spPr>
            <a:xfrm>
              <a:off x="5424840" y="4243166"/>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75%</a:t>
              </a:r>
            </a:p>
          </p:txBody>
        </p:sp>
        <p:sp>
          <p:nvSpPr>
            <p:cNvPr id="18" name="Rounded Rectangle 28">
              <a:extLst>
                <a:ext uri="{FF2B5EF4-FFF2-40B4-BE49-F238E27FC236}">
                  <a16:creationId xmlns:a16="http://schemas.microsoft.com/office/drawing/2014/main" id="{07DBB34C-49E1-4A75-A5C1-15A678329E61}"/>
                </a:ext>
              </a:extLst>
            </p:cNvPr>
            <p:cNvSpPr/>
            <p:nvPr/>
          </p:nvSpPr>
          <p:spPr>
            <a:xfrm>
              <a:off x="1304869" y="5119177"/>
              <a:ext cx="1828801" cy="127592"/>
            </a:xfrm>
            <a:prstGeom prst="roundRect">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9" name="TextBox 15">
              <a:extLst>
                <a:ext uri="{FF2B5EF4-FFF2-40B4-BE49-F238E27FC236}">
                  <a16:creationId xmlns:a16="http://schemas.microsoft.com/office/drawing/2014/main" id="{0C566CD9-B4E1-4986-A894-E92AB2CCE350}"/>
                </a:ext>
              </a:extLst>
            </p:cNvPr>
            <p:cNvSpPr txBox="1"/>
            <p:nvPr/>
          </p:nvSpPr>
          <p:spPr>
            <a:xfrm>
              <a:off x="1448862" y="4856446"/>
              <a:ext cx="992579" cy="253916"/>
            </a:xfrm>
            <a:prstGeom prst="rect">
              <a:avLst/>
            </a:prstGeom>
            <a:noFill/>
          </p:spPr>
          <p:txBody>
            <a:bodyPr wrap="none" rtlCol="0">
              <a:spAutoFit/>
            </a:bodyPr>
            <a:lstStyle/>
            <a:p>
              <a:r>
                <a:rPr lang="zh-CN" alt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加入标题描述</a:t>
              </a:r>
              <a:endParaRPr lang="en-US" altLang="zh-CN"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Rounded Rectangle 30">
              <a:extLst>
                <a:ext uri="{FF2B5EF4-FFF2-40B4-BE49-F238E27FC236}">
                  <a16:creationId xmlns:a16="http://schemas.microsoft.com/office/drawing/2014/main" id="{FCDD6C8E-4E14-408B-822C-429FF7100CA8}"/>
                </a:ext>
              </a:extLst>
            </p:cNvPr>
            <p:cNvSpPr/>
            <p:nvPr/>
          </p:nvSpPr>
          <p:spPr>
            <a:xfrm>
              <a:off x="1304868" y="5119177"/>
              <a:ext cx="1005840" cy="12759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1" name="TextBox 17">
              <a:extLst>
                <a:ext uri="{FF2B5EF4-FFF2-40B4-BE49-F238E27FC236}">
                  <a16:creationId xmlns:a16="http://schemas.microsoft.com/office/drawing/2014/main" id="{2DA2D144-CF4D-452D-8294-20F1FD9327C7}"/>
                </a:ext>
              </a:extLst>
            </p:cNvPr>
            <p:cNvSpPr txBox="1"/>
            <p:nvPr/>
          </p:nvSpPr>
          <p:spPr>
            <a:xfrm>
              <a:off x="2741981" y="4856446"/>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55%</a:t>
              </a:r>
            </a:p>
          </p:txBody>
        </p:sp>
        <p:sp>
          <p:nvSpPr>
            <p:cNvPr id="22" name="Rounded Rectangle 32">
              <a:extLst>
                <a:ext uri="{FF2B5EF4-FFF2-40B4-BE49-F238E27FC236}">
                  <a16:creationId xmlns:a16="http://schemas.microsoft.com/office/drawing/2014/main" id="{908B7680-44AF-4CCB-A3F0-C22B68841F09}"/>
                </a:ext>
              </a:extLst>
            </p:cNvPr>
            <p:cNvSpPr/>
            <p:nvPr/>
          </p:nvSpPr>
          <p:spPr>
            <a:xfrm>
              <a:off x="3987728" y="5119177"/>
              <a:ext cx="1828801" cy="127592"/>
            </a:xfrm>
            <a:prstGeom prst="roundRect">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3" name="TextBox 19">
              <a:extLst>
                <a:ext uri="{FF2B5EF4-FFF2-40B4-BE49-F238E27FC236}">
                  <a16:creationId xmlns:a16="http://schemas.microsoft.com/office/drawing/2014/main" id="{F853DA3A-EB1A-4814-964B-AB2457CCC058}"/>
                </a:ext>
              </a:extLst>
            </p:cNvPr>
            <p:cNvSpPr txBox="1"/>
            <p:nvPr/>
          </p:nvSpPr>
          <p:spPr>
            <a:xfrm>
              <a:off x="3954302" y="4856446"/>
              <a:ext cx="992579" cy="253916"/>
            </a:xfrm>
            <a:prstGeom prst="rect">
              <a:avLst/>
            </a:prstGeom>
            <a:noFill/>
          </p:spPr>
          <p:txBody>
            <a:bodyPr wrap="none" rtlCol="0">
              <a:spAutoFit/>
            </a:bodyPr>
            <a:lstStyle/>
            <a:p>
              <a:r>
                <a:rPr lang="zh-CN" alt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加入标题描述</a:t>
              </a:r>
              <a:endParaRPr lang="en-US" altLang="zh-CN"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4" name="Rounded Rectangle 34">
              <a:extLst>
                <a:ext uri="{FF2B5EF4-FFF2-40B4-BE49-F238E27FC236}">
                  <a16:creationId xmlns:a16="http://schemas.microsoft.com/office/drawing/2014/main" id="{10436DC9-65EE-4A8E-96EB-DC5E44DAA8CC}"/>
                </a:ext>
              </a:extLst>
            </p:cNvPr>
            <p:cNvSpPr/>
            <p:nvPr/>
          </p:nvSpPr>
          <p:spPr>
            <a:xfrm>
              <a:off x="3987727" y="5119177"/>
              <a:ext cx="822960" cy="12759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5" name="TextBox 21">
              <a:extLst>
                <a:ext uri="{FF2B5EF4-FFF2-40B4-BE49-F238E27FC236}">
                  <a16:creationId xmlns:a16="http://schemas.microsoft.com/office/drawing/2014/main" id="{4E3F1FB0-8BE9-4B46-BFE2-D4A789417C33}"/>
                </a:ext>
              </a:extLst>
            </p:cNvPr>
            <p:cNvSpPr txBox="1"/>
            <p:nvPr/>
          </p:nvSpPr>
          <p:spPr>
            <a:xfrm>
              <a:off x="5424840" y="4856446"/>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40%</a:t>
              </a:r>
            </a:p>
          </p:txBody>
        </p:sp>
        <p:sp>
          <p:nvSpPr>
            <p:cNvPr id="26" name="TextBox 23">
              <a:extLst>
                <a:ext uri="{FF2B5EF4-FFF2-40B4-BE49-F238E27FC236}">
                  <a16:creationId xmlns:a16="http://schemas.microsoft.com/office/drawing/2014/main" id="{B5E14694-9219-47D2-8EF5-1E4C1273C32B}"/>
                </a:ext>
              </a:extLst>
            </p:cNvPr>
            <p:cNvSpPr txBox="1"/>
            <p:nvPr/>
          </p:nvSpPr>
          <p:spPr>
            <a:xfrm>
              <a:off x="1829305" y="5775596"/>
              <a:ext cx="4051109" cy="276999"/>
            </a:xfrm>
            <a:prstGeom prst="rect">
              <a:avLst/>
            </a:prstGeom>
            <a:noFill/>
          </p:spPr>
          <p:txBody>
            <a:bodyPr wrap="none" rtlCol="0">
              <a:spAutoFit/>
            </a:bodyPr>
            <a:lstStyle/>
            <a:p>
              <a:pPr marL="171450" lvl="1" indent="-171450">
                <a:buFont typeface="Arial" panose="020B0604020202020204" pitchFamily="34" charset="0"/>
                <a:buChar char="•"/>
                <a:defRPr/>
              </a:pPr>
              <a:r>
                <a:rPr lang="zh-CN" altLang="en-US" sz="1200" noProof="1">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添加相关标题文字添加相关标题文字相关标题文字添加</a:t>
              </a:r>
              <a:endParaRPr lang="en-US" altLang="zh-CN" sz="12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7" name="矩形 26">
            <a:extLst>
              <a:ext uri="{FF2B5EF4-FFF2-40B4-BE49-F238E27FC236}">
                <a16:creationId xmlns:a16="http://schemas.microsoft.com/office/drawing/2014/main" id="{C5D66A9B-1D55-4CC9-B2B5-97F293332760}"/>
              </a:ext>
            </a:extLst>
          </p:cNvPr>
          <p:cNvSpPr/>
          <p:nvPr/>
        </p:nvSpPr>
        <p:spPr>
          <a:xfrm flipH="1">
            <a:off x="6031208" y="2087383"/>
            <a:ext cx="5279656" cy="3801088"/>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Tree>
    <p:extLst>
      <p:ext uri="{BB962C8B-B14F-4D97-AF65-F5344CB8AC3E}">
        <p14:creationId xmlns:p14="http://schemas.microsoft.com/office/powerpoint/2010/main" val="126970951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0-#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0FC0F70-AC76-4EA2-86EB-0B407A4ACBB5}"/>
              </a:ext>
            </a:extLst>
          </p:cNvPr>
          <p:cNvGrpSpPr/>
          <p:nvPr/>
        </p:nvGrpSpPr>
        <p:grpSpPr>
          <a:xfrm>
            <a:off x="0" y="170822"/>
            <a:ext cx="12190413" cy="759904"/>
            <a:chOff x="0" y="616409"/>
            <a:chExt cx="12190413" cy="759904"/>
          </a:xfrm>
        </p:grpSpPr>
        <p:sp>
          <p:nvSpPr>
            <p:cNvPr id="11" name="矩形 10">
              <a:extLst>
                <a:ext uri="{FF2B5EF4-FFF2-40B4-BE49-F238E27FC236}">
                  <a16:creationId xmlns:a16="http://schemas.microsoft.com/office/drawing/2014/main" id="{84C0791A-6676-4043-BBF1-DD2993D19C98}"/>
                </a:ext>
              </a:extLst>
            </p:cNvPr>
            <p:cNvSpPr/>
            <p:nvPr/>
          </p:nvSpPr>
          <p:spPr>
            <a:xfrm flipV="1">
              <a:off x="0" y="1330594"/>
              <a:ext cx="12190413" cy="45719"/>
            </a:xfrm>
            <a:prstGeom prst="rect">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a:extLst>
                <a:ext uri="{FF2B5EF4-FFF2-40B4-BE49-F238E27FC236}">
                  <a16:creationId xmlns:a16="http://schemas.microsoft.com/office/drawing/2014/main" id="{E9BB0E5B-E5F4-4490-B3C7-C915B81DF5B6}"/>
                </a:ext>
              </a:extLst>
            </p:cNvPr>
            <p:cNvSpPr txBox="1">
              <a:spLocks noChangeArrowheads="1"/>
            </p:cNvSpPr>
            <p:nvPr/>
          </p:nvSpPr>
          <p:spPr bwMode="auto">
            <a:xfrm>
              <a:off x="4467544" y="616409"/>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spc="300">
                  <a:solidFill>
                    <a:srgbClr val="585657"/>
                  </a:solidFill>
                  <a:latin typeface="华文新魏" panose="02010800040101010101" pitchFamily="2" charset="-122"/>
                  <a:ea typeface="华文新魏" panose="02010800040101010101" pitchFamily="2" charset="-122"/>
                  <a:sym typeface="Arial" panose="020B0604020202020204" pitchFamily="34" charset="0"/>
                </a:rPr>
                <a:t>成功项目展示</a:t>
              </a:r>
              <a:endParaRPr lang="zh-CN" altLang="en-US" sz="3600" spc="300" dirty="0">
                <a:solidFill>
                  <a:srgbClr val="585657"/>
                </a:solidFill>
                <a:latin typeface="华文新魏" panose="02010800040101010101" pitchFamily="2" charset="-122"/>
                <a:ea typeface="华文新魏" panose="02010800040101010101" pitchFamily="2" charset="-122"/>
                <a:sym typeface="Arial" panose="020B0604020202020204" pitchFamily="34" charset="0"/>
              </a:endParaRPr>
            </a:p>
          </p:txBody>
        </p:sp>
      </p:grpSp>
      <p:grpSp>
        <p:nvGrpSpPr>
          <p:cNvPr id="5" name="组合 4">
            <a:extLst>
              <a:ext uri="{FF2B5EF4-FFF2-40B4-BE49-F238E27FC236}">
                <a16:creationId xmlns:a16="http://schemas.microsoft.com/office/drawing/2014/main" id="{6F21F501-B731-4C5F-8ABB-99177DF41972}"/>
              </a:ext>
            </a:extLst>
          </p:cNvPr>
          <p:cNvGrpSpPr/>
          <p:nvPr/>
        </p:nvGrpSpPr>
        <p:grpSpPr>
          <a:xfrm>
            <a:off x="5742617" y="2195565"/>
            <a:ext cx="5581682" cy="3518716"/>
            <a:chOff x="12061235" y="3375466"/>
            <a:chExt cx="10871217" cy="6853260"/>
          </a:xfrm>
        </p:grpSpPr>
        <p:sp>
          <p:nvSpPr>
            <p:cNvPr id="6" name="Subtitle 2">
              <a:extLst>
                <a:ext uri="{FF2B5EF4-FFF2-40B4-BE49-F238E27FC236}">
                  <a16:creationId xmlns:a16="http://schemas.microsoft.com/office/drawing/2014/main" id="{1CC1DEB9-A8D9-4927-A78C-A66988C39164}"/>
                </a:ext>
              </a:extLst>
            </p:cNvPr>
            <p:cNvSpPr txBox="1">
              <a:spLocks/>
            </p:cNvSpPr>
            <p:nvPr/>
          </p:nvSpPr>
          <p:spPr>
            <a:xfrm>
              <a:off x="19021853" y="6395144"/>
              <a:ext cx="3910599" cy="1075133"/>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7" name="Oval 28">
              <a:extLst>
                <a:ext uri="{FF2B5EF4-FFF2-40B4-BE49-F238E27FC236}">
                  <a16:creationId xmlns:a16="http://schemas.microsoft.com/office/drawing/2014/main" id="{318044F0-AF73-420C-902E-9A4D37564233}"/>
                </a:ext>
              </a:extLst>
            </p:cNvPr>
            <p:cNvSpPr/>
            <p:nvPr/>
          </p:nvSpPr>
          <p:spPr>
            <a:xfrm>
              <a:off x="17863061" y="6541657"/>
              <a:ext cx="1122288" cy="1122288"/>
            </a:xfrm>
            <a:prstGeom prst="ellipse">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lumMod val="50000"/>
                  </a:schemeClr>
                </a:solidFill>
              </a:endParaRPr>
            </a:p>
          </p:txBody>
        </p:sp>
        <p:sp>
          <p:nvSpPr>
            <p:cNvPr id="9" name="Subtitle 2">
              <a:extLst>
                <a:ext uri="{FF2B5EF4-FFF2-40B4-BE49-F238E27FC236}">
                  <a16:creationId xmlns:a16="http://schemas.microsoft.com/office/drawing/2014/main" id="{8F4ECD22-BBDC-44C2-B2AF-54985609B4BA}"/>
                </a:ext>
              </a:extLst>
            </p:cNvPr>
            <p:cNvSpPr txBox="1">
              <a:spLocks/>
            </p:cNvSpPr>
            <p:nvPr/>
          </p:nvSpPr>
          <p:spPr>
            <a:xfrm>
              <a:off x="13385716" y="6395144"/>
              <a:ext cx="3910599" cy="1075133"/>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0" name="Oval 32">
              <a:extLst>
                <a:ext uri="{FF2B5EF4-FFF2-40B4-BE49-F238E27FC236}">
                  <a16:creationId xmlns:a16="http://schemas.microsoft.com/office/drawing/2014/main" id="{0C1FE10C-A04A-4161-94BB-87D3E679AFD4}"/>
                </a:ext>
              </a:extLst>
            </p:cNvPr>
            <p:cNvSpPr/>
            <p:nvPr/>
          </p:nvSpPr>
          <p:spPr>
            <a:xfrm>
              <a:off x="12226925" y="6541657"/>
              <a:ext cx="1122288" cy="1122288"/>
            </a:xfrm>
            <a:prstGeom prst="ellipse">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lumMod val="50000"/>
                  </a:schemeClr>
                </a:solidFill>
              </a:endParaRPr>
            </a:p>
          </p:txBody>
        </p:sp>
        <p:sp>
          <p:nvSpPr>
            <p:cNvPr id="13" name="Shape 2579">
              <a:extLst>
                <a:ext uri="{FF2B5EF4-FFF2-40B4-BE49-F238E27FC236}">
                  <a16:creationId xmlns:a16="http://schemas.microsoft.com/office/drawing/2014/main" id="{0A86E7A1-3C60-47F6-AE21-CB784DB7C077}"/>
                </a:ext>
              </a:extLst>
            </p:cNvPr>
            <p:cNvSpPr/>
            <p:nvPr/>
          </p:nvSpPr>
          <p:spPr>
            <a:xfrm>
              <a:off x="12526993" y="6800583"/>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000">
                <a:solidFill>
                  <a:schemeClr val="bg1">
                    <a:lumMod val="50000"/>
                  </a:schemeClr>
                </a:solidFill>
              </a:endParaRPr>
            </a:p>
          </p:txBody>
        </p:sp>
        <p:sp>
          <p:nvSpPr>
            <p:cNvPr id="14" name="Shape 2629">
              <a:extLst>
                <a:ext uri="{FF2B5EF4-FFF2-40B4-BE49-F238E27FC236}">
                  <a16:creationId xmlns:a16="http://schemas.microsoft.com/office/drawing/2014/main" id="{D95CB92F-E8BE-4213-96A1-282B05A068D3}"/>
                </a:ext>
              </a:extLst>
            </p:cNvPr>
            <p:cNvSpPr/>
            <p:nvPr/>
          </p:nvSpPr>
          <p:spPr>
            <a:xfrm>
              <a:off x="18154378" y="6846035"/>
              <a:ext cx="558810" cy="558655"/>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000">
                <a:solidFill>
                  <a:schemeClr val="bg1">
                    <a:lumMod val="50000"/>
                  </a:schemeClr>
                </a:solidFill>
              </a:endParaRPr>
            </a:p>
          </p:txBody>
        </p:sp>
        <p:sp>
          <p:nvSpPr>
            <p:cNvPr id="15" name="Subtitle 2">
              <a:extLst>
                <a:ext uri="{FF2B5EF4-FFF2-40B4-BE49-F238E27FC236}">
                  <a16:creationId xmlns:a16="http://schemas.microsoft.com/office/drawing/2014/main" id="{10D409CF-615F-460B-B38A-1604E58FF102}"/>
                </a:ext>
              </a:extLst>
            </p:cNvPr>
            <p:cNvSpPr txBox="1">
              <a:spLocks/>
            </p:cNvSpPr>
            <p:nvPr/>
          </p:nvSpPr>
          <p:spPr>
            <a:xfrm>
              <a:off x="19021853" y="8723770"/>
              <a:ext cx="3910599" cy="1075133"/>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6" name="Oval 37">
              <a:extLst>
                <a:ext uri="{FF2B5EF4-FFF2-40B4-BE49-F238E27FC236}">
                  <a16:creationId xmlns:a16="http://schemas.microsoft.com/office/drawing/2014/main" id="{A4089FE4-A42A-4926-8058-F2F74E8E7047}"/>
                </a:ext>
              </a:extLst>
            </p:cNvPr>
            <p:cNvSpPr/>
            <p:nvPr/>
          </p:nvSpPr>
          <p:spPr>
            <a:xfrm>
              <a:off x="17863061" y="9106438"/>
              <a:ext cx="1122288" cy="1122288"/>
            </a:xfrm>
            <a:prstGeom prst="ellipse">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lumMod val="50000"/>
                  </a:schemeClr>
                </a:solidFill>
              </a:endParaRPr>
            </a:p>
          </p:txBody>
        </p:sp>
        <p:sp>
          <p:nvSpPr>
            <p:cNvPr id="17" name="Subtitle 2">
              <a:extLst>
                <a:ext uri="{FF2B5EF4-FFF2-40B4-BE49-F238E27FC236}">
                  <a16:creationId xmlns:a16="http://schemas.microsoft.com/office/drawing/2014/main" id="{1489CD12-0301-434D-BDC8-6DA6ABC6B67E}"/>
                </a:ext>
              </a:extLst>
            </p:cNvPr>
            <p:cNvSpPr txBox="1">
              <a:spLocks/>
            </p:cNvSpPr>
            <p:nvPr/>
          </p:nvSpPr>
          <p:spPr>
            <a:xfrm>
              <a:off x="13385716" y="8723770"/>
              <a:ext cx="3910599" cy="1075133"/>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8" name="Oval 43">
              <a:extLst>
                <a:ext uri="{FF2B5EF4-FFF2-40B4-BE49-F238E27FC236}">
                  <a16:creationId xmlns:a16="http://schemas.microsoft.com/office/drawing/2014/main" id="{DF8E95FB-A90D-4DB1-A957-5D974CD26A94}"/>
                </a:ext>
              </a:extLst>
            </p:cNvPr>
            <p:cNvSpPr/>
            <p:nvPr/>
          </p:nvSpPr>
          <p:spPr>
            <a:xfrm>
              <a:off x="12226925" y="9106438"/>
              <a:ext cx="1122288" cy="1122288"/>
            </a:xfrm>
            <a:prstGeom prst="ellipse">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lumMod val="50000"/>
                  </a:schemeClr>
                </a:solidFill>
              </a:endParaRPr>
            </a:p>
          </p:txBody>
        </p:sp>
        <p:sp>
          <p:nvSpPr>
            <p:cNvPr id="19" name="Shape 2633">
              <a:extLst>
                <a:ext uri="{FF2B5EF4-FFF2-40B4-BE49-F238E27FC236}">
                  <a16:creationId xmlns:a16="http://schemas.microsoft.com/office/drawing/2014/main" id="{860C0057-71C0-4A52-9E28-26EB7A92967C}"/>
                </a:ext>
              </a:extLst>
            </p:cNvPr>
            <p:cNvSpPr/>
            <p:nvPr/>
          </p:nvSpPr>
          <p:spPr>
            <a:xfrm>
              <a:off x="12526993" y="943285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000">
                <a:solidFill>
                  <a:schemeClr val="bg1">
                    <a:lumMod val="50000"/>
                  </a:schemeClr>
                </a:solidFill>
              </a:endParaRPr>
            </a:p>
          </p:txBody>
        </p:sp>
        <p:sp>
          <p:nvSpPr>
            <p:cNvPr id="20" name="Shape 2840">
              <a:extLst>
                <a:ext uri="{FF2B5EF4-FFF2-40B4-BE49-F238E27FC236}">
                  <a16:creationId xmlns:a16="http://schemas.microsoft.com/office/drawing/2014/main" id="{8A778B14-9294-4B61-B298-0CE11D876200}"/>
                </a:ext>
              </a:extLst>
            </p:cNvPr>
            <p:cNvSpPr/>
            <p:nvPr/>
          </p:nvSpPr>
          <p:spPr>
            <a:xfrm>
              <a:off x="18144877" y="9413647"/>
              <a:ext cx="558655" cy="507869"/>
            </a:xfrm>
            <a:custGeom>
              <a:avLst/>
              <a:gdLst/>
              <a:ahLst/>
              <a:cxnLst>
                <a:cxn ang="0">
                  <a:pos x="wd2" y="hd2"/>
                </a:cxn>
                <a:cxn ang="5400000">
                  <a:pos x="wd2" y="hd2"/>
                </a:cxn>
                <a:cxn ang="10800000">
                  <a:pos x="wd2" y="hd2"/>
                </a:cxn>
                <a:cxn ang="16200000">
                  <a:pos x="wd2" y="hd2"/>
                </a:cxn>
              </a:cxnLst>
              <a:rect l="0" t="0" r="r" b="b"/>
              <a:pathLst>
                <a:path w="21600" h="21600" extrusionOk="0">
                  <a:moveTo>
                    <a:pt x="20618" y="20520"/>
                  </a:moveTo>
                  <a:lnTo>
                    <a:pt x="982" y="20520"/>
                  </a:lnTo>
                  <a:lnTo>
                    <a:pt x="982" y="14040"/>
                  </a:lnTo>
                  <a:lnTo>
                    <a:pt x="6907" y="14040"/>
                  </a:lnTo>
                  <a:cubicBezTo>
                    <a:pt x="7149" y="16170"/>
                    <a:pt x="8798" y="17820"/>
                    <a:pt x="10800" y="17820"/>
                  </a:cubicBezTo>
                  <a:cubicBezTo>
                    <a:pt x="12802" y="17820"/>
                    <a:pt x="14451" y="16170"/>
                    <a:pt x="14693" y="14040"/>
                  </a:cubicBezTo>
                  <a:lnTo>
                    <a:pt x="20618" y="14040"/>
                  </a:lnTo>
                  <a:cubicBezTo>
                    <a:pt x="20618" y="14040"/>
                    <a:pt x="20618" y="20520"/>
                    <a:pt x="20618" y="20520"/>
                  </a:cubicBezTo>
                  <a:close/>
                  <a:moveTo>
                    <a:pt x="21544" y="13261"/>
                  </a:moveTo>
                  <a:lnTo>
                    <a:pt x="21548" y="13259"/>
                  </a:lnTo>
                  <a:lnTo>
                    <a:pt x="16639" y="2459"/>
                  </a:lnTo>
                  <a:lnTo>
                    <a:pt x="16635" y="2461"/>
                  </a:lnTo>
                  <a:cubicBezTo>
                    <a:pt x="16554" y="2284"/>
                    <a:pt x="16392" y="2160"/>
                    <a:pt x="16200" y="2160"/>
                  </a:cubicBezTo>
                  <a:lnTo>
                    <a:pt x="15709" y="2160"/>
                  </a:lnTo>
                  <a:cubicBezTo>
                    <a:pt x="15438" y="2160"/>
                    <a:pt x="15218" y="2402"/>
                    <a:pt x="15218" y="2700"/>
                  </a:cubicBezTo>
                  <a:cubicBezTo>
                    <a:pt x="15218" y="2999"/>
                    <a:pt x="15438" y="3240"/>
                    <a:pt x="15709" y="3240"/>
                  </a:cubicBezTo>
                  <a:lnTo>
                    <a:pt x="15897" y="3240"/>
                  </a:lnTo>
                  <a:lnTo>
                    <a:pt x="20315" y="12960"/>
                  </a:lnTo>
                  <a:lnTo>
                    <a:pt x="14236" y="12960"/>
                  </a:lnTo>
                  <a:cubicBezTo>
                    <a:pt x="13965" y="12960"/>
                    <a:pt x="13745" y="13202"/>
                    <a:pt x="13745" y="13500"/>
                  </a:cubicBezTo>
                  <a:cubicBezTo>
                    <a:pt x="13745" y="15290"/>
                    <a:pt x="12426" y="16740"/>
                    <a:pt x="10800" y="16740"/>
                  </a:cubicBezTo>
                  <a:cubicBezTo>
                    <a:pt x="9173" y="16740"/>
                    <a:pt x="7855" y="15290"/>
                    <a:pt x="7855" y="13500"/>
                  </a:cubicBezTo>
                  <a:cubicBezTo>
                    <a:pt x="7855" y="13202"/>
                    <a:pt x="7635" y="12960"/>
                    <a:pt x="7364" y="12960"/>
                  </a:cubicBezTo>
                  <a:lnTo>
                    <a:pt x="1285" y="12960"/>
                  </a:lnTo>
                  <a:lnTo>
                    <a:pt x="5703" y="3240"/>
                  </a:lnTo>
                  <a:lnTo>
                    <a:pt x="5891" y="3240"/>
                  </a:lnTo>
                  <a:cubicBezTo>
                    <a:pt x="6162" y="3240"/>
                    <a:pt x="6382" y="2999"/>
                    <a:pt x="6382" y="2700"/>
                  </a:cubicBezTo>
                  <a:cubicBezTo>
                    <a:pt x="6382" y="2402"/>
                    <a:pt x="6162" y="2160"/>
                    <a:pt x="5891" y="2160"/>
                  </a:cubicBezTo>
                  <a:lnTo>
                    <a:pt x="5400" y="2160"/>
                  </a:lnTo>
                  <a:cubicBezTo>
                    <a:pt x="5208" y="2160"/>
                    <a:pt x="5046" y="2284"/>
                    <a:pt x="4966" y="2461"/>
                  </a:cubicBezTo>
                  <a:lnTo>
                    <a:pt x="4961" y="2459"/>
                  </a:lnTo>
                  <a:lnTo>
                    <a:pt x="52" y="13259"/>
                  </a:lnTo>
                  <a:lnTo>
                    <a:pt x="57" y="13261"/>
                  </a:lnTo>
                  <a:cubicBezTo>
                    <a:pt x="23" y="13334"/>
                    <a:pt x="0" y="13413"/>
                    <a:pt x="0" y="13500"/>
                  </a:cubicBezTo>
                  <a:lnTo>
                    <a:pt x="0" y="21060"/>
                  </a:lnTo>
                  <a:cubicBezTo>
                    <a:pt x="0" y="21359"/>
                    <a:pt x="220" y="21600"/>
                    <a:pt x="491" y="21600"/>
                  </a:cubicBezTo>
                  <a:lnTo>
                    <a:pt x="21109" y="21600"/>
                  </a:lnTo>
                  <a:cubicBezTo>
                    <a:pt x="21380" y="21600"/>
                    <a:pt x="21600" y="21359"/>
                    <a:pt x="21600" y="21060"/>
                  </a:cubicBezTo>
                  <a:lnTo>
                    <a:pt x="21600" y="13500"/>
                  </a:lnTo>
                  <a:cubicBezTo>
                    <a:pt x="21600" y="13413"/>
                    <a:pt x="21577" y="13334"/>
                    <a:pt x="21544" y="13261"/>
                  </a:cubicBezTo>
                  <a:moveTo>
                    <a:pt x="7855" y="4320"/>
                  </a:moveTo>
                  <a:cubicBezTo>
                    <a:pt x="7990" y="4320"/>
                    <a:pt x="8113" y="4260"/>
                    <a:pt x="8202" y="4162"/>
                  </a:cubicBezTo>
                  <a:lnTo>
                    <a:pt x="10309" y="1844"/>
                  </a:lnTo>
                  <a:lnTo>
                    <a:pt x="10309" y="12420"/>
                  </a:lnTo>
                  <a:cubicBezTo>
                    <a:pt x="10309" y="12719"/>
                    <a:pt x="10529" y="12960"/>
                    <a:pt x="10800" y="12960"/>
                  </a:cubicBezTo>
                  <a:cubicBezTo>
                    <a:pt x="11071" y="12960"/>
                    <a:pt x="11291" y="12719"/>
                    <a:pt x="11291" y="12420"/>
                  </a:cubicBezTo>
                  <a:lnTo>
                    <a:pt x="11291" y="1844"/>
                  </a:lnTo>
                  <a:lnTo>
                    <a:pt x="13398" y="4162"/>
                  </a:lnTo>
                  <a:cubicBezTo>
                    <a:pt x="13487" y="4260"/>
                    <a:pt x="13610" y="4320"/>
                    <a:pt x="13745" y="4320"/>
                  </a:cubicBezTo>
                  <a:cubicBezTo>
                    <a:pt x="14017" y="4320"/>
                    <a:pt x="14236" y="4079"/>
                    <a:pt x="14236" y="3780"/>
                  </a:cubicBezTo>
                  <a:cubicBezTo>
                    <a:pt x="14236" y="3631"/>
                    <a:pt x="14181" y="3497"/>
                    <a:pt x="14093" y="3398"/>
                  </a:cubicBezTo>
                  <a:lnTo>
                    <a:pt x="11147" y="158"/>
                  </a:lnTo>
                  <a:cubicBezTo>
                    <a:pt x="11058" y="61"/>
                    <a:pt x="10936" y="0"/>
                    <a:pt x="10800" y="0"/>
                  </a:cubicBezTo>
                  <a:cubicBezTo>
                    <a:pt x="10664" y="0"/>
                    <a:pt x="10542" y="61"/>
                    <a:pt x="10453" y="158"/>
                  </a:cubicBezTo>
                  <a:lnTo>
                    <a:pt x="7507" y="3398"/>
                  </a:lnTo>
                  <a:cubicBezTo>
                    <a:pt x="7419" y="3497"/>
                    <a:pt x="7364" y="3631"/>
                    <a:pt x="7364" y="3780"/>
                  </a:cubicBezTo>
                  <a:cubicBezTo>
                    <a:pt x="7364" y="4079"/>
                    <a:pt x="7583" y="4320"/>
                    <a:pt x="7855" y="4320"/>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000">
                <a:solidFill>
                  <a:schemeClr val="bg1">
                    <a:lumMod val="50000"/>
                  </a:schemeClr>
                </a:solidFill>
              </a:endParaRPr>
            </a:p>
          </p:txBody>
        </p:sp>
        <p:sp>
          <p:nvSpPr>
            <p:cNvPr id="21" name="Subtitle 2">
              <a:extLst>
                <a:ext uri="{FF2B5EF4-FFF2-40B4-BE49-F238E27FC236}">
                  <a16:creationId xmlns:a16="http://schemas.microsoft.com/office/drawing/2014/main" id="{3C752EDC-12AC-4A90-BBFB-36085D45574C}"/>
                </a:ext>
              </a:extLst>
            </p:cNvPr>
            <p:cNvSpPr txBox="1">
              <a:spLocks/>
            </p:cNvSpPr>
            <p:nvPr/>
          </p:nvSpPr>
          <p:spPr>
            <a:xfrm>
              <a:off x="12061235" y="3375466"/>
              <a:ext cx="10776130" cy="2441864"/>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点击此处更换文本点击此处更换文本点击此处更换文本点击此处更换文本点击此处更换文本点击此处更换文本点击此处更换文本点击此处更换文本点击此处更换文本点击此处更换文本</a:t>
              </a:r>
              <a:endParaRPr lang="en-US" altLang="zh-CN" sz="105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05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05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grpSp>
        <p:nvGrpSpPr>
          <p:cNvPr id="22" name="Group 11">
            <a:extLst>
              <a:ext uri="{FF2B5EF4-FFF2-40B4-BE49-F238E27FC236}">
                <a16:creationId xmlns:a16="http://schemas.microsoft.com/office/drawing/2014/main" id="{AEF830FB-9214-4DFA-929D-21F00F4FB5EA}"/>
              </a:ext>
            </a:extLst>
          </p:cNvPr>
          <p:cNvGrpSpPr>
            <a:grpSpLocks/>
          </p:cNvGrpSpPr>
          <p:nvPr/>
        </p:nvGrpSpPr>
        <p:grpSpPr bwMode="auto">
          <a:xfrm>
            <a:off x="1401686" y="2273049"/>
            <a:ext cx="3694113" cy="3695701"/>
            <a:chOff x="6240781" y="1363134"/>
            <a:chExt cx="4963583" cy="4963585"/>
          </a:xfrm>
          <a:solidFill>
            <a:srgbClr val="585657"/>
          </a:solidFill>
        </p:grpSpPr>
        <p:grpSp>
          <p:nvGrpSpPr>
            <p:cNvPr id="23" name="Group 12">
              <a:extLst>
                <a:ext uri="{FF2B5EF4-FFF2-40B4-BE49-F238E27FC236}">
                  <a16:creationId xmlns:a16="http://schemas.microsoft.com/office/drawing/2014/main" id="{6F1B7B98-7634-4F3D-B21C-ED1345FBFF95}"/>
                </a:ext>
              </a:extLst>
            </p:cNvPr>
            <p:cNvGrpSpPr>
              <a:grpSpLocks/>
            </p:cNvGrpSpPr>
            <p:nvPr/>
          </p:nvGrpSpPr>
          <p:grpSpPr bwMode="auto">
            <a:xfrm>
              <a:off x="6240781" y="1363135"/>
              <a:ext cx="3255433" cy="2434167"/>
              <a:chOff x="4657725" y="946151"/>
              <a:chExt cx="2441575" cy="1825625"/>
            </a:xfrm>
            <a:grpFill/>
          </p:grpSpPr>
          <p:sp>
            <p:nvSpPr>
              <p:cNvPr id="37" name="Freeform 26">
                <a:extLst>
                  <a:ext uri="{FF2B5EF4-FFF2-40B4-BE49-F238E27FC236}">
                    <a16:creationId xmlns:a16="http://schemas.microsoft.com/office/drawing/2014/main" id="{6EA67D40-46BB-453A-9CC6-3E74D8B6EEAC}"/>
                  </a:ext>
                </a:extLst>
              </p:cNvPr>
              <p:cNvSpPr/>
              <p:nvPr/>
            </p:nvSpPr>
            <p:spPr bwMode="auto">
              <a:xfrm>
                <a:off x="5953547" y="2046327"/>
                <a:ext cx="1145443" cy="594862"/>
              </a:xfrm>
              <a:custGeom>
                <a:avLst/>
                <a:gdLst>
                  <a:gd name="T0" fmla="*/ 849 w 904"/>
                  <a:gd name="T1" fmla="*/ 0 h 468"/>
                  <a:gd name="T2" fmla="*/ 873 w 904"/>
                  <a:gd name="T3" fmla="*/ 58 h 468"/>
                  <a:gd name="T4" fmla="*/ 507 w 904"/>
                  <a:gd name="T5" fmla="*/ 436 h 468"/>
                  <a:gd name="T6" fmla="*/ 396 w 904"/>
                  <a:gd name="T7" fmla="*/ 436 h 468"/>
                  <a:gd name="T8" fmla="*/ 30 w 904"/>
                  <a:gd name="T9" fmla="*/ 58 h 468"/>
                  <a:gd name="T10" fmla="*/ 55 w 904"/>
                  <a:gd name="T11" fmla="*/ 0 h 468"/>
                  <a:gd name="T12" fmla="*/ 849 w 90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849" y="0"/>
                    </a:moveTo>
                    <a:cubicBezTo>
                      <a:pt x="893" y="0"/>
                      <a:pt x="904" y="26"/>
                      <a:pt x="873" y="58"/>
                    </a:cubicBezTo>
                    <a:cubicBezTo>
                      <a:pt x="507" y="436"/>
                      <a:pt x="507" y="436"/>
                      <a:pt x="507" y="436"/>
                    </a:cubicBezTo>
                    <a:cubicBezTo>
                      <a:pt x="477" y="468"/>
                      <a:pt x="427" y="468"/>
                      <a:pt x="396" y="436"/>
                    </a:cubicBezTo>
                    <a:cubicBezTo>
                      <a:pt x="30" y="58"/>
                      <a:pt x="30" y="58"/>
                      <a:pt x="30" y="58"/>
                    </a:cubicBezTo>
                    <a:cubicBezTo>
                      <a:pt x="0" y="26"/>
                      <a:pt x="11" y="0"/>
                      <a:pt x="55" y="0"/>
                    </a:cubicBezTo>
                    <a:lnTo>
                      <a:pt x="849" y="0"/>
                    </a:lnTo>
                    <a:close/>
                  </a:path>
                </a:pathLst>
              </a:custGeom>
              <a:grpFill/>
              <a:ln>
                <a:noFill/>
              </a:ln>
            </p:spPr>
            <p:txBody>
              <a:bodyPr lIns="55827" tIns="27914" rIns="55827" bIns="27914"/>
              <a:lstStyle/>
              <a:p>
                <a:pPr algn="just" eaLnBrk="1" hangingPunct="1">
                  <a:lnSpc>
                    <a:spcPct val="120000"/>
                  </a:lnSpc>
                  <a:defRPr/>
                </a:pPr>
                <a:endParaRPr lang="en-US" sz="1735"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27">
                <a:extLst>
                  <a:ext uri="{FF2B5EF4-FFF2-40B4-BE49-F238E27FC236}">
                    <a16:creationId xmlns:a16="http://schemas.microsoft.com/office/drawing/2014/main" id="{EABF384F-4F04-401E-AF2D-22F688AE3AF4}"/>
                  </a:ext>
                </a:extLst>
              </p:cNvPr>
              <p:cNvSpPr/>
              <p:nvPr/>
            </p:nvSpPr>
            <p:spPr bwMode="auto">
              <a:xfrm>
                <a:off x="4657725" y="946151"/>
                <a:ext cx="2150105" cy="1826164"/>
              </a:xfrm>
              <a:custGeom>
                <a:avLst/>
                <a:gdLst>
                  <a:gd name="T0" fmla="*/ 848 w 1696"/>
                  <a:gd name="T1" fmla="*/ 0 h 1440"/>
                  <a:gd name="T2" fmla="*/ 0 w 1696"/>
                  <a:gd name="T3" fmla="*/ 848 h 1440"/>
                  <a:gd name="T4" fmla="*/ 241 w 1696"/>
                  <a:gd name="T5" fmla="*/ 1440 h 1440"/>
                  <a:gd name="T6" fmla="*/ 718 w 1696"/>
                  <a:gd name="T7" fmla="*/ 1209 h 1440"/>
                  <a:gd name="T8" fmla="*/ 464 w 1696"/>
                  <a:gd name="T9" fmla="*/ 848 h 1440"/>
                  <a:gd name="T10" fmla="*/ 848 w 1696"/>
                  <a:gd name="T11" fmla="*/ 464 h 1440"/>
                  <a:gd name="T12" fmla="*/ 1232 w 1696"/>
                  <a:gd name="T13" fmla="*/ 848 h 1440"/>
                  <a:gd name="T14" fmla="*/ 1213 w 1696"/>
                  <a:gd name="T15" fmla="*/ 966 h 1440"/>
                  <a:gd name="T16" fmla="*/ 1293 w 1696"/>
                  <a:gd name="T17" fmla="*/ 966 h 1440"/>
                  <a:gd name="T18" fmla="*/ 1293 w 1696"/>
                  <a:gd name="T19" fmla="*/ 1062 h 1440"/>
                  <a:gd name="T20" fmla="*/ 1669 w 1696"/>
                  <a:gd name="T21" fmla="*/ 1062 h 1440"/>
                  <a:gd name="T22" fmla="*/ 1696 w 1696"/>
                  <a:gd name="T23" fmla="*/ 848 h 1440"/>
                  <a:gd name="T24" fmla="*/ 848 w 1696"/>
                  <a:gd name="T25" fmla="*/ 0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6" h="1440">
                    <a:moveTo>
                      <a:pt x="848" y="0"/>
                    </a:moveTo>
                    <a:cubicBezTo>
                      <a:pt x="380" y="0"/>
                      <a:pt x="0" y="380"/>
                      <a:pt x="0" y="848"/>
                    </a:cubicBezTo>
                    <a:cubicBezTo>
                      <a:pt x="0" y="1078"/>
                      <a:pt x="92" y="1287"/>
                      <a:pt x="241" y="1440"/>
                    </a:cubicBezTo>
                    <a:cubicBezTo>
                      <a:pt x="374" y="1315"/>
                      <a:pt x="540" y="1235"/>
                      <a:pt x="718" y="1209"/>
                    </a:cubicBezTo>
                    <a:cubicBezTo>
                      <a:pt x="570" y="1156"/>
                      <a:pt x="464" y="1014"/>
                      <a:pt x="464" y="848"/>
                    </a:cubicBezTo>
                    <a:cubicBezTo>
                      <a:pt x="464" y="636"/>
                      <a:pt x="636" y="464"/>
                      <a:pt x="848" y="464"/>
                    </a:cubicBezTo>
                    <a:cubicBezTo>
                      <a:pt x="1060" y="464"/>
                      <a:pt x="1232" y="636"/>
                      <a:pt x="1232" y="848"/>
                    </a:cubicBezTo>
                    <a:cubicBezTo>
                      <a:pt x="1232" y="889"/>
                      <a:pt x="1225" y="929"/>
                      <a:pt x="1213" y="966"/>
                    </a:cubicBezTo>
                    <a:cubicBezTo>
                      <a:pt x="1293" y="966"/>
                      <a:pt x="1293" y="966"/>
                      <a:pt x="1293" y="966"/>
                    </a:cubicBezTo>
                    <a:cubicBezTo>
                      <a:pt x="1293" y="1062"/>
                      <a:pt x="1293" y="1062"/>
                      <a:pt x="1293" y="1062"/>
                    </a:cubicBezTo>
                    <a:cubicBezTo>
                      <a:pt x="1669" y="1062"/>
                      <a:pt x="1669" y="1062"/>
                      <a:pt x="1669" y="1062"/>
                    </a:cubicBezTo>
                    <a:cubicBezTo>
                      <a:pt x="1687" y="994"/>
                      <a:pt x="1696" y="922"/>
                      <a:pt x="1696" y="848"/>
                    </a:cubicBezTo>
                    <a:cubicBezTo>
                      <a:pt x="1696" y="380"/>
                      <a:pt x="1316" y="0"/>
                      <a:pt x="848" y="0"/>
                    </a:cubicBezTo>
                    <a:close/>
                  </a:path>
                </a:pathLst>
              </a:custGeom>
              <a:grpFill/>
              <a:ln>
                <a:noFill/>
              </a:ln>
            </p:spPr>
            <p:txBody>
              <a:bodyPr lIns="55827" tIns="27914" rIns="55827" bIns="27914"/>
              <a:lstStyle/>
              <a:p>
                <a:pPr algn="just" eaLnBrk="1" hangingPunct="1">
                  <a:lnSpc>
                    <a:spcPct val="120000"/>
                  </a:lnSpc>
                  <a:defRPr/>
                </a:pPr>
                <a:endParaRPr lang="en-US" sz="1735"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 name="Group 13">
              <a:extLst>
                <a:ext uri="{FF2B5EF4-FFF2-40B4-BE49-F238E27FC236}">
                  <a16:creationId xmlns:a16="http://schemas.microsoft.com/office/drawing/2014/main" id="{BCAE9990-2592-43B5-97DD-CDEC11E91745}"/>
                </a:ext>
              </a:extLst>
            </p:cNvPr>
            <p:cNvGrpSpPr>
              <a:grpSpLocks/>
            </p:cNvGrpSpPr>
            <p:nvPr/>
          </p:nvGrpSpPr>
          <p:grpSpPr bwMode="auto">
            <a:xfrm>
              <a:off x="6240781" y="3111502"/>
              <a:ext cx="2434167" cy="3215217"/>
              <a:chOff x="4657725" y="2257426"/>
              <a:chExt cx="1825625" cy="2411413"/>
            </a:xfrm>
            <a:grpFill/>
          </p:grpSpPr>
          <p:sp>
            <p:nvSpPr>
              <p:cNvPr id="35" name="Freeform 24">
                <a:extLst>
                  <a:ext uri="{FF2B5EF4-FFF2-40B4-BE49-F238E27FC236}">
                    <a16:creationId xmlns:a16="http://schemas.microsoft.com/office/drawing/2014/main" id="{FF8EE714-F85A-485E-A565-BAA9AF6461AA}"/>
                  </a:ext>
                </a:extLst>
              </p:cNvPr>
              <p:cNvSpPr/>
              <p:nvPr/>
            </p:nvSpPr>
            <p:spPr bwMode="auto">
              <a:xfrm>
                <a:off x="5753574" y="2257407"/>
                <a:ext cx="593518" cy="1146549"/>
              </a:xfrm>
              <a:custGeom>
                <a:avLst/>
                <a:gdLst>
                  <a:gd name="T0" fmla="*/ 0 w 468"/>
                  <a:gd name="T1" fmla="*/ 55 h 904"/>
                  <a:gd name="T2" fmla="*/ 57 w 468"/>
                  <a:gd name="T3" fmla="*/ 30 h 904"/>
                  <a:gd name="T4" fmla="*/ 436 w 468"/>
                  <a:gd name="T5" fmla="*/ 397 h 904"/>
                  <a:gd name="T6" fmla="*/ 436 w 468"/>
                  <a:gd name="T7" fmla="*/ 508 h 904"/>
                  <a:gd name="T8" fmla="*/ 57 w 468"/>
                  <a:gd name="T9" fmla="*/ 874 h 904"/>
                  <a:gd name="T10" fmla="*/ 0 w 468"/>
                  <a:gd name="T11" fmla="*/ 849 h 904"/>
                  <a:gd name="T12" fmla="*/ 0 w 468"/>
                  <a:gd name="T13" fmla="*/ 55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0" y="55"/>
                    </a:moveTo>
                    <a:cubicBezTo>
                      <a:pt x="0" y="11"/>
                      <a:pt x="26" y="0"/>
                      <a:pt x="57" y="30"/>
                    </a:cubicBezTo>
                    <a:cubicBezTo>
                      <a:pt x="436" y="397"/>
                      <a:pt x="436" y="397"/>
                      <a:pt x="436" y="397"/>
                    </a:cubicBezTo>
                    <a:cubicBezTo>
                      <a:pt x="468" y="427"/>
                      <a:pt x="468" y="477"/>
                      <a:pt x="436" y="508"/>
                    </a:cubicBezTo>
                    <a:cubicBezTo>
                      <a:pt x="57" y="874"/>
                      <a:pt x="57" y="874"/>
                      <a:pt x="57" y="874"/>
                    </a:cubicBezTo>
                    <a:cubicBezTo>
                      <a:pt x="26" y="904"/>
                      <a:pt x="0" y="893"/>
                      <a:pt x="0" y="849"/>
                    </a:cubicBezTo>
                    <a:lnTo>
                      <a:pt x="0" y="55"/>
                    </a:lnTo>
                    <a:close/>
                  </a:path>
                </a:pathLst>
              </a:custGeom>
              <a:grpFill/>
              <a:ln>
                <a:noFill/>
              </a:ln>
            </p:spPr>
            <p:txBody>
              <a:bodyPr lIns="55827" tIns="27914" rIns="55827" bIns="27914"/>
              <a:lstStyle/>
              <a:p>
                <a:pPr algn="just" eaLnBrk="1" hangingPunct="1">
                  <a:lnSpc>
                    <a:spcPct val="120000"/>
                  </a:lnSpc>
                  <a:defRPr/>
                </a:pPr>
                <a:endParaRPr lang="en-US" sz="1735"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25">
                <a:extLst>
                  <a:ext uri="{FF2B5EF4-FFF2-40B4-BE49-F238E27FC236}">
                    <a16:creationId xmlns:a16="http://schemas.microsoft.com/office/drawing/2014/main" id="{4036CB54-5816-4407-895B-D6C3EC2F9B2B}"/>
                  </a:ext>
                </a:extLst>
              </p:cNvPr>
              <p:cNvSpPr/>
              <p:nvPr/>
            </p:nvSpPr>
            <p:spPr bwMode="auto">
              <a:xfrm>
                <a:off x="4657725" y="2518059"/>
                <a:ext cx="1825349" cy="2150780"/>
              </a:xfrm>
              <a:custGeom>
                <a:avLst/>
                <a:gdLst>
                  <a:gd name="T0" fmla="*/ 1209 w 1440"/>
                  <a:gd name="T1" fmla="*/ 978 h 1696"/>
                  <a:gd name="T2" fmla="*/ 848 w 1440"/>
                  <a:gd name="T3" fmla="*/ 1232 h 1696"/>
                  <a:gd name="T4" fmla="*/ 464 w 1440"/>
                  <a:gd name="T5" fmla="*/ 848 h 1696"/>
                  <a:gd name="T6" fmla="*/ 848 w 1440"/>
                  <a:gd name="T7" fmla="*/ 464 h 1696"/>
                  <a:gd name="T8" fmla="*/ 969 w 1440"/>
                  <a:gd name="T9" fmla="*/ 483 h 1696"/>
                  <a:gd name="T10" fmla="*/ 969 w 1440"/>
                  <a:gd name="T11" fmla="*/ 9 h 1696"/>
                  <a:gd name="T12" fmla="*/ 848 w 1440"/>
                  <a:gd name="T13" fmla="*/ 0 h 1696"/>
                  <a:gd name="T14" fmla="*/ 0 w 1440"/>
                  <a:gd name="T15" fmla="*/ 848 h 1696"/>
                  <a:gd name="T16" fmla="*/ 848 w 1440"/>
                  <a:gd name="T17" fmla="*/ 1696 h 1696"/>
                  <a:gd name="T18" fmla="*/ 1440 w 1440"/>
                  <a:gd name="T19" fmla="*/ 1455 h 1696"/>
                  <a:gd name="T20" fmla="*/ 1209 w 1440"/>
                  <a:gd name="T21" fmla="*/ 978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0" h="1696">
                    <a:moveTo>
                      <a:pt x="1209" y="978"/>
                    </a:moveTo>
                    <a:cubicBezTo>
                      <a:pt x="1156" y="1126"/>
                      <a:pt x="1014" y="1232"/>
                      <a:pt x="848" y="1232"/>
                    </a:cubicBezTo>
                    <a:cubicBezTo>
                      <a:pt x="636" y="1232"/>
                      <a:pt x="464" y="1060"/>
                      <a:pt x="464" y="848"/>
                    </a:cubicBezTo>
                    <a:cubicBezTo>
                      <a:pt x="464" y="636"/>
                      <a:pt x="636" y="464"/>
                      <a:pt x="848" y="464"/>
                    </a:cubicBezTo>
                    <a:cubicBezTo>
                      <a:pt x="890" y="464"/>
                      <a:pt x="931" y="471"/>
                      <a:pt x="969" y="483"/>
                    </a:cubicBezTo>
                    <a:cubicBezTo>
                      <a:pt x="969" y="9"/>
                      <a:pt x="969" y="9"/>
                      <a:pt x="969" y="9"/>
                    </a:cubicBezTo>
                    <a:cubicBezTo>
                      <a:pt x="929" y="3"/>
                      <a:pt x="889" y="0"/>
                      <a:pt x="848" y="0"/>
                    </a:cubicBezTo>
                    <a:cubicBezTo>
                      <a:pt x="380" y="0"/>
                      <a:pt x="0" y="380"/>
                      <a:pt x="0" y="848"/>
                    </a:cubicBezTo>
                    <a:cubicBezTo>
                      <a:pt x="0" y="1316"/>
                      <a:pt x="380" y="1696"/>
                      <a:pt x="848" y="1696"/>
                    </a:cubicBezTo>
                    <a:cubicBezTo>
                      <a:pt x="1078" y="1696"/>
                      <a:pt x="1287" y="1604"/>
                      <a:pt x="1440" y="1455"/>
                    </a:cubicBezTo>
                    <a:cubicBezTo>
                      <a:pt x="1315" y="1322"/>
                      <a:pt x="1235" y="1156"/>
                      <a:pt x="1209" y="978"/>
                    </a:cubicBezTo>
                    <a:close/>
                  </a:path>
                </a:pathLst>
              </a:custGeom>
              <a:grpFill/>
              <a:ln>
                <a:noFill/>
              </a:ln>
            </p:spPr>
            <p:txBody>
              <a:bodyPr lIns="55827" tIns="27914" rIns="55827" bIns="27914"/>
              <a:lstStyle/>
              <a:p>
                <a:pPr algn="just" eaLnBrk="1" hangingPunct="1">
                  <a:lnSpc>
                    <a:spcPct val="120000"/>
                  </a:lnSpc>
                  <a:defRPr/>
                </a:pPr>
                <a:endParaRPr lang="en-US" sz="1735"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5" name="Group 14">
              <a:extLst>
                <a:ext uri="{FF2B5EF4-FFF2-40B4-BE49-F238E27FC236}">
                  <a16:creationId xmlns:a16="http://schemas.microsoft.com/office/drawing/2014/main" id="{3D5674AD-51D1-45DA-9BC9-F85EC3F2DF3A}"/>
                </a:ext>
              </a:extLst>
            </p:cNvPr>
            <p:cNvGrpSpPr>
              <a:grpSpLocks/>
            </p:cNvGrpSpPr>
            <p:nvPr/>
          </p:nvGrpSpPr>
          <p:grpSpPr bwMode="auto">
            <a:xfrm>
              <a:off x="7967980" y="3892551"/>
              <a:ext cx="3236384" cy="2434167"/>
              <a:chOff x="5953125" y="2843213"/>
              <a:chExt cx="2427288" cy="1825625"/>
            </a:xfrm>
            <a:grpFill/>
          </p:grpSpPr>
          <p:sp>
            <p:nvSpPr>
              <p:cNvPr id="33" name="Freeform 22">
                <a:extLst>
                  <a:ext uri="{FF2B5EF4-FFF2-40B4-BE49-F238E27FC236}">
                    <a16:creationId xmlns:a16="http://schemas.microsoft.com/office/drawing/2014/main" id="{B2BB1A2F-C366-44A3-B234-6A1E79BAF151}"/>
                  </a:ext>
                </a:extLst>
              </p:cNvPr>
              <p:cNvSpPr/>
              <p:nvPr/>
            </p:nvSpPr>
            <p:spPr bwMode="auto">
              <a:xfrm>
                <a:off x="5953547" y="2988192"/>
                <a:ext cx="1145442" cy="594862"/>
              </a:xfrm>
              <a:custGeom>
                <a:avLst/>
                <a:gdLst>
                  <a:gd name="T0" fmla="*/ 55 w 904"/>
                  <a:gd name="T1" fmla="*/ 468 h 468"/>
                  <a:gd name="T2" fmla="*/ 30 w 904"/>
                  <a:gd name="T3" fmla="*/ 411 h 468"/>
                  <a:gd name="T4" fmla="*/ 396 w 904"/>
                  <a:gd name="T5" fmla="*/ 32 h 468"/>
                  <a:gd name="T6" fmla="*/ 507 w 904"/>
                  <a:gd name="T7" fmla="*/ 32 h 468"/>
                  <a:gd name="T8" fmla="*/ 873 w 904"/>
                  <a:gd name="T9" fmla="*/ 411 h 468"/>
                  <a:gd name="T10" fmla="*/ 849 w 904"/>
                  <a:gd name="T11" fmla="*/ 468 h 468"/>
                  <a:gd name="T12" fmla="*/ 55 w 904"/>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55" y="468"/>
                    </a:moveTo>
                    <a:cubicBezTo>
                      <a:pt x="11" y="468"/>
                      <a:pt x="0" y="442"/>
                      <a:pt x="30" y="411"/>
                    </a:cubicBezTo>
                    <a:cubicBezTo>
                      <a:pt x="396" y="32"/>
                      <a:pt x="396" y="32"/>
                      <a:pt x="396" y="32"/>
                    </a:cubicBezTo>
                    <a:cubicBezTo>
                      <a:pt x="427" y="0"/>
                      <a:pt x="477" y="0"/>
                      <a:pt x="507" y="32"/>
                    </a:cubicBezTo>
                    <a:cubicBezTo>
                      <a:pt x="873" y="411"/>
                      <a:pt x="873" y="411"/>
                      <a:pt x="873" y="411"/>
                    </a:cubicBezTo>
                    <a:cubicBezTo>
                      <a:pt x="904" y="442"/>
                      <a:pt x="893" y="468"/>
                      <a:pt x="849" y="468"/>
                    </a:cubicBezTo>
                    <a:lnTo>
                      <a:pt x="55" y="468"/>
                    </a:lnTo>
                    <a:close/>
                  </a:path>
                </a:pathLst>
              </a:custGeom>
              <a:grpFill/>
              <a:ln>
                <a:noFill/>
              </a:ln>
            </p:spPr>
            <p:txBody>
              <a:bodyPr lIns="55827" tIns="27914" rIns="55827" bIns="27914"/>
              <a:lstStyle/>
              <a:p>
                <a:pPr algn="just" eaLnBrk="1" hangingPunct="1">
                  <a:lnSpc>
                    <a:spcPct val="120000"/>
                  </a:lnSpc>
                  <a:defRPr/>
                </a:pPr>
                <a:endParaRPr lang="en-US" sz="1735"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23">
                <a:extLst>
                  <a:ext uri="{FF2B5EF4-FFF2-40B4-BE49-F238E27FC236}">
                    <a16:creationId xmlns:a16="http://schemas.microsoft.com/office/drawing/2014/main" id="{B4FC111C-D853-4ACE-8A41-0CB98DA3B262}"/>
                  </a:ext>
                </a:extLst>
              </p:cNvPr>
              <p:cNvSpPr/>
              <p:nvPr/>
            </p:nvSpPr>
            <p:spPr bwMode="auto">
              <a:xfrm>
                <a:off x="6231909" y="2842675"/>
                <a:ext cx="2148505" cy="1826164"/>
              </a:xfrm>
              <a:custGeom>
                <a:avLst/>
                <a:gdLst>
                  <a:gd name="T0" fmla="*/ 978 w 1696"/>
                  <a:gd name="T1" fmla="*/ 231 h 1440"/>
                  <a:gd name="T2" fmla="*/ 1232 w 1696"/>
                  <a:gd name="T3" fmla="*/ 592 h 1440"/>
                  <a:gd name="T4" fmla="*/ 848 w 1696"/>
                  <a:gd name="T5" fmla="*/ 976 h 1440"/>
                  <a:gd name="T6" fmla="*/ 464 w 1696"/>
                  <a:gd name="T7" fmla="*/ 592 h 1440"/>
                  <a:gd name="T8" fmla="*/ 487 w 1696"/>
                  <a:gd name="T9" fmla="*/ 462 h 1440"/>
                  <a:gd name="T10" fmla="*/ 10 w 1696"/>
                  <a:gd name="T11" fmla="*/ 462 h 1440"/>
                  <a:gd name="T12" fmla="*/ 0 w 1696"/>
                  <a:gd name="T13" fmla="*/ 592 h 1440"/>
                  <a:gd name="T14" fmla="*/ 848 w 1696"/>
                  <a:gd name="T15" fmla="*/ 1440 h 1440"/>
                  <a:gd name="T16" fmla="*/ 1696 w 1696"/>
                  <a:gd name="T17" fmla="*/ 592 h 1440"/>
                  <a:gd name="T18" fmla="*/ 1455 w 1696"/>
                  <a:gd name="T19" fmla="*/ 0 h 1440"/>
                  <a:gd name="T20" fmla="*/ 978 w 1696"/>
                  <a:gd name="T21" fmla="*/ 231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6" h="1440">
                    <a:moveTo>
                      <a:pt x="978" y="231"/>
                    </a:moveTo>
                    <a:cubicBezTo>
                      <a:pt x="1126" y="284"/>
                      <a:pt x="1232" y="426"/>
                      <a:pt x="1232" y="592"/>
                    </a:cubicBezTo>
                    <a:cubicBezTo>
                      <a:pt x="1232" y="804"/>
                      <a:pt x="1060" y="976"/>
                      <a:pt x="848" y="976"/>
                    </a:cubicBezTo>
                    <a:cubicBezTo>
                      <a:pt x="636" y="976"/>
                      <a:pt x="464" y="804"/>
                      <a:pt x="464" y="592"/>
                    </a:cubicBezTo>
                    <a:cubicBezTo>
                      <a:pt x="464" y="546"/>
                      <a:pt x="472" y="503"/>
                      <a:pt x="487" y="462"/>
                    </a:cubicBezTo>
                    <a:cubicBezTo>
                      <a:pt x="10" y="462"/>
                      <a:pt x="10" y="462"/>
                      <a:pt x="10" y="462"/>
                    </a:cubicBezTo>
                    <a:cubicBezTo>
                      <a:pt x="3" y="504"/>
                      <a:pt x="0" y="548"/>
                      <a:pt x="0" y="592"/>
                    </a:cubicBezTo>
                    <a:cubicBezTo>
                      <a:pt x="0" y="1060"/>
                      <a:pt x="380" y="1440"/>
                      <a:pt x="848" y="1440"/>
                    </a:cubicBezTo>
                    <a:cubicBezTo>
                      <a:pt x="1316" y="1440"/>
                      <a:pt x="1696" y="1060"/>
                      <a:pt x="1696" y="592"/>
                    </a:cubicBezTo>
                    <a:cubicBezTo>
                      <a:pt x="1696" y="362"/>
                      <a:pt x="1604" y="153"/>
                      <a:pt x="1455" y="0"/>
                    </a:cubicBezTo>
                    <a:cubicBezTo>
                      <a:pt x="1322" y="125"/>
                      <a:pt x="1156" y="205"/>
                      <a:pt x="978" y="231"/>
                    </a:cubicBezTo>
                    <a:close/>
                  </a:path>
                </a:pathLst>
              </a:custGeom>
              <a:grpFill/>
              <a:ln>
                <a:noFill/>
              </a:ln>
            </p:spPr>
            <p:txBody>
              <a:bodyPr lIns="55827" tIns="27914" rIns="55827" bIns="27914"/>
              <a:lstStyle/>
              <a:p>
                <a:pPr algn="just" eaLnBrk="1" hangingPunct="1">
                  <a:lnSpc>
                    <a:spcPct val="120000"/>
                  </a:lnSpc>
                  <a:defRPr/>
                </a:pPr>
                <a:endParaRPr lang="en-US" sz="1735"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15">
              <a:extLst>
                <a:ext uri="{FF2B5EF4-FFF2-40B4-BE49-F238E27FC236}">
                  <a16:creationId xmlns:a16="http://schemas.microsoft.com/office/drawing/2014/main" id="{DB3351B3-4284-44D1-838E-1FAF95A3E307}"/>
                </a:ext>
              </a:extLst>
            </p:cNvPr>
            <p:cNvGrpSpPr>
              <a:grpSpLocks/>
            </p:cNvGrpSpPr>
            <p:nvPr/>
          </p:nvGrpSpPr>
          <p:grpSpPr bwMode="auto">
            <a:xfrm>
              <a:off x="8770565" y="1363134"/>
              <a:ext cx="2433799" cy="3277074"/>
              <a:chOff x="6555063" y="946150"/>
              <a:chExt cx="1825349" cy="2457806"/>
            </a:xfrm>
            <a:grpFill/>
          </p:grpSpPr>
          <p:sp>
            <p:nvSpPr>
              <p:cNvPr id="31" name="Freeform 20">
                <a:extLst>
                  <a:ext uri="{FF2B5EF4-FFF2-40B4-BE49-F238E27FC236}">
                    <a16:creationId xmlns:a16="http://schemas.microsoft.com/office/drawing/2014/main" id="{6E3A87DB-3F68-4179-9C8E-A8E678DB7CD2}"/>
                  </a:ext>
                </a:extLst>
              </p:cNvPr>
              <p:cNvSpPr/>
              <p:nvPr/>
            </p:nvSpPr>
            <p:spPr bwMode="auto">
              <a:xfrm>
                <a:off x="6691046" y="2257407"/>
                <a:ext cx="593518" cy="1146549"/>
              </a:xfrm>
              <a:custGeom>
                <a:avLst/>
                <a:gdLst>
                  <a:gd name="T0" fmla="*/ 468 w 468"/>
                  <a:gd name="T1" fmla="*/ 849 h 904"/>
                  <a:gd name="T2" fmla="*/ 410 w 468"/>
                  <a:gd name="T3" fmla="*/ 874 h 904"/>
                  <a:gd name="T4" fmla="*/ 32 w 468"/>
                  <a:gd name="T5" fmla="*/ 508 h 904"/>
                  <a:gd name="T6" fmla="*/ 32 w 468"/>
                  <a:gd name="T7" fmla="*/ 397 h 904"/>
                  <a:gd name="T8" fmla="*/ 410 w 468"/>
                  <a:gd name="T9" fmla="*/ 30 h 904"/>
                  <a:gd name="T10" fmla="*/ 468 w 468"/>
                  <a:gd name="T11" fmla="*/ 55 h 904"/>
                  <a:gd name="T12" fmla="*/ 468 w 468"/>
                  <a:gd name="T13" fmla="*/ 849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468" y="849"/>
                    </a:moveTo>
                    <a:cubicBezTo>
                      <a:pt x="468" y="893"/>
                      <a:pt x="442" y="904"/>
                      <a:pt x="410" y="874"/>
                    </a:cubicBezTo>
                    <a:cubicBezTo>
                      <a:pt x="32" y="508"/>
                      <a:pt x="32" y="508"/>
                      <a:pt x="32" y="508"/>
                    </a:cubicBezTo>
                    <a:cubicBezTo>
                      <a:pt x="0" y="477"/>
                      <a:pt x="0" y="427"/>
                      <a:pt x="32" y="397"/>
                    </a:cubicBezTo>
                    <a:cubicBezTo>
                      <a:pt x="410" y="30"/>
                      <a:pt x="410" y="30"/>
                      <a:pt x="410" y="30"/>
                    </a:cubicBezTo>
                    <a:cubicBezTo>
                      <a:pt x="442" y="0"/>
                      <a:pt x="468" y="11"/>
                      <a:pt x="468" y="55"/>
                    </a:cubicBezTo>
                    <a:lnTo>
                      <a:pt x="468" y="849"/>
                    </a:lnTo>
                    <a:close/>
                  </a:path>
                </a:pathLst>
              </a:custGeom>
              <a:grpFill/>
              <a:ln>
                <a:noFill/>
              </a:ln>
            </p:spPr>
            <p:txBody>
              <a:bodyPr lIns="55827" tIns="27914" rIns="55827" bIns="27914"/>
              <a:lstStyle/>
              <a:p>
                <a:pPr algn="just" eaLnBrk="1" hangingPunct="1">
                  <a:lnSpc>
                    <a:spcPct val="120000"/>
                  </a:lnSpc>
                  <a:defRPr/>
                </a:pPr>
                <a:endParaRPr lang="en-US" sz="1735"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21">
                <a:extLst>
                  <a:ext uri="{FF2B5EF4-FFF2-40B4-BE49-F238E27FC236}">
                    <a16:creationId xmlns:a16="http://schemas.microsoft.com/office/drawing/2014/main" id="{FC95E7EF-D89F-441D-9840-D4184A803550}"/>
                  </a:ext>
                </a:extLst>
              </p:cNvPr>
              <p:cNvSpPr/>
              <p:nvPr/>
            </p:nvSpPr>
            <p:spPr bwMode="auto">
              <a:xfrm>
                <a:off x="6555063" y="946150"/>
                <a:ext cx="1825349" cy="2150780"/>
              </a:xfrm>
              <a:custGeom>
                <a:avLst/>
                <a:gdLst>
                  <a:gd name="T0" fmla="*/ 592 w 1440"/>
                  <a:gd name="T1" fmla="*/ 0 h 1696"/>
                  <a:gd name="T2" fmla="*/ 0 w 1440"/>
                  <a:gd name="T3" fmla="*/ 241 h 1696"/>
                  <a:gd name="T4" fmla="*/ 231 w 1440"/>
                  <a:gd name="T5" fmla="*/ 718 h 1696"/>
                  <a:gd name="T6" fmla="*/ 592 w 1440"/>
                  <a:gd name="T7" fmla="*/ 464 h 1696"/>
                  <a:gd name="T8" fmla="*/ 976 w 1440"/>
                  <a:gd name="T9" fmla="*/ 848 h 1696"/>
                  <a:gd name="T10" fmla="*/ 592 w 1440"/>
                  <a:gd name="T11" fmla="*/ 1232 h 1696"/>
                  <a:gd name="T12" fmla="*/ 452 w 1440"/>
                  <a:gd name="T13" fmla="*/ 1206 h 1696"/>
                  <a:gd name="T14" fmla="*/ 452 w 1440"/>
                  <a:gd name="T15" fmla="*/ 1300 h 1696"/>
                  <a:gd name="T16" fmla="*/ 389 w 1440"/>
                  <a:gd name="T17" fmla="*/ 1300 h 1696"/>
                  <a:gd name="T18" fmla="*/ 389 w 1440"/>
                  <a:gd name="T19" fmla="*/ 1671 h 1696"/>
                  <a:gd name="T20" fmla="*/ 592 w 1440"/>
                  <a:gd name="T21" fmla="*/ 1696 h 1696"/>
                  <a:gd name="T22" fmla="*/ 1440 w 1440"/>
                  <a:gd name="T23" fmla="*/ 848 h 1696"/>
                  <a:gd name="T24" fmla="*/ 592 w 1440"/>
                  <a:gd name="T25" fmla="*/ 0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0" h="1696">
                    <a:moveTo>
                      <a:pt x="592" y="0"/>
                    </a:moveTo>
                    <a:cubicBezTo>
                      <a:pt x="362" y="0"/>
                      <a:pt x="153" y="92"/>
                      <a:pt x="0" y="241"/>
                    </a:cubicBezTo>
                    <a:cubicBezTo>
                      <a:pt x="125" y="374"/>
                      <a:pt x="205" y="540"/>
                      <a:pt x="231" y="718"/>
                    </a:cubicBezTo>
                    <a:cubicBezTo>
                      <a:pt x="284" y="570"/>
                      <a:pt x="426" y="464"/>
                      <a:pt x="592" y="464"/>
                    </a:cubicBezTo>
                    <a:cubicBezTo>
                      <a:pt x="804" y="464"/>
                      <a:pt x="976" y="636"/>
                      <a:pt x="976" y="848"/>
                    </a:cubicBezTo>
                    <a:cubicBezTo>
                      <a:pt x="976" y="1060"/>
                      <a:pt x="804" y="1232"/>
                      <a:pt x="592" y="1232"/>
                    </a:cubicBezTo>
                    <a:cubicBezTo>
                      <a:pt x="543" y="1232"/>
                      <a:pt x="495" y="1223"/>
                      <a:pt x="452" y="1206"/>
                    </a:cubicBezTo>
                    <a:cubicBezTo>
                      <a:pt x="452" y="1300"/>
                      <a:pt x="452" y="1300"/>
                      <a:pt x="452" y="1300"/>
                    </a:cubicBezTo>
                    <a:cubicBezTo>
                      <a:pt x="389" y="1300"/>
                      <a:pt x="389" y="1300"/>
                      <a:pt x="389" y="1300"/>
                    </a:cubicBezTo>
                    <a:cubicBezTo>
                      <a:pt x="389" y="1671"/>
                      <a:pt x="389" y="1671"/>
                      <a:pt x="389" y="1671"/>
                    </a:cubicBezTo>
                    <a:cubicBezTo>
                      <a:pt x="454" y="1687"/>
                      <a:pt x="522" y="1696"/>
                      <a:pt x="592" y="1696"/>
                    </a:cubicBezTo>
                    <a:cubicBezTo>
                      <a:pt x="1060" y="1696"/>
                      <a:pt x="1440" y="1316"/>
                      <a:pt x="1440" y="848"/>
                    </a:cubicBezTo>
                    <a:cubicBezTo>
                      <a:pt x="1440" y="380"/>
                      <a:pt x="1060" y="0"/>
                      <a:pt x="592" y="0"/>
                    </a:cubicBezTo>
                    <a:close/>
                  </a:path>
                </a:pathLst>
              </a:custGeom>
              <a:grpFill/>
              <a:ln>
                <a:noFill/>
              </a:ln>
            </p:spPr>
            <p:txBody>
              <a:bodyPr lIns="55827" tIns="27914" rIns="55827" bIns="27914"/>
              <a:lstStyle/>
              <a:p>
                <a:pPr algn="just" eaLnBrk="1" hangingPunct="1">
                  <a:lnSpc>
                    <a:spcPct val="120000"/>
                  </a:lnSpc>
                  <a:defRPr/>
                </a:pPr>
                <a:endParaRPr lang="en-US" sz="1735"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TextBox 16">
              <a:extLst>
                <a:ext uri="{FF2B5EF4-FFF2-40B4-BE49-F238E27FC236}">
                  <a16:creationId xmlns:a16="http://schemas.microsoft.com/office/drawing/2014/main" id="{9A2BE459-965F-45C0-BC03-52724E9D2CC7}"/>
                </a:ext>
              </a:extLst>
            </p:cNvPr>
            <p:cNvSpPr txBox="1"/>
            <p:nvPr/>
          </p:nvSpPr>
          <p:spPr>
            <a:xfrm rot="18920653">
              <a:off x="6614389" y="1959675"/>
              <a:ext cx="1084827" cy="451405"/>
            </a:xfrm>
            <a:prstGeom prst="rect">
              <a:avLst/>
            </a:prstGeom>
            <a:grpFill/>
          </p:spPr>
          <p:txBody>
            <a:bodyPr spcFirstLastPara="1" wrap="none" anchor="ctr">
              <a:prstTxWarp prst="textArchUp">
                <a:avLst/>
              </a:prstTxWarp>
              <a:spAutoFit/>
            </a:bodyPr>
            <a:lstStyle/>
            <a:p>
              <a:pPr algn="just" eaLnBrk="1" hangingPunct="1">
                <a:lnSpc>
                  <a:spcPct val="120000"/>
                </a:lnSpc>
                <a:defRPr/>
              </a:pPr>
              <a:r>
                <a:rPr lang="zh-CN" altLang="en-US" sz="1735" b="1"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5" b="1"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17">
              <a:extLst>
                <a:ext uri="{FF2B5EF4-FFF2-40B4-BE49-F238E27FC236}">
                  <a16:creationId xmlns:a16="http://schemas.microsoft.com/office/drawing/2014/main" id="{50DEC026-5AD8-4513-8DAC-2AC3DA482E04}"/>
                </a:ext>
              </a:extLst>
            </p:cNvPr>
            <p:cNvSpPr txBox="1"/>
            <p:nvPr/>
          </p:nvSpPr>
          <p:spPr>
            <a:xfrm rot="2904439">
              <a:off x="9713530" y="2071950"/>
              <a:ext cx="1348425" cy="451405"/>
            </a:xfrm>
            <a:prstGeom prst="rect">
              <a:avLst/>
            </a:prstGeom>
            <a:grpFill/>
          </p:spPr>
          <p:txBody>
            <a:bodyPr spcFirstLastPara="1" wrap="none" anchor="ctr">
              <a:prstTxWarp prst="textArchUp">
                <a:avLst/>
              </a:prstTxWarp>
              <a:spAutoFit/>
            </a:bodyPr>
            <a:lstStyle/>
            <a:p>
              <a:pPr algn="just" eaLnBrk="1" hangingPunct="1">
                <a:lnSpc>
                  <a:spcPct val="120000"/>
                </a:lnSpc>
                <a:defRPr/>
              </a:pPr>
              <a:r>
                <a:rPr lang="zh-CN" altLang="en-US" sz="1735" b="1"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5" b="1"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Box 18">
              <a:extLst>
                <a:ext uri="{FF2B5EF4-FFF2-40B4-BE49-F238E27FC236}">
                  <a16:creationId xmlns:a16="http://schemas.microsoft.com/office/drawing/2014/main" id="{77CF268C-3EE1-402F-938A-0CB98244CA14}"/>
                </a:ext>
              </a:extLst>
            </p:cNvPr>
            <p:cNvSpPr txBox="1"/>
            <p:nvPr/>
          </p:nvSpPr>
          <p:spPr>
            <a:xfrm rot="3328205">
              <a:off x="6381839" y="5171931"/>
              <a:ext cx="1276620" cy="451405"/>
            </a:xfrm>
            <a:prstGeom prst="rect">
              <a:avLst/>
            </a:prstGeom>
            <a:grpFill/>
          </p:spPr>
          <p:txBody>
            <a:bodyPr spcFirstLastPara="1" wrap="none" anchor="ctr">
              <a:prstTxWarp prst="textArchDown">
                <a:avLst/>
              </a:prstTxWarp>
              <a:spAutoFit/>
            </a:bodyPr>
            <a:lstStyle/>
            <a:p>
              <a:pPr algn="just" eaLnBrk="1" hangingPunct="1">
                <a:lnSpc>
                  <a:spcPct val="120000"/>
                </a:lnSpc>
                <a:defRPr/>
              </a:pPr>
              <a:r>
                <a:rPr lang="zh-CN" altLang="en-US" sz="1735" b="1"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5" b="1"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19">
              <a:extLst>
                <a:ext uri="{FF2B5EF4-FFF2-40B4-BE49-F238E27FC236}">
                  <a16:creationId xmlns:a16="http://schemas.microsoft.com/office/drawing/2014/main" id="{CC68E22E-E9F2-4FE5-A6BD-D89EC895314E}"/>
                </a:ext>
              </a:extLst>
            </p:cNvPr>
            <p:cNvSpPr txBox="1"/>
            <p:nvPr/>
          </p:nvSpPr>
          <p:spPr>
            <a:xfrm rot="18872992">
              <a:off x="9524091" y="5259067"/>
              <a:ext cx="1436559" cy="451405"/>
            </a:xfrm>
            <a:prstGeom prst="rect">
              <a:avLst/>
            </a:prstGeom>
            <a:grpFill/>
          </p:spPr>
          <p:txBody>
            <a:bodyPr spcFirstLastPara="1" wrap="none" anchor="ctr">
              <a:prstTxWarp prst="textArchDown">
                <a:avLst/>
              </a:prstTxWarp>
              <a:spAutoFit/>
            </a:bodyPr>
            <a:lstStyle/>
            <a:p>
              <a:pPr algn="just" eaLnBrk="1" hangingPunct="1">
                <a:lnSpc>
                  <a:spcPct val="120000"/>
                </a:lnSpc>
                <a:defRPr/>
              </a:pPr>
              <a:r>
                <a:rPr lang="zh-CN" altLang="en-US" sz="1735" b="1"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5" b="1"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238902832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1" presetClass="entr" presetSubtype="1"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heel(1)">
                                      <p:cBhvr>
                                        <p:cTn id="17" dur="1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0FC0F70-AC76-4EA2-86EB-0B407A4ACBB5}"/>
              </a:ext>
            </a:extLst>
          </p:cNvPr>
          <p:cNvGrpSpPr/>
          <p:nvPr/>
        </p:nvGrpSpPr>
        <p:grpSpPr>
          <a:xfrm>
            <a:off x="0" y="170822"/>
            <a:ext cx="12190413" cy="759904"/>
            <a:chOff x="0" y="616409"/>
            <a:chExt cx="12190413" cy="759904"/>
          </a:xfrm>
        </p:grpSpPr>
        <p:sp>
          <p:nvSpPr>
            <p:cNvPr id="11" name="矩形 10">
              <a:extLst>
                <a:ext uri="{FF2B5EF4-FFF2-40B4-BE49-F238E27FC236}">
                  <a16:creationId xmlns:a16="http://schemas.microsoft.com/office/drawing/2014/main" id="{84C0791A-6676-4043-BBF1-DD2993D19C98}"/>
                </a:ext>
              </a:extLst>
            </p:cNvPr>
            <p:cNvSpPr/>
            <p:nvPr/>
          </p:nvSpPr>
          <p:spPr>
            <a:xfrm flipV="1">
              <a:off x="0" y="1330594"/>
              <a:ext cx="12190413" cy="45719"/>
            </a:xfrm>
            <a:prstGeom prst="rect">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a:extLst>
                <a:ext uri="{FF2B5EF4-FFF2-40B4-BE49-F238E27FC236}">
                  <a16:creationId xmlns:a16="http://schemas.microsoft.com/office/drawing/2014/main" id="{E9BB0E5B-E5F4-4490-B3C7-C915B81DF5B6}"/>
                </a:ext>
              </a:extLst>
            </p:cNvPr>
            <p:cNvSpPr txBox="1">
              <a:spLocks noChangeArrowheads="1"/>
            </p:cNvSpPr>
            <p:nvPr/>
          </p:nvSpPr>
          <p:spPr bwMode="auto">
            <a:xfrm>
              <a:off x="4467544" y="616409"/>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spc="300">
                  <a:solidFill>
                    <a:srgbClr val="585657"/>
                  </a:solidFill>
                  <a:latin typeface="华文新魏" panose="02010800040101010101" pitchFamily="2" charset="-122"/>
                  <a:ea typeface="华文新魏" panose="02010800040101010101" pitchFamily="2" charset="-122"/>
                  <a:sym typeface="Arial" panose="020B0604020202020204" pitchFamily="34" charset="0"/>
                </a:rPr>
                <a:t>成功项目展示</a:t>
              </a:r>
              <a:endParaRPr lang="zh-CN" altLang="en-US" sz="3600" spc="300" dirty="0">
                <a:solidFill>
                  <a:srgbClr val="585657"/>
                </a:solidFill>
                <a:latin typeface="华文新魏" panose="02010800040101010101" pitchFamily="2" charset="-122"/>
                <a:ea typeface="华文新魏" panose="02010800040101010101" pitchFamily="2" charset="-122"/>
                <a:sym typeface="Arial" panose="020B0604020202020204" pitchFamily="34" charset="0"/>
              </a:endParaRPr>
            </a:p>
          </p:txBody>
        </p:sp>
      </p:grpSp>
      <p:grpSp>
        <p:nvGrpSpPr>
          <p:cNvPr id="5" name="组合 4">
            <a:extLst>
              <a:ext uri="{FF2B5EF4-FFF2-40B4-BE49-F238E27FC236}">
                <a16:creationId xmlns:a16="http://schemas.microsoft.com/office/drawing/2014/main" id="{E6D4D42A-F268-439F-AFEC-61C83D5D29CC}"/>
              </a:ext>
            </a:extLst>
          </p:cNvPr>
          <p:cNvGrpSpPr/>
          <p:nvPr/>
        </p:nvGrpSpPr>
        <p:grpSpPr>
          <a:xfrm>
            <a:off x="706562" y="2089223"/>
            <a:ext cx="5050763" cy="3861086"/>
            <a:chOff x="4771203" y="1548539"/>
            <a:chExt cx="5756827" cy="4400842"/>
          </a:xfrm>
        </p:grpSpPr>
        <p:sp>
          <p:nvSpPr>
            <p:cNvPr id="6" name="AutoShape 5">
              <a:extLst>
                <a:ext uri="{FF2B5EF4-FFF2-40B4-BE49-F238E27FC236}">
                  <a16:creationId xmlns:a16="http://schemas.microsoft.com/office/drawing/2014/main" id="{B814606F-3A7C-41C7-B062-FF71740AB59B}"/>
                </a:ext>
              </a:extLst>
            </p:cNvPr>
            <p:cNvSpPr>
              <a:spLocks noChangeArrowheads="1"/>
            </p:cNvSpPr>
            <p:nvPr/>
          </p:nvSpPr>
          <p:spPr bwMode="auto">
            <a:xfrm rot="10800000">
              <a:off x="5360412" y="3871617"/>
              <a:ext cx="3587858" cy="1006162"/>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585657"/>
            </a:solidFill>
            <a:ln>
              <a:noFill/>
            </a:ln>
            <a:extLst/>
          </p:spPr>
          <p:style>
            <a:lnRef idx="2">
              <a:schemeClr val="accent6">
                <a:shade val="50000"/>
              </a:schemeClr>
            </a:lnRef>
            <a:fillRef idx="1">
              <a:schemeClr val="accent6"/>
            </a:fillRef>
            <a:effectRef idx="0">
              <a:schemeClr val="accent6"/>
            </a:effectRef>
            <a:fontRef idx="minor">
              <a:schemeClr val="lt1"/>
            </a:fontRef>
          </p:style>
          <p:txBody>
            <a:bodyPr lIns="96248" tIns="48125" rIns="96248" bIns="48125" rtlCol="0" anchor="ctr"/>
            <a:lstStyle/>
            <a:p>
              <a:pPr algn="ctr"/>
              <a:endParaRPr lang="zh-CN" altLang="en-US" dirty="0"/>
            </a:p>
          </p:txBody>
        </p:sp>
        <p:sp>
          <p:nvSpPr>
            <p:cNvPr id="7" name="AutoShape 3">
              <a:extLst>
                <a:ext uri="{FF2B5EF4-FFF2-40B4-BE49-F238E27FC236}">
                  <a16:creationId xmlns:a16="http://schemas.microsoft.com/office/drawing/2014/main" id="{8FF30D0A-C306-4463-A68F-0BC37CB101D6}"/>
                </a:ext>
              </a:extLst>
            </p:cNvPr>
            <p:cNvSpPr>
              <a:spLocks noChangeArrowheads="1"/>
            </p:cNvSpPr>
            <p:nvPr/>
          </p:nvSpPr>
          <p:spPr bwMode="auto">
            <a:xfrm rot="10800000">
              <a:off x="6424242" y="2497021"/>
              <a:ext cx="1460197" cy="407416"/>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585657"/>
            </a:solidFill>
            <a:ln>
              <a:noFill/>
            </a:ln>
            <a:extLst/>
          </p:spPr>
          <p:style>
            <a:lnRef idx="2">
              <a:schemeClr val="accent5">
                <a:shade val="50000"/>
              </a:schemeClr>
            </a:lnRef>
            <a:fillRef idx="1">
              <a:schemeClr val="accent5"/>
            </a:fillRef>
            <a:effectRef idx="0">
              <a:schemeClr val="accent5"/>
            </a:effectRef>
            <a:fontRef idx="minor">
              <a:schemeClr val="lt1"/>
            </a:fontRef>
          </p:style>
          <p:txBody>
            <a:bodyPr lIns="96248" tIns="48125" rIns="96248" bIns="48125" rtlCol="0" anchor="ctr"/>
            <a:lstStyle/>
            <a:p>
              <a:pPr algn="ctr"/>
              <a:endParaRPr lang="zh-CN" altLang="en-US" dirty="0"/>
            </a:p>
          </p:txBody>
        </p:sp>
        <p:sp>
          <p:nvSpPr>
            <p:cNvPr id="9" name="AutoShape 6">
              <a:extLst>
                <a:ext uri="{FF2B5EF4-FFF2-40B4-BE49-F238E27FC236}">
                  <a16:creationId xmlns:a16="http://schemas.microsoft.com/office/drawing/2014/main" id="{20C812F1-005C-4368-A220-5B9A29C57116}"/>
                </a:ext>
              </a:extLst>
            </p:cNvPr>
            <p:cNvSpPr>
              <a:spLocks noChangeArrowheads="1"/>
            </p:cNvSpPr>
            <p:nvPr/>
          </p:nvSpPr>
          <p:spPr bwMode="auto">
            <a:xfrm>
              <a:off x="6697217" y="1600355"/>
              <a:ext cx="914245" cy="778296"/>
            </a:xfrm>
            <a:prstGeom prst="triangle">
              <a:avLst>
                <a:gd name="adj" fmla="val 50000"/>
              </a:avLst>
            </a:prstGeom>
            <a:solidFill>
              <a:srgbClr val="585657"/>
            </a:solidFill>
            <a:ln>
              <a:noFill/>
            </a:ln>
            <a:extLst/>
          </p:spPr>
          <p:style>
            <a:lnRef idx="2">
              <a:schemeClr val="dk1">
                <a:shade val="50000"/>
              </a:schemeClr>
            </a:lnRef>
            <a:fillRef idx="1">
              <a:schemeClr val="dk1"/>
            </a:fillRef>
            <a:effectRef idx="0">
              <a:schemeClr val="dk1"/>
            </a:effectRef>
            <a:fontRef idx="minor">
              <a:schemeClr val="lt1"/>
            </a:fontRef>
          </p:style>
          <p:txBody>
            <a:bodyPr lIns="96248" tIns="48125" rIns="96248" bIns="48125" rtlCol="0" anchor="ctr"/>
            <a:lstStyle/>
            <a:p>
              <a:pPr algn="ctr"/>
              <a:endParaRPr lang="zh-CN" altLang="en-US" dirty="0"/>
            </a:p>
          </p:txBody>
        </p:sp>
        <p:sp>
          <p:nvSpPr>
            <p:cNvPr id="10" name="AutoShape 4">
              <a:extLst>
                <a:ext uri="{FF2B5EF4-FFF2-40B4-BE49-F238E27FC236}">
                  <a16:creationId xmlns:a16="http://schemas.microsoft.com/office/drawing/2014/main" id="{1B120CD0-1A23-4D4C-9493-AA8FE0D1C90F}"/>
                </a:ext>
              </a:extLst>
            </p:cNvPr>
            <p:cNvSpPr>
              <a:spLocks noChangeArrowheads="1"/>
            </p:cNvSpPr>
            <p:nvPr/>
          </p:nvSpPr>
          <p:spPr bwMode="auto">
            <a:xfrm rot="10800000">
              <a:off x="5987732" y="3066687"/>
              <a:ext cx="2333217" cy="655484"/>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585657"/>
            </a:solidFill>
            <a:ln>
              <a:noFill/>
            </a:ln>
            <a:extLst/>
          </p:spPr>
          <p:style>
            <a:lnRef idx="2">
              <a:schemeClr val="dk1">
                <a:shade val="50000"/>
              </a:schemeClr>
            </a:lnRef>
            <a:fillRef idx="1">
              <a:schemeClr val="dk1"/>
            </a:fillRef>
            <a:effectRef idx="0">
              <a:schemeClr val="dk1"/>
            </a:effectRef>
            <a:fontRef idx="minor">
              <a:schemeClr val="lt1"/>
            </a:fontRef>
          </p:style>
          <p:txBody>
            <a:bodyPr lIns="96248" tIns="48125" rIns="96248" bIns="48125" rtlCol="0" anchor="ctr"/>
            <a:lstStyle/>
            <a:p>
              <a:pPr algn="ctr"/>
              <a:endParaRPr lang="zh-CN" altLang="en-US" dirty="0"/>
            </a:p>
          </p:txBody>
        </p:sp>
        <p:sp>
          <p:nvSpPr>
            <p:cNvPr id="13" name="AutoShape 5">
              <a:extLst>
                <a:ext uri="{FF2B5EF4-FFF2-40B4-BE49-F238E27FC236}">
                  <a16:creationId xmlns:a16="http://schemas.microsoft.com/office/drawing/2014/main" id="{9C0C9AE1-6158-473D-90BA-95375CEB4E79}"/>
                </a:ext>
              </a:extLst>
            </p:cNvPr>
            <p:cNvSpPr>
              <a:spLocks noChangeArrowheads="1"/>
            </p:cNvSpPr>
            <p:nvPr/>
          </p:nvSpPr>
          <p:spPr bwMode="auto">
            <a:xfrm rot="10800000">
              <a:off x="4771203" y="5006044"/>
              <a:ext cx="4766276" cy="943337"/>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 name="connsiteX0" fmla="*/ 0 w 20550"/>
                <a:gd name="connsiteY0" fmla="*/ 611 h 21600"/>
                <a:gd name="connsiteX1" fmla="*/ 2378 w 20550"/>
                <a:gd name="connsiteY1" fmla="*/ 21600 h 21600"/>
                <a:gd name="connsiteX2" fmla="*/ 17122 w 20550"/>
                <a:gd name="connsiteY2" fmla="*/ 21600 h 21600"/>
                <a:gd name="connsiteX3" fmla="*/ 20550 w 20550"/>
                <a:gd name="connsiteY3" fmla="*/ 0 h 21600"/>
                <a:gd name="connsiteX4" fmla="*/ 0 w 20550"/>
                <a:gd name="connsiteY4" fmla="*/ 611 h 21600"/>
                <a:gd name="connsiteX0" fmla="*/ 0 w 19214"/>
                <a:gd name="connsiteY0" fmla="*/ 306 h 21295"/>
                <a:gd name="connsiteX1" fmla="*/ 2378 w 19214"/>
                <a:gd name="connsiteY1" fmla="*/ 21295 h 21295"/>
                <a:gd name="connsiteX2" fmla="*/ 17122 w 19214"/>
                <a:gd name="connsiteY2" fmla="*/ 21295 h 21295"/>
                <a:gd name="connsiteX3" fmla="*/ 19214 w 19214"/>
                <a:gd name="connsiteY3" fmla="*/ 0 h 21295"/>
                <a:gd name="connsiteX4" fmla="*/ 0 w 19214"/>
                <a:gd name="connsiteY4" fmla="*/ 306 h 21295"/>
                <a:gd name="connsiteX0" fmla="*/ 0 w 19071"/>
                <a:gd name="connsiteY0" fmla="*/ 1 h 21295"/>
                <a:gd name="connsiteX1" fmla="*/ 2235 w 19071"/>
                <a:gd name="connsiteY1" fmla="*/ 21295 h 21295"/>
                <a:gd name="connsiteX2" fmla="*/ 16979 w 19071"/>
                <a:gd name="connsiteY2" fmla="*/ 21295 h 21295"/>
                <a:gd name="connsiteX3" fmla="*/ 19071 w 19071"/>
                <a:gd name="connsiteY3" fmla="*/ 0 h 21295"/>
                <a:gd name="connsiteX4" fmla="*/ 0 w 19071"/>
                <a:gd name="connsiteY4" fmla="*/ 1 h 21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71" h="21295">
                  <a:moveTo>
                    <a:pt x="0" y="1"/>
                  </a:moveTo>
                  <a:lnTo>
                    <a:pt x="2235" y="21295"/>
                  </a:lnTo>
                  <a:lnTo>
                    <a:pt x="16979" y="21295"/>
                  </a:lnTo>
                  <a:lnTo>
                    <a:pt x="19071" y="0"/>
                  </a:lnTo>
                  <a:lnTo>
                    <a:pt x="0" y="1"/>
                  </a:lnTo>
                  <a:close/>
                </a:path>
              </a:pathLst>
            </a:custGeom>
            <a:solidFill>
              <a:srgbClr val="585657"/>
            </a:solidFill>
            <a:ln>
              <a:noFill/>
            </a:ln>
            <a:extLst/>
          </p:spPr>
          <p:style>
            <a:lnRef idx="2">
              <a:schemeClr val="dk1">
                <a:shade val="50000"/>
              </a:schemeClr>
            </a:lnRef>
            <a:fillRef idx="1">
              <a:schemeClr val="dk1"/>
            </a:fillRef>
            <a:effectRef idx="0">
              <a:schemeClr val="dk1"/>
            </a:effectRef>
            <a:fontRef idx="minor">
              <a:schemeClr val="lt1"/>
            </a:fontRef>
          </p:style>
          <p:txBody>
            <a:bodyPr lIns="96248" tIns="48125" rIns="96248" bIns="48125" rtlCol="0" anchor="ctr"/>
            <a:lstStyle/>
            <a:p>
              <a:pPr algn="ctr"/>
              <a:endParaRPr lang="zh-CN" altLang="en-US" dirty="0"/>
            </a:p>
          </p:txBody>
        </p:sp>
        <p:cxnSp>
          <p:nvCxnSpPr>
            <p:cNvPr id="14" name="直接连接符 13">
              <a:extLst>
                <a:ext uri="{FF2B5EF4-FFF2-40B4-BE49-F238E27FC236}">
                  <a16:creationId xmlns:a16="http://schemas.microsoft.com/office/drawing/2014/main" id="{73CE6241-080F-44DB-85E8-8094A2DCE31F}"/>
                </a:ext>
              </a:extLst>
            </p:cNvPr>
            <p:cNvCxnSpPr>
              <a:cxnSpLocks/>
            </p:cNvCxnSpPr>
            <p:nvPr/>
          </p:nvCxnSpPr>
          <p:spPr>
            <a:xfrm>
              <a:off x="7188893" y="2027540"/>
              <a:ext cx="3339137" cy="0"/>
            </a:xfrm>
            <a:prstGeom prst="line">
              <a:avLst/>
            </a:prstGeom>
            <a:noFill/>
            <a:ln w="12700">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5" name="直接连接符 14">
              <a:extLst>
                <a:ext uri="{FF2B5EF4-FFF2-40B4-BE49-F238E27FC236}">
                  <a16:creationId xmlns:a16="http://schemas.microsoft.com/office/drawing/2014/main" id="{031E93D4-32AA-4C64-AE52-78B0F0932F9C}"/>
                </a:ext>
              </a:extLst>
            </p:cNvPr>
            <p:cNvCxnSpPr>
              <a:cxnSpLocks/>
            </p:cNvCxnSpPr>
            <p:nvPr/>
          </p:nvCxnSpPr>
          <p:spPr>
            <a:xfrm>
              <a:off x="7174321" y="2699351"/>
              <a:ext cx="3353709" cy="0"/>
            </a:xfrm>
            <a:prstGeom prst="line">
              <a:avLst/>
            </a:prstGeom>
            <a:noFill/>
            <a:ln w="12700">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6" name="直接连接符 15">
              <a:extLst>
                <a:ext uri="{FF2B5EF4-FFF2-40B4-BE49-F238E27FC236}">
                  <a16:creationId xmlns:a16="http://schemas.microsoft.com/office/drawing/2014/main" id="{77C25069-AD48-4125-AF2A-0099E0E3E4B4}"/>
                </a:ext>
              </a:extLst>
            </p:cNvPr>
            <p:cNvCxnSpPr>
              <a:cxnSpLocks/>
            </p:cNvCxnSpPr>
            <p:nvPr/>
          </p:nvCxnSpPr>
          <p:spPr>
            <a:xfrm>
              <a:off x="7188893" y="3396359"/>
              <a:ext cx="3339137" cy="0"/>
            </a:xfrm>
            <a:prstGeom prst="line">
              <a:avLst/>
            </a:prstGeom>
            <a:noFill/>
            <a:ln w="12700">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7" name="直接连接符 16">
              <a:extLst>
                <a:ext uri="{FF2B5EF4-FFF2-40B4-BE49-F238E27FC236}">
                  <a16:creationId xmlns:a16="http://schemas.microsoft.com/office/drawing/2014/main" id="{067DE5B2-3EC5-4FF4-BAE8-8B45DA171B38}"/>
                </a:ext>
              </a:extLst>
            </p:cNvPr>
            <p:cNvCxnSpPr>
              <a:cxnSpLocks/>
            </p:cNvCxnSpPr>
            <p:nvPr/>
          </p:nvCxnSpPr>
          <p:spPr>
            <a:xfrm>
              <a:off x="7154341" y="4416382"/>
              <a:ext cx="3373688" cy="0"/>
            </a:xfrm>
            <a:prstGeom prst="line">
              <a:avLst/>
            </a:prstGeom>
            <a:noFill/>
            <a:ln w="12700">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8" name="直接连接符 17">
              <a:extLst>
                <a:ext uri="{FF2B5EF4-FFF2-40B4-BE49-F238E27FC236}">
                  <a16:creationId xmlns:a16="http://schemas.microsoft.com/office/drawing/2014/main" id="{080F973A-ADDF-4576-9BCD-1AC2632752B8}"/>
                </a:ext>
              </a:extLst>
            </p:cNvPr>
            <p:cNvCxnSpPr>
              <a:cxnSpLocks/>
            </p:cNvCxnSpPr>
            <p:nvPr/>
          </p:nvCxnSpPr>
          <p:spPr>
            <a:xfrm>
              <a:off x="7154341" y="5426244"/>
              <a:ext cx="3373688" cy="0"/>
            </a:xfrm>
            <a:prstGeom prst="line">
              <a:avLst/>
            </a:prstGeom>
            <a:noFill/>
            <a:ln w="12700">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19" name="TextBox 28">
              <a:extLst>
                <a:ext uri="{FF2B5EF4-FFF2-40B4-BE49-F238E27FC236}">
                  <a16:creationId xmlns:a16="http://schemas.microsoft.com/office/drawing/2014/main" id="{D23B59AD-DD6C-4D51-AA13-E01C365FD7A5}"/>
                </a:ext>
              </a:extLst>
            </p:cNvPr>
            <p:cNvSpPr txBox="1"/>
            <p:nvPr/>
          </p:nvSpPr>
          <p:spPr>
            <a:xfrm>
              <a:off x="9320899" y="4932740"/>
              <a:ext cx="1169002" cy="389578"/>
            </a:xfrm>
            <a:prstGeom prst="rect">
              <a:avLst/>
            </a:prstGeom>
            <a:noFill/>
          </p:spPr>
          <p:txBody>
            <a:bodyPr wrap="none" lIns="96248" tIns="48125" rIns="96248" bIns="48125" rtlCol="0">
              <a:spAutoFit/>
            </a:bodyPr>
            <a:lstStyle/>
            <a:p>
              <a:pPr algn="ctr"/>
              <a:r>
                <a:rPr lang="zh-CN" altLang="en-US" sz="1900">
                  <a:solidFill>
                    <a:schemeClr val="bg1">
                      <a:lumMod val="50000"/>
                    </a:schemeClr>
                  </a:solidFill>
                  <a:latin typeface="微软雅黑" pitchFamily="34" charset="-122"/>
                  <a:ea typeface="微软雅黑" pitchFamily="34" charset="-122"/>
                </a:rPr>
                <a:t>添加标题</a:t>
              </a:r>
            </a:p>
          </p:txBody>
        </p:sp>
        <p:sp>
          <p:nvSpPr>
            <p:cNvPr id="20" name="TextBox 30">
              <a:extLst>
                <a:ext uri="{FF2B5EF4-FFF2-40B4-BE49-F238E27FC236}">
                  <a16:creationId xmlns:a16="http://schemas.microsoft.com/office/drawing/2014/main" id="{3B297002-E648-48DA-8D93-458D77F077CF}"/>
                </a:ext>
              </a:extLst>
            </p:cNvPr>
            <p:cNvSpPr txBox="1"/>
            <p:nvPr/>
          </p:nvSpPr>
          <p:spPr>
            <a:xfrm>
              <a:off x="9320899" y="3938091"/>
              <a:ext cx="1169002" cy="389578"/>
            </a:xfrm>
            <a:prstGeom prst="rect">
              <a:avLst/>
            </a:prstGeom>
            <a:noFill/>
          </p:spPr>
          <p:txBody>
            <a:bodyPr wrap="none" lIns="96248" tIns="48125" rIns="96248" bIns="48125" rtlCol="0">
              <a:spAutoFit/>
            </a:bodyPr>
            <a:lstStyle/>
            <a:p>
              <a:pPr algn="ctr"/>
              <a:r>
                <a:rPr lang="zh-CN" altLang="en-US" sz="1900">
                  <a:solidFill>
                    <a:schemeClr val="bg1">
                      <a:lumMod val="50000"/>
                    </a:schemeClr>
                  </a:solidFill>
                  <a:latin typeface="微软雅黑" pitchFamily="34" charset="-122"/>
                  <a:ea typeface="微软雅黑" pitchFamily="34" charset="-122"/>
                </a:rPr>
                <a:t>添加标题</a:t>
              </a:r>
            </a:p>
          </p:txBody>
        </p:sp>
        <p:sp>
          <p:nvSpPr>
            <p:cNvPr id="21" name="TextBox 36">
              <a:extLst>
                <a:ext uri="{FF2B5EF4-FFF2-40B4-BE49-F238E27FC236}">
                  <a16:creationId xmlns:a16="http://schemas.microsoft.com/office/drawing/2014/main" id="{8F4B2DA4-3760-4DFE-9EA5-AF014357A268}"/>
                </a:ext>
              </a:extLst>
            </p:cNvPr>
            <p:cNvSpPr txBox="1"/>
            <p:nvPr/>
          </p:nvSpPr>
          <p:spPr>
            <a:xfrm>
              <a:off x="9320899" y="2928074"/>
              <a:ext cx="1169002" cy="389578"/>
            </a:xfrm>
            <a:prstGeom prst="rect">
              <a:avLst/>
            </a:prstGeom>
            <a:noFill/>
          </p:spPr>
          <p:txBody>
            <a:bodyPr wrap="none" lIns="96248" tIns="48125" rIns="96248" bIns="48125" rtlCol="0">
              <a:spAutoFit/>
            </a:bodyPr>
            <a:lstStyle/>
            <a:p>
              <a:pPr algn="ctr"/>
              <a:r>
                <a:rPr lang="zh-CN" altLang="en-US" sz="1900">
                  <a:solidFill>
                    <a:schemeClr val="bg1">
                      <a:lumMod val="50000"/>
                    </a:schemeClr>
                  </a:solidFill>
                  <a:latin typeface="微软雅黑" pitchFamily="34" charset="-122"/>
                  <a:ea typeface="微软雅黑" pitchFamily="34" charset="-122"/>
                </a:rPr>
                <a:t>添加标题</a:t>
              </a:r>
            </a:p>
          </p:txBody>
        </p:sp>
        <p:sp>
          <p:nvSpPr>
            <p:cNvPr id="22" name="TextBox 38">
              <a:extLst>
                <a:ext uri="{FF2B5EF4-FFF2-40B4-BE49-F238E27FC236}">
                  <a16:creationId xmlns:a16="http://schemas.microsoft.com/office/drawing/2014/main" id="{3F3A3EC0-E5B6-4F0B-A45E-E73E52E2FC73}"/>
                </a:ext>
              </a:extLst>
            </p:cNvPr>
            <p:cNvSpPr txBox="1"/>
            <p:nvPr/>
          </p:nvSpPr>
          <p:spPr>
            <a:xfrm>
              <a:off x="9320899" y="2241833"/>
              <a:ext cx="1169002" cy="389578"/>
            </a:xfrm>
            <a:prstGeom prst="rect">
              <a:avLst/>
            </a:prstGeom>
            <a:noFill/>
          </p:spPr>
          <p:txBody>
            <a:bodyPr wrap="none" lIns="96248" tIns="48125" rIns="96248" bIns="48125" rtlCol="0">
              <a:spAutoFit/>
            </a:bodyPr>
            <a:lstStyle/>
            <a:p>
              <a:pPr algn="ctr"/>
              <a:r>
                <a:rPr lang="zh-CN" altLang="en-US" sz="1900">
                  <a:solidFill>
                    <a:schemeClr val="bg1">
                      <a:lumMod val="50000"/>
                    </a:schemeClr>
                  </a:solidFill>
                  <a:latin typeface="微软雅黑" pitchFamily="34" charset="-122"/>
                  <a:ea typeface="微软雅黑" pitchFamily="34" charset="-122"/>
                </a:rPr>
                <a:t>添加标题</a:t>
              </a:r>
            </a:p>
          </p:txBody>
        </p:sp>
        <p:sp>
          <p:nvSpPr>
            <p:cNvPr id="23" name="TextBox 40">
              <a:extLst>
                <a:ext uri="{FF2B5EF4-FFF2-40B4-BE49-F238E27FC236}">
                  <a16:creationId xmlns:a16="http://schemas.microsoft.com/office/drawing/2014/main" id="{15A4DEC9-AFA7-423D-99E7-90DBA42C61FF}"/>
                </a:ext>
              </a:extLst>
            </p:cNvPr>
            <p:cNvSpPr txBox="1"/>
            <p:nvPr/>
          </p:nvSpPr>
          <p:spPr>
            <a:xfrm>
              <a:off x="9320899" y="1548539"/>
              <a:ext cx="1169002" cy="389578"/>
            </a:xfrm>
            <a:prstGeom prst="rect">
              <a:avLst/>
            </a:prstGeom>
            <a:noFill/>
          </p:spPr>
          <p:txBody>
            <a:bodyPr wrap="none" lIns="96248" tIns="48125" rIns="96248" bIns="48125" rtlCol="0">
              <a:spAutoFit/>
            </a:bodyPr>
            <a:lstStyle/>
            <a:p>
              <a:pPr algn="ctr"/>
              <a:r>
                <a:rPr lang="zh-CN" altLang="en-US" sz="1900" dirty="0">
                  <a:solidFill>
                    <a:schemeClr val="bg1">
                      <a:lumMod val="50000"/>
                    </a:schemeClr>
                  </a:solidFill>
                  <a:latin typeface="微软雅黑" pitchFamily="34" charset="-122"/>
                  <a:ea typeface="微软雅黑" pitchFamily="34" charset="-122"/>
                </a:rPr>
                <a:t>添加标题</a:t>
              </a:r>
            </a:p>
          </p:txBody>
        </p:sp>
      </p:grpSp>
      <p:sp>
        <p:nvSpPr>
          <p:cNvPr id="24" name="椭圆 23">
            <a:extLst>
              <a:ext uri="{FF2B5EF4-FFF2-40B4-BE49-F238E27FC236}">
                <a16:creationId xmlns:a16="http://schemas.microsoft.com/office/drawing/2014/main" id="{29D59268-D4AD-4440-B0A6-73973D72A158}"/>
              </a:ext>
            </a:extLst>
          </p:cNvPr>
          <p:cNvSpPr/>
          <p:nvPr/>
        </p:nvSpPr>
        <p:spPr>
          <a:xfrm>
            <a:off x="6222066" y="1970808"/>
            <a:ext cx="576622" cy="576785"/>
          </a:xfrm>
          <a:prstGeom prst="ellipse">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1</a:t>
            </a:r>
            <a:endParaRPr lang="zh-CN" altLang="en-US" dirty="0">
              <a:latin typeface="Impact MT Std" pitchFamily="34" charset="0"/>
              <a:ea typeface="微软雅黑" pitchFamily="34" charset="-122"/>
            </a:endParaRPr>
          </a:p>
        </p:txBody>
      </p:sp>
      <p:cxnSp>
        <p:nvCxnSpPr>
          <p:cNvPr id="25" name="直接连接符 24">
            <a:extLst>
              <a:ext uri="{FF2B5EF4-FFF2-40B4-BE49-F238E27FC236}">
                <a16:creationId xmlns:a16="http://schemas.microsoft.com/office/drawing/2014/main" id="{7645FF20-FC16-41C7-840E-55DA8B59D49F}"/>
              </a:ext>
            </a:extLst>
          </p:cNvPr>
          <p:cNvCxnSpPr/>
          <p:nvPr/>
        </p:nvCxnSpPr>
        <p:spPr>
          <a:xfrm>
            <a:off x="6786504" y="2237540"/>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6" name="标题 11">
            <a:extLst>
              <a:ext uri="{FF2B5EF4-FFF2-40B4-BE49-F238E27FC236}">
                <a16:creationId xmlns:a16="http://schemas.microsoft.com/office/drawing/2014/main" id="{AF8E8A8A-B08A-4B47-AF73-B89E3914DD7E}"/>
              </a:ext>
            </a:extLst>
          </p:cNvPr>
          <p:cNvSpPr txBox="1">
            <a:spLocks/>
          </p:cNvSpPr>
          <p:nvPr/>
        </p:nvSpPr>
        <p:spPr>
          <a:xfrm>
            <a:off x="7816045" y="2016952"/>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椭圆 26">
            <a:extLst>
              <a:ext uri="{FF2B5EF4-FFF2-40B4-BE49-F238E27FC236}">
                <a16:creationId xmlns:a16="http://schemas.microsoft.com/office/drawing/2014/main" id="{457DBA00-60D1-486D-A01A-67CDC162FB04}"/>
              </a:ext>
            </a:extLst>
          </p:cNvPr>
          <p:cNvSpPr/>
          <p:nvPr/>
        </p:nvSpPr>
        <p:spPr>
          <a:xfrm>
            <a:off x="6222067" y="2626986"/>
            <a:ext cx="576622" cy="576785"/>
          </a:xfrm>
          <a:prstGeom prst="ellipse">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2</a:t>
            </a:r>
            <a:endParaRPr lang="zh-CN" altLang="en-US" dirty="0">
              <a:latin typeface="Impact MT Std" pitchFamily="34" charset="0"/>
              <a:ea typeface="微软雅黑" pitchFamily="34" charset="-122"/>
            </a:endParaRPr>
          </a:p>
        </p:txBody>
      </p:sp>
      <p:cxnSp>
        <p:nvCxnSpPr>
          <p:cNvPr id="28" name="直接连接符 27">
            <a:extLst>
              <a:ext uri="{FF2B5EF4-FFF2-40B4-BE49-F238E27FC236}">
                <a16:creationId xmlns:a16="http://schemas.microsoft.com/office/drawing/2014/main" id="{07B5C4DF-2572-4C1F-BE3F-10E4F08C58CC}"/>
              </a:ext>
            </a:extLst>
          </p:cNvPr>
          <p:cNvCxnSpPr/>
          <p:nvPr/>
        </p:nvCxnSpPr>
        <p:spPr>
          <a:xfrm>
            <a:off x="6786505" y="2893718"/>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9" name="标题 11">
            <a:extLst>
              <a:ext uri="{FF2B5EF4-FFF2-40B4-BE49-F238E27FC236}">
                <a16:creationId xmlns:a16="http://schemas.microsoft.com/office/drawing/2014/main" id="{A90A1CE8-1B3A-473A-9332-CBE4EB9D9B3E}"/>
              </a:ext>
            </a:extLst>
          </p:cNvPr>
          <p:cNvSpPr txBox="1">
            <a:spLocks/>
          </p:cNvSpPr>
          <p:nvPr/>
        </p:nvSpPr>
        <p:spPr>
          <a:xfrm>
            <a:off x="7816046" y="2673130"/>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椭圆 29">
            <a:extLst>
              <a:ext uri="{FF2B5EF4-FFF2-40B4-BE49-F238E27FC236}">
                <a16:creationId xmlns:a16="http://schemas.microsoft.com/office/drawing/2014/main" id="{57A23EB8-7FB0-4B33-B3B6-ECB99F5C599E}"/>
              </a:ext>
            </a:extLst>
          </p:cNvPr>
          <p:cNvSpPr/>
          <p:nvPr/>
        </p:nvSpPr>
        <p:spPr>
          <a:xfrm>
            <a:off x="6222067" y="3295542"/>
            <a:ext cx="576622" cy="576785"/>
          </a:xfrm>
          <a:prstGeom prst="ellipse">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3</a:t>
            </a:r>
            <a:endParaRPr lang="zh-CN" altLang="en-US" dirty="0">
              <a:latin typeface="Impact MT Std" pitchFamily="34" charset="0"/>
              <a:ea typeface="微软雅黑" pitchFamily="34" charset="-122"/>
            </a:endParaRPr>
          </a:p>
        </p:txBody>
      </p:sp>
      <p:cxnSp>
        <p:nvCxnSpPr>
          <p:cNvPr id="31" name="直接连接符 30">
            <a:extLst>
              <a:ext uri="{FF2B5EF4-FFF2-40B4-BE49-F238E27FC236}">
                <a16:creationId xmlns:a16="http://schemas.microsoft.com/office/drawing/2014/main" id="{9DE89598-4319-49CC-B461-AFC6BA72FB46}"/>
              </a:ext>
            </a:extLst>
          </p:cNvPr>
          <p:cNvCxnSpPr/>
          <p:nvPr/>
        </p:nvCxnSpPr>
        <p:spPr>
          <a:xfrm>
            <a:off x="6786505" y="3562274"/>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32" name="标题 11">
            <a:extLst>
              <a:ext uri="{FF2B5EF4-FFF2-40B4-BE49-F238E27FC236}">
                <a16:creationId xmlns:a16="http://schemas.microsoft.com/office/drawing/2014/main" id="{A383BF62-663D-450B-8DE8-4CD7BCA104E5}"/>
              </a:ext>
            </a:extLst>
          </p:cNvPr>
          <p:cNvSpPr txBox="1">
            <a:spLocks/>
          </p:cNvSpPr>
          <p:nvPr/>
        </p:nvSpPr>
        <p:spPr>
          <a:xfrm>
            <a:off x="7816046" y="3341686"/>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椭圆 32">
            <a:extLst>
              <a:ext uri="{FF2B5EF4-FFF2-40B4-BE49-F238E27FC236}">
                <a16:creationId xmlns:a16="http://schemas.microsoft.com/office/drawing/2014/main" id="{746C2743-81DF-4859-ABEE-1D13DD8FF5DC}"/>
              </a:ext>
            </a:extLst>
          </p:cNvPr>
          <p:cNvSpPr/>
          <p:nvPr/>
        </p:nvSpPr>
        <p:spPr>
          <a:xfrm>
            <a:off x="6222068" y="4150495"/>
            <a:ext cx="576622" cy="576785"/>
          </a:xfrm>
          <a:prstGeom prst="ellipse">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4</a:t>
            </a:r>
            <a:endParaRPr lang="zh-CN" altLang="en-US" dirty="0">
              <a:latin typeface="Impact MT Std" pitchFamily="34" charset="0"/>
              <a:ea typeface="微软雅黑" pitchFamily="34" charset="-122"/>
            </a:endParaRPr>
          </a:p>
        </p:txBody>
      </p:sp>
      <p:cxnSp>
        <p:nvCxnSpPr>
          <p:cNvPr id="34" name="直接连接符 33">
            <a:extLst>
              <a:ext uri="{FF2B5EF4-FFF2-40B4-BE49-F238E27FC236}">
                <a16:creationId xmlns:a16="http://schemas.microsoft.com/office/drawing/2014/main" id="{E3796890-60F9-4DCB-A48A-5BB05DFD022F}"/>
              </a:ext>
            </a:extLst>
          </p:cNvPr>
          <p:cNvCxnSpPr/>
          <p:nvPr/>
        </p:nvCxnSpPr>
        <p:spPr>
          <a:xfrm>
            <a:off x="6786506" y="4417227"/>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35" name="标题 11">
            <a:extLst>
              <a:ext uri="{FF2B5EF4-FFF2-40B4-BE49-F238E27FC236}">
                <a16:creationId xmlns:a16="http://schemas.microsoft.com/office/drawing/2014/main" id="{283DEA45-F5A5-4C2D-967F-EC2982E3F978}"/>
              </a:ext>
            </a:extLst>
          </p:cNvPr>
          <p:cNvSpPr txBox="1">
            <a:spLocks/>
          </p:cNvSpPr>
          <p:nvPr/>
        </p:nvSpPr>
        <p:spPr>
          <a:xfrm>
            <a:off x="7816047" y="4196639"/>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椭圆 35">
            <a:extLst>
              <a:ext uri="{FF2B5EF4-FFF2-40B4-BE49-F238E27FC236}">
                <a16:creationId xmlns:a16="http://schemas.microsoft.com/office/drawing/2014/main" id="{56E7F600-15EF-4BB9-B8F2-75C39B3F3E19}"/>
              </a:ext>
            </a:extLst>
          </p:cNvPr>
          <p:cNvSpPr/>
          <p:nvPr/>
        </p:nvSpPr>
        <p:spPr>
          <a:xfrm>
            <a:off x="6222066" y="5068981"/>
            <a:ext cx="576622" cy="576785"/>
          </a:xfrm>
          <a:prstGeom prst="ellipse">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5</a:t>
            </a:r>
            <a:endParaRPr lang="zh-CN" altLang="en-US" dirty="0">
              <a:latin typeface="Impact MT Std" pitchFamily="34" charset="0"/>
              <a:ea typeface="微软雅黑" pitchFamily="34" charset="-122"/>
            </a:endParaRPr>
          </a:p>
        </p:txBody>
      </p:sp>
      <p:cxnSp>
        <p:nvCxnSpPr>
          <p:cNvPr id="37" name="直接连接符 36">
            <a:extLst>
              <a:ext uri="{FF2B5EF4-FFF2-40B4-BE49-F238E27FC236}">
                <a16:creationId xmlns:a16="http://schemas.microsoft.com/office/drawing/2014/main" id="{091CC80C-1669-4B34-B8BF-FF8487DD5773}"/>
              </a:ext>
            </a:extLst>
          </p:cNvPr>
          <p:cNvCxnSpPr/>
          <p:nvPr/>
        </p:nvCxnSpPr>
        <p:spPr>
          <a:xfrm>
            <a:off x="6786504" y="5335713"/>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38" name="标题 11">
            <a:extLst>
              <a:ext uri="{FF2B5EF4-FFF2-40B4-BE49-F238E27FC236}">
                <a16:creationId xmlns:a16="http://schemas.microsoft.com/office/drawing/2014/main" id="{DAE6A4E6-24C1-4EE6-B88F-7490D9FD11B7}"/>
              </a:ext>
            </a:extLst>
          </p:cNvPr>
          <p:cNvSpPr txBox="1">
            <a:spLocks/>
          </p:cNvSpPr>
          <p:nvPr/>
        </p:nvSpPr>
        <p:spPr>
          <a:xfrm>
            <a:off x="7816045" y="5115125"/>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43086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wipe(left)">
                                      <p:cBhvr>
                                        <p:cTn id="21" dur="500"/>
                                        <p:tgtEl>
                                          <p:spTgt spid="25"/>
                                        </p:tgtEl>
                                      </p:cBhvr>
                                    </p:animEffect>
                                  </p:childTnLst>
                                </p:cTn>
                              </p:par>
                            </p:childTnLst>
                          </p:cTn>
                        </p:par>
                        <p:par>
                          <p:cTn id="22" fill="hold">
                            <p:stCondLst>
                              <p:cond delay="2500"/>
                            </p:stCondLst>
                            <p:childTnLst>
                              <p:par>
                                <p:cTn id="23" presetID="53" presetClass="entr" presetSubtype="16"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p:cTn id="25" dur="500" fill="hold"/>
                                        <p:tgtEl>
                                          <p:spTgt spid="26"/>
                                        </p:tgtEl>
                                        <p:attrNameLst>
                                          <p:attrName>ppt_w</p:attrName>
                                        </p:attrNameLst>
                                      </p:cBhvr>
                                      <p:tavLst>
                                        <p:tav tm="0">
                                          <p:val>
                                            <p:fltVal val="0"/>
                                          </p:val>
                                        </p:tav>
                                        <p:tav tm="100000">
                                          <p:val>
                                            <p:strVal val="#ppt_w"/>
                                          </p:val>
                                        </p:tav>
                                      </p:tavLst>
                                    </p:anim>
                                    <p:anim calcmode="lin" valueType="num">
                                      <p:cBhvr>
                                        <p:cTn id="26" dur="500" fill="hold"/>
                                        <p:tgtEl>
                                          <p:spTgt spid="26"/>
                                        </p:tgtEl>
                                        <p:attrNameLst>
                                          <p:attrName>ppt_h</p:attrName>
                                        </p:attrNameLst>
                                      </p:cBhvr>
                                      <p:tavLst>
                                        <p:tav tm="0">
                                          <p:val>
                                            <p:fltVal val="0"/>
                                          </p:val>
                                        </p:tav>
                                        <p:tav tm="100000">
                                          <p:val>
                                            <p:strVal val="#ppt_h"/>
                                          </p:val>
                                        </p:tav>
                                      </p:tavLst>
                                    </p:anim>
                                    <p:animEffect transition="in" filter="fade">
                                      <p:cBhvr>
                                        <p:cTn id="27" dur="500"/>
                                        <p:tgtEl>
                                          <p:spTgt spid="26"/>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wipe(left)">
                                      <p:cBhvr>
                                        <p:cTn id="35" dur="500"/>
                                        <p:tgtEl>
                                          <p:spTgt spid="28"/>
                                        </p:tgtEl>
                                      </p:cBhvr>
                                    </p:animEffect>
                                  </p:childTnLst>
                                </p:cTn>
                              </p:par>
                            </p:childTnLst>
                          </p:cTn>
                        </p:par>
                        <p:par>
                          <p:cTn id="36" fill="hold">
                            <p:stCondLst>
                              <p:cond delay="4000"/>
                            </p:stCondLst>
                            <p:childTnLst>
                              <p:par>
                                <p:cTn id="37" presetID="53" presetClass="entr" presetSubtype="16" fill="hold" grpId="0" nodeType="after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p:cTn id="39" dur="500" fill="hold"/>
                                        <p:tgtEl>
                                          <p:spTgt spid="29"/>
                                        </p:tgtEl>
                                        <p:attrNameLst>
                                          <p:attrName>ppt_w</p:attrName>
                                        </p:attrNameLst>
                                      </p:cBhvr>
                                      <p:tavLst>
                                        <p:tav tm="0">
                                          <p:val>
                                            <p:fltVal val="0"/>
                                          </p:val>
                                        </p:tav>
                                        <p:tav tm="100000">
                                          <p:val>
                                            <p:strVal val="#ppt_w"/>
                                          </p:val>
                                        </p:tav>
                                      </p:tavLst>
                                    </p:anim>
                                    <p:anim calcmode="lin" valueType="num">
                                      <p:cBhvr>
                                        <p:cTn id="40" dur="500" fill="hold"/>
                                        <p:tgtEl>
                                          <p:spTgt spid="29"/>
                                        </p:tgtEl>
                                        <p:attrNameLst>
                                          <p:attrName>ppt_h</p:attrName>
                                        </p:attrNameLst>
                                      </p:cBhvr>
                                      <p:tavLst>
                                        <p:tav tm="0">
                                          <p:val>
                                            <p:fltVal val="0"/>
                                          </p:val>
                                        </p:tav>
                                        <p:tav tm="100000">
                                          <p:val>
                                            <p:strVal val="#ppt_h"/>
                                          </p:val>
                                        </p:tav>
                                      </p:tavLst>
                                    </p:anim>
                                    <p:animEffect transition="in" filter="fade">
                                      <p:cBhvr>
                                        <p:cTn id="41" dur="500"/>
                                        <p:tgtEl>
                                          <p:spTgt spid="29"/>
                                        </p:tgtEl>
                                      </p:cBhvr>
                                    </p:animEffect>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500"/>
                                        <p:tgtEl>
                                          <p:spTgt spid="30"/>
                                        </p:tgtEl>
                                      </p:cBhvr>
                                    </p:animEffect>
                                  </p:childTnLst>
                                </p:cTn>
                              </p:par>
                            </p:childTnLst>
                          </p:cTn>
                        </p:par>
                        <p:par>
                          <p:cTn id="46" fill="hold">
                            <p:stCondLst>
                              <p:cond delay="5000"/>
                            </p:stCondLst>
                            <p:childTnLst>
                              <p:par>
                                <p:cTn id="47" presetID="22" presetClass="entr" presetSubtype="8" fill="hold" nodeType="after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wipe(left)">
                                      <p:cBhvr>
                                        <p:cTn id="49" dur="500"/>
                                        <p:tgtEl>
                                          <p:spTgt spid="31"/>
                                        </p:tgtEl>
                                      </p:cBhvr>
                                    </p:animEffect>
                                  </p:childTnLst>
                                </p:cTn>
                              </p:par>
                            </p:childTnLst>
                          </p:cTn>
                        </p:par>
                        <p:par>
                          <p:cTn id="50" fill="hold">
                            <p:stCondLst>
                              <p:cond delay="5500"/>
                            </p:stCondLst>
                            <p:childTnLst>
                              <p:par>
                                <p:cTn id="51" presetID="53" presetClass="entr" presetSubtype="16"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 calcmode="lin" valueType="num">
                                      <p:cBhvr>
                                        <p:cTn id="53" dur="500" fill="hold"/>
                                        <p:tgtEl>
                                          <p:spTgt spid="32"/>
                                        </p:tgtEl>
                                        <p:attrNameLst>
                                          <p:attrName>ppt_w</p:attrName>
                                        </p:attrNameLst>
                                      </p:cBhvr>
                                      <p:tavLst>
                                        <p:tav tm="0">
                                          <p:val>
                                            <p:fltVal val="0"/>
                                          </p:val>
                                        </p:tav>
                                        <p:tav tm="100000">
                                          <p:val>
                                            <p:strVal val="#ppt_w"/>
                                          </p:val>
                                        </p:tav>
                                      </p:tavLst>
                                    </p:anim>
                                    <p:anim calcmode="lin" valueType="num">
                                      <p:cBhvr>
                                        <p:cTn id="54" dur="500" fill="hold"/>
                                        <p:tgtEl>
                                          <p:spTgt spid="32"/>
                                        </p:tgtEl>
                                        <p:attrNameLst>
                                          <p:attrName>ppt_h</p:attrName>
                                        </p:attrNameLst>
                                      </p:cBhvr>
                                      <p:tavLst>
                                        <p:tav tm="0">
                                          <p:val>
                                            <p:fltVal val="0"/>
                                          </p:val>
                                        </p:tav>
                                        <p:tav tm="100000">
                                          <p:val>
                                            <p:strVal val="#ppt_h"/>
                                          </p:val>
                                        </p:tav>
                                      </p:tavLst>
                                    </p:anim>
                                    <p:animEffect transition="in" filter="fade">
                                      <p:cBhvr>
                                        <p:cTn id="55" dur="500"/>
                                        <p:tgtEl>
                                          <p:spTgt spid="32"/>
                                        </p:tgtEl>
                                      </p:cBhvr>
                                    </p:animEffect>
                                  </p:childTnLst>
                                </p:cTn>
                              </p:par>
                            </p:childTnLst>
                          </p:cTn>
                        </p:par>
                        <p:par>
                          <p:cTn id="56" fill="hold">
                            <p:stCondLst>
                              <p:cond delay="6000"/>
                            </p:stCondLst>
                            <p:childTnLst>
                              <p:par>
                                <p:cTn id="57" presetID="10" presetClass="entr" presetSubtype="0"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500"/>
                                        <p:tgtEl>
                                          <p:spTgt spid="33"/>
                                        </p:tgtEl>
                                      </p:cBhvr>
                                    </p:animEffect>
                                  </p:childTnLst>
                                </p:cTn>
                              </p:par>
                            </p:childTnLst>
                          </p:cTn>
                        </p:par>
                        <p:par>
                          <p:cTn id="60" fill="hold">
                            <p:stCondLst>
                              <p:cond delay="6500"/>
                            </p:stCondLst>
                            <p:childTnLst>
                              <p:par>
                                <p:cTn id="61" presetID="22" presetClass="entr" presetSubtype="8" fill="hold" nodeType="after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wipe(left)">
                                      <p:cBhvr>
                                        <p:cTn id="63" dur="500"/>
                                        <p:tgtEl>
                                          <p:spTgt spid="34"/>
                                        </p:tgtEl>
                                      </p:cBhvr>
                                    </p:animEffect>
                                  </p:childTnLst>
                                </p:cTn>
                              </p:par>
                            </p:childTnLst>
                          </p:cTn>
                        </p:par>
                        <p:par>
                          <p:cTn id="64" fill="hold">
                            <p:stCondLst>
                              <p:cond delay="7000"/>
                            </p:stCondLst>
                            <p:childTnLst>
                              <p:par>
                                <p:cTn id="65" presetID="53" presetClass="entr" presetSubtype="16" fill="hold" grpId="0" nodeType="afterEffect">
                                  <p:stCondLst>
                                    <p:cond delay="0"/>
                                  </p:stCondLst>
                                  <p:childTnLst>
                                    <p:set>
                                      <p:cBhvr>
                                        <p:cTn id="66" dur="1" fill="hold">
                                          <p:stCondLst>
                                            <p:cond delay="0"/>
                                          </p:stCondLst>
                                        </p:cTn>
                                        <p:tgtEl>
                                          <p:spTgt spid="35"/>
                                        </p:tgtEl>
                                        <p:attrNameLst>
                                          <p:attrName>style.visibility</p:attrName>
                                        </p:attrNameLst>
                                      </p:cBhvr>
                                      <p:to>
                                        <p:strVal val="visible"/>
                                      </p:to>
                                    </p:set>
                                    <p:anim calcmode="lin" valueType="num">
                                      <p:cBhvr>
                                        <p:cTn id="67" dur="500" fill="hold"/>
                                        <p:tgtEl>
                                          <p:spTgt spid="35"/>
                                        </p:tgtEl>
                                        <p:attrNameLst>
                                          <p:attrName>ppt_w</p:attrName>
                                        </p:attrNameLst>
                                      </p:cBhvr>
                                      <p:tavLst>
                                        <p:tav tm="0">
                                          <p:val>
                                            <p:fltVal val="0"/>
                                          </p:val>
                                        </p:tav>
                                        <p:tav tm="100000">
                                          <p:val>
                                            <p:strVal val="#ppt_w"/>
                                          </p:val>
                                        </p:tav>
                                      </p:tavLst>
                                    </p:anim>
                                    <p:anim calcmode="lin" valueType="num">
                                      <p:cBhvr>
                                        <p:cTn id="68" dur="500" fill="hold"/>
                                        <p:tgtEl>
                                          <p:spTgt spid="35"/>
                                        </p:tgtEl>
                                        <p:attrNameLst>
                                          <p:attrName>ppt_h</p:attrName>
                                        </p:attrNameLst>
                                      </p:cBhvr>
                                      <p:tavLst>
                                        <p:tav tm="0">
                                          <p:val>
                                            <p:fltVal val="0"/>
                                          </p:val>
                                        </p:tav>
                                        <p:tav tm="100000">
                                          <p:val>
                                            <p:strVal val="#ppt_h"/>
                                          </p:val>
                                        </p:tav>
                                      </p:tavLst>
                                    </p:anim>
                                    <p:animEffect transition="in" filter="fade">
                                      <p:cBhvr>
                                        <p:cTn id="69" dur="500"/>
                                        <p:tgtEl>
                                          <p:spTgt spid="35"/>
                                        </p:tgtEl>
                                      </p:cBhvr>
                                    </p:animEffect>
                                  </p:childTnLst>
                                </p:cTn>
                              </p:par>
                            </p:childTnLst>
                          </p:cTn>
                        </p:par>
                        <p:par>
                          <p:cTn id="70" fill="hold">
                            <p:stCondLst>
                              <p:cond delay="7500"/>
                            </p:stCondLst>
                            <p:childTnLst>
                              <p:par>
                                <p:cTn id="71" presetID="10" presetClass="entr" presetSubtype="0" fill="hold" grpId="0" nodeType="after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fade">
                                      <p:cBhvr>
                                        <p:cTn id="73" dur="500"/>
                                        <p:tgtEl>
                                          <p:spTgt spid="36"/>
                                        </p:tgtEl>
                                      </p:cBhvr>
                                    </p:animEffect>
                                  </p:childTnLst>
                                </p:cTn>
                              </p:par>
                            </p:childTnLst>
                          </p:cTn>
                        </p:par>
                        <p:par>
                          <p:cTn id="74" fill="hold">
                            <p:stCondLst>
                              <p:cond delay="8000"/>
                            </p:stCondLst>
                            <p:childTnLst>
                              <p:par>
                                <p:cTn id="75" presetID="22" presetClass="entr" presetSubtype="8" fill="hold" nodeType="afterEffect">
                                  <p:stCondLst>
                                    <p:cond delay="0"/>
                                  </p:stCondLst>
                                  <p:childTnLst>
                                    <p:set>
                                      <p:cBhvr>
                                        <p:cTn id="76" dur="1" fill="hold">
                                          <p:stCondLst>
                                            <p:cond delay="0"/>
                                          </p:stCondLst>
                                        </p:cTn>
                                        <p:tgtEl>
                                          <p:spTgt spid="37"/>
                                        </p:tgtEl>
                                        <p:attrNameLst>
                                          <p:attrName>style.visibility</p:attrName>
                                        </p:attrNameLst>
                                      </p:cBhvr>
                                      <p:to>
                                        <p:strVal val="visible"/>
                                      </p:to>
                                    </p:set>
                                    <p:animEffect transition="in" filter="wipe(left)">
                                      <p:cBhvr>
                                        <p:cTn id="77" dur="500"/>
                                        <p:tgtEl>
                                          <p:spTgt spid="37"/>
                                        </p:tgtEl>
                                      </p:cBhvr>
                                    </p:animEffect>
                                  </p:childTnLst>
                                </p:cTn>
                              </p:par>
                            </p:childTnLst>
                          </p:cTn>
                        </p:par>
                        <p:par>
                          <p:cTn id="78" fill="hold">
                            <p:stCondLst>
                              <p:cond delay="8500"/>
                            </p:stCondLst>
                            <p:childTnLst>
                              <p:par>
                                <p:cTn id="79" presetID="53" presetClass="entr" presetSubtype="16" fill="hold" grpId="0" nodeType="afterEffect">
                                  <p:stCondLst>
                                    <p:cond delay="0"/>
                                  </p:stCondLst>
                                  <p:childTnLst>
                                    <p:set>
                                      <p:cBhvr>
                                        <p:cTn id="80" dur="1" fill="hold">
                                          <p:stCondLst>
                                            <p:cond delay="0"/>
                                          </p:stCondLst>
                                        </p:cTn>
                                        <p:tgtEl>
                                          <p:spTgt spid="38"/>
                                        </p:tgtEl>
                                        <p:attrNameLst>
                                          <p:attrName>style.visibility</p:attrName>
                                        </p:attrNameLst>
                                      </p:cBhvr>
                                      <p:to>
                                        <p:strVal val="visible"/>
                                      </p:to>
                                    </p:set>
                                    <p:anim calcmode="lin" valueType="num">
                                      <p:cBhvr>
                                        <p:cTn id="81" dur="500" fill="hold"/>
                                        <p:tgtEl>
                                          <p:spTgt spid="38"/>
                                        </p:tgtEl>
                                        <p:attrNameLst>
                                          <p:attrName>ppt_w</p:attrName>
                                        </p:attrNameLst>
                                      </p:cBhvr>
                                      <p:tavLst>
                                        <p:tav tm="0">
                                          <p:val>
                                            <p:fltVal val="0"/>
                                          </p:val>
                                        </p:tav>
                                        <p:tav tm="100000">
                                          <p:val>
                                            <p:strVal val="#ppt_w"/>
                                          </p:val>
                                        </p:tav>
                                      </p:tavLst>
                                    </p:anim>
                                    <p:anim calcmode="lin" valueType="num">
                                      <p:cBhvr>
                                        <p:cTn id="82" dur="500" fill="hold"/>
                                        <p:tgtEl>
                                          <p:spTgt spid="38"/>
                                        </p:tgtEl>
                                        <p:attrNameLst>
                                          <p:attrName>ppt_h</p:attrName>
                                        </p:attrNameLst>
                                      </p:cBhvr>
                                      <p:tavLst>
                                        <p:tav tm="0">
                                          <p:val>
                                            <p:fltVal val="0"/>
                                          </p:val>
                                        </p:tav>
                                        <p:tav tm="100000">
                                          <p:val>
                                            <p:strVal val="#ppt_h"/>
                                          </p:val>
                                        </p:tav>
                                      </p:tavLst>
                                    </p:anim>
                                    <p:animEffect transition="in" filter="fade">
                                      <p:cBhvr>
                                        <p:cTn id="8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6" grpId="0"/>
      <p:bldP spid="27" grpId="0" animBg="1"/>
      <p:bldP spid="29" grpId="0"/>
      <p:bldP spid="30" grpId="0" animBg="1"/>
      <p:bldP spid="32" grpId="0"/>
      <p:bldP spid="33" grpId="0" animBg="1"/>
      <p:bldP spid="35" grpId="0"/>
      <p:bldP spid="36" grpId="0" animBg="1"/>
      <p:bldP spid="3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0FC0F70-AC76-4EA2-86EB-0B407A4ACBB5}"/>
              </a:ext>
            </a:extLst>
          </p:cNvPr>
          <p:cNvGrpSpPr/>
          <p:nvPr/>
        </p:nvGrpSpPr>
        <p:grpSpPr>
          <a:xfrm>
            <a:off x="0" y="170822"/>
            <a:ext cx="12190413" cy="759904"/>
            <a:chOff x="0" y="616409"/>
            <a:chExt cx="12190413" cy="759904"/>
          </a:xfrm>
        </p:grpSpPr>
        <p:sp>
          <p:nvSpPr>
            <p:cNvPr id="11" name="矩形 10">
              <a:extLst>
                <a:ext uri="{FF2B5EF4-FFF2-40B4-BE49-F238E27FC236}">
                  <a16:creationId xmlns:a16="http://schemas.microsoft.com/office/drawing/2014/main" id="{84C0791A-6676-4043-BBF1-DD2993D19C98}"/>
                </a:ext>
              </a:extLst>
            </p:cNvPr>
            <p:cNvSpPr/>
            <p:nvPr/>
          </p:nvSpPr>
          <p:spPr>
            <a:xfrm flipV="1">
              <a:off x="0" y="1330594"/>
              <a:ext cx="12190413" cy="45719"/>
            </a:xfrm>
            <a:prstGeom prst="rect">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a:extLst>
                <a:ext uri="{FF2B5EF4-FFF2-40B4-BE49-F238E27FC236}">
                  <a16:creationId xmlns:a16="http://schemas.microsoft.com/office/drawing/2014/main" id="{E9BB0E5B-E5F4-4490-B3C7-C915B81DF5B6}"/>
                </a:ext>
              </a:extLst>
            </p:cNvPr>
            <p:cNvSpPr txBox="1">
              <a:spLocks noChangeArrowheads="1"/>
            </p:cNvSpPr>
            <p:nvPr/>
          </p:nvSpPr>
          <p:spPr bwMode="auto">
            <a:xfrm>
              <a:off x="4467544" y="616409"/>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spc="300">
                  <a:solidFill>
                    <a:srgbClr val="585657"/>
                  </a:solidFill>
                  <a:latin typeface="华文新魏" panose="02010800040101010101" pitchFamily="2" charset="-122"/>
                  <a:ea typeface="华文新魏" panose="02010800040101010101" pitchFamily="2" charset="-122"/>
                  <a:sym typeface="Arial" panose="020B0604020202020204" pitchFamily="34" charset="0"/>
                </a:rPr>
                <a:t>成功项目展示</a:t>
              </a:r>
              <a:endParaRPr lang="zh-CN" altLang="en-US" sz="3600" spc="300" dirty="0">
                <a:solidFill>
                  <a:srgbClr val="585657"/>
                </a:solidFill>
                <a:latin typeface="华文新魏" panose="02010800040101010101" pitchFamily="2" charset="-122"/>
                <a:ea typeface="华文新魏" panose="02010800040101010101" pitchFamily="2" charset="-122"/>
                <a:sym typeface="Arial" panose="020B0604020202020204" pitchFamily="34" charset="0"/>
              </a:endParaRPr>
            </a:p>
          </p:txBody>
        </p:sp>
      </p:grpSp>
      <p:grpSp>
        <p:nvGrpSpPr>
          <p:cNvPr id="5" name="组合 4">
            <a:extLst>
              <a:ext uri="{FF2B5EF4-FFF2-40B4-BE49-F238E27FC236}">
                <a16:creationId xmlns:a16="http://schemas.microsoft.com/office/drawing/2014/main" id="{CFFF6CD9-A3AB-4BC2-9FF6-0BAE4D4D328E}"/>
              </a:ext>
            </a:extLst>
          </p:cNvPr>
          <p:cNvGrpSpPr/>
          <p:nvPr/>
        </p:nvGrpSpPr>
        <p:grpSpPr>
          <a:xfrm flipH="1">
            <a:off x="1839221" y="1920507"/>
            <a:ext cx="8818487" cy="4149246"/>
            <a:chOff x="345165" y="915566"/>
            <a:chExt cx="8064897" cy="3794668"/>
          </a:xfrm>
        </p:grpSpPr>
        <p:sp>
          <p:nvSpPr>
            <p:cNvPr id="6" name="饼形 10">
              <a:extLst>
                <a:ext uri="{FF2B5EF4-FFF2-40B4-BE49-F238E27FC236}">
                  <a16:creationId xmlns:a16="http://schemas.microsoft.com/office/drawing/2014/main" id="{B0447616-A61A-44BD-B7D4-D1E5E9E7497D}"/>
                </a:ext>
              </a:extLst>
            </p:cNvPr>
            <p:cNvSpPr/>
            <p:nvPr/>
          </p:nvSpPr>
          <p:spPr>
            <a:xfrm>
              <a:off x="3217718" y="1456402"/>
              <a:ext cx="2593838" cy="2593837"/>
            </a:xfrm>
            <a:prstGeom prst="pie">
              <a:avLst>
                <a:gd name="adj1" fmla="val 0"/>
                <a:gd name="adj2" fmla="val 5433853"/>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饼形 11">
              <a:extLst>
                <a:ext uri="{FF2B5EF4-FFF2-40B4-BE49-F238E27FC236}">
                  <a16:creationId xmlns:a16="http://schemas.microsoft.com/office/drawing/2014/main" id="{4F7AE76B-33F2-4C19-B604-0619505DE4BF}"/>
                </a:ext>
              </a:extLst>
            </p:cNvPr>
            <p:cNvSpPr/>
            <p:nvPr/>
          </p:nvSpPr>
          <p:spPr>
            <a:xfrm flipH="1">
              <a:off x="2925313" y="1236004"/>
              <a:ext cx="3029484" cy="3029484"/>
            </a:xfrm>
            <a:prstGeom prst="pie">
              <a:avLst>
                <a:gd name="adj1" fmla="val 0"/>
                <a:gd name="adj2" fmla="val 5433853"/>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饼形 12">
              <a:extLst>
                <a:ext uri="{FF2B5EF4-FFF2-40B4-BE49-F238E27FC236}">
                  <a16:creationId xmlns:a16="http://schemas.microsoft.com/office/drawing/2014/main" id="{E31681C2-5334-4DBE-B164-F4C5D67EC451}"/>
                </a:ext>
              </a:extLst>
            </p:cNvPr>
            <p:cNvSpPr/>
            <p:nvPr/>
          </p:nvSpPr>
          <p:spPr>
            <a:xfrm flipV="1">
              <a:off x="2911563" y="1081115"/>
              <a:ext cx="3205542" cy="3205541"/>
            </a:xfrm>
            <a:prstGeom prst="pie">
              <a:avLst>
                <a:gd name="adj1" fmla="val 0"/>
                <a:gd name="adj2" fmla="val 5433853"/>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饼形 13">
              <a:extLst>
                <a:ext uri="{FF2B5EF4-FFF2-40B4-BE49-F238E27FC236}">
                  <a16:creationId xmlns:a16="http://schemas.microsoft.com/office/drawing/2014/main" id="{0FE2827A-B5E9-46D1-B1B9-2A065B15438D}"/>
                </a:ext>
              </a:extLst>
            </p:cNvPr>
            <p:cNvSpPr/>
            <p:nvPr/>
          </p:nvSpPr>
          <p:spPr>
            <a:xfrm flipH="1" flipV="1">
              <a:off x="2763006" y="1004264"/>
              <a:ext cx="3354097" cy="3354096"/>
            </a:xfrm>
            <a:prstGeom prst="pie">
              <a:avLst>
                <a:gd name="adj1" fmla="val 0"/>
                <a:gd name="adj2" fmla="val 5433853"/>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矩形 12">
              <a:extLst>
                <a:ext uri="{FF2B5EF4-FFF2-40B4-BE49-F238E27FC236}">
                  <a16:creationId xmlns:a16="http://schemas.microsoft.com/office/drawing/2014/main" id="{11C95C2E-80A7-41FD-AF50-B2BCF390B352}"/>
                </a:ext>
              </a:extLst>
            </p:cNvPr>
            <p:cNvSpPr/>
            <p:nvPr/>
          </p:nvSpPr>
          <p:spPr>
            <a:xfrm>
              <a:off x="467544" y="915566"/>
              <a:ext cx="1944216" cy="432048"/>
            </a:xfrm>
            <a:prstGeom prst="rect">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a16="http://schemas.microsoft.com/office/drawing/2014/main" id="{8B700A8E-4A06-4509-9D2A-36C5AFEA8937}"/>
                </a:ext>
              </a:extLst>
            </p:cNvPr>
            <p:cNvSpPr/>
            <p:nvPr/>
          </p:nvSpPr>
          <p:spPr>
            <a:xfrm>
              <a:off x="6372200" y="915566"/>
              <a:ext cx="1944216" cy="432048"/>
            </a:xfrm>
            <a:prstGeom prst="rect">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a:extLst>
                <a:ext uri="{FF2B5EF4-FFF2-40B4-BE49-F238E27FC236}">
                  <a16:creationId xmlns:a16="http://schemas.microsoft.com/office/drawing/2014/main" id="{A3C3BA6A-BCFF-4E46-A387-CB3BD685BC88}"/>
                </a:ext>
              </a:extLst>
            </p:cNvPr>
            <p:cNvSpPr/>
            <p:nvPr/>
          </p:nvSpPr>
          <p:spPr>
            <a:xfrm>
              <a:off x="467544" y="3075806"/>
              <a:ext cx="1944216" cy="432048"/>
            </a:xfrm>
            <a:prstGeom prst="rect">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a:extLst>
                <a:ext uri="{FF2B5EF4-FFF2-40B4-BE49-F238E27FC236}">
                  <a16:creationId xmlns:a16="http://schemas.microsoft.com/office/drawing/2014/main" id="{05E2CF3B-F009-4BEA-9E8B-6E954DEAEF75}"/>
                </a:ext>
              </a:extLst>
            </p:cNvPr>
            <p:cNvSpPr/>
            <p:nvPr/>
          </p:nvSpPr>
          <p:spPr>
            <a:xfrm>
              <a:off x="6372200" y="3075806"/>
              <a:ext cx="1944216" cy="432048"/>
            </a:xfrm>
            <a:prstGeom prst="rect">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a:extLst>
                <a:ext uri="{FF2B5EF4-FFF2-40B4-BE49-F238E27FC236}">
                  <a16:creationId xmlns:a16="http://schemas.microsoft.com/office/drawing/2014/main" id="{75CD5E40-FB6E-483E-905D-03EC6D355485}"/>
                </a:ext>
              </a:extLst>
            </p:cNvPr>
            <p:cNvSpPr/>
            <p:nvPr/>
          </p:nvSpPr>
          <p:spPr>
            <a:xfrm>
              <a:off x="594605" y="967456"/>
              <a:ext cx="1690094" cy="30021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bg1"/>
                  </a:solidFill>
                  <a:latin typeface="微软雅黑" pitchFamily="34" charset="-122"/>
                  <a:ea typeface="微软雅黑" pitchFamily="34" charset="-122"/>
                </a:rPr>
                <a:t>这里填写小标题</a:t>
              </a:r>
              <a:endParaRPr lang="en-US" altLang="zh-CN" sz="1600" b="1" dirty="0">
                <a:solidFill>
                  <a:schemeClr val="bg1"/>
                </a:solidFill>
                <a:latin typeface="微软雅黑" pitchFamily="34" charset="-122"/>
                <a:ea typeface="微软雅黑" pitchFamily="34" charset="-122"/>
              </a:endParaRPr>
            </a:p>
          </p:txBody>
        </p:sp>
        <p:sp>
          <p:nvSpPr>
            <p:cNvPr id="18" name="矩形 17">
              <a:extLst>
                <a:ext uri="{FF2B5EF4-FFF2-40B4-BE49-F238E27FC236}">
                  <a16:creationId xmlns:a16="http://schemas.microsoft.com/office/drawing/2014/main" id="{6B1CAF90-A595-48DB-B085-07894A3A53FE}"/>
                </a:ext>
              </a:extLst>
            </p:cNvPr>
            <p:cNvSpPr/>
            <p:nvPr/>
          </p:nvSpPr>
          <p:spPr>
            <a:xfrm>
              <a:off x="566631" y="3127696"/>
              <a:ext cx="1690094" cy="30021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bg1"/>
                  </a:solidFill>
                  <a:latin typeface="微软雅黑" pitchFamily="34" charset="-122"/>
                  <a:ea typeface="微软雅黑" pitchFamily="34" charset="-122"/>
                </a:rPr>
                <a:t>这里填写小标题</a:t>
              </a:r>
              <a:endParaRPr lang="en-US" altLang="zh-CN" sz="1600" b="1" dirty="0">
                <a:solidFill>
                  <a:schemeClr val="bg1"/>
                </a:solidFill>
                <a:latin typeface="微软雅黑" pitchFamily="34" charset="-122"/>
                <a:ea typeface="微软雅黑" pitchFamily="34" charset="-122"/>
              </a:endParaRPr>
            </a:p>
          </p:txBody>
        </p:sp>
        <p:sp>
          <p:nvSpPr>
            <p:cNvPr id="19" name="矩形 18">
              <a:extLst>
                <a:ext uri="{FF2B5EF4-FFF2-40B4-BE49-F238E27FC236}">
                  <a16:creationId xmlns:a16="http://schemas.microsoft.com/office/drawing/2014/main" id="{8805D78A-8778-433E-9C32-754736806DB2}"/>
                </a:ext>
              </a:extLst>
            </p:cNvPr>
            <p:cNvSpPr/>
            <p:nvPr/>
          </p:nvSpPr>
          <p:spPr>
            <a:xfrm>
              <a:off x="6499261" y="972074"/>
              <a:ext cx="1690094" cy="30021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bg1"/>
                  </a:solidFill>
                  <a:latin typeface="微软雅黑" pitchFamily="34" charset="-122"/>
                  <a:ea typeface="微软雅黑" pitchFamily="34" charset="-122"/>
                </a:rPr>
                <a:t>这里填写小标题</a:t>
              </a:r>
              <a:endParaRPr lang="en-US" altLang="zh-CN" sz="1600" b="1" dirty="0">
                <a:solidFill>
                  <a:schemeClr val="bg1"/>
                </a:solidFill>
                <a:latin typeface="微软雅黑" pitchFamily="34" charset="-122"/>
                <a:ea typeface="微软雅黑" pitchFamily="34" charset="-122"/>
              </a:endParaRPr>
            </a:p>
          </p:txBody>
        </p:sp>
        <p:sp>
          <p:nvSpPr>
            <p:cNvPr id="20" name="矩形 19">
              <a:extLst>
                <a:ext uri="{FF2B5EF4-FFF2-40B4-BE49-F238E27FC236}">
                  <a16:creationId xmlns:a16="http://schemas.microsoft.com/office/drawing/2014/main" id="{15D47E1A-D57A-4A2C-AEB6-F5DB277EDDB0}"/>
                </a:ext>
              </a:extLst>
            </p:cNvPr>
            <p:cNvSpPr/>
            <p:nvPr/>
          </p:nvSpPr>
          <p:spPr>
            <a:xfrm>
              <a:off x="6499261" y="3127695"/>
              <a:ext cx="1690094" cy="30021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bg1"/>
                  </a:solidFill>
                  <a:latin typeface="微软雅黑" pitchFamily="34" charset="-122"/>
                  <a:ea typeface="微软雅黑" pitchFamily="34" charset="-122"/>
                </a:rPr>
                <a:t>这里填写小标题</a:t>
              </a:r>
              <a:endParaRPr lang="en-US" altLang="zh-CN" sz="1600" b="1" dirty="0">
                <a:solidFill>
                  <a:schemeClr val="bg1"/>
                </a:solidFill>
                <a:latin typeface="微软雅黑" pitchFamily="34" charset="-122"/>
                <a:ea typeface="微软雅黑" pitchFamily="34" charset="-122"/>
              </a:endParaRPr>
            </a:p>
          </p:txBody>
        </p:sp>
        <p:sp>
          <p:nvSpPr>
            <p:cNvPr id="21" name="矩形 20">
              <a:extLst>
                <a:ext uri="{FF2B5EF4-FFF2-40B4-BE49-F238E27FC236}">
                  <a16:creationId xmlns:a16="http://schemas.microsoft.com/office/drawing/2014/main" id="{71ADFAA2-2CD2-4EF5-BFA0-479FB776334C}"/>
                </a:ext>
              </a:extLst>
            </p:cNvPr>
            <p:cNvSpPr/>
            <p:nvPr/>
          </p:nvSpPr>
          <p:spPr>
            <a:xfrm flipH="1">
              <a:off x="345165" y="1353904"/>
              <a:ext cx="2160240" cy="1125875"/>
            </a:xfrm>
            <a:prstGeom prst="rect">
              <a:avLst/>
            </a:prstGeom>
            <a:effectLst/>
          </p:spPr>
          <p:txBody>
            <a:bodyPr wrap="square" lIns="121893" tIns="60946" rIns="121893" bIns="60946">
              <a:spAutoFit/>
            </a:bodyPr>
            <a:lstStyle/>
            <a:p>
              <a:pPr>
                <a:lnSpc>
                  <a:spcPct val="150000"/>
                </a:lnSpc>
              </a:pPr>
              <a:r>
                <a:rPr lang="zh-CN" altLang="en-US" sz="1200" dirty="0">
                  <a:solidFill>
                    <a:schemeClr val="bg1">
                      <a:lumMod val="50000"/>
                    </a:schemeClr>
                  </a:solidFill>
                </a:rPr>
                <a:t>这里输入简单的文字概述这里输入简单文字概述简单的文字概述</a:t>
              </a:r>
              <a:r>
                <a:rPr lang="zh-CN" altLang="en-US" sz="1200" dirty="0">
                  <a:solidFill>
                    <a:schemeClr val="bg1">
                      <a:lumMod val="50000"/>
                    </a:schemeClr>
                  </a:solidFill>
                  <a:latin typeface="微软雅黑" pitchFamily="34" charset="-122"/>
                  <a:ea typeface="微软雅黑" pitchFamily="34" charset="-122"/>
                </a:rPr>
                <a:t>。</a:t>
              </a:r>
              <a:r>
                <a:rPr lang="zh-CN" altLang="en-US" sz="1200" dirty="0">
                  <a:solidFill>
                    <a:schemeClr val="bg1">
                      <a:lumMod val="50000"/>
                    </a:schemeClr>
                  </a:solidFill>
                </a:rPr>
                <a:t>这里输入简单的文字概述这里输入</a:t>
              </a:r>
              <a:endParaRPr lang="en-US" altLang="zh-CN" sz="1200" dirty="0">
                <a:solidFill>
                  <a:schemeClr val="bg1">
                    <a:lumMod val="50000"/>
                  </a:schemeClr>
                </a:solidFill>
                <a:latin typeface="微软雅黑" pitchFamily="34" charset="-122"/>
                <a:ea typeface="微软雅黑" pitchFamily="34" charset="-122"/>
              </a:endParaRPr>
            </a:p>
          </p:txBody>
        </p:sp>
        <p:sp>
          <p:nvSpPr>
            <p:cNvPr id="22" name="矩形 21">
              <a:extLst>
                <a:ext uri="{FF2B5EF4-FFF2-40B4-BE49-F238E27FC236}">
                  <a16:creationId xmlns:a16="http://schemas.microsoft.com/office/drawing/2014/main" id="{DA79D3D6-02FF-4848-900B-53D7CB1D0EE2}"/>
                </a:ext>
              </a:extLst>
            </p:cNvPr>
            <p:cNvSpPr/>
            <p:nvPr/>
          </p:nvSpPr>
          <p:spPr>
            <a:xfrm flipH="1">
              <a:off x="345165" y="3584359"/>
              <a:ext cx="2160240" cy="1125875"/>
            </a:xfrm>
            <a:prstGeom prst="rect">
              <a:avLst/>
            </a:prstGeom>
            <a:effectLst/>
          </p:spPr>
          <p:txBody>
            <a:bodyPr wrap="square" lIns="121893" tIns="60946" rIns="121893" bIns="60946">
              <a:spAutoFit/>
            </a:bodyPr>
            <a:lstStyle/>
            <a:p>
              <a:pPr>
                <a:lnSpc>
                  <a:spcPct val="150000"/>
                </a:lnSpc>
              </a:pPr>
              <a:r>
                <a:rPr lang="zh-CN" altLang="en-US" sz="1200" dirty="0">
                  <a:solidFill>
                    <a:schemeClr val="bg1">
                      <a:lumMod val="50000"/>
                    </a:schemeClr>
                  </a:solidFill>
                </a:rPr>
                <a:t>这里输入简单的文字概述这里输入简单文字概述简单的文字概述</a:t>
              </a:r>
              <a:r>
                <a:rPr lang="zh-CN" altLang="en-US" sz="1200" dirty="0">
                  <a:solidFill>
                    <a:schemeClr val="bg1">
                      <a:lumMod val="50000"/>
                    </a:schemeClr>
                  </a:solidFill>
                  <a:latin typeface="微软雅黑" pitchFamily="34" charset="-122"/>
                  <a:ea typeface="微软雅黑" pitchFamily="34" charset="-122"/>
                </a:rPr>
                <a:t>。</a:t>
              </a:r>
              <a:r>
                <a:rPr lang="zh-CN" altLang="en-US" sz="1200" dirty="0">
                  <a:solidFill>
                    <a:schemeClr val="bg1">
                      <a:lumMod val="50000"/>
                    </a:schemeClr>
                  </a:solidFill>
                </a:rPr>
                <a:t>这里输入简单的文字概述这里输入</a:t>
              </a:r>
              <a:endParaRPr lang="en-US" altLang="zh-CN" sz="1200" dirty="0">
                <a:solidFill>
                  <a:schemeClr val="bg1">
                    <a:lumMod val="50000"/>
                  </a:schemeClr>
                </a:solidFill>
                <a:latin typeface="微软雅黑" pitchFamily="34" charset="-122"/>
                <a:ea typeface="微软雅黑" pitchFamily="34" charset="-122"/>
              </a:endParaRPr>
            </a:p>
          </p:txBody>
        </p:sp>
        <p:sp>
          <p:nvSpPr>
            <p:cNvPr id="23" name="矩形 22">
              <a:extLst>
                <a:ext uri="{FF2B5EF4-FFF2-40B4-BE49-F238E27FC236}">
                  <a16:creationId xmlns:a16="http://schemas.microsoft.com/office/drawing/2014/main" id="{A81B1D83-B2E3-4231-ACD6-F748F301C564}"/>
                </a:ext>
              </a:extLst>
            </p:cNvPr>
            <p:cNvSpPr/>
            <p:nvPr/>
          </p:nvSpPr>
          <p:spPr>
            <a:xfrm flipH="1">
              <a:off x="6249822" y="1353904"/>
              <a:ext cx="2160240" cy="1125875"/>
            </a:xfrm>
            <a:prstGeom prst="rect">
              <a:avLst/>
            </a:prstGeom>
            <a:effectLst/>
          </p:spPr>
          <p:txBody>
            <a:bodyPr wrap="square" lIns="121893" tIns="60946" rIns="121893" bIns="60946">
              <a:spAutoFit/>
            </a:bodyPr>
            <a:lstStyle/>
            <a:p>
              <a:pPr>
                <a:lnSpc>
                  <a:spcPct val="150000"/>
                </a:lnSpc>
              </a:pPr>
              <a:r>
                <a:rPr lang="zh-CN" altLang="en-US" sz="1200" dirty="0">
                  <a:solidFill>
                    <a:schemeClr val="bg1">
                      <a:lumMod val="50000"/>
                    </a:schemeClr>
                  </a:solidFill>
                </a:rPr>
                <a:t>这里输入简单的文字概述这里输入简单文字概述简单的文字概述</a:t>
              </a:r>
              <a:r>
                <a:rPr lang="zh-CN" altLang="en-US" sz="1200" dirty="0">
                  <a:solidFill>
                    <a:schemeClr val="bg1">
                      <a:lumMod val="50000"/>
                    </a:schemeClr>
                  </a:solidFill>
                  <a:latin typeface="微软雅黑" pitchFamily="34" charset="-122"/>
                  <a:ea typeface="微软雅黑" pitchFamily="34" charset="-122"/>
                </a:rPr>
                <a:t>。</a:t>
              </a:r>
              <a:r>
                <a:rPr lang="zh-CN" altLang="en-US" sz="1200" dirty="0">
                  <a:solidFill>
                    <a:schemeClr val="bg1">
                      <a:lumMod val="50000"/>
                    </a:schemeClr>
                  </a:solidFill>
                </a:rPr>
                <a:t>这里输入简单的文字概述这里输入</a:t>
              </a:r>
              <a:endParaRPr lang="en-US" altLang="zh-CN" sz="1200" dirty="0">
                <a:solidFill>
                  <a:schemeClr val="bg1">
                    <a:lumMod val="50000"/>
                  </a:schemeClr>
                </a:solidFill>
                <a:latin typeface="微软雅黑" pitchFamily="34" charset="-122"/>
                <a:ea typeface="微软雅黑" pitchFamily="34" charset="-122"/>
              </a:endParaRPr>
            </a:p>
          </p:txBody>
        </p:sp>
        <p:sp>
          <p:nvSpPr>
            <p:cNvPr id="24" name="矩形 23">
              <a:extLst>
                <a:ext uri="{FF2B5EF4-FFF2-40B4-BE49-F238E27FC236}">
                  <a16:creationId xmlns:a16="http://schemas.microsoft.com/office/drawing/2014/main" id="{CAB73196-A15A-4F24-8A68-462AD625B85D}"/>
                </a:ext>
              </a:extLst>
            </p:cNvPr>
            <p:cNvSpPr/>
            <p:nvPr/>
          </p:nvSpPr>
          <p:spPr>
            <a:xfrm flipH="1">
              <a:off x="6249822" y="3574697"/>
              <a:ext cx="2160240" cy="1125875"/>
            </a:xfrm>
            <a:prstGeom prst="rect">
              <a:avLst/>
            </a:prstGeom>
            <a:effectLst/>
          </p:spPr>
          <p:txBody>
            <a:bodyPr wrap="square" lIns="121893" tIns="60946" rIns="121893" bIns="60946">
              <a:spAutoFit/>
            </a:bodyPr>
            <a:lstStyle/>
            <a:p>
              <a:pPr>
                <a:lnSpc>
                  <a:spcPct val="150000"/>
                </a:lnSpc>
              </a:pPr>
              <a:r>
                <a:rPr lang="zh-CN" altLang="en-US" sz="1200" dirty="0">
                  <a:solidFill>
                    <a:schemeClr val="bg1">
                      <a:lumMod val="50000"/>
                    </a:schemeClr>
                  </a:solidFill>
                </a:rPr>
                <a:t>这里输入简单的文字概述这里输入简单文字概述简单的文字概述</a:t>
              </a:r>
              <a:r>
                <a:rPr lang="zh-CN" altLang="en-US" sz="1200" dirty="0">
                  <a:solidFill>
                    <a:schemeClr val="bg1">
                      <a:lumMod val="50000"/>
                    </a:schemeClr>
                  </a:solidFill>
                  <a:latin typeface="微软雅黑" pitchFamily="34" charset="-122"/>
                  <a:ea typeface="微软雅黑" pitchFamily="34" charset="-122"/>
                </a:rPr>
                <a:t>。</a:t>
              </a:r>
              <a:r>
                <a:rPr lang="zh-CN" altLang="en-US" sz="1200" dirty="0">
                  <a:solidFill>
                    <a:schemeClr val="bg1">
                      <a:lumMod val="50000"/>
                    </a:schemeClr>
                  </a:solidFill>
                </a:rPr>
                <a:t>这里输入简单的文字概述这里输入</a:t>
              </a:r>
              <a:endParaRPr lang="en-US" altLang="zh-CN" sz="1200" dirty="0">
                <a:solidFill>
                  <a:schemeClr val="bg1">
                    <a:lumMod val="50000"/>
                  </a:schemeClr>
                </a:solidFill>
                <a:latin typeface="微软雅黑" pitchFamily="34" charset="-122"/>
                <a:ea typeface="微软雅黑" pitchFamily="34" charset="-122"/>
              </a:endParaRPr>
            </a:p>
          </p:txBody>
        </p:sp>
        <p:sp>
          <p:nvSpPr>
            <p:cNvPr id="25" name="TextBox 26">
              <a:extLst>
                <a:ext uri="{FF2B5EF4-FFF2-40B4-BE49-F238E27FC236}">
                  <a16:creationId xmlns:a16="http://schemas.microsoft.com/office/drawing/2014/main" id="{DF8163E7-A551-4BD8-BDB5-72507F240944}"/>
                </a:ext>
              </a:extLst>
            </p:cNvPr>
            <p:cNvSpPr txBox="1"/>
            <p:nvPr/>
          </p:nvSpPr>
          <p:spPr>
            <a:xfrm>
              <a:off x="4509349" y="2893731"/>
              <a:ext cx="626283" cy="337770"/>
            </a:xfrm>
            <a:prstGeom prst="rect">
              <a:avLst/>
            </a:prstGeom>
            <a:noFill/>
          </p:spPr>
          <p:txBody>
            <a:bodyPr wrap="none" rtlCol="0">
              <a:spAutoFit/>
            </a:bodyPr>
            <a:lstStyle/>
            <a:p>
              <a:r>
                <a:rPr lang="en-US" altLang="zh-CN" b="1" dirty="0">
                  <a:solidFill>
                    <a:schemeClr val="bg1"/>
                  </a:solidFill>
                  <a:latin typeface="微软雅黑" panose="020B0503020204020204" pitchFamily="34" charset="-122"/>
                  <a:ea typeface="微软雅黑" panose="020B0503020204020204" pitchFamily="34" charset="-122"/>
                </a:rPr>
                <a:t>30%</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6" name="TextBox 27">
              <a:extLst>
                <a:ext uri="{FF2B5EF4-FFF2-40B4-BE49-F238E27FC236}">
                  <a16:creationId xmlns:a16="http://schemas.microsoft.com/office/drawing/2014/main" id="{0B5761D1-49B0-4B01-8337-9D65B97181DB}"/>
                </a:ext>
              </a:extLst>
            </p:cNvPr>
            <p:cNvSpPr txBox="1"/>
            <p:nvPr/>
          </p:nvSpPr>
          <p:spPr>
            <a:xfrm>
              <a:off x="4509349" y="1992588"/>
              <a:ext cx="626283" cy="337770"/>
            </a:xfrm>
            <a:prstGeom prst="rect">
              <a:avLst/>
            </a:prstGeom>
            <a:noFill/>
          </p:spPr>
          <p:txBody>
            <a:bodyPr wrap="none" rtlCol="0">
              <a:spAutoFit/>
            </a:bodyPr>
            <a:lstStyle/>
            <a:p>
              <a:r>
                <a:rPr lang="en-US" altLang="zh-CN" b="1" dirty="0">
                  <a:solidFill>
                    <a:schemeClr val="bg1"/>
                  </a:solidFill>
                  <a:latin typeface="微软雅黑" panose="020B0503020204020204" pitchFamily="34" charset="-122"/>
                  <a:ea typeface="微软雅黑" panose="020B0503020204020204" pitchFamily="34" charset="-122"/>
                </a:rPr>
                <a:t>42%</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7" name="TextBox 28">
              <a:extLst>
                <a:ext uri="{FF2B5EF4-FFF2-40B4-BE49-F238E27FC236}">
                  <a16:creationId xmlns:a16="http://schemas.microsoft.com/office/drawing/2014/main" id="{E73604A7-7B57-4821-A1CB-A791BCBF9B1F}"/>
                </a:ext>
              </a:extLst>
            </p:cNvPr>
            <p:cNvSpPr txBox="1"/>
            <p:nvPr/>
          </p:nvSpPr>
          <p:spPr>
            <a:xfrm>
              <a:off x="3026208" y="1824393"/>
              <a:ext cx="1083680" cy="591098"/>
            </a:xfrm>
            <a:prstGeom prst="rect">
              <a:avLst/>
            </a:prstGeom>
            <a:noFill/>
          </p:spPr>
          <p:txBody>
            <a:bodyPr wrap="none" rtlCol="0">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55%</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28" name="TextBox 29">
              <a:extLst>
                <a:ext uri="{FF2B5EF4-FFF2-40B4-BE49-F238E27FC236}">
                  <a16:creationId xmlns:a16="http://schemas.microsoft.com/office/drawing/2014/main" id="{D6C84A10-11CB-40D4-B032-33875F7DBF47}"/>
                </a:ext>
              </a:extLst>
            </p:cNvPr>
            <p:cNvSpPr txBox="1"/>
            <p:nvPr/>
          </p:nvSpPr>
          <p:spPr>
            <a:xfrm>
              <a:off x="3402801" y="2900472"/>
              <a:ext cx="626283" cy="337770"/>
            </a:xfrm>
            <a:prstGeom prst="rect">
              <a:avLst/>
            </a:prstGeom>
            <a:noFill/>
          </p:spPr>
          <p:txBody>
            <a:bodyPr wrap="none" rtlCol="0">
              <a:spAutoFit/>
            </a:bodyPr>
            <a:lstStyle/>
            <a:p>
              <a:r>
                <a:rPr lang="en-US" altLang="zh-CN" b="1" dirty="0">
                  <a:solidFill>
                    <a:schemeClr val="bg1"/>
                  </a:solidFill>
                  <a:latin typeface="微软雅黑" panose="020B0503020204020204" pitchFamily="34" charset="-122"/>
                  <a:ea typeface="微软雅黑" panose="020B0503020204020204" pitchFamily="34" charset="-122"/>
                </a:rPr>
                <a:t>36%</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2770953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天空, 树, 户外&#10;&#10;已生成极高可信度的说明">
            <a:extLst>
              <a:ext uri="{FF2B5EF4-FFF2-40B4-BE49-F238E27FC236}">
                <a16:creationId xmlns:a16="http://schemas.microsoft.com/office/drawing/2014/main" id="{20F37BA1-784F-4F78-855F-D2E991E159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1240"/>
            <a:ext cx="12190413" cy="6857107"/>
          </a:xfrm>
          <a:prstGeom prst="rect">
            <a:avLst/>
          </a:prstGeom>
        </p:spPr>
      </p:pic>
      <p:cxnSp>
        <p:nvCxnSpPr>
          <p:cNvPr id="12" name="直接连接符 27">
            <a:extLst>
              <a:ext uri="{FF2B5EF4-FFF2-40B4-BE49-F238E27FC236}">
                <a16:creationId xmlns:a16="http://schemas.microsoft.com/office/drawing/2014/main" id="{C0C5400D-8111-4903-90A8-2392F406FB68}"/>
              </a:ext>
            </a:extLst>
          </p:cNvPr>
          <p:cNvCxnSpPr>
            <a:cxnSpLocks noChangeShapeType="1"/>
          </p:cNvCxnSpPr>
          <p:nvPr/>
        </p:nvCxnSpPr>
        <p:spPr bwMode="auto">
          <a:xfrm>
            <a:off x="5522492" y="938951"/>
            <a:ext cx="0" cy="3425372"/>
          </a:xfrm>
          <a:prstGeom prst="line">
            <a:avLst/>
          </a:prstGeom>
          <a:noFill/>
          <a:ln w="19050">
            <a:solidFill>
              <a:srgbClr val="585657">
                <a:alpha val="67842"/>
              </a:srgbClr>
            </a:solidFill>
            <a:round/>
            <a:headEnd/>
            <a:tailEnd/>
          </a:ln>
          <a:extLst>
            <a:ext uri="{909E8E84-426E-40DD-AFC4-6F175D3DCCD1}">
              <a14:hiddenFill xmlns:a14="http://schemas.microsoft.com/office/drawing/2010/main">
                <a:noFill/>
              </a14:hiddenFill>
            </a:ext>
          </a:extLst>
        </p:spPr>
      </p:cxnSp>
      <p:sp>
        <p:nvSpPr>
          <p:cNvPr id="13" name="_14">
            <a:extLst>
              <a:ext uri="{FF2B5EF4-FFF2-40B4-BE49-F238E27FC236}">
                <a16:creationId xmlns:a16="http://schemas.microsoft.com/office/drawing/2014/main" id="{6D025C7B-F7E1-42A2-B214-FC4A3939ECD1}"/>
              </a:ext>
            </a:extLst>
          </p:cNvPr>
          <p:cNvSpPr txBox="1">
            <a:spLocks noChangeArrowheads="1"/>
          </p:cNvSpPr>
          <p:nvPr/>
        </p:nvSpPr>
        <p:spPr bwMode="auto">
          <a:xfrm>
            <a:off x="4349783" y="1027095"/>
            <a:ext cx="909084" cy="30008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6000" spc="600" dirty="0">
                <a:solidFill>
                  <a:srgbClr val="585657"/>
                </a:solidFill>
                <a:latin typeface="叶根友行书繁" panose="02010601030101010101" pitchFamily="2" charset="-122"/>
                <a:ea typeface="叶根友行书繁" panose="02010601030101010101" pitchFamily="2" charset="-122"/>
              </a:rPr>
              <a:t>第四章</a:t>
            </a:r>
            <a:endParaRPr lang="zh-CN" altLang="zh-CN" sz="6000" spc="600" dirty="0">
              <a:solidFill>
                <a:srgbClr val="585657"/>
              </a:solidFill>
              <a:latin typeface="叶根友行书繁" panose="02010601030101010101" pitchFamily="2" charset="-122"/>
              <a:ea typeface="叶根友行书繁" panose="02010601030101010101" pitchFamily="2" charset="-122"/>
            </a:endParaRPr>
          </a:p>
        </p:txBody>
      </p:sp>
      <p:pic>
        <p:nvPicPr>
          <p:cNvPr id="14" name="图片 13">
            <a:extLst>
              <a:ext uri="{FF2B5EF4-FFF2-40B4-BE49-F238E27FC236}">
                <a16:creationId xmlns:a16="http://schemas.microsoft.com/office/drawing/2014/main" id="{9B39C4EB-DABB-46AF-BA22-13CAA51166C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92111" y="2133510"/>
            <a:ext cx="787790" cy="857114"/>
          </a:xfrm>
          <a:prstGeom prst="rect">
            <a:avLst/>
          </a:prstGeom>
        </p:spPr>
      </p:pic>
      <p:sp>
        <p:nvSpPr>
          <p:cNvPr id="15" name="圆角矩形 31">
            <a:extLst>
              <a:ext uri="{FF2B5EF4-FFF2-40B4-BE49-F238E27FC236}">
                <a16:creationId xmlns:a16="http://schemas.microsoft.com/office/drawing/2014/main" id="{7CDF7DE2-370F-4724-AA1E-E9980C012327}"/>
              </a:ext>
            </a:extLst>
          </p:cNvPr>
          <p:cNvSpPr/>
          <p:nvPr/>
        </p:nvSpPr>
        <p:spPr>
          <a:xfrm>
            <a:off x="5986251" y="923711"/>
            <a:ext cx="668549" cy="3440612"/>
          </a:xfrm>
          <a:prstGeom prst="roundRect">
            <a:avLst>
              <a:gd name="adj" fmla="val 50000"/>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bg1"/>
              </a:solidFill>
              <a:latin typeface="华文细黑" panose="02010600040101010101" pitchFamily="2" charset="-122"/>
              <a:ea typeface="华文细黑" panose="02010600040101010101" pitchFamily="2" charset="-122"/>
            </a:endParaRPr>
          </a:p>
        </p:txBody>
      </p:sp>
      <p:sp>
        <p:nvSpPr>
          <p:cNvPr id="16" name="文本框 4">
            <a:extLst>
              <a:ext uri="{FF2B5EF4-FFF2-40B4-BE49-F238E27FC236}">
                <a16:creationId xmlns:a16="http://schemas.microsoft.com/office/drawing/2014/main" id="{1FFBC3B8-456A-4698-8259-344488E83FC1}"/>
              </a:ext>
            </a:extLst>
          </p:cNvPr>
          <p:cNvSpPr txBox="1">
            <a:spLocks noChangeArrowheads="1"/>
          </p:cNvSpPr>
          <p:nvPr/>
        </p:nvSpPr>
        <p:spPr bwMode="auto">
          <a:xfrm>
            <a:off x="5963391" y="1194289"/>
            <a:ext cx="738664" cy="3057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p>
            <a:r>
              <a:rPr lang="zh-CN" altLang="en-US" sz="3600" dirty="0">
                <a:solidFill>
                  <a:schemeClr val="bg1"/>
                </a:solidFill>
                <a:latin typeface="华文新魏" panose="02010800040101010101" pitchFamily="2" charset="-122"/>
                <a:ea typeface="华文新魏" panose="02010800040101010101" pitchFamily="2" charset="-122"/>
              </a:rPr>
              <a:t>未来工作计划</a:t>
            </a:r>
          </a:p>
        </p:txBody>
      </p:sp>
    </p:spTree>
    <p:extLst>
      <p:ext uri="{BB962C8B-B14F-4D97-AF65-F5344CB8AC3E}">
        <p14:creationId xmlns:p14="http://schemas.microsoft.com/office/powerpoint/2010/main" val="111085197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750"/>
                            </p:stCondLst>
                            <p:childTnLst>
                              <p:par>
                                <p:cTn id="9" presetID="22" presetClass="entr" presetSubtype="1"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750"/>
                                        <p:tgtEl>
                                          <p:spTgt spid="12"/>
                                        </p:tgtEl>
                                      </p:cBhvr>
                                    </p:animEffect>
                                  </p:childTnLst>
                                </p:cTn>
                              </p:par>
                              <p:par>
                                <p:cTn id="12" presetID="56" presetClass="entr" presetSubtype="0" fill="hold" grpId="0" nodeType="withEffect">
                                  <p:stCondLst>
                                    <p:cond delay="0"/>
                                  </p:stCondLst>
                                  <p:iterate type="lt">
                                    <p:tmPct val="10000"/>
                                  </p:iterate>
                                  <p:childTnLst>
                                    <p:set>
                                      <p:cBhvr>
                                        <p:cTn id="13" dur="1" fill="hold">
                                          <p:stCondLst>
                                            <p:cond delay="0"/>
                                          </p:stCondLst>
                                        </p:cTn>
                                        <p:tgtEl>
                                          <p:spTgt spid="13"/>
                                        </p:tgtEl>
                                        <p:attrNameLst>
                                          <p:attrName>style.visibility</p:attrName>
                                        </p:attrNameLst>
                                      </p:cBhvr>
                                      <p:to>
                                        <p:strVal val="visible"/>
                                      </p:to>
                                    </p:set>
                                    <p:anim by="(-#ppt_w*2)" calcmode="lin" valueType="num">
                                      <p:cBhvr rctx="PPT">
                                        <p:cTn id="14" dur="500" autoRev="1" fill="hold">
                                          <p:stCondLst>
                                            <p:cond delay="0"/>
                                          </p:stCondLst>
                                        </p:cTn>
                                        <p:tgtEl>
                                          <p:spTgt spid="13"/>
                                        </p:tgtEl>
                                        <p:attrNameLst>
                                          <p:attrName>ppt_w</p:attrName>
                                        </p:attrNameLst>
                                      </p:cBhvr>
                                    </p:anim>
                                    <p:anim by="(#ppt_w*0.50)" calcmode="lin" valueType="num">
                                      <p:cBhvr>
                                        <p:cTn id="15" dur="500" decel="50000" autoRev="1" fill="hold">
                                          <p:stCondLst>
                                            <p:cond delay="0"/>
                                          </p:stCondLst>
                                        </p:cTn>
                                        <p:tgtEl>
                                          <p:spTgt spid="13"/>
                                        </p:tgtEl>
                                        <p:attrNameLst>
                                          <p:attrName>ppt_x</p:attrName>
                                        </p:attrNameLst>
                                      </p:cBhvr>
                                    </p:anim>
                                    <p:anim from="(-#ppt_h/2)" to="(#ppt_y)" calcmode="lin" valueType="num">
                                      <p:cBhvr>
                                        <p:cTn id="16" dur="1000" fill="hold">
                                          <p:stCondLst>
                                            <p:cond delay="0"/>
                                          </p:stCondLst>
                                        </p:cTn>
                                        <p:tgtEl>
                                          <p:spTgt spid="13"/>
                                        </p:tgtEl>
                                        <p:attrNameLst>
                                          <p:attrName>ppt_y</p:attrName>
                                        </p:attrNameLst>
                                      </p:cBhvr>
                                    </p:anim>
                                    <p:animRot by="21600000">
                                      <p:cBhvr>
                                        <p:cTn id="17" dur="1000" fill="hold">
                                          <p:stCondLst>
                                            <p:cond delay="0"/>
                                          </p:stCondLst>
                                        </p:cTn>
                                        <p:tgtEl>
                                          <p:spTgt spid="13"/>
                                        </p:tgtEl>
                                        <p:attrNameLst>
                                          <p:attrName>r</p:attrName>
                                        </p:attrNameLst>
                                      </p:cBhvr>
                                    </p:animRot>
                                  </p:childTnLst>
                                </p:cTn>
                              </p:par>
                            </p:childTnLst>
                          </p:cTn>
                        </p:par>
                        <p:par>
                          <p:cTn id="18" fill="hold">
                            <p:stCondLst>
                              <p:cond delay="1950"/>
                            </p:stCondLst>
                            <p:childTnLst>
                              <p:par>
                                <p:cTn id="19" presetID="42" presetClass="entr" presetSubtype="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750"/>
                                        <p:tgtEl>
                                          <p:spTgt spid="14"/>
                                        </p:tgtEl>
                                      </p:cBhvr>
                                    </p:animEffect>
                                    <p:anim calcmode="lin" valueType="num">
                                      <p:cBhvr>
                                        <p:cTn id="22" dur="750" fill="hold"/>
                                        <p:tgtEl>
                                          <p:spTgt spid="14"/>
                                        </p:tgtEl>
                                        <p:attrNameLst>
                                          <p:attrName>ppt_x</p:attrName>
                                        </p:attrNameLst>
                                      </p:cBhvr>
                                      <p:tavLst>
                                        <p:tav tm="0">
                                          <p:val>
                                            <p:strVal val="#ppt_x"/>
                                          </p:val>
                                        </p:tav>
                                        <p:tav tm="100000">
                                          <p:val>
                                            <p:strVal val="#ppt_x"/>
                                          </p:val>
                                        </p:tav>
                                      </p:tavLst>
                                    </p:anim>
                                    <p:anim calcmode="lin" valueType="num">
                                      <p:cBhvr>
                                        <p:cTn id="23" dur="750" fill="hold"/>
                                        <p:tgtEl>
                                          <p:spTgt spid="14"/>
                                        </p:tgtEl>
                                        <p:attrNameLst>
                                          <p:attrName>ppt_y</p:attrName>
                                        </p:attrNameLst>
                                      </p:cBhvr>
                                      <p:tavLst>
                                        <p:tav tm="0">
                                          <p:val>
                                            <p:strVal val="#ppt_y+.1"/>
                                          </p:val>
                                        </p:tav>
                                        <p:tav tm="100000">
                                          <p:val>
                                            <p:strVal val="#ppt_y"/>
                                          </p:val>
                                        </p:tav>
                                      </p:tavLst>
                                    </p:anim>
                                  </p:childTnLst>
                                </p:cTn>
                              </p:par>
                            </p:childTnLst>
                          </p:cTn>
                        </p:par>
                        <p:par>
                          <p:cTn id="24" fill="hold">
                            <p:stCondLst>
                              <p:cond delay="2700"/>
                            </p:stCondLst>
                            <p:childTnLst>
                              <p:par>
                                <p:cTn id="25" presetID="2" presetClass="entr" presetSubtype="4" fill="hold" grpId="0" nodeType="afterEffect" nodePh="1">
                                  <p:stCondLst>
                                    <p:cond delay="0"/>
                                  </p:stCondLst>
                                  <p:endCondLst>
                                    <p:cond evt="begin" delay="0">
                                      <p:tn val="25"/>
                                    </p:cond>
                                  </p:end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childTnLst>
                          </p:cTn>
                        </p:par>
                        <p:par>
                          <p:cTn id="29" fill="hold">
                            <p:stCondLst>
                              <p:cond delay="3200"/>
                            </p:stCondLst>
                            <p:childTnLst>
                              <p:par>
                                <p:cTn id="30" presetID="2" presetClass="entr" presetSubtype="4"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ppt_x"/>
                                          </p:val>
                                        </p:tav>
                                        <p:tav tm="100000">
                                          <p:val>
                                            <p:strVal val="#ppt_x"/>
                                          </p:val>
                                        </p:tav>
                                      </p:tavLst>
                                    </p:anim>
                                    <p:anim calcmode="lin" valueType="num">
                                      <p:cBhvr additive="base">
                                        <p:cTn id="33"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animBg="1"/>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0FC0F70-AC76-4EA2-86EB-0B407A4ACBB5}"/>
              </a:ext>
            </a:extLst>
          </p:cNvPr>
          <p:cNvGrpSpPr/>
          <p:nvPr/>
        </p:nvGrpSpPr>
        <p:grpSpPr>
          <a:xfrm>
            <a:off x="0" y="170822"/>
            <a:ext cx="12190413" cy="759904"/>
            <a:chOff x="0" y="616409"/>
            <a:chExt cx="12190413" cy="759904"/>
          </a:xfrm>
        </p:grpSpPr>
        <p:sp>
          <p:nvSpPr>
            <p:cNvPr id="11" name="矩形 10">
              <a:extLst>
                <a:ext uri="{FF2B5EF4-FFF2-40B4-BE49-F238E27FC236}">
                  <a16:creationId xmlns:a16="http://schemas.microsoft.com/office/drawing/2014/main" id="{84C0791A-6676-4043-BBF1-DD2993D19C98}"/>
                </a:ext>
              </a:extLst>
            </p:cNvPr>
            <p:cNvSpPr/>
            <p:nvPr/>
          </p:nvSpPr>
          <p:spPr>
            <a:xfrm flipV="1">
              <a:off x="0" y="1330594"/>
              <a:ext cx="12190413" cy="45719"/>
            </a:xfrm>
            <a:prstGeom prst="rect">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a:extLst>
                <a:ext uri="{FF2B5EF4-FFF2-40B4-BE49-F238E27FC236}">
                  <a16:creationId xmlns:a16="http://schemas.microsoft.com/office/drawing/2014/main" id="{E9BB0E5B-E5F4-4490-B3C7-C915B81DF5B6}"/>
                </a:ext>
              </a:extLst>
            </p:cNvPr>
            <p:cNvSpPr txBox="1">
              <a:spLocks noChangeArrowheads="1"/>
            </p:cNvSpPr>
            <p:nvPr/>
          </p:nvSpPr>
          <p:spPr bwMode="auto">
            <a:xfrm>
              <a:off x="4467544" y="616409"/>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spc="300" dirty="0">
                  <a:solidFill>
                    <a:srgbClr val="585657"/>
                  </a:solidFill>
                  <a:latin typeface="华文新魏" panose="02010800040101010101" pitchFamily="2" charset="-122"/>
                  <a:ea typeface="华文新魏" panose="02010800040101010101" pitchFamily="2" charset="-122"/>
                  <a:sym typeface="Arial" panose="020B0604020202020204" pitchFamily="34" charset="0"/>
                </a:rPr>
                <a:t>未来工作计划</a:t>
              </a:r>
            </a:p>
          </p:txBody>
        </p:sp>
      </p:grpSp>
      <p:grpSp>
        <p:nvGrpSpPr>
          <p:cNvPr id="5" name="组合 4">
            <a:extLst>
              <a:ext uri="{FF2B5EF4-FFF2-40B4-BE49-F238E27FC236}">
                <a16:creationId xmlns:a16="http://schemas.microsoft.com/office/drawing/2014/main" id="{AD541837-5D75-4A7E-85A3-D762F0C1CB81}"/>
              </a:ext>
            </a:extLst>
          </p:cNvPr>
          <p:cNvGrpSpPr/>
          <p:nvPr/>
        </p:nvGrpSpPr>
        <p:grpSpPr>
          <a:xfrm>
            <a:off x="1740918" y="2014977"/>
            <a:ext cx="8708574" cy="3900215"/>
            <a:chOff x="363531" y="1994443"/>
            <a:chExt cx="11412158" cy="4213682"/>
          </a:xfrm>
        </p:grpSpPr>
        <p:sp>
          <p:nvSpPr>
            <p:cNvPr id="6" name="品 2">
              <a:extLst>
                <a:ext uri="{FF2B5EF4-FFF2-40B4-BE49-F238E27FC236}">
                  <a16:creationId xmlns:a16="http://schemas.microsoft.com/office/drawing/2014/main" id="{840FE36F-3144-4D37-B53D-9BC47E95A587}"/>
                </a:ext>
              </a:extLst>
            </p:cNvPr>
            <p:cNvSpPr>
              <a:spLocks noChangeArrowheads="1"/>
            </p:cNvSpPr>
            <p:nvPr/>
          </p:nvSpPr>
          <p:spPr bwMode="auto">
            <a:xfrm>
              <a:off x="3943073" y="1996840"/>
              <a:ext cx="4253074" cy="2405320"/>
            </a:xfrm>
            <a:prstGeom prst="rect">
              <a:avLst/>
            </a:prstGeom>
            <a:solidFill>
              <a:srgbClr val="585657"/>
            </a:solidFill>
            <a:ln w="12700">
              <a:no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dirty="0">
                <a:solidFill>
                  <a:schemeClr val="bg1"/>
                </a:solidFill>
                <a:latin typeface="宋体" panose="02010600030101010101" pitchFamily="2" charset="-122"/>
                <a:sym typeface="宋体" panose="02010600030101010101" pitchFamily="2" charset="-122"/>
              </a:endParaRPr>
            </a:p>
          </p:txBody>
        </p:sp>
        <p:sp>
          <p:nvSpPr>
            <p:cNvPr id="7" name="15">
              <a:extLst>
                <a:ext uri="{FF2B5EF4-FFF2-40B4-BE49-F238E27FC236}">
                  <a16:creationId xmlns:a16="http://schemas.microsoft.com/office/drawing/2014/main" id="{1C2088A3-14AC-4501-8BD1-EEBD43FA3A67}"/>
                </a:ext>
              </a:extLst>
            </p:cNvPr>
            <p:cNvSpPr>
              <a:spLocks noChangeArrowheads="1"/>
            </p:cNvSpPr>
            <p:nvPr>
              <p:custDataLst>
                <p:tags r:id="rId1"/>
              </p:custDataLst>
            </p:nvPr>
          </p:nvSpPr>
          <p:spPr bwMode="auto">
            <a:xfrm>
              <a:off x="4112933" y="2729343"/>
              <a:ext cx="390573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这里输入简单的文字概述这里输入简单字概述这里输入简单简单的文字概述这里输入简单的文字概述简单的文字概述这里输入简单的文字概述这里输入这里输入简单字概述</a:t>
              </a:r>
            </a:p>
          </p:txBody>
        </p:sp>
        <p:sp>
          <p:nvSpPr>
            <p:cNvPr id="9" name="9">
              <a:extLst>
                <a:ext uri="{FF2B5EF4-FFF2-40B4-BE49-F238E27FC236}">
                  <a16:creationId xmlns:a16="http://schemas.microsoft.com/office/drawing/2014/main" id="{33AE7931-FB74-4217-94C5-BFC31F1715A5}"/>
                </a:ext>
              </a:extLst>
            </p:cNvPr>
            <p:cNvSpPr>
              <a:spLocks noChangeArrowheads="1"/>
            </p:cNvSpPr>
            <p:nvPr/>
          </p:nvSpPr>
          <p:spPr bwMode="auto">
            <a:xfrm>
              <a:off x="3943072" y="4564276"/>
              <a:ext cx="7832616" cy="1643849"/>
            </a:xfrm>
            <a:prstGeom prst="rect">
              <a:avLst/>
            </a:prstGeom>
            <a:solidFill>
              <a:srgbClr val="585657"/>
            </a:solidFill>
            <a:ln w="12700">
              <a:no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FFFFF"/>
                </a:solidFill>
                <a:latin typeface="宋体" panose="02010600030101010101" pitchFamily="2" charset="-122"/>
                <a:sym typeface="宋体" panose="02010600030101010101" pitchFamily="2" charset="-122"/>
              </a:endParaRPr>
            </a:p>
          </p:txBody>
        </p:sp>
        <p:sp>
          <p:nvSpPr>
            <p:cNvPr id="10" name="15">
              <a:extLst>
                <a:ext uri="{FF2B5EF4-FFF2-40B4-BE49-F238E27FC236}">
                  <a16:creationId xmlns:a16="http://schemas.microsoft.com/office/drawing/2014/main" id="{FE788D25-4C42-4B85-8694-83A2ADBC6CD6}"/>
                </a:ext>
              </a:extLst>
            </p:cNvPr>
            <p:cNvSpPr>
              <a:spLocks noChangeArrowheads="1"/>
            </p:cNvSpPr>
            <p:nvPr>
              <p:custDataLst>
                <p:tags r:id="rId2"/>
              </p:custDataLst>
            </p:nvPr>
          </p:nvSpPr>
          <p:spPr bwMode="auto">
            <a:xfrm>
              <a:off x="4322154" y="5250674"/>
              <a:ext cx="7209127" cy="922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None/>
              </a:pP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这里输入简单的文字概述这里输入简单字概述这里输入简单简单简单的文字概述简单的这里输入简单的文字概述这里输入简单字概述这里输入简单简单简单的文字概述简单的</a:t>
              </a:r>
            </a:p>
            <a:p>
              <a:pPr>
                <a:lnSpc>
                  <a:spcPct val="150000"/>
                </a:lnSpc>
                <a:spcBef>
                  <a:spcPct val="0"/>
                </a:spcBef>
                <a:buNone/>
              </a:pPr>
              <a:endPar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12">
              <a:extLst>
                <a:ext uri="{FF2B5EF4-FFF2-40B4-BE49-F238E27FC236}">
                  <a16:creationId xmlns:a16="http://schemas.microsoft.com/office/drawing/2014/main" id="{5F73CFDD-A9BA-40F6-9F0E-B764C2272A2B}"/>
                </a:ext>
              </a:extLst>
            </p:cNvPr>
            <p:cNvSpPr>
              <a:spLocks noChangeArrowheads="1"/>
            </p:cNvSpPr>
            <p:nvPr>
              <p:custDataLst>
                <p:tags r:id="rId3"/>
              </p:custDataLst>
            </p:nvPr>
          </p:nvSpPr>
          <p:spPr bwMode="auto">
            <a:xfrm>
              <a:off x="4112933" y="2259414"/>
              <a:ext cx="394360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1800" b="1" dirty="0">
                <a:solidFill>
                  <a:schemeClr val="bg1"/>
                </a:solidFill>
                <a:sym typeface="宋体" panose="02010600030101010101" pitchFamily="2" charset="-122"/>
              </a:endParaRPr>
            </a:p>
          </p:txBody>
        </p:sp>
        <p:sp>
          <p:nvSpPr>
            <p:cNvPr id="14" name="13">
              <a:extLst>
                <a:ext uri="{FF2B5EF4-FFF2-40B4-BE49-F238E27FC236}">
                  <a16:creationId xmlns:a16="http://schemas.microsoft.com/office/drawing/2014/main" id="{F5DFC608-E226-40D5-8BEF-057D3C7BB3AC}"/>
                </a:ext>
              </a:extLst>
            </p:cNvPr>
            <p:cNvSpPr>
              <a:spLocks noChangeArrowheads="1"/>
            </p:cNvSpPr>
            <p:nvPr>
              <p:custDataLst>
                <p:tags r:id="rId4"/>
              </p:custDataLst>
            </p:nvPr>
          </p:nvSpPr>
          <p:spPr bwMode="auto">
            <a:xfrm>
              <a:off x="4432455" y="4796964"/>
              <a:ext cx="37518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1800" b="1" dirty="0">
                <a:solidFill>
                  <a:schemeClr val="bg1"/>
                </a:solidFill>
                <a:sym typeface="宋体" panose="02010600030101010101" pitchFamily="2" charset="-122"/>
              </a:endParaRPr>
            </a:p>
          </p:txBody>
        </p:sp>
        <p:sp>
          <p:nvSpPr>
            <p:cNvPr id="15" name="矩形 14">
              <a:extLst>
                <a:ext uri="{FF2B5EF4-FFF2-40B4-BE49-F238E27FC236}">
                  <a16:creationId xmlns:a16="http://schemas.microsoft.com/office/drawing/2014/main" id="{31DBC637-55DA-480B-AB4E-6224524091F4}"/>
                </a:ext>
              </a:extLst>
            </p:cNvPr>
            <p:cNvSpPr/>
            <p:nvPr/>
          </p:nvSpPr>
          <p:spPr>
            <a:xfrm>
              <a:off x="8347591" y="1994443"/>
              <a:ext cx="3428098" cy="2407716"/>
            </a:xfrm>
            <a:prstGeom prst="rect">
              <a:avLst/>
            </a:prstGeom>
            <a:blipFill dpi="0" rotWithShape="1">
              <a:blip r:embed="rId7"/>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16" name="矩形 15">
              <a:extLst>
                <a:ext uri="{FF2B5EF4-FFF2-40B4-BE49-F238E27FC236}">
                  <a16:creationId xmlns:a16="http://schemas.microsoft.com/office/drawing/2014/main" id="{EBCB90E1-38CC-4D47-94BC-D88CCCE6534E}"/>
                </a:ext>
              </a:extLst>
            </p:cNvPr>
            <p:cNvSpPr/>
            <p:nvPr/>
          </p:nvSpPr>
          <p:spPr>
            <a:xfrm>
              <a:off x="363531" y="4564276"/>
              <a:ext cx="3438401" cy="1643849"/>
            </a:xfrm>
            <a:prstGeom prst="rect">
              <a:avLst/>
            </a:prstGeom>
            <a:blipFill dpi="0" rotWithShape="1">
              <a:blip r:embed="rId8"/>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7" name="矩形 16">
              <a:extLst>
                <a:ext uri="{FF2B5EF4-FFF2-40B4-BE49-F238E27FC236}">
                  <a16:creationId xmlns:a16="http://schemas.microsoft.com/office/drawing/2014/main" id="{E637C1E2-9F03-4CB9-A2D8-2FD5BE85AFFC}"/>
                </a:ext>
              </a:extLst>
            </p:cNvPr>
            <p:cNvSpPr/>
            <p:nvPr/>
          </p:nvSpPr>
          <p:spPr>
            <a:xfrm>
              <a:off x="373834" y="1994443"/>
              <a:ext cx="3428098" cy="2407716"/>
            </a:xfrm>
            <a:prstGeom prst="rect">
              <a:avLst/>
            </a:prstGeom>
            <a:blipFill dpi="0" rotWithShape="1">
              <a:blip r:embed="rId9"/>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pSp>
    </p:spTree>
    <p:extLst>
      <p:ext uri="{BB962C8B-B14F-4D97-AF65-F5344CB8AC3E}">
        <p14:creationId xmlns:p14="http://schemas.microsoft.com/office/powerpoint/2010/main" val="197142621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0FC0F70-AC76-4EA2-86EB-0B407A4ACBB5}"/>
              </a:ext>
            </a:extLst>
          </p:cNvPr>
          <p:cNvGrpSpPr/>
          <p:nvPr/>
        </p:nvGrpSpPr>
        <p:grpSpPr>
          <a:xfrm>
            <a:off x="0" y="170822"/>
            <a:ext cx="12190413" cy="759904"/>
            <a:chOff x="0" y="616409"/>
            <a:chExt cx="12190413" cy="759904"/>
          </a:xfrm>
        </p:grpSpPr>
        <p:sp>
          <p:nvSpPr>
            <p:cNvPr id="11" name="矩形 10">
              <a:extLst>
                <a:ext uri="{FF2B5EF4-FFF2-40B4-BE49-F238E27FC236}">
                  <a16:creationId xmlns:a16="http://schemas.microsoft.com/office/drawing/2014/main" id="{84C0791A-6676-4043-BBF1-DD2993D19C98}"/>
                </a:ext>
              </a:extLst>
            </p:cNvPr>
            <p:cNvSpPr/>
            <p:nvPr/>
          </p:nvSpPr>
          <p:spPr>
            <a:xfrm flipV="1">
              <a:off x="0" y="1330594"/>
              <a:ext cx="12190413" cy="45719"/>
            </a:xfrm>
            <a:prstGeom prst="rect">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a:extLst>
                <a:ext uri="{FF2B5EF4-FFF2-40B4-BE49-F238E27FC236}">
                  <a16:creationId xmlns:a16="http://schemas.microsoft.com/office/drawing/2014/main" id="{E9BB0E5B-E5F4-4490-B3C7-C915B81DF5B6}"/>
                </a:ext>
              </a:extLst>
            </p:cNvPr>
            <p:cNvSpPr txBox="1">
              <a:spLocks noChangeArrowheads="1"/>
            </p:cNvSpPr>
            <p:nvPr/>
          </p:nvSpPr>
          <p:spPr bwMode="auto">
            <a:xfrm>
              <a:off x="4467544" y="616409"/>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a:r>
                <a:rPr lang="zh-CN" altLang="en-US" sz="3600" spc="300" dirty="0">
                  <a:solidFill>
                    <a:srgbClr val="585657"/>
                  </a:solidFill>
                  <a:latin typeface="华文新魏" panose="02010800040101010101" pitchFamily="2" charset="-122"/>
                  <a:ea typeface="华文新魏" panose="02010800040101010101" pitchFamily="2" charset="-122"/>
                  <a:sym typeface="Arial" panose="020B0604020202020204" pitchFamily="34" charset="0"/>
                </a:rPr>
                <a:t>未来工作计划</a:t>
              </a:r>
            </a:p>
          </p:txBody>
        </p:sp>
      </p:grpSp>
      <p:sp>
        <p:nvSpPr>
          <p:cNvPr id="5" name="Text Box 10">
            <a:extLst>
              <a:ext uri="{FF2B5EF4-FFF2-40B4-BE49-F238E27FC236}">
                <a16:creationId xmlns:a16="http://schemas.microsoft.com/office/drawing/2014/main" id="{820164E0-58B1-4E9A-8B85-D1273F45311A}"/>
              </a:ext>
            </a:extLst>
          </p:cNvPr>
          <p:cNvSpPr txBox="1">
            <a:spLocks noChangeArrowheads="1"/>
          </p:cNvSpPr>
          <p:nvPr/>
        </p:nvSpPr>
        <p:spPr bwMode="auto">
          <a:xfrm>
            <a:off x="8522798" y="1768331"/>
            <a:ext cx="3065230" cy="1184940"/>
          </a:xfrm>
          <a:prstGeom prst="rect">
            <a:avLst/>
          </a:prstGeom>
          <a:noFill/>
          <a:ln w="9525">
            <a:noFill/>
            <a:miter lim="800000"/>
            <a:headEnd/>
            <a:tailEnd/>
          </a:ln>
        </p:spPr>
        <p:txBody>
          <a:bodyPr wrap="square" lIns="45720" tIns="22860" rIns="45720" bIns="22860">
            <a:spAutoFit/>
          </a:bodyPr>
          <a:lstStyle/>
          <a:p>
            <a:pPr>
              <a:lnSpc>
                <a:spcPct val="150000"/>
              </a:lnSpc>
            </a:pPr>
            <a:r>
              <a:rPr lang="zh-CN" altLang="en-US" sz="2800" b="1" dirty="0">
                <a:solidFill>
                  <a:schemeClr val="bg1">
                    <a:lumMod val="50000"/>
                  </a:schemeClr>
                </a:solidFill>
                <a:latin typeface="微软雅黑" panose="020B0503020204020204" pitchFamily="34" charset="-122"/>
                <a:ea typeface="微软雅黑" panose="020B0503020204020204" pitchFamily="34" charset="-122"/>
              </a:rPr>
              <a:t>标题</a:t>
            </a:r>
            <a:r>
              <a:rPr lang="en-US" altLang="zh-CN" sz="2800" b="1" dirty="0">
                <a:solidFill>
                  <a:schemeClr val="bg1">
                    <a:lumMod val="50000"/>
                  </a:schemeClr>
                </a:solidFill>
                <a:latin typeface="微软雅黑" panose="020B0503020204020204" pitchFamily="34" charset="-122"/>
                <a:ea typeface="微软雅黑" panose="020B0503020204020204" pitchFamily="34" charset="-122"/>
              </a:rPr>
              <a:t> 2</a:t>
            </a: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6" name="Text Box 10">
            <a:extLst>
              <a:ext uri="{FF2B5EF4-FFF2-40B4-BE49-F238E27FC236}">
                <a16:creationId xmlns:a16="http://schemas.microsoft.com/office/drawing/2014/main" id="{2DB3508B-9A51-4F62-A5E1-21243C1CB993}"/>
              </a:ext>
            </a:extLst>
          </p:cNvPr>
          <p:cNvSpPr txBox="1">
            <a:spLocks noChangeArrowheads="1"/>
          </p:cNvSpPr>
          <p:nvPr/>
        </p:nvSpPr>
        <p:spPr bwMode="auto">
          <a:xfrm>
            <a:off x="8522798" y="4591575"/>
            <a:ext cx="3065230" cy="1184940"/>
          </a:xfrm>
          <a:prstGeom prst="rect">
            <a:avLst/>
          </a:prstGeom>
          <a:noFill/>
          <a:ln w="9525">
            <a:noFill/>
            <a:miter lim="800000"/>
            <a:headEnd/>
            <a:tailEnd/>
          </a:ln>
        </p:spPr>
        <p:txBody>
          <a:bodyPr wrap="square" lIns="45720" tIns="22860" rIns="45720" bIns="22860">
            <a:spAutoFit/>
          </a:bodyPr>
          <a:lstStyle/>
          <a:p>
            <a:pPr>
              <a:lnSpc>
                <a:spcPct val="150000"/>
              </a:lnSpc>
            </a:pPr>
            <a:r>
              <a:rPr lang="zh-CN" altLang="en-US" sz="2800" b="1" dirty="0">
                <a:solidFill>
                  <a:schemeClr val="bg1">
                    <a:lumMod val="50000"/>
                  </a:schemeClr>
                </a:solidFill>
                <a:latin typeface="微软雅黑" panose="020B0503020204020204" pitchFamily="34" charset="-122"/>
                <a:ea typeface="微软雅黑" panose="020B0503020204020204" pitchFamily="34" charset="-122"/>
              </a:rPr>
              <a:t>标题</a:t>
            </a:r>
            <a:r>
              <a:rPr lang="en-US" altLang="zh-CN" sz="2800" b="1" dirty="0">
                <a:solidFill>
                  <a:schemeClr val="bg1">
                    <a:lumMod val="50000"/>
                  </a:schemeClr>
                </a:solidFill>
                <a:latin typeface="微软雅黑" panose="020B0503020204020204" pitchFamily="34" charset="-122"/>
                <a:ea typeface="微软雅黑" panose="020B0503020204020204" pitchFamily="34" charset="-122"/>
              </a:rPr>
              <a:t> 4</a:t>
            </a: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7" name="Text Box 10">
            <a:extLst>
              <a:ext uri="{FF2B5EF4-FFF2-40B4-BE49-F238E27FC236}">
                <a16:creationId xmlns:a16="http://schemas.microsoft.com/office/drawing/2014/main" id="{93401E50-F84B-45C6-A9BD-08B84649D15F}"/>
              </a:ext>
            </a:extLst>
          </p:cNvPr>
          <p:cNvSpPr txBox="1">
            <a:spLocks noChangeArrowheads="1"/>
          </p:cNvSpPr>
          <p:nvPr/>
        </p:nvSpPr>
        <p:spPr bwMode="auto">
          <a:xfrm>
            <a:off x="1027351" y="1768331"/>
            <a:ext cx="3065230" cy="1184940"/>
          </a:xfrm>
          <a:prstGeom prst="rect">
            <a:avLst/>
          </a:prstGeom>
          <a:noFill/>
          <a:ln w="9525">
            <a:noFill/>
            <a:miter lim="800000"/>
            <a:headEnd/>
            <a:tailEnd/>
          </a:ln>
        </p:spPr>
        <p:txBody>
          <a:bodyPr wrap="square" lIns="45720" tIns="22860" rIns="45720" bIns="22860">
            <a:spAutoFit/>
          </a:bodyPr>
          <a:lstStyle/>
          <a:p>
            <a:pPr>
              <a:lnSpc>
                <a:spcPct val="150000"/>
              </a:lnSpc>
            </a:pPr>
            <a:r>
              <a:rPr lang="zh-CN" altLang="en-US" sz="2800" b="1" dirty="0">
                <a:solidFill>
                  <a:schemeClr val="bg1">
                    <a:lumMod val="50000"/>
                  </a:schemeClr>
                </a:solidFill>
                <a:latin typeface="微软雅黑" panose="020B0503020204020204" pitchFamily="34" charset="-122"/>
                <a:ea typeface="微软雅黑" panose="020B0503020204020204" pitchFamily="34" charset="-122"/>
              </a:rPr>
              <a:t>标题</a:t>
            </a:r>
            <a:r>
              <a:rPr lang="en-US" altLang="zh-CN" sz="2800" b="1" dirty="0">
                <a:solidFill>
                  <a:schemeClr val="bg1">
                    <a:lumMod val="50000"/>
                  </a:schemeClr>
                </a:solidFill>
                <a:latin typeface="微软雅黑" panose="020B0503020204020204" pitchFamily="34" charset="-122"/>
                <a:ea typeface="微软雅黑" panose="020B0503020204020204" pitchFamily="34" charset="-122"/>
              </a:rPr>
              <a:t> 1</a:t>
            </a: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9" name="Text Box 10">
            <a:extLst>
              <a:ext uri="{FF2B5EF4-FFF2-40B4-BE49-F238E27FC236}">
                <a16:creationId xmlns:a16="http://schemas.microsoft.com/office/drawing/2014/main" id="{85E6A1D0-A469-412E-AE7E-ECFEBFA05F20}"/>
              </a:ext>
            </a:extLst>
          </p:cNvPr>
          <p:cNvSpPr txBox="1">
            <a:spLocks noChangeArrowheads="1"/>
          </p:cNvSpPr>
          <p:nvPr/>
        </p:nvSpPr>
        <p:spPr bwMode="auto">
          <a:xfrm>
            <a:off x="1027351" y="4591575"/>
            <a:ext cx="3065230" cy="1184940"/>
          </a:xfrm>
          <a:prstGeom prst="rect">
            <a:avLst/>
          </a:prstGeom>
          <a:noFill/>
          <a:ln w="9525">
            <a:noFill/>
            <a:miter lim="800000"/>
            <a:headEnd/>
            <a:tailEnd/>
          </a:ln>
        </p:spPr>
        <p:txBody>
          <a:bodyPr wrap="square" lIns="45720" tIns="22860" rIns="45720" bIns="22860">
            <a:spAutoFit/>
          </a:bodyPr>
          <a:lstStyle/>
          <a:p>
            <a:pPr>
              <a:lnSpc>
                <a:spcPct val="150000"/>
              </a:lnSpc>
            </a:pPr>
            <a:r>
              <a:rPr lang="zh-CN" altLang="en-US" sz="2800" b="1" dirty="0">
                <a:solidFill>
                  <a:schemeClr val="bg1">
                    <a:lumMod val="50000"/>
                  </a:schemeClr>
                </a:solidFill>
                <a:latin typeface="微软雅黑" panose="020B0503020204020204" pitchFamily="34" charset="-122"/>
                <a:ea typeface="微软雅黑" panose="020B0503020204020204" pitchFamily="34" charset="-122"/>
              </a:rPr>
              <a:t>标题</a:t>
            </a:r>
            <a:r>
              <a:rPr lang="en-US" altLang="zh-CN" sz="2800" b="1" dirty="0">
                <a:solidFill>
                  <a:schemeClr val="bg1">
                    <a:lumMod val="50000"/>
                  </a:schemeClr>
                </a:solidFill>
                <a:latin typeface="微软雅黑" panose="020B0503020204020204" pitchFamily="34" charset="-122"/>
                <a:ea typeface="微软雅黑" panose="020B0503020204020204" pitchFamily="34" charset="-122"/>
              </a:rPr>
              <a:t> 3</a:t>
            </a: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nvGrpSpPr>
          <p:cNvPr id="10" name="组合 9">
            <a:extLst>
              <a:ext uri="{FF2B5EF4-FFF2-40B4-BE49-F238E27FC236}">
                <a16:creationId xmlns:a16="http://schemas.microsoft.com/office/drawing/2014/main" id="{10CC4EB4-826A-41FE-BF0F-7D77106ADFA6}"/>
              </a:ext>
            </a:extLst>
          </p:cNvPr>
          <p:cNvGrpSpPr/>
          <p:nvPr/>
        </p:nvGrpSpPr>
        <p:grpSpPr>
          <a:xfrm>
            <a:off x="3872904" y="1756128"/>
            <a:ext cx="4310264" cy="4266608"/>
            <a:chOff x="6557410" y="1764308"/>
            <a:chExt cx="4973345" cy="4922972"/>
          </a:xfrm>
          <a:solidFill>
            <a:srgbClr val="585657"/>
          </a:solidFill>
        </p:grpSpPr>
        <p:sp>
          <p:nvSpPr>
            <p:cNvPr id="13" name="任意多边形 6">
              <a:extLst>
                <a:ext uri="{FF2B5EF4-FFF2-40B4-BE49-F238E27FC236}">
                  <a16:creationId xmlns:a16="http://schemas.microsoft.com/office/drawing/2014/main" id="{A4661A84-4476-4ED0-936F-437A1AE8498F}"/>
                </a:ext>
              </a:extLst>
            </p:cNvPr>
            <p:cNvSpPr/>
            <p:nvPr/>
          </p:nvSpPr>
          <p:spPr>
            <a:xfrm>
              <a:off x="8170533" y="2397720"/>
              <a:ext cx="2079662" cy="1634332"/>
            </a:xfrm>
            <a:custGeom>
              <a:avLst/>
              <a:gdLst>
                <a:gd name="connsiteX0" fmla="*/ 1027391 w 2079662"/>
                <a:gd name="connsiteY0" fmla="*/ 0 h 1634332"/>
                <a:gd name="connsiteX1" fmla="*/ 1143691 w 2079662"/>
                <a:gd name="connsiteY1" fmla="*/ 200018 h 1634332"/>
                <a:gd name="connsiteX2" fmla="*/ 1191522 w 2079662"/>
                <a:gd name="connsiteY2" fmla="*/ 203050 h 1634332"/>
                <a:gd name="connsiteX3" fmla="*/ 2079662 w 2079662"/>
                <a:gd name="connsiteY3" fmla="*/ 650350 h 1634332"/>
                <a:gd name="connsiteX4" fmla="*/ 1027391 w 2079662"/>
                <a:gd name="connsiteY4" fmla="*/ 1634332 h 1634332"/>
                <a:gd name="connsiteX5" fmla="*/ 0 w 2079662"/>
                <a:gd name="connsiteY5" fmla="*/ 624401 h 1634332"/>
                <a:gd name="connsiteX6" fmla="*/ 899025 w 2079662"/>
                <a:gd name="connsiteY6" fmla="*/ 199400 h 1634332"/>
                <a:gd name="connsiteX7" fmla="*/ 911734 w 2079662"/>
                <a:gd name="connsiteY7" fmla="*/ 198913 h 1634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79662" h="1634332">
                  <a:moveTo>
                    <a:pt x="1027391" y="0"/>
                  </a:moveTo>
                  <a:lnTo>
                    <a:pt x="1143691" y="200018"/>
                  </a:lnTo>
                  <a:lnTo>
                    <a:pt x="1191522" y="203050"/>
                  </a:lnTo>
                  <a:cubicBezTo>
                    <a:pt x="1529686" y="241815"/>
                    <a:pt x="1845029" y="399433"/>
                    <a:pt x="2079662" y="650350"/>
                  </a:cubicBezTo>
                  <a:lnTo>
                    <a:pt x="1027391" y="1634332"/>
                  </a:lnTo>
                  <a:lnTo>
                    <a:pt x="0" y="624401"/>
                  </a:lnTo>
                  <a:cubicBezTo>
                    <a:pt x="240821" y="379417"/>
                    <a:pt x="559999" y="229716"/>
                    <a:pt x="899025" y="199400"/>
                  </a:cubicBezTo>
                  <a:lnTo>
                    <a:pt x="911734" y="19891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4" name="任意多边形 7">
              <a:extLst>
                <a:ext uri="{FF2B5EF4-FFF2-40B4-BE49-F238E27FC236}">
                  <a16:creationId xmlns:a16="http://schemas.microsoft.com/office/drawing/2014/main" id="{2B690856-97C9-4AED-89E1-F0445EA5087A}"/>
                </a:ext>
              </a:extLst>
            </p:cNvPr>
            <p:cNvSpPr/>
            <p:nvPr/>
          </p:nvSpPr>
          <p:spPr>
            <a:xfrm>
              <a:off x="9343974" y="3211368"/>
              <a:ext cx="1615839" cy="1992245"/>
            </a:xfrm>
            <a:custGeom>
              <a:avLst/>
              <a:gdLst>
                <a:gd name="connsiteX0" fmla="*/ 1069334 w 1615839"/>
                <a:gd name="connsiteY0" fmla="*/ 0 h 1992245"/>
                <a:gd name="connsiteX1" fmla="*/ 1437702 w 1615839"/>
                <a:gd name="connsiteY1" fmla="*/ 873145 h 1992245"/>
                <a:gd name="connsiteX2" fmla="*/ 1438422 w 1615839"/>
                <a:gd name="connsiteY2" fmla="*/ 914376 h 1992245"/>
                <a:gd name="connsiteX3" fmla="*/ 1615839 w 1615839"/>
                <a:gd name="connsiteY3" fmla="*/ 1016945 h 1992245"/>
                <a:gd name="connsiteX4" fmla="*/ 1431306 w 1615839"/>
                <a:gd name="connsiteY4" fmla="*/ 1123485 h 1992245"/>
                <a:gd name="connsiteX5" fmla="*/ 1429914 w 1615839"/>
                <a:gd name="connsiteY5" fmla="*/ 1141920 h 1992245"/>
                <a:gd name="connsiteX6" fmla="*/ 1011607 w 1615839"/>
                <a:gd name="connsiteY6" fmla="*/ 1992245 h 1992245"/>
                <a:gd name="connsiteX7" fmla="*/ 0 w 1615839"/>
                <a:gd name="connsiteY7" fmla="*/ 965941 h 199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15839" h="1992245">
                  <a:moveTo>
                    <a:pt x="1069334" y="0"/>
                  </a:moveTo>
                  <a:cubicBezTo>
                    <a:pt x="1295360" y="250496"/>
                    <a:pt x="1417630" y="559460"/>
                    <a:pt x="1437702" y="873145"/>
                  </a:cubicBezTo>
                  <a:lnTo>
                    <a:pt x="1438422" y="914376"/>
                  </a:lnTo>
                  <a:lnTo>
                    <a:pt x="1615839" y="1016945"/>
                  </a:lnTo>
                  <a:lnTo>
                    <a:pt x="1431306" y="1123485"/>
                  </a:lnTo>
                  <a:lnTo>
                    <a:pt x="1429914" y="1141920"/>
                  </a:lnTo>
                  <a:cubicBezTo>
                    <a:pt x="1391713" y="1453915"/>
                    <a:pt x="1251758" y="1755272"/>
                    <a:pt x="1011607" y="1992245"/>
                  </a:cubicBezTo>
                  <a:lnTo>
                    <a:pt x="0" y="96594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5" name="任意多边形 8">
              <a:extLst>
                <a:ext uri="{FF2B5EF4-FFF2-40B4-BE49-F238E27FC236}">
                  <a16:creationId xmlns:a16="http://schemas.microsoft.com/office/drawing/2014/main" id="{C671D61C-0A6D-40F1-8D12-EB16472BB879}"/>
                </a:ext>
              </a:extLst>
            </p:cNvPr>
            <p:cNvSpPr/>
            <p:nvPr/>
          </p:nvSpPr>
          <p:spPr>
            <a:xfrm>
              <a:off x="8151330" y="4322565"/>
              <a:ext cx="2061994" cy="1647031"/>
            </a:xfrm>
            <a:custGeom>
              <a:avLst/>
              <a:gdLst>
                <a:gd name="connsiteX0" fmla="*/ 1046594 w 2061994"/>
                <a:gd name="connsiteY0" fmla="*/ 0 h 1647031"/>
                <a:gd name="connsiteX1" fmla="*/ 2061994 w 2061994"/>
                <a:gd name="connsiteY1" fmla="*/ 1021985 h 1647031"/>
                <a:gd name="connsiteX2" fmla="*/ 1311438 w 2061994"/>
                <a:gd name="connsiteY2" fmla="*/ 1416110 h 1647031"/>
                <a:gd name="connsiteX3" fmla="*/ 1169669 w 2061994"/>
                <a:gd name="connsiteY3" fmla="*/ 1435361 h 1647031"/>
                <a:gd name="connsiteX4" fmla="*/ 1046594 w 2061994"/>
                <a:gd name="connsiteY4" fmla="*/ 1647031 h 1647031"/>
                <a:gd name="connsiteX5" fmla="*/ 922605 w 2061994"/>
                <a:gd name="connsiteY5" fmla="*/ 1433789 h 1647031"/>
                <a:gd name="connsiteX6" fmla="*/ 879745 w 2061994"/>
                <a:gd name="connsiteY6" fmla="*/ 1430967 h 1647031"/>
                <a:gd name="connsiteX7" fmla="*/ 0 w 2061994"/>
                <a:gd name="connsiteY7" fmla="*/ 990016 h 1647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1994" h="1647031">
                  <a:moveTo>
                    <a:pt x="1046594" y="0"/>
                  </a:moveTo>
                  <a:lnTo>
                    <a:pt x="2061994" y="1021985"/>
                  </a:lnTo>
                  <a:cubicBezTo>
                    <a:pt x="1855447" y="1227201"/>
                    <a:pt x="1593340" y="1363383"/>
                    <a:pt x="1311438" y="1416110"/>
                  </a:cubicBezTo>
                  <a:lnTo>
                    <a:pt x="1169669" y="1435361"/>
                  </a:lnTo>
                  <a:lnTo>
                    <a:pt x="1046594" y="1647031"/>
                  </a:lnTo>
                  <a:lnTo>
                    <a:pt x="922605" y="1433789"/>
                  </a:lnTo>
                  <a:lnTo>
                    <a:pt x="879745" y="1430967"/>
                  </a:lnTo>
                  <a:cubicBezTo>
                    <a:pt x="545366" y="1391991"/>
                    <a:pt x="233434" y="1236790"/>
                    <a:pt x="0" y="99001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6" name="任意多边形 9">
              <a:extLst>
                <a:ext uri="{FF2B5EF4-FFF2-40B4-BE49-F238E27FC236}">
                  <a16:creationId xmlns:a16="http://schemas.microsoft.com/office/drawing/2014/main" id="{2E61184D-94BF-48F2-B4EF-0BF7F2065734}"/>
                </a:ext>
              </a:extLst>
            </p:cNvPr>
            <p:cNvSpPr/>
            <p:nvPr/>
          </p:nvSpPr>
          <p:spPr>
            <a:xfrm>
              <a:off x="7442385" y="3150722"/>
              <a:ext cx="1611077" cy="2036333"/>
            </a:xfrm>
            <a:custGeom>
              <a:avLst/>
              <a:gdLst>
                <a:gd name="connsiteX0" fmla="*/ 599756 w 1611077"/>
                <a:gd name="connsiteY0" fmla="*/ 0 h 2036333"/>
                <a:gd name="connsiteX1" fmla="*/ 1611077 w 1611077"/>
                <a:gd name="connsiteY1" fmla="*/ 1026587 h 2036333"/>
                <a:gd name="connsiteX2" fmla="*/ 582959 w 1611077"/>
                <a:gd name="connsiteY2" fmla="*/ 2036333 h 2036333"/>
                <a:gd name="connsiteX3" fmla="*/ 194508 w 1611077"/>
                <a:gd name="connsiteY3" fmla="*/ 1289862 h 2036333"/>
                <a:gd name="connsiteX4" fmla="*/ 179796 w 1611077"/>
                <a:gd name="connsiteY4" fmla="*/ 1181396 h 2036333"/>
                <a:gd name="connsiteX5" fmla="*/ 0 w 1611077"/>
                <a:gd name="connsiteY5" fmla="*/ 1077591 h 2036333"/>
                <a:gd name="connsiteX6" fmla="*/ 172531 w 1611077"/>
                <a:gd name="connsiteY6" fmla="*/ 977847 h 2036333"/>
                <a:gd name="connsiteX7" fmla="*/ 178185 w 1611077"/>
                <a:gd name="connsiteY7" fmla="*/ 876759 h 2036333"/>
                <a:gd name="connsiteX8" fmla="*/ 599756 w 1611077"/>
                <a:gd name="connsiteY8" fmla="*/ 0 h 2036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1077" h="2036333">
                  <a:moveTo>
                    <a:pt x="599756" y="0"/>
                  </a:moveTo>
                  <a:lnTo>
                    <a:pt x="1611077" y="1026587"/>
                  </a:lnTo>
                  <a:lnTo>
                    <a:pt x="582959" y="2036333"/>
                  </a:lnTo>
                  <a:cubicBezTo>
                    <a:pt x="374256" y="1823598"/>
                    <a:pt x="244873" y="1562528"/>
                    <a:pt x="194508" y="1289862"/>
                  </a:cubicBezTo>
                  <a:lnTo>
                    <a:pt x="179796" y="1181396"/>
                  </a:lnTo>
                  <a:lnTo>
                    <a:pt x="0" y="1077591"/>
                  </a:lnTo>
                  <a:lnTo>
                    <a:pt x="172531" y="977847"/>
                  </a:lnTo>
                  <a:lnTo>
                    <a:pt x="178185" y="876759"/>
                  </a:lnTo>
                  <a:cubicBezTo>
                    <a:pt x="211523" y="555837"/>
                    <a:pt x="352208" y="244137"/>
                    <a:pt x="59975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a:p>
          </p:txBody>
        </p:sp>
        <p:sp>
          <p:nvSpPr>
            <p:cNvPr id="17" name="心形 16">
              <a:extLst>
                <a:ext uri="{FF2B5EF4-FFF2-40B4-BE49-F238E27FC236}">
                  <a16:creationId xmlns:a16="http://schemas.microsoft.com/office/drawing/2014/main" id="{61F22FBF-779B-4EAE-90A3-60751AFF2D49}"/>
                </a:ext>
              </a:extLst>
            </p:cNvPr>
            <p:cNvSpPr>
              <a:spLocks noChangeAspect="1"/>
            </p:cNvSpPr>
            <p:nvPr/>
          </p:nvSpPr>
          <p:spPr>
            <a:xfrm>
              <a:off x="8954242" y="1764308"/>
              <a:ext cx="479425" cy="479425"/>
            </a:xfrm>
            <a:prstGeom prst="hear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8" name="Freeform 466">
              <a:extLst>
                <a:ext uri="{FF2B5EF4-FFF2-40B4-BE49-F238E27FC236}">
                  <a16:creationId xmlns:a16="http://schemas.microsoft.com/office/drawing/2014/main" id="{1699D2F7-E48B-439D-ADDC-065C3626A72C}"/>
                </a:ext>
              </a:extLst>
            </p:cNvPr>
            <p:cNvSpPr>
              <a:spLocks/>
            </p:cNvSpPr>
            <p:nvPr/>
          </p:nvSpPr>
          <p:spPr bwMode="auto">
            <a:xfrm>
              <a:off x="11256117" y="3845520"/>
              <a:ext cx="274638" cy="762000"/>
            </a:xfrm>
            <a:custGeom>
              <a:avLst/>
              <a:gdLst>
                <a:gd name="T0" fmla="*/ 2147483646 w 6132"/>
                <a:gd name="T1" fmla="*/ 2147483646 h 16980"/>
                <a:gd name="T2" fmla="*/ 2147483646 w 6132"/>
                <a:gd name="T3" fmla="*/ 2147483646 h 16980"/>
                <a:gd name="T4" fmla="*/ 2147483646 w 6132"/>
                <a:gd name="T5" fmla="*/ 2147483646 h 16980"/>
                <a:gd name="T6" fmla="*/ 2147483646 w 6132"/>
                <a:gd name="T7" fmla="*/ 2147483646 h 16980"/>
                <a:gd name="T8" fmla="*/ 2147483646 w 6132"/>
                <a:gd name="T9" fmla="*/ 2147483646 h 16980"/>
                <a:gd name="T10" fmla="*/ 2147483646 w 6132"/>
                <a:gd name="T11" fmla="*/ 2147483646 h 16980"/>
                <a:gd name="T12" fmla="*/ 2147483646 w 6132"/>
                <a:gd name="T13" fmla="*/ 2147483646 h 16980"/>
                <a:gd name="T14" fmla="*/ 2147483646 w 6132"/>
                <a:gd name="T15" fmla="*/ 2147483646 h 16980"/>
                <a:gd name="T16" fmla="*/ 2147483646 w 6132"/>
                <a:gd name="T17" fmla="*/ 2147483646 h 16980"/>
                <a:gd name="T18" fmla="*/ 2147483646 w 6132"/>
                <a:gd name="T19" fmla="*/ 2147483646 h 16980"/>
                <a:gd name="T20" fmla="*/ 2147483646 w 6132"/>
                <a:gd name="T21" fmla="*/ 2147483646 h 16980"/>
                <a:gd name="T22" fmla="*/ 2147483646 w 6132"/>
                <a:gd name="T23" fmla="*/ 2147483646 h 16980"/>
                <a:gd name="T24" fmla="*/ 2147483646 w 6132"/>
                <a:gd name="T25" fmla="*/ 2147483646 h 16980"/>
                <a:gd name="T26" fmla="*/ 2147483646 w 6132"/>
                <a:gd name="T27" fmla="*/ 2147483646 h 16980"/>
                <a:gd name="T28" fmla="*/ 2147483646 w 6132"/>
                <a:gd name="T29" fmla="*/ 2147483646 h 16980"/>
                <a:gd name="T30" fmla="*/ 2147483646 w 6132"/>
                <a:gd name="T31" fmla="*/ 2147483646 h 16980"/>
                <a:gd name="T32" fmla="*/ 2147483646 w 6132"/>
                <a:gd name="T33" fmla="*/ 2147483646 h 16980"/>
                <a:gd name="T34" fmla="*/ 2147483646 w 6132"/>
                <a:gd name="T35" fmla="*/ 2147483646 h 16980"/>
                <a:gd name="T36" fmla="*/ 1214555101 w 6132"/>
                <a:gd name="T37" fmla="*/ 2147483646 h 16980"/>
                <a:gd name="T38" fmla="*/ 496602320 w 6132"/>
                <a:gd name="T39" fmla="*/ 2147483646 h 16980"/>
                <a:gd name="T40" fmla="*/ 93427632 w 6132"/>
                <a:gd name="T41" fmla="*/ 2147483646 h 16980"/>
                <a:gd name="T42" fmla="*/ 4928186 w 6132"/>
                <a:gd name="T43" fmla="*/ 2147483646 h 16980"/>
                <a:gd name="T44" fmla="*/ 280282941 w 6132"/>
                <a:gd name="T45" fmla="*/ 2147483646 h 16980"/>
                <a:gd name="T46" fmla="*/ 1022771606 w 6132"/>
                <a:gd name="T47" fmla="*/ 2147483646 h 16980"/>
                <a:gd name="T48" fmla="*/ 2147483646 w 6132"/>
                <a:gd name="T49" fmla="*/ 2147483646 h 16980"/>
                <a:gd name="T50" fmla="*/ 2147483646 w 6132"/>
                <a:gd name="T51" fmla="*/ 2147483646 h 16980"/>
                <a:gd name="T52" fmla="*/ 2147483646 w 6132"/>
                <a:gd name="T53" fmla="*/ 2147483646 h 16980"/>
                <a:gd name="T54" fmla="*/ 2147483646 w 6132"/>
                <a:gd name="T55" fmla="*/ 2147483646 h 16980"/>
                <a:gd name="T56" fmla="*/ 2147483646 w 6132"/>
                <a:gd name="T57" fmla="*/ 2147483646 h 16980"/>
                <a:gd name="T58" fmla="*/ 2147483646 w 6132"/>
                <a:gd name="T59" fmla="*/ 2147483646 h 16980"/>
                <a:gd name="T60" fmla="*/ 2147483646 w 6132"/>
                <a:gd name="T61" fmla="*/ 2147483646 h 16980"/>
                <a:gd name="T62" fmla="*/ 2147483646 w 6132"/>
                <a:gd name="T63" fmla="*/ 2147483646 h 16980"/>
                <a:gd name="T64" fmla="*/ 2147483646 w 6132"/>
                <a:gd name="T65" fmla="*/ 2147483646 h 16980"/>
                <a:gd name="T66" fmla="*/ 2147483646 w 6132"/>
                <a:gd name="T67" fmla="*/ 2147483646 h 16980"/>
                <a:gd name="T68" fmla="*/ 2147483646 w 6132"/>
                <a:gd name="T69" fmla="*/ 2147483646 h 16980"/>
                <a:gd name="T70" fmla="*/ 2147483646 w 6132"/>
                <a:gd name="T71" fmla="*/ 2147483646 h 16980"/>
                <a:gd name="T72" fmla="*/ 2147483646 w 6132"/>
                <a:gd name="T73" fmla="*/ 2147483646 h 16980"/>
                <a:gd name="T74" fmla="*/ 2147483646 w 6132"/>
                <a:gd name="T75" fmla="*/ 2147483646 h 16980"/>
                <a:gd name="T76" fmla="*/ 2147483646 w 6132"/>
                <a:gd name="T77" fmla="*/ 2147483646 h 16980"/>
                <a:gd name="T78" fmla="*/ 2147483646 w 6132"/>
                <a:gd name="T79" fmla="*/ 2147483646 h 16980"/>
                <a:gd name="T80" fmla="*/ 2147483646 w 6132"/>
                <a:gd name="T81" fmla="*/ 2147483646 h 16980"/>
                <a:gd name="T82" fmla="*/ 2147483646 w 6132"/>
                <a:gd name="T83" fmla="*/ 2147483646 h 16980"/>
                <a:gd name="T84" fmla="*/ 2147483646 w 6132"/>
                <a:gd name="T85" fmla="*/ 2147483646 h 16980"/>
                <a:gd name="T86" fmla="*/ 2147483646 w 6132"/>
                <a:gd name="T87" fmla="*/ 1082970721 h 16980"/>
                <a:gd name="T88" fmla="*/ 2147483646 w 6132"/>
                <a:gd name="T89" fmla="*/ 351057414 h 16980"/>
                <a:gd name="T90" fmla="*/ 2147483646 w 6132"/>
                <a:gd name="T91" fmla="*/ 19796122 h 16980"/>
                <a:gd name="T92" fmla="*/ 2147483646 w 6132"/>
                <a:gd name="T93" fmla="*/ 88976237 h 16980"/>
                <a:gd name="T94" fmla="*/ 2147483646 w 6132"/>
                <a:gd name="T95" fmla="*/ 548909187 h 16980"/>
                <a:gd name="T96" fmla="*/ 2147483646 w 6132"/>
                <a:gd name="T97" fmla="*/ 1419180528 h 16980"/>
                <a:gd name="T98" fmla="*/ 2147483646 w 6132"/>
                <a:gd name="T99" fmla="*/ 2147483646 h 16980"/>
                <a:gd name="T100" fmla="*/ 2147483646 w 6132"/>
                <a:gd name="T101" fmla="*/ 2147483646 h 16980"/>
                <a:gd name="T102" fmla="*/ 2147483646 w 6132"/>
                <a:gd name="T103" fmla="*/ 2147483646 h 16980"/>
                <a:gd name="T104" fmla="*/ 2147483646 w 6132"/>
                <a:gd name="T105" fmla="*/ 2147483646 h 16980"/>
                <a:gd name="T106" fmla="*/ 2147483646 w 6132"/>
                <a:gd name="T107" fmla="*/ 2147483646 h 16980"/>
                <a:gd name="T108" fmla="*/ 2147483646 w 6132"/>
                <a:gd name="T109" fmla="*/ 2147483646 h 16980"/>
                <a:gd name="T110" fmla="*/ 2147483646 w 6132"/>
                <a:gd name="T111" fmla="*/ 2147483646 h 16980"/>
                <a:gd name="T112" fmla="*/ 2147483646 w 6132"/>
                <a:gd name="T113" fmla="*/ 2147483646 h 16980"/>
                <a:gd name="T114" fmla="*/ 2147483646 w 6132"/>
                <a:gd name="T115" fmla="*/ 2147483646 h 16980"/>
                <a:gd name="T116" fmla="*/ 2147483646 w 6132"/>
                <a:gd name="T117" fmla="*/ 2147483646 h 16980"/>
                <a:gd name="T118" fmla="*/ 2147483646 w 6132"/>
                <a:gd name="T119" fmla="*/ 2147483646 h 16980"/>
                <a:gd name="T120" fmla="*/ 2147483646 w 6132"/>
                <a:gd name="T121" fmla="*/ 2147483646 h 169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grpSp>
          <p:nvGrpSpPr>
            <p:cNvPr id="19" name="Group 35">
              <a:extLst>
                <a:ext uri="{FF2B5EF4-FFF2-40B4-BE49-F238E27FC236}">
                  <a16:creationId xmlns:a16="http://schemas.microsoft.com/office/drawing/2014/main" id="{53C96615-A807-4401-9BF9-180D9C5E4335}"/>
                </a:ext>
              </a:extLst>
            </p:cNvPr>
            <p:cNvGrpSpPr>
              <a:grpSpLocks/>
            </p:cNvGrpSpPr>
            <p:nvPr/>
          </p:nvGrpSpPr>
          <p:grpSpPr bwMode="auto">
            <a:xfrm>
              <a:off x="6557410" y="3882655"/>
              <a:ext cx="762379" cy="654980"/>
              <a:chOff x="380" y="1155"/>
              <a:chExt cx="504" cy="433"/>
            </a:xfrm>
            <a:grpFill/>
          </p:grpSpPr>
          <p:sp>
            <p:nvSpPr>
              <p:cNvPr id="29" name="Freeform 36">
                <a:extLst>
                  <a:ext uri="{FF2B5EF4-FFF2-40B4-BE49-F238E27FC236}">
                    <a16:creationId xmlns:a16="http://schemas.microsoft.com/office/drawing/2014/main" id="{07C22645-5757-47DC-8691-4C4DB4A71C8E}"/>
                  </a:ext>
                </a:extLst>
              </p:cNvPr>
              <p:cNvSpPr>
                <a:spLocks/>
              </p:cNvSpPr>
              <p:nvPr/>
            </p:nvSpPr>
            <p:spPr bwMode="auto">
              <a:xfrm>
                <a:off x="380" y="1155"/>
                <a:ext cx="504" cy="433"/>
              </a:xfrm>
              <a:custGeom>
                <a:avLst/>
                <a:gdLst>
                  <a:gd name="T0" fmla="*/ 0 w 15848"/>
                  <a:gd name="T1" fmla="*/ 0 h 16212"/>
                  <a:gd name="T2" fmla="*/ 1 w 15848"/>
                  <a:gd name="T3" fmla="*/ 0 h 16212"/>
                  <a:gd name="T4" fmla="*/ 0 w 15848"/>
                  <a:gd name="T5" fmla="*/ 0 h 16212"/>
                  <a:gd name="T6" fmla="*/ 0 w 15848"/>
                  <a:gd name="T7" fmla="*/ 0 h 16212"/>
                  <a:gd name="T8" fmla="*/ 0 w 15848"/>
                  <a:gd name="T9" fmla="*/ 0 h 16212"/>
                  <a:gd name="T10" fmla="*/ 0 w 15848"/>
                  <a:gd name="T11" fmla="*/ 0 h 16212"/>
                  <a:gd name="T12" fmla="*/ 0 w 15848"/>
                  <a:gd name="T13" fmla="*/ 0 h 16212"/>
                  <a:gd name="T14" fmla="*/ 0 w 15848"/>
                  <a:gd name="T15" fmla="*/ 0 h 16212"/>
                  <a:gd name="T16" fmla="*/ 0 w 15848"/>
                  <a:gd name="T17" fmla="*/ 0 h 16212"/>
                  <a:gd name="T18" fmla="*/ 0 w 15848"/>
                  <a:gd name="T19" fmla="*/ 0 h 16212"/>
                  <a:gd name="T20" fmla="*/ 0 w 15848"/>
                  <a:gd name="T21" fmla="*/ 0 h 16212"/>
                  <a:gd name="T22" fmla="*/ 0 w 15848"/>
                  <a:gd name="T23" fmla="*/ 0 h 16212"/>
                  <a:gd name="T24" fmla="*/ 0 w 15848"/>
                  <a:gd name="T25" fmla="*/ 0 h 16212"/>
                  <a:gd name="T26" fmla="*/ 0 w 15848"/>
                  <a:gd name="T27" fmla="*/ 0 h 16212"/>
                  <a:gd name="T28" fmla="*/ 0 w 15848"/>
                  <a:gd name="T29" fmla="*/ 0 h 16212"/>
                  <a:gd name="T30" fmla="*/ 0 w 15848"/>
                  <a:gd name="T31" fmla="*/ 0 h 16212"/>
                  <a:gd name="T32" fmla="*/ 0 w 15848"/>
                  <a:gd name="T33" fmla="*/ 0 h 16212"/>
                  <a:gd name="T34" fmla="*/ 0 w 15848"/>
                  <a:gd name="T35" fmla="*/ 0 h 16212"/>
                  <a:gd name="T36" fmla="*/ 0 w 15848"/>
                  <a:gd name="T37" fmla="*/ 0 h 16212"/>
                  <a:gd name="T38" fmla="*/ 0 w 15848"/>
                  <a:gd name="T39" fmla="*/ 0 h 16212"/>
                  <a:gd name="T40" fmla="*/ 0 w 15848"/>
                  <a:gd name="T41" fmla="*/ 0 h 16212"/>
                  <a:gd name="T42" fmla="*/ 0 w 15848"/>
                  <a:gd name="T43" fmla="*/ 0 h 16212"/>
                  <a:gd name="T44" fmla="*/ 0 w 15848"/>
                  <a:gd name="T45" fmla="*/ 0 h 16212"/>
                  <a:gd name="T46" fmla="*/ 0 w 15848"/>
                  <a:gd name="T47" fmla="*/ 0 h 16212"/>
                  <a:gd name="T48" fmla="*/ 0 w 15848"/>
                  <a:gd name="T49" fmla="*/ 0 h 1621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5848" h="16212">
                    <a:moveTo>
                      <a:pt x="7919" y="0"/>
                    </a:moveTo>
                    <a:lnTo>
                      <a:pt x="15848" y="8200"/>
                    </a:lnTo>
                    <a:lnTo>
                      <a:pt x="14938" y="9012"/>
                    </a:lnTo>
                    <a:lnTo>
                      <a:pt x="13192" y="7330"/>
                    </a:lnTo>
                    <a:lnTo>
                      <a:pt x="13192" y="16212"/>
                    </a:lnTo>
                    <a:lnTo>
                      <a:pt x="12307" y="16212"/>
                    </a:lnTo>
                    <a:lnTo>
                      <a:pt x="11503" y="16212"/>
                    </a:lnTo>
                    <a:lnTo>
                      <a:pt x="10769" y="16212"/>
                    </a:lnTo>
                    <a:lnTo>
                      <a:pt x="10095" y="16212"/>
                    </a:lnTo>
                    <a:lnTo>
                      <a:pt x="9468" y="16212"/>
                    </a:lnTo>
                    <a:lnTo>
                      <a:pt x="8878" y="16212"/>
                    </a:lnTo>
                    <a:lnTo>
                      <a:pt x="8314" y="16212"/>
                    </a:lnTo>
                    <a:lnTo>
                      <a:pt x="7767" y="16212"/>
                    </a:lnTo>
                    <a:lnTo>
                      <a:pt x="7223" y="16212"/>
                    </a:lnTo>
                    <a:lnTo>
                      <a:pt x="6673" y="16212"/>
                    </a:lnTo>
                    <a:lnTo>
                      <a:pt x="6105" y="16212"/>
                    </a:lnTo>
                    <a:lnTo>
                      <a:pt x="5509" y="16212"/>
                    </a:lnTo>
                    <a:lnTo>
                      <a:pt x="4874" y="16212"/>
                    </a:lnTo>
                    <a:lnTo>
                      <a:pt x="4189" y="16212"/>
                    </a:lnTo>
                    <a:lnTo>
                      <a:pt x="3441" y="16212"/>
                    </a:lnTo>
                    <a:lnTo>
                      <a:pt x="2623" y="16212"/>
                    </a:lnTo>
                    <a:lnTo>
                      <a:pt x="2623" y="7330"/>
                    </a:lnTo>
                    <a:lnTo>
                      <a:pt x="905" y="9012"/>
                    </a:lnTo>
                    <a:lnTo>
                      <a:pt x="0" y="8200"/>
                    </a:lnTo>
                    <a:lnTo>
                      <a:pt x="7919"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30" name="Rectangle 37">
                <a:extLst>
                  <a:ext uri="{FF2B5EF4-FFF2-40B4-BE49-F238E27FC236}">
                    <a16:creationId xmlns:a16="http://schemas.microsoft.com/office/drawing/2014/main" id="{48664BD0-BC0D-4B2B-B30D-8566E9164C8C}"/>
                  </a:ext>
                </a:extLst>
              </p:cNvPr>
              <p:cNvSpPr>
                <a:spLocks noChangeArrowheads="1"/>
              </p:cNvSpPr>
              <p:nvPr/>
            </p:nvSpPr>
            <p:spPr bwMode="auto">
              <a:xfrm>
                <a:off x="701" y="1193"/>
                <a:ext cx="56" cy="119"/>
              </a:xfrm>
              <a:prstGeom prst="rect">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grpSp>
        <p:sp>
          <p:nvSpPr>
            <p:cNvPr id="20" name="矩形 19">
              <a:extLst>
                <a:ext uri="{FF2B5EF4-FFF2-40B4-BE49-F238E27FC236}">
                  <a16:creationId xmlns:a16="http://schemas.microsoft.com/office/drawing/2014/main" id="{51C93B02-CB4E-4E10-9E17-422267F9D465}"/>
                </a:ext>
              </a:extLst>
            </p:cNvPr>
            <p:cNvSpPr/>
            <p:nvPr/>
          </p:nvSpPr>
          <p:spPr>
            <a:xfrm>
              <a:off x="6852392" y="4323358"/>
              <a:ext cx="173038" cy="21431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grpSp>
          <p:nvGrpSpPr>
            <p:cNvPr id="24" name="Group 331">
              <a:extLst>
                <a:ext uri="{FF2B5EF4-FFF2-40B4-BE49-F238E27FC236}">
                  <a16:creationId xmlns:a16="http://schemas.microsoft.com/office/drawing/2014/main" id="{B550C17D-8E9F-4F2B-BD0F-8089821276EC}"/>
                </a:ext>
              </a:extLst>
            </p:cNvPr>
            <p:cNvGrpSpPr>
              <a:grpSpLocks/>
            </p:cNvGrpSpPr>
            <p:nvPr/>
          </p:nvGrpSpPr>
          <p:grpSpPr bwMode="auto">
            <a:xfrm>
              <a:off x="8871072" y="6091325"/>
              <a:ext cx="646203" cy="595955"/>
              <a:chOff x="2100" y="1440"/>
              <a:chExt cx="1560" cy="1440"/>
            </a:xfrm>
            <a:grpFill/>
          </p:grpSpPr>
          <p:sp>
            <p:nvSpPr>
              <p:cNvPr id="26" name="Freeform 332">
                <a:extLst>
                  <a:ext uri="{FF2B5EF4-FFF2-40B4-BE49-F238E27FC236}">
                    <a16:creationId xmlns:a16="http://schemas.microsoft.com/office/drawing/2014/main" id="{D6FEEAA9-D2BF-4EC0-95CC-C37AC96032DB}"/>
                  </a:ext>
                </a:extLst>
              </p:cNvPr>
              <p:cNvSpPr>
                <a:spLocks noEditPoints="1"/>
              </p:cNvSpPr>
              <p:nvPr/>
            </p:nvSpPr>
            <p:spPr bwMode="auto">
              <a:xfrm>
                <a:off x="2100" y="1974"/>
                <a:ext cx="904" cy="820"/>
              </a:xfrm>
              <a:custGeom>
                <a:avLst/>
                <a:gdLst>
                  <a:gd name="T0" fmla="*/ 642 w 904"/>
                  <a:gd name="T1" fmla="*/ 356 h 820"/>
                  <a:gd name="T2" fmla="*/ 456 w 904"/>
                  <a:gd name="T3" fmla="*/ 470 h 820"/>
                  <a:gd name="T4" fmla="*/ 736 w 904"/>
                  <a:gd name="T5" fmla="*/ 654 h 820"/>
                  <a:gd name="T6" fmla="*/ 600 w 904"/>
                  <a:gd name="T7" fmla="*/ 790 h 820"/>
                  <a:gd name="T8" fmla="*/ 556 w 904"/>
                  <a:gd name="T9" fmla="*/ 784 h 820"/>
                  <a:gd name="T10" fmla="*/ 492 w 904"/>
                  <a:gd name="T11" fmla="*/ 770 h 820"/>
                  <a:gd name="T12" fmla="*/ 468 w 904"/>
                  <a:gd name="T13" fmla="*/ 760 h 820"/>
                  <a:gd name="T14" fmla="*/ 426 w 904"/>
                  <a:gd name="T15" fmla="*/ 726 h 820"/>
                  <a:gd name="T16" fmla="*/ 372 w 904"/>
                  <a:gd name="T17" fmla="*/ 666 h 820"/>
                  <a:gd name="T18" fmla="*/ 228 w 904"/>
                  <a:gd name="T19" fmla="*/ 486 h 820"/>
                  <a:gd name="T20" fmla="*/ 194 w 904"/>
                  <a:gd name="T21" fmla="*/ 438 h 820"/>
                  <a:gd name="T22" fmla="*/ 174 w 904"/>
                  <a:gd name="T23" fmla="*/ 400 h 820"/>
                  <a:gd name="T24" fmla="*/ 168 w 904"/>
                  <a:gd name="T25" fmla="*/ 384 h 820"/>
                  <a:gd name="T26" fmla="*/ 166 w 904"/>
                  <a:gd name="T27" fmla="*/ 342 h 820"/>
                  <a:gd name="T28" fmla="*/ 168 w 904"/>
                  <a:gd name="T29" fmla="*/ 304 h 820"/>
                  <a:gd name="T30" fmla="*/ 356 w 904"/>
                  <a:gd name="T31" fmla="*/ 0 h 820"/>
                  <a:gd name="T32" fmla="*/ 128 w 904"/>
                  <a:gd name="T33" fmla="*/ 250 h 820"/>
                  <a:gd name="T34" fmla="*/ 218 w 904"/>
                  <a:gd name="T35" fmla="*/ 310 h 820"/>
                  <a:gd name="T36" fmla="*/ 216 w 904"/>
                  <a:gd name="T37" fmla="*/ 330 h 820"/>
                  <a:gd name="T38" fmla="*/ 218 w 904"/>
                  <a:gd name="T39" fmla="*/ 364 h 820"/>
                  <a:gd name="T40" fmla="*/ 222 w 904"/>
                  <a:gd name="T41" fmla="*/ 378 h 820"/>
                  <a:gd name="T42" fmla="*/ 232 w 904"/>
                  <a:gd name="T43" fmla="*/ 406 h 820"/>
                  <a:gd name="T44" fmla="*/ 252 w 904"/>
                  <a:gd name="T45" fmla="*/ 436 h 820"/>
                  <a:gd name="T46" fmla="*/ 426 w 904"/>
                  <a:gd name="T47" fmla="*/ 282 h 820"/>
                  <a:gd name="T48" fmla="*/ 348 w 904"/>
                  <a:gd name="T49" fmla="*/ 74 h 820"/>
                  <a:gd name="T50" fmla="*/ 450 w 904"/>
                  <a:gd name="T51" fmla="*/ 520 h 820"/>
                  <a:gd name="T52" fmla="*/ 446 w 904"/>
                  <a:gd name="T53" fmla="*/ 560 h 820"/>
                  <a:gd name="T54" fmla="*/ 444 w 904"/>
                  <a:gd name="T55" fmla="*/ 620 h 820"/>
                  <a:gd name="T56" fmla="*/ 448 w 904"/>
                  <a:gd name="T57" fmla="*/ 652 h 820"/>
                  <a:gd name="T58" fmla="*/ 458 w 904"/>
                  <a:gd name="T59" fmla="*/ 678 h 820"/>
                  <a:gd name="T60" fmla="*/ 464 w 904"/>
                  <a:gd name="T61" fmla="*/ 688 h 820"/>
                  <a:gd name="T62" fmla="*/ 480 w 904"/>
                  <a:gd name="T63" fmla="*/ 706 h 820"/>
                  <a:gd name="T64" fmla="*/ 502 w 904"/>
                  <a:gd name="T65" fmla="*/ 720 h 820"/>
                  <a:gd name="T66" fmla="*/ 532 w 904"/>
                  <a:gd name="T67" fmla="*/ 730 h 820"/>
                  <a:gd name="T68" fmla="*/ 566 w 904"/>
                  <a:gd name="T69" fmla="*/ 736 h 820"/>
                  <a:gd name="T70" fmla="*/ 666 w 904"/>
                  <a:gd name="T71" fmla="*/ 646 h 82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904" h="820">
                    <a:moveTo>
                      <a:pt x="356" y="0"/>
                    </a:moveTo>
                    <a:lnTo>
                      <a:pt x="642" y="356"/>
                    </a:lnTo>
                    <a:lnTo>
                      <a:pt x="472" y="338"/>
                    </a:lnTo>
                    <a:lnTo>
                      <a:pt x="456" y="470"/>
                    </a:lnTo>
                    <a:lnTo>
                      <a:pt x="904" y="520"/>
                    </a:lnTo>
                    <a:lnTo>
                      <a:pt x="736" y="654"/>
                    </a:lnTo>
                    <a:lnTo>
                      <a:pt x="870" y="820"/>
                    </a:lnTo>
                    <a:lnTo>
                      <a:pt x="600" y="790"/>
                    </a:lnTo>
                    <a:lnTo>
                      <a:pt x="556" y="784"/>
                    </a:lnTo>
                    <a:lnTo>
                      <a:pt x="520" y="778"/>
                    </a:lnTo>
                    <a:lnTo>
                      <a:pt x="492" y="770"/>
                    </a:lnTo>
                    <a:lnTo>
                      <a:pt x="468" y="760"/>
                    </a:lnTo>
                    <a:lnTo>
                      <a:pt x="448" y="746"/>
                    </a:lnTo>
                    <a:lnTo>
                      <a:pt x="426" y="726"/>
                    </a:lnTo>
                    <a:lnTo>
                      <a:pt x="400" y="700"/>
                    </a:lnTo>
                    <a:lnTo>
                      <a:pt x="372" y="666"/>
                    </a:lnTo>
                    <a:lnTo>
                      <a:pt x="228" y="486"/>
                    </a:lnTo>
                    <a:lnTo>
                      <a:pt x="210" y="462"/>
                    </a:lnTo>
                    <a:lnTo>
                      <a:pt x="194" y="438"/>
                    </a:lnTo>
                    <a:lnTo>
                      <a:pt x="182" y="418"/>
                    </a:lnTo>
                    <a:lnTo>
                      <a:pt x="174" y="400"/>
                    </a:lnTo>
                    <a:lnTo>
                      <a:pt x="168" y="384"/>
                    </a:lnTo>
                    <a:lnTo>
                      <a:pt x="166" y="364"/>
                    </a:lnTo>
                    <a:lnTo>
                      <a:pt x="166" y="342"/>
                    </a:lnTo>
                    <a:lnTo>
                      <a:pt x="168" y="320"/>
                    </a:lnTo>
                    <a:lnTo>
                      <a:pt x="168" y="304"/>
                    </a:lnTo>
                    <a:lnTo>
                      <a:pt x="0" y="286"/>
                    </a:lnTo>
                    <a:lnTo>
                      <a:pt x="356" y="0"/>
                    </a:lnTo>
                    <a:close/>
                    <a:moveTo>
                      <a:pt x="348" y="74"/>
                    </a:moveTo>
                    <a:lnTo>
                      <a:pt x="128" y="250"/>
                    </a:lnTo>
                    <a:lnTo>
                      <a:pt x="224" y="260"/>
                    </a:lnTo>
                    <a:lnTo>
                      <a:pt x="218" y="310"/>
                    </a:lnTo>
                    <a:lnTo>
                      <a:pt x="216" y="330"/>
                    </a:lnTo>
                    <a:lnTo>
                      <a:pt x="216" y="348"/>
                    </a:lnTo>
                    <a:lnTo>
                      <a:pt x="218" y="364"/>
                    </a:lnTo>
                    <a:lnTo>
                      <a:pt x="222" y="378"/>
                    </a:lnTo>
                    <a:lnTo>
                      <a:pt x="226" y="392"/>
                    </a:lnTo>
                    <a:lnTo>
                      <a:pt x="232" y="406"/>
                    </a:lnTo>
                    <a:lnTo>
                      <a:pt x="242" y="420"/>
                    </a:lnTo>
                    <a:lnTo>
                      <a:pt x="252" y="436"/>
                    </a:lnTo>
                    <a:lnTo>
                      <a:pt x="392" y="606"/>
                    </a:lnTo>
                    <a:lnTo>
                      <a:pt x="426" y="282"/>
                    </a:lnTo>
                    <a:lnTo>
                      <a:pt x="522" y="294"/>
                    </a:lnTo>
                    <a:lnTo>
                      <a:pt x="348" y="74"/>
                    </a:lnTo>
                    <a:close/>
                    <a:moveTo>
                      <a:pt x="778" y="556"/>
                    </a:moveTo>
                    <a:lnTo>
                      <a:pt x="450" y="520"/>
                    </a:lnTo>
                    <a:lnTo>
                      <a:pt x="446" y="560"/>
                    </a:lnTo>
                    <a:lnTo>
                      <a:pt x="444" y="602"/>
                    </a:lnTo>
                    <a:lnTo>
                      <a:pt x="444" y="620"/>
                    </a:lnTo>
                    <a:lnTo>
                      <a:pt x="446" y="638"/>
                    </a:lnTo>
                    <a:lnTo>
                      <a:pt x="448" y="652"/>
                    </a:lnTo>
                    <a:lnTo>
                      <a:pt x="452" y="666"/>
                    </a:lnTo>
                    <a:lnTo>
                      <a:pt x="458" y="678"/>
                    </a:lnTo>
                    <a:lnTo>
                      <a:pt x="464" y="688"/>
                    </a:lnTo>
                    <a:lnTo>
                      <a:pt x="470" y="698"/>
                    </a:lnTo>
                    <a:lnTo>
                      <a:pt x="480" y="706"/>
                    </a:lnTo>
                    <a:lnTo>
                      <a:pt x="490" y="714"/>
                    </a:lnTo>
                    <a:lnTo>
                      <a:pt x="502" y="720"/>
                    </a:lnTo>
                    <a:lnTo>
                      <a:pt x="516" y="726"/>
                    </a:lnTo>
                    <a:lnTo>
                      <a:pt x="532" y="730"/>
                    </a:lnTo>
                    <a:lnTo>
                      <a:pt x="548" y="734"/>
                    </a:lnTo>
                    <a:lnTo>
                      <a:pt x="566" y="736"/>
                    </a:lnTo>
                    <a:lnTo>
                      <a:pt x="756" y="758"/>
                    </a:lnTo>
                    <a:lnTo>
                      <a:pt x="666" y="646"/>
                    </a:lnTo>
                    <a:lnTo>
                      <a:pt x="778" y="556"/>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27" name="Freeform 333">
                <a:extLst>
                  <a:ext uri="{FF2B5EF4-FFF2-40B4-BE49-F238E27FC236}">
                    <a16:creationId xmlns:a16="http://schemas.microsoft.com/office/drawing/2014/main" id="{5F8E85BE-6F08-4C0F-9736-9FFEF4C06C03}"/>
                  </a:ext>
                </a:extLst>
              </p:cNvPr>
              <p:cNvSpPr>
                <a:spLocks noEditPoints="1"/>
              </p:cNvSpPr>
              <p:nvPr/>
            </p:nvSpPr>
            <p:spPr bwMode="auto">
              <a:xfrm>
                <a:off x="2374" y="1440"/>
                <a:ext cx="962" cy="560"/>
              </a:xfrm>
              <a:custGeom>
                <a:avLst/>
                <a:gdLst>
                  <a:gd name="T0" fmla="*/ 506 w 962"/>
                  <a:gd name="T1" fmla="*/ 458 h 560"/>
                  <a:gd name="T2" fmla="*/ 532 w 962"/>
                  <a:gd name="T3" fmla="*/ 242 h 560"/>
                  <a:gd name="T4" fmla="*/ 214 w 962"/>
                  <a:gd name="T5" fmla="*/ 346 h 560"/>
                  <a:gd name="T6" fmla="*/ 192 w 962"/>
                  <a:gd name="T7" fmla="*/ 154 h 560"/>
                  <a:gd name="T8" fmla="*/ 224 w 962"/>
                  <a:gd name="T9" fmla="*/ 124 h 560"/>
                  <a:gd name="T10" fmla="*/ 276 w 962"/>
                  <a:gd name="T11" fmla="*/ 82 h 560"/>
                  <a:gd name="T12" fmla="*/ 298 w 962"/>
                  <a:gd name="T13" fmla="*/ 70 h 560"/>
                  <a:gd name="T14" fmla="*/ 352 w 962"/>
                  <a:gd name="T15" fmla="*/ 58 h 560"/>
                  <a:gd name="T16" fmla="*/ 432 w 962"/>
                  <a:gd name="T17" fmla="*/ 54 h 560"/>
                  <a:gd name="T18" fmla="*/ 662 w 962"/>
                  <a:gd name="T19" fmla="*/ 54 h 560"/>
                  <a:gd name="T20" fmla="*/ 720 w 962"/>
                  <a:gd name="T21" fmla="*/ 56 h 560"/>
                  <a:gd name="T22" fmla="*/ 762 w 962"/>
                  <a:gd name="T23" fmla="*/ 64 h 560"/>
                  <a:gd name="T24" fmla="*/ 780 w 962"/>
                  <a:gd name="T25" fmla="*/ 72 h 560"/>
                  <a:gd name="T26" fmla="*/ 814 w 962"/>
                  <a:gd name="T27" fmla="*/ 94 h 560"/>
                  <a:gd name="T28" fmla="*/ 842 w 962"/>
                  <a:gd name="T29" fmla="*/ 122 h 560"/>
                  <a:gd name="T30" fmla="*/ 962 w 962"/>
                  <a:gd name="T31" fmla="*/ 456 h 560"/>
                  <a:gd name="T32" fmla="*/ 910 w 962"/>
                  <a:gd name="T33" fmla="*/ 124 h 560"/>
                  <a:gd name="T34" fmla="*/ 806 w 962"/>
                  <a:gd name="T35" fmla="*/ 156 h 560"/>
                  <a:gd name="T36" fmla="*/ 792 w 962"/>
                  <a:gd name="T37" fmla="*/ 142 h 560"/>
                  <a:gd name="T38" fmla="*/ 764 w 962"/>
                  <a:gd name="T39" fmla="*/ 122 h 560"/>
                  <a:gd name="T40" fmla="*/ 750 w 962"/>
                  <a:gd name="T41" fmla="*/ 116 h 560"/>
                  <a:gd name="T42" fmla="*/ 722 w 962"/>
                  <a:gd name="T43" fmla="*/ 108 h 560"/>
                  <a:gd name="T44" fmla="*/ 686 w 962"/>
                  <a:gd name="T45" fmla="*/ 104 h 560"/>
                  <a:gd name="T46" fmla="*/ 698 w 962"/>
                  <a:gd name="T47" fmla="*/ 336 h 560"/>
                  <a:gd name="T48" fmla="*/ 910 w 962"/>
                  <a:gd name="T49" fmla="*/ 404 h 560"/>
                  <a:gd name="T50" fmla="*/ 496 w 962"/>
                  <a:gd name="T51" fmla="*/ 206 h 560"/>
                  <a:gd name="T52" fmla="*/ 468 w 962"/>
                  <a:gd name="T53" fmla="*/ 178 h 560"/>
                  <a:gd name="T54" fmla="*/ 422 w 962"/>
                  <a:gd name="T55" fmla="*/ 138 h 560"/>
                  <a:gd name="T56" fmla="*/ 394 w 962"/>
                  <a:gd name="T57" fmla="*/ 122 h 560"/>
                  <a:gd name="T58" fmla="*/ 370 w 962"/>
                  <a:gd name="T59" fmla="*/ 112 h 560"/>
                  <a:gd name="T60" fmla="*/ 358 w 962"/>
                  <a:gd name="T61" fmla="*/ 110 h 560"/>
                  <a:gd name="T62" fmla="*/ 332 w 962"/>
                  <a:gd name="T63" fmla="*/ 112 h 560"/>
                  <a:gd name="T64" fmla="*/ 308 w 962"/>
                  <a:gd name="T65" fmla="*/ 122 h 560"/>
                  <a:gd name="T66" fmla="*/ 282 w 962"/>
                  <a:gd name="T67" fmla="*/ 138 h 560"/>
                  <a:gd name="T68" fmla="*/ 256 w 962"/>
                  <a:gd name="T69" fmla="*/ 162 h 560"/>
                  <a:gd name="T70" fmla="*/ 264 w 962"/>
                  <a:gd name="T71" fmla="*/ 296 h 56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962" h="560">
                    <a:moveTo>
                      <a:pt x="962" y="456"/>
                    </a:moveTo>
                    <a:lnTo>
                      <a:pt x="506" y="458"/>
                    </a:lnTo>
                    <a:lnTo>
                      <a:pt x="626" y="336"/>
                    </a:lnTo>
                    <a:lnTo>
                      <a:pt x="532" y="242"/>
                    </a:lnTo>
                    <a:lnTo>
                      <a:pt x="214" y="560"/>
                    </a:lnTo>
                    <a:lnTo>
                      <a:pt x="214" y="346"/>
                    </a:lnTo>
                    <a:lnTo>
                      <a:pt x="0" y="346"/>
                    </a:lnTo>
                    <a:lnTo>
                      <a:pt x="192" y="154"/>
                    </a:lnTo>
                    <a:lnTo>
                      <a:pt x="224" y="124"/>
                    </a:lnTo>
                    <a:lnTo>
                      <a:pt x="252" y="100"/>
                    </a:lnTo>
                    <a:lnTo>
                      <a:pt x="276" y="82"/>
                    </a:lnTo>
                    <a:lnTo>
                      <a:pt x="298" y="70"/>
                    </a:lnTo>
                    <a:lnTo>
                      <a:pt x="322" y="64"/>
                    </a:lnTo>
                    <a:lnTo>
                      <a:pt x="352" y="58"/>
                    </a:lnTo>
                    <a:lnTo>
                      <a:pt x="388" y="56"/>
                    </a:lnTo>
                    <a:lnTo>
                      <a:pt x="432" y="54"/>
                    </a:lnTo>
                    <a:lnTo>
                      <a:pt x="662" y="54"/>
                    </a:lnTo>
                    <a:lnTo>
                      <a:pt x="694" y="54"/>
                    </a:lnTo>
                    <a:lnTo>
                      <a:pt x="720" y="56"/>
                    </a:lnTo>
                    <a:lnTo>
                      <a:pt x="744" y="60"/>
                    </a:lnTo>
                    <a:lnTo>
                      <a:pt x="762" y="64"/>
                    </a:lnTo>
                    <a:lnTo>
                      <a:pt x="780" y="72"/>
                    </a:lnTo>
                    <a:lnTo>
                      <a:pt x="796" y="82"/>
                    </a:lnTo>
                    <a:lnTo>
                      <a:pt x="814" y="94"/>
                    </a:lnTo>
                    <a:lnTo>
                      <a:pt x="830" y="110"/>
                    </a:lnTo>
                    <a:lnTo>
                      <a:pt x="842" y="122"/>
                    </a:lnTo>
                    <a:lnTo>
                      <a:pt x="962" y="0"/>
                    </a:lnTo>
                    <a:lnTo>
                      <a:pt x="962" y="456"/>
                    </a:lnTo>
                    <a:close/>
                    <a:moveTo>
                      <a:pt x="910" y="404"/>
                    </a:moveTo>
                    <a:lnTo>
                      <a:pt x="910" y="124"/>
                    </a:lnTo>
                    <a:lnTo>
                      <a:pt x="842" y="192"/>
                    </a:lnTo>
                    <a:lnTo>
                      <a:pt x="806" y="156"/>
                    </a:lnTo>
                    <a:lnTo>
                      <a:pt x="792" y="142"/>
                    </a:lnTo>
                    <a:lnTo>
                      <a:pt x="778" y="132"/>
                    </a:lnTo>
                    <a:lnTo>
                      <a:pt x="764" y="122"/>
                    </a:lnTo>
                    <a:lnTo>
                      <a:pt x="750" y="116"/>
                    </a:lnTo>
                    <a:lnTo>
                      <a:pt x="736" y="110"/>
                    </a:lnTo>
                    <a:lnTo>
                      <a:pt x="722" y="108"/>
                    </a:lnTo>
                    <a:lnTo>
                      <a:pt x="706" y="106"/>
                    </a:lnTo>
                    <a:lnTo>
                      <a:pt x="686" y="104"/>
                    </a:lnTo>
                    <a:lnTo>
                      <a:pt x="468" y="106"/>
                    </a:lnTo>
                    <a:lnTo>
                      <a:pt x="698" y="336"/>
                    </a:lnTo>
                    <a:lnTo>
                      <a:pt x="630" y="404"/>
                    </a:lnTo>
                    <a:lnTo>
                      <a:pt x="910" y="404"/>
                    </a:lnTo>
                    <a:close/>
                    <a:moveTo>
                      <a:pt x="264" y="440"/>
                    </a:moveTo>
                    <a:lnTo>
                      <a:pt x="496" y="206"/>
                    </a:lnTo>
                    <a:lnTo>
                      <a:pt x="468" y="178"/>
                    </a:lnTo>
                    <a:lnTo>
                      <a:pt x="438" y="150"/>
                    </a:lnTo>
                    <a:lnTo>
                      <a:pt x="422" y="138"/>
                    </a:lnTo>
                    <a:lnTo>
                      <a:pt x="408" y="130"/>
                    </a:lnTo>
                    <a:lnTo>
                      <a:pt x="394" y="122"/>
                    </a:lnTo>
                    <a:lnTo>
                      <a:pt x="382" y="116"/>
                    </a:lnTo>
                    <a:lnTo>
                      <a:pt x="370" y="112"/>
                    </a:lnTo>
                    <a:lnTo>
                      <a:pt x="358" y="110"/>
                    </a:lnTo>
                    <a:lnTo>
                      <a:pt x="346" y="110"/>
                    </a:lnTo>
                    <a:lnTo>
                      <a:pt x="332" y="112"/>
                    </a:lnTo>
                    <a:lnTo>
                      <a:pt x="320" y="116"/>
                    </a:lnTo>
                    <a:lnTo>
                      <a:pt x="308" y="122"/>
                    </a:lnTo>
                    <a:lnTo>
                      <a:pt x="296" y="128"/>
                    </a:lnTo>
                    <a:lnTo>
                      <a:pt x="282" y="138"/>
                    </a:lnTo>
                    <a:lnTo>
                      <a:pt x="268" y="148"/>
                    </a:lnTo>
                    <a:lnTo>
                      <a:pt x="256" y="162"/>
                    </a:lnTo>
                    <a:lnTo>
                      <a:pt x="120" y="296"/>
                    </a:lnTo>
                    <a:lnTo>
                      <a:pt x="264" y="296"/>
                    </a:lnTo>
                    <a:lnTo>
                      <a:pt x="264" y="44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28" name="Freeform 334">
                <a:extLst>
                  <a:ext uri="{FF2B5EF4-FFF2-40B4-BE49-F238E27FC236}">
                    <a16:creationId xmlns:a16="http://schemas.microsoft.com/office/drawing/2014/main" id="{F3F85C87-C36D-45E3-B093-BA011443B034}"/>
                  </a:ext>
                </a:extLst>
              </p:cNvPr>
              <p:cNvSpPr>
                <a:spLocks noEditPoints="1"/>
              </p:cNvSpPr>
              <p:nvPr/>
            </p:nvSpPr>
            <p:spPr bwMode="auto">
              <a:xfrm>
                <a:off x="2996" y="1872"/>
                <a:ext cx="664" cy="1008"/>
              </a:xfrm>
              <a:custGeom>
                <a:avLst/>
                <a:gdLst>
                  <a:gd name="T0" fmla="*/ 224 w 664"/>
                  <a:gd name="T1" fmla="*/ 386 h 1008"/>
                  <a:gd name="T2" fmla="*/ 400 w 664"/>
                  <a:gd name="T3" fmla="*/ 514 h 1008"/>
                  <a:gd name="T4" fmla="*/ 466 w 664"/>
                  <a:gd name="T5" fmla="*/ 188 h 1008"/>
                  <a:gd name="T6" fmla="*/ 644 w 664"/>
                  <a:gd name="T7" fmla="*/ 262 h 1008"/>
                  <a:gd name="T8" fmla="*/ 654 w 664"/>
                  <a:gd name="T9" fmla="*/ 304 h 1008"/>
                  <a:gd name="T10" fmla="*/ 664 w 664"/>
                  <a:gd name="T11" fmla="*/ 372 h 1008"/>
                  <a:gd name="T12" fmla="*/ 664 w 664"/>
                  <a:gd name="T13" fmla="*/ 396 h 1008"/>
                  <a:gd name="T14" fmla="*/ 648 w 664"/>
                  <a:gd name="T15" fmla="*/ 448 h 1008"/>
                  <a:gd name="T16" fmla="*/ 612 w 664"/>
                  <a:gd name="T17" fmla="*/ 520 h 1008"/>
                  <a:gd name="T18" fmla="*/ 498 w 664"/>
                  <a:gd name="T19" fmla="*/ 720 h 1008"/>
                  <a:gd name="T20" fmla="*/ 466 w 664"/>
                  <a:gd name="T21" fmla="*/ 770 h 1008"/>
                  <a:gd name="T22" fmla="*/ 438 w 664"/>
                  <a:gd name="T23" fmla="*/ 802 h 1008"/>
                  <a:gd name="T24" fmla="*/ 424 w 664"/>
                  <a:gd name="T25" fmla="*/ 814 h 1008"/>
                  <a:gd name="T26" fmla="*/ 388 w 664"/>
                  <a:gd name="T27" fmla="*/ 832 h 1008"/>
                  <a:gd name="T28" fmla="*/ 350 w 664"/>
                  <a:gd name="T29" fmla="*/ 844 h 1008"/>
                  <a:gd name="T30" fmla="*/ 0 w 664"/>
                  <a:gd name="T31" fmla="*/ 782 h 1008"/>
                  <a:gd name="T32" fmla="*/ 314 w 664"/>
                  <a:gd name="T33" fmla="*/ 900 h 1008"/>
                  <a:gd name="T34" fmla="*/ 338 w 664"/>
                  <a:gd name="T35" fmla="*/ 794 h 1008"/>
                  <a:gd name="T36" fmla="*/ 358 w 664"/>
                  <a:gd name="T37" fmla="*/ 788 h 1008"/>
                  <a:gd name="T38" fmla="*/ 388 w 664"/>
                  <a:gd name="T39" fmla="*/ 774 h 1008"/>
                  <a:gd name="T40" fmla="*/ 400 w 664"/>
                  <a:gd name="T41" fmla="*/ 766 h 1008"/>
                  <a:gd name="T42" fmla="*/ 422 w 664"/>
                  <a:gd name="T43" fmla="*/ 746 h 1008"/>
                  <a:gd name="T44" fmla="*/ 442 w 664"/>
                  <a:gd name="T45" fmla="*/ 716 h 1008"/>
                  <a:gd name="T46" fmla="*/ 236 w 664"/>
                  <a:gd name="T47" fmla="*/ 612 h 1008"/>
                  <a:gd name="T48" fmla="*/ 72 w 664"/>
                  <a:gd name="T49" fmla="*/ 762 h 1008"/>
                  <a:gd name="T50" fmla="*/ 448 w 664"/>
                  <a:gd name="T51" fmla="*/ 502 h 1008"/>
                  <a:gd name="T52" fmla="*/ 486 w 664"/>
                  <a:gd name="T53" fmla="*/ 490 h 1008"/>
                  <a:gd name="T54" fmla="*/ 542 w 664"/>
                  <a:gd name="T55" fmla="*/ 470 h 1008"/>
                  <a:gd name="T56" fmla="*/ 572 w 664"/>
                  <a:gd name="T57" fmla="*/ 454 h 1008"/>
                  <a:gd name="T58" fmla="*/ 592 w 664"/>
                  <a:gd name="T59" fmla="*/ 436 h 1008"/>
                  <a:gd name="T60" fmla="*/ 600 w 664"/>
                  <a:gd name="T61" fmla="*/ 428 h 1008"/>
                  <a:gd name="T62" fmla="*/ 610 w 664"/>
                  <a:gd name="T63" fmla="*/ 406 h 1008"/>
                  <a:gd name="T64" fmla="*/ 614 w 664"/>
                  <a:gd name="T65" fmla="*/ 380 h 1008"/>
                  <a:gd name="T66" fmla="*/ 612 w 664"/>
                  <a:gd name="T67" fmla="*/ 348 h 1008"/>
                  <a:gd name="T68" fmla="*/ 606 w 664"/>
                  <a:gd name="T69" fmla="*/ 314 h 1008"/>
                  <a:gd name="T70" fmla="*/ 484 w 664"/>
                  <a:gd name="T71" fmla="*/ 254 h 100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64" h="1008">
                    <a:moveTo>
                      <a:pt x="0" y="782"/>
                    </a:moveTo>
                    <a:lnTo>
                      <a:pt x="224" y="386"/>
                    </a:lnTo>
                    <a:lnTo>
                      <a:pt x="270" y="550"/>
                    </a:lnTo>
                    <a:lnTo>
                      <a:pt x="400" y="514"/>
                    </a:lnTo>
                    <a:lnTo>
                      <a:pt x="280" y="80"/>
                    </a:lnTo>
                    <a:lnTo>
                      <a:pt x="466" y="188"/>
                    </a:lnTo>
                    <a:lnTo>
                      <a:pt x="572" y="0"/>
                    </a:lnTo>
                    <a:lnTo>
                      <a:pt x="644" y="262"/>
                    </a:lnTo>
                    <a:lnTo>
                      <a:pt x="654" y="304"/>
                    </a:lnTo>
                    <a:lnTo>
                      <a:pt x="660" y="342"/>
                    </a:lnTo>
                    <a:lnTo>
                      <a:pt x="664" y="372"/>
                    </a:lnTo>
                    <a:lnTo>
                      <a:pt x="664" y="396"/>
                    </a:lnTo>
                    <a:lnTo>
                      <a:pt x="658" y="420"/>
                    </a:lnTo>
                    <a:lnTo>
                      <a:pt x="648" y="448"/>
                    </a:lnTo>
                    <a:lnTo>
                      <a:pt x="632" y="482"/>
                    </a:lnTo>
                    <a:lnTo>
                      <a:pt x="612" y="520"/>
                    </a:lnTo>
                    <a:lnTo>
                      <a:pt x="498" y="720"/>
                    </a:lnTo>
                    <a:lnTo>
                      <a:pt x="482" y="748"/>
                    </a:lnTo>
                    <a:lnTo>
                      <a:pt x="466" y="770"/>
                    </a:lnTo>
                    <a:lnTo>
                      <a:pt x="452" y="788"/>
                    </a:lnTo>
                    <a:lnTo>
                      <a:pt x="438" y="802"/>
                    </a:lnTo>
                    <a:lnTo>
                      <a:pt x="424" y="814"/>
                    </a:lnTo>
                    <a:lnTo>
                      <a:pt x="408" y="824"/>
                    </a:lnTo>
                    <a:lnTo>
                      <a:pt x="388" y="832"/>
                    </a:lnTo>
                    <a:lnTo>
                      <a:pt x="366" y="840"/>
                    </a:lnTo>
                    <a:lnTo>
                      <a:pt x="350" y="844"/>
                    </a:lnTo>
                    <a:lnTo>
                      <a:pt x="396" y="1008"/>
                    </a:lnTo>
                    <a:lnTo>
                      <a:pt x="0" y="782"/>
                    </a:lnTo>
                    <a:close/>
                    <a:moveTo>
                      <a:pt x="72" y="762"/>
                    </a:moveTo>
                    <a:lnTo>
                      <a:pt x="314" y="900"/>
                    </a:lnTo>
                    <a:lnTo>
                      <a:pt x="290" y="808"/>
                    </a:lnTo>
                    <a:lnTo>
                      <a:pt x="338" y="794"/>
                    </a:lnTo>
                    <a:lnTo>
                      <a:pt x="358" y="788"/>
                    </a:lnTo>
                    <a:lnTo>
                      <a:pt x="374" y="782"/>
                    </a:lnTo>
                    <a:lnTo>
                      <a:pt x="388" y="774"/>
                    </a:lnTo>
                    <a:lnTo>
                      <a:pt x="400" y="766"/>
                    </a:lnTo>
                    <a:lnTo>
                      <a:pt x="412" y="758"/>
                    </a:lnTo>
                    <a:lnTo>
                      <a:pt x="422" y="746"/>
                    </a:lnTo>
                    <a:lnTo>
                      <a:pt x="432" y="732"/>
                    </a:lnTo>
                    <a:lnTo>
                      <a:pt x="442" y="716"/>
                    </a:lnTo>
                    <a:lnTo>
                      <a:pt x="548" y="526"/>
                    </a:lnTo>
                    <a:lnTo>
                      <a:pt x="236" y="612"/>
                    </a:lnTo>
                    <a:lnTo>
                      <a:pt x="210" y="518"/>
                    </a:lnTo>
                    <a:lnTo>
                      <a:pt x="72" y="762"/>
                    </a:lnTo>
                    <a:close/>
                    <a:moveTo>
                      <a:pt x="360" y="184"/>
                    </a:moveTo>
                    <a:lnTo>
                      <a:pt x="448" y="502"/>
                    </a:lnTo>
                    <a:lnTo>
                      <a:pt x="486" y="490"/>
                    </a:lnTo>
                    <a:lnTo>
                      <a:pt x="526" y="478"/>
                    </a:lnTo>
                    <a:lnTo>
                      <a:pt x="542" y="470"/>
                    </a:lnTo>
                    <a:lnTo>
                      <a:pt x="558" y="462"/>
                    </a:lnTo>
                    <a:lnTo>
                      <a:pt x="572" y="454"/>
                    </a:lnTo>
                    <a:lnTo>
                      <a:pt x="582" y="446"/>
                    </a:lnTo>
                    <a:lnTo>
                      <a:pt x="592" y="436"/>
                    </a:lnTo>
                    <a:lnTo>
                      <a:pt x="600" y="428"/>
                    </a:lnTo>
                    <a:lnTo>
                      <a:pt x="606" y="416"/>
                    </a:lnTo>
                    <a:lnTo>
                      <a:pt x="610" y="406"/>
                    </a:lnTo>
                    <a:lnTo>
                      <a:pt x="612" y="392"/>
                    </a:lnTo>
                    <a:lnTo>
                      <a:pt x="614" y="380"/>
                    </a:lnTo>
                    <a:lnTo>
                      <a:pt x="614" y="364"/>
                    </a:lnTo>
                    <a:lnTo>
                      <a:pt x="612" y="348"/>
                    </a:lnTo>
                    <a:lnTo>
                      <a:pt x="610" y="332"/>
                    </a:lnTo>
                    <a:lnTo>
                      <a:pt x="606" y="314"/>
                    </a:lnTo>
                    <a:lnTo>
                      <a:pt x="554" y="130"/>
                    </a:lnTo>
                    <a:lnTo>
                      <a:pt x="484" y="254"/>
                    </a:lnTo>
                    <a:lnTo>
                      <a:pt x="360" y="184"/>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grpSp>
      </p:grpSp>
    </p:spTree>
    <p:extLst>
      <p:ext uri="{BB962C8B-B14F-4D97-AF65-F5344CB8AC3E}">
        <p14:creationId xmlns:p14="http://schemas.microsoft.com/office/powerpoint/2010/main" val="65111462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0-#ppt_w/2"/>
                                          </p:val>
                                        </p:tav>
                                        <p:tav tm="100000">
                                          <p:val>
                                            <p:strVal val="#ppt_x"/>
                                          </p:val>
                                        </p:tav>
                                      </p:tavLst>
                                    </p:anim>
                                    <p:anim calcmode="lin" valueType="num">
                                      <p:cBhvr additive="base">
                                        <p:cTn id="17" dur="500" fill="hold"/>
                                        <p:tgtEl>
                                          <p:spTgt spid="9"/>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1+#ppt_w/2"/>
                                          </p:val>
                                        </p:tav>
                                        <p:tav tm="100000">
                                          <p:val>
                                            <p:strVal val="#ppt_x"/>
                                          </p:val>
                                        </p:tav>
                                      </p:tavLst>
                                    </p:anim>
                                    <p:anim calcmode="lin" valueType="num">
                                      <p:cBhvr additive="base">
                                        <p:cTn id="22" dur="500" fill="hold"/>
                                        <p:tgtEl>
                                          <p:spTgt spid="5"/>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1+#ppt_w/2"/>
                                          </p:val>
                                        </p:tav>
                                        <p:tav tm="100000">
                                          <p:val>
                                            <p:strVal val="#ppt_x"/>
                                          </p:val>
                                        </p:tav>
                                      </p:tavLst>
                                    </p:anim>
                                    <p:anim calcmode="lin" valueType="num">
                                      <p:cBhvr additive="base">
                                        <p:cTn id="27" dur="500" fill="hold"/>
                                        <p:tgtEl>
                                          <p:spTgt spid="6"/>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42" presetClass="entr" presetSubtype="0"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0FC0F70-AC76-4EA2-86EB-0B407A4ACBB5}"/>
              </a:ext>
            </a:extLst>
          </p:cNvPr>
          <p:cNvGrpSpPr/>
          <p:nvPr/>
        </p:nvGrpSpPr>
        <p:grpSpPr>
          <a:xfrm>
            <a:off x="0" y="170822"/>
            <a:ext cx="12190413" cy="759904"/>
            <a:chOff x="0" y="616409"/>
            <a:chExt cx="12190413" cy="759904"/>
          </a:xfrm>
        </p:grpSpPr>
        <p:sp>
          <p:nvSpPr>
            <p:cNvPr id="11" name="矩形 10">
              <a:extLst>
                <a:ext uri="{FF2B5EF4-FFF2-40B4-BE49-F238E27FC236}">
                  <a16:creationId xmlns:a16="http://schemas.microsoft.com/office/drawing/2014/main" id="{84C0791A-6676-4043-BBF1-DD2993D19C98}"/>
                </a:ext>
              </a:extLst>
            </p:cNvPr>
            <p:cNvSpPr/>
            <p:nvPr/>
          </p:nvSpPr>
          <p:spPr>
            <a:xfrm flipV="1">
              <a:off x="0" y="1330594"/>
              <a:ext cx="12190413" cy="45719"/>
            </a:xfrm>
            <a:prstGeom prst="rect">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a:extLst>
                <a:ext uri="{FF2B5EF4-FFF2-40B4-BE49-F238E27FC236}">
                  <a16:creationId xmlns:a16="http://schemas.microsoft.com/office/drawing/2014/main" id="{E9BB0E5B-E5F4-4490-B3C7-C915B81DF5B6}"/>
                </a:ext>
              </a:extLst>
            </p:cNvPr>
            <p:cNvSpPr txBox="1">
              <a:spLocks noChangeArrowheads="1"/>
            </p:cNvSpPr>
            <p:nvPr/>
          </p:nvSpPr>
          <p:spPr bwMode="auto">
            <a:xfrm>
              <a:off x="4467544" y="616409"/>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a:r>
                <a:rPr lang="zh-CN" altLang="en-US" sz="3600" spc="300" dirty="0">
                  <a:solidFill>
                    <a:srgbClr val="585657"/>
                  </a:solidFill>
                  <a:latin typeface="华文新魏" panose="02010800040101010101" pitchFamily="2" charset="-122"/>
                  <a:ea typeface="华文新魏" panose="02010800040101010101" pitchFamily="2" charset="-122"/>
                  <a:sym typeface="Arial" panose="020B0604020202020204" pitchFamily="34" charset="0"/>
                </a:rPr>
                <a:t>未来工作计划</a:t>
              </a:r>
            </a:p>
          </p:txBody>
        </p:sp>
      </p:grpSp>
      <p:sp>
        <p:nvSpPr>
          <p:cNvPr id="5" name="Freeform 6">
            <a:extLst>
              <a:ext uri="{FF2B5EF4-FFF2-40B4-BE49-F238E27FC236}">
                <a16:creationId xmlns:a16="http://schemas.microsoft.com/office/drawing/2014/main" id="{F7B8B9C5-0D26-4426-8448-6B0E05324727}"/>
              </a:ext>
            </a:extLst>
          </p:cNvPr>
          <p:cNvSpPr>
            <a:spLocks/>
          </p:cNvSpPr>
          <p:nvPr/>
        </p:nvSpPr>
        <p:spPr bwMode="auto">
          <a:xfrm>
            <a:off x="1604064" y="3377009"/>
            <a:ext cx="2408187" cy="1106256"/>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a:solidFill>
              <a:srgbClr val="585657"/>
            </a:solid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6" name="Text Box 10">
            <a:extLst>
              <a:ext uri="{FF2B5EF4-FFF2-40B4-BE49-F238E27FC236}">
                <a16:creationId xmlns:a16="http://schemas.microsoft.com/office/drawing/2014/main" id="{21248DBA-9795-46F4-AF95-7AD1988B02D6}"/>
              </a:ext>
            </a:extLst>
          </p:cNvPr>
          <p:cNvSpPr txBox="1">
            <a:spLocks noChangeArrowheads="1"/>
          </p:cNvSpPr>
          <p:nvPr/>
        </p:nvSpPr>
        <p:spPr bwMode="auto">
          <a:xfrm>
            <a:off x="1670468" y="3518482"/>
            <a:ext cx="2059604" cy="623248"/>
          </a:xfrm>
          <a:prstGeom prst="rect">
            <a:avLst/>
          </a:prstGeom>
          <a:noFill/>
          <a:ln w="9525">
            <a:noFill/>
            <a:miter lim="800000"/>
            <a:headEnd/>
            <a:tailEnd/>
          </a:ln>
        </p:spPr>
        <p:txBody>
          <a:bodyPr wrap="square" lIns="45720" tIns="22860" rIns="45720" bIns="22860">
            <a:spAutoFit/>
          </a:bodyPr>
          <a:lstStyle/>
          <a:p>
            <a:pPr lvl="0" algn="just">
              <a:lnSpc>
                <a:spcPts val="1500"/>
              </a:lnSpc>
            </a:pPr>
            <a:r>
              <a:rPr lang="zh-CN" altLang="en-US" sz="11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lang="en-US" altLang="zh-CN" sz="1100"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7" name="Freeform 6">
            <a:extLst>
              <a:ext uri="{FF2B5EF4-FFF2-40B4-BE49-F238E27FC236}">
                <a16:creationId xmlns:a16="http://schemas.microsoft.com/office/drawing/2014/main" id="{8F75C38D-E3A3-4CB2-B602-12AE25350740}"/>
              </a:ext>
            </a:extLst>
          </p:cNvPr>
          <p:cNvSpPr>
            <a:spLocks/>
          </p:cNvSpPr>
          <p:nvPr/>
        </p:nvSpPr>
        <p:spPr bwMode="auto">
          <a:xfrm>
            <a:off x="1604064" y="4637323"/>
            <a:ext cx="2408187" cy="1106256"/>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a:solidFill>
              <a:srgbClr val="585657"/>
            </a:solid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9" name="Text Box 10">
            <a:extLst>
              <a:ext uri="{FF2B5EF4-FFF2-40B4-BE49-F238E27FC236}">
                <a16:creationId xmlns:a16="http://schemas.microsoft.com/office/drawing/2014/main" id="{F296C5A1-74CE-495B-8F1D-90410B75AD0C}"/>
              </a:ext>
            </a:extLst>
          </p:cNvPr>
          <p:cNvSpPr txBox="1">
            <a:spLocks noChangeArrowheads="1"/>
          </p:cNvSpPr>
          <p:nvPr/>
        </p:nvSpPr>
        <p:spPr bwMode="auto">
          <a:xfrm>
            <a:off x="1670468" y="4778796"/>
            <a:ext cx="2059604" cy="623248"/>
          </a:xfrm>
          <a:prstGeom prst="rect">
            <a:avLst/>
          </a:prstGeom>
          <a:noFill/>
          <a:ln w="9525">
            <a:noFill/>
            <a:miter lim="800000"/>
            <a:headEnd/>
            <a:tailEnd/>
          </a:ln>
        </p:spPr>
        <p:txBody>
          <a:bodyPr wrap="square" lIns="45720" tIns="22860" rIns="45720" bIns="22860">
            <a:spAutoFit/>
          </a:bodyPr>
          <a:lstStyle/>
          <a:p>
            <a:pPr lvl="0" algn="just">
              <a:lnSpc>
                <a:spcPts val="1500"/>
              </a:lnSpc>
            </a:pPr>
            <a:r>
              <a:rPr lang="zh-CN" altLang="en-US" sz="11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lang="en-US" altLang="zh-CN" sz="1100"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10" name="Freeform 6">
            <a:extLst>
              <a:ext uri="{FF2B5EF4-FFF2-40B4-BE49-F238E27FC236}">
                <a16:creationId xmlns:a16="http://schemas.microsoft.com/office/drawing/2014/main" id="{0A2E3128-EFAE-4EE6-B514-9A15BACF31C0}"/>
              </a:ext>
            </a:extLst>
          </p:cNvPr>
          <p:cNvSpPr>
            <a:spLocks/>
          </p:cNvSpPr>
          <p:nvPr/>
        </p:nvSpPr>
        <p:spPr bwMode="auto">
          <a:xfrm flipH="1">
            <a:off x="8306321" y="3464155"/>
            <a:ext cx="2408187" cy="1106256"/>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a:solidFill>
              <a:srgbClr val="585657"/>
            </a:solid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13" name="Text Box 10">
            <a:extLst>
              <a:ext uri="{FF2B5EF4-FFF2-40B4-BE49-F238E27FC236}">
                <a16:creationId xmlns:a16="http://schemas.microsoft.com/office/drawing/2014/main" id="{111B9741-D672-4E9F-A075-B0D38331235C}"/>
              </a:ext>
            </a:extLst>
          </p:cNvPr>
          <p:cNvSpPr txBox="1">
            <a:spLocks noChangeArrowheads="1"/>
          </p:cNvSpPr>
          <p:nvPr/>
        </p:nvSpPr>
        <p:spPr bwMode="auto">
          <a:xfrm>
            <a:off x="8578893" y="3616780"/>
            <a:ext cx="2059604" cy="623248"/>
          </a:xfrm>
          <a:prstGeom prst="rect">
            <a:avLst/>
          </a:prstGeom>
          <a:noFill/>
          <a:ln w="9525">
            <a:noFill/>
            <a:miter lim="800000"/>
            <a:headEnd/>
            <a:tailEnd/>
          </a:ln>
        </p:spPr>
        <p:txBody>
          <a:bodyPr wrap="square" lIns="45720" tIns="22860" rIns="45720" bIns="22860">
            <a:spAutoFit/>
          </a:bodyPr>
          <a:lstStyle/>
          <a:p>
            <a:pPr lvl="0" algn="just">
              <a:lnSpc>
                <a:spcPts val="1500"/>
              </a:lnSpc>
            </a:pPr>
            <a:r>
              <a:rPr lang="zh-CN" altLang="en-US" sz="11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lang="en-US" altLang="zh-CN" sz="1100"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14" name="Freeform 6">
            <a:extLst>
              <a:ext uri="{FF2B5EF4-FFF2-40B4-BE49-F238E27FC236}">
                <a16:creationId xmlns:a16="http://schemas.microsoft.com/office/drawing/2014/main" id="{C4FBBDEF-FBE2-48DB-957F-90D410AE5EC3}"/>
              </a:ext>
            </a:extLst>
          </p:cNvPr>
          <p:cNvSpPr>
            <a:spLocks/>
          </p:cNvSpPr>
          <p:nvPr/>
        </p:nvSpPr>
        <p:spPr bwMode="auto">
          <a:xfrm flipH="1">
            <a:off x="8298216" y="4693033"/>
            <a:ext cx="2408187" cy="1106256"/>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a:solidFill>
              <a:srgbClr val="585657"/>
            </a:solid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15" name="Text Box 10">
            <a:extLst>
              <a:ext uri="{FF2B5EF4-FFF2-40B4-BE49-F238E27FC236}">
                <a16:creationId xmlns:a16="http://schemas.microsoft.com/office/drawing/2014/main" id="{846992EF-83BD-43F6-BF2D-B25B636426BC}"/>
              </a:ext>
            </a:extLst>
          </p:cNvPr>
          <p:cNvSpPr txBox="1">
            <a:spLocks noChangeArrowheads="1"/>
          </p:cNvSpPr>
          <p:nvPr/>
        </p:nvSpPr>
        <p:spPr bwMode="auto">
          <a:xfrm>
            <a:off x="8570788" y="4845658"/>
            <a:ext cx="2059604" cy="623248"/>
          </a:xfrm>
          <a:prstGeom prst="rect">
            <a:avLst/>
          </a:prstGeom>
          <a:noFill/>
          <a:ln w="9525">
            <a:noFill/>
            <a:miter lim="800000"/>
            <a:headEnd/>
            <a:tailEnd/>
          </a:ln>
        </p:spPr>
        <p:txBody>
          <a:bodyPr wrap="square" lIns="45720" tIns="22860" rIns="45720" bIns="22860">
            <a:spAutoFit/>
          </a:bodyPr>
          <a:lstStyle/>
          <a:p>
            <a:pPr lvl="0" algn="just">
              <a:lnSpc>
                <a:spcPts val="1500"/>
              </a:lnSpc>
            </a:pPr>
            <a:r>
              <a:rPr lang="zh-CN" altLang="en-US" sz="11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lang="en-US" altLang="zh-CN" sz="1100" dirty="0">
              <a:solidFill>
                <a:srgbClr val="FFFFFF">
                  <a:lumMod val="50000"/>
                </a:srgbClr>
              </a:solidFill>
              <a:latin typeface="微软雅黑" panose="020B0503020204020204" pitchFamily="34" charset="-122"/>
              <a:ea typeface="微软雅黑" panose="020B0503020204020204" pitchFamily="34" charset="-122"/>
            </a:endParaRPr>
          </a:p>
        </p:txBody>
      </p:sp>
      <p:grpSp>
        <p:nvGrpSpPr>
          <p:cNvPr id="16" name="组合 15">
            <a:extLst>
              <a:ext uri="{FF2B5EF4-FFF2-40B4-BE49-F238E27FC236}">
                <a16:creationId xmlns:a16="http://schemas.microsoft.com/office/drawing/2014/main" id="{740DB386-772A-4D3C-B030-AAFDF4B59B0E}"/>
              </a:ext>
            </a:extLst>
          </p:cNvPr>
          <p:cNvGrpSpPr/>
          <p:nvPr/>
        </p:nvGrpSpPr>
        <p:grpSpPr>
          <a:xfrm>
            <a:off x="4372273" y="2195757"/>
            <a:ext cx="3696240" cy="3604722"/>
            <a:chOff x="4452938" y="2259013"/>
            <a:chExt cx="3462337" cy="3376612"/>
          </a:xfrm>
          <a:solidFill>
            <a:srgbClr val="585657"/>
          </a:solidFill>
        </p:grpSpPr>
        <p:grpSp>
          <p:nvGrpSpPr>
            <p:cNvPr id="17" name="Group 5">
              <a:extLst>
                <a:ext uri="{FF2B5EF4-FFF2-40B4-BE49-F238E27FC236}">
                  <a16:creationId xmlns:a16="http://schemas.microsoft.com/office/drawing/2014/main" id="{04A4A279-41F0-45BA-BE13-FCB07FA9E3E3}"/>
                </a:ext>
              </a:extLst>
            </p:cNvPr>
            <p:cNvGrpSpPr>
              <a:grpSpLocks/>
            </p:cNvGrpSpPr>
            <p:nvPr/>
          </p:nvGrpSpPr>
          <p:grpSpPr bwMode="auto">
            <a:xfrm>
              <a:off x="4452938" y="2259013"/>
              <a:ext cx="3462337" cy="3376612"/>
              <a:chOff x="0" y="0"/>
              <a:chExt cx="7716441" cy="7523163"/>
            </a:xfrm>
            <a:grpFill/>
          </p:grpSpPr>
          <p:sp>
            <p:nvSpPr>
              <p:cNvPr id="25" name="AutoShape 6">
                <a:extLst>
                  <a:ext uri="{FF2B5EF4-FFF2-40B4-BE49-F238E27FC236}">
                    <a16:creationId xmlns:a16="http://schemas.microsoft.com/office/drawing/2014/main" id="{0F40C5B4-5B37-4D81-A460-6F3AEC682AF1}"/>
                  </a:ext>
                </a:extLst>
              </p:cNvPr>
              <p:cNvSpPr>
                <a:spLocks noChangeArrowheads="1"/>
              </p:cNvSpPr>
              <p:nvPr/>
            </p:nvSpPr>
            <p:spPr bwMode="auto">
              <a:xfrm>
                <a:off x="3855839" y="0"/>
                <a:ext cx="3117690" cy="2341563"/>
              </a:xfrm>
              <a:custGeom>
                <a:avLst/>
                <a:gdLst>
                  <a:gd name="T0" fmla="*/ 333275 w 21600"/>
                  <a:gd name="T1" fmla="*/ 0 h 21600"/>
                  <a:gd name="T2" fmla="*/ 0 w 21600"/>
                  <a:gd name="T3" fmla="*/ 117512 h 21600"/>
                  <a:gd name="T4" fmla="*/ 3770817 w 21600"/>
                  <a:gd name="T5" fmla="*/ 139305762 h 21600"/>
                  <a:gd name="T6" fmla="*/ 308562254 w 21600"/>
                  <a:gd name="T7" fmla="*/ 253827055 h 21600"/>
                  <a:gd name="T8" fmla="*/ 449978796 w 21600"/>
                  <a:gd name="T9" fmla="*/ 163255940 h 21600"/>
                  <a:gd name="T10" fmla="*/ 333275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6" y="0"/>
                    </a:moveTo>
                    <a:lnTo>
                      <a:pt x="0" y="10"/>
                    </a:lnTo>
                    <a:lnTo>
                      <a:pt x="181" y="11854"/>
                    </a:lnTo>
                    <a:lnTo>
                      <a:pt x="14811" y="21599"/>
                    </a:lnTo>
                    <a:lnTo>
                      <a:pt x="21599" y="13892"/>
                    </a:lnTo>
                    <a:lnTo>
                      <a:pt x="1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26" name="AutoShape 7">
                <a:extLst>
                  <a:ext uri="{FF2B5EF4-FFF2-40B4-BE49-F238E27FC236}">
                    <a16:creationId xmlns:a16="http://schemas.microsoft.com/office/drawing/2014/main" id="{50ED403F-BAB9-4AC2-B889-260593607D73}"/>
                  </a:ext>
                </a:extLst>
              </p:cNvPr>
              <p:cNvSpPr/>
              <p:nvPr/>
            </p:nvSpPr>
            <p:spPr bwMode="auto">
              <a:xfrm>
                <a:off x="5993422" y="1503217"/>
                <a:ext cx="1719482" cy="3321229"/>
              </a:xfrm>
              <a:custGeom>
                <a:avLst/>
                <a:gdLst>
                  <a:gd name="T0" fmla="*/ 859587 w 21600"/>
                  <a:gd name="T1" fmla="*/ 1658938 h 21600"/>
                  <a:gd name="T2" fmla="*/ 859587 w 21600"/>
                  <a:gd name="T3" fmla="*/ 1658938 h 21600"/>
                  <a:gd name="T4" fmla="*/ 859587 w 21600"/>
                  <a:gd name="T5" fmla="*/ 1658938 h 21600"/>
                  <a:gd name="T6" fmla="*/ 859587 w 21600"/>
                  <a:gd name="T7" fmla="*/ 16589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2159" y="0"/>
                    </a:moveTo>
                    <a:lnTo>
                      <a:pt x="0" y="5438"/>
                    </a:lnTo>
                    <a:lnTo>
                      <a:pt x="6423" y="20020"/>
                    </a:lnTo>
                    <a:lnTo>
                      <a:pt x="6234" y="20144"/>
                    </a:lnTo>
                    <a:lnTo>
                      <a:pt x="21600" y="21599"/>
                    </a:lnTo>
                    <a:lnTo>
                      <a:pt x="12159" y="0"/>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eaLnBrk="1" hangingPunct="1">
                  <a:defRPr/>
                </a:pPr>
                <a:endParaRPr lang="zh-CN" altLang="en-US" sz="1400" noProof="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AutoShape 8">
                <a:extLst>
                  <a:ext uri="{FF2B5EF4-FFF2-40B4-BE49-F238E27FC236}">
                    <a16:creationId xmlns:a16="http://schemas.microsoft.com/office/drawing/2014/main" id="{38959A3C-67E6-4D62-A251-66FE8D8D2B70}"/>
                  </a:ext>
                </a:extLst>
              </p:cNvPr>
              <p:cNvSpPr/>
              <p:nvPr/>
            </p:nvSpPr>
            <p:spPr bwMode="auto">
              <a:xfrm>
                <a:off x="5048767" y="4598079"/>
                <a:ext cx="2667674" cy="2925084"/>
              </a:xfrm>
              <a:custGeom>
                <a:avLst/>
                <a:gdLst>
                  <a:gd name="T0" fmla="*/ 1333432 w 21600"/>
                  <a:gd name="T1" fmla="*/ 1462088 h 21600"/>
                  <a:gd name="T2" fmla="*/ 1333432 w 21600"/>
                  <a:gd name="T3" fmla="*/ 1462088 h 21600"/>
                  <a:gd name="T4" fmla="*/ 1333432 w 21600"/>
                  <a:gd name="T5" fmla="*/ 1462088 h 21600"/>
                  <a:gd name="T6" fmla="*/ 1333432 w 21600"/>
                  <a:gd name="T7" fmla="*/ 146208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1664" y="0"/>
                    </a:moveTo>
                    <a:lnTo>
                      <a:pt x="0" y="13332"/>
                    </a:lnTo>
                    <a:lnTo>
                      <a:pt x="4256" y="21599"/>
                    </a:lnTo>
                    <a:lnTo>
                      <a:pt x="21599" y="1770"/>
                    </a:lnTo>
                    <a:lnTo>
                      <a:pt x="21571" y="1650"/>
                    </a:lnTo>
                    <a:lnTo>
                      <a:pt x="11664" y="0"/>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eaLnBrk="1" hangingPunct="1">
                  <a:defRPr/>
                </a:pPr>
                <a:endParaRPr lang="zh-CN" altLang="en-US" sz="1400" noProof="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AutoShape 9">
                <a:extLst>
                  <a:ext uri="{FF2B5EF4-FFF2-40B4-BE49-F238E27FC236}">
                    <a16:creationId xmlns:a16="http://schemas.microsoft.com/office/drawing/2014/main" id="{8BE75552-9D4F-45BB-AD97-A0B028F6BAD7}"/>
                  </a:ext>
                </a:extLst>
              </p:cNvPr>
              <p:cNvSpPr/>
              <p:nvPr/>
            </p:nvSpPr>
            <p:spPr bwMode="auto">
              <a:xfrm>
                <a:off x="2129894" y="6405476"/>
                <a:ext cx="3446041" cy="1117687"/>
              </a:xfrm>
              <a:custGeom>
                <a:avLst/>
                <a:gdLst>
                  <a:gd name="T0" fmla="*/ 1723143 w 21600"/>
                  <a:gd name="T1" fmla="*/ 559594 h 21600"/>
                  <a:gd name="T2" fmla="*/ 1723143 w 21600"/>
                  <a:gd name="T3" fmla="*/ 559594 h 21600"/>
                  <a:gd name="T4" fmla="*/ 1723143 w 21600"/>
                  <a:gd name="T5" fmla="*/ 559594 h 21600"/>
                  <a:gd name="T6" fmla="*/ 1723143 w 21600"/>
                  <a:gd name="T7" fmla="*/ 5595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306" y="0"/>
                    </a:moveTo>
                    <a:lnTo>
                      <a:pt x="18276" y="122"/>
                    </a:lnTo>
                    <a:lnTo>
                      <a:pt x="3798" y="122"/>
                    </a:lnTo>
                    <a:lnTo>
                      <a:pt x="0" y="21316"/>
                    </a:lnTo>
                    <a:lnTo>
                      <a:pt x="74" y="21600"/>
                    </a:lnTo>
                    <a:lnTo>
                      <a:pt x="21597" y="21600"/>
                    </a:lnTo>
                    <a:lnTo>
                      <a:pt x="21600" y="21592"/>
                    </a:lnTo>
                    <a:lnTo>
                      <a:pt x="18306" y="0"/>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eaLnBrk="1" hangingPunct="1">
                  <a:defRPr/>
                </a:pPr>
                <a:endParaRPr lang="zh-CN" altLang="en-US" sz="1400" noProof="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AutoShape 10">
                <a:extLst>
                  <a:ext uri="{FF2B5EF4-FFF2-40B4-BE49-F238E27FC236}">
                    <a16:creationId xmlns:a16="http://schemas.microsoft.com/office/drawing/2014/main" id="{5372EEF7-2461-4B8C-B646-D1BE2DA3E26C}"/>
                  </a:ext>
                </a:extLst>
              </p:cNvPr>
              <p:cNvSpPr/>
              <p:nvPr/>
            </p:nvSpPr>
            <p:spPr bwMode="auto">
              <a:xfrm>
                <a:off x="0" y="4598079"/>
                <a:ext cx="2734896" cy="2910936"/>
              </a:xfrm>
              <a:custGeom>
                <a:avLst/>
                <a:gdLst>
                  <a:gd name="T0" fmla="*/ 1367561 w 21600"/>
                  <a:gd name="T1" fmla="*/ 1455738 h 21600"/>
                  <a:gd name="T2" fmla="*/ 1367561 w 21600"/>
                  <a:gd name="T3" fmla="*/ 1455738 h 21600"/>
                  <a:gd name="T4" fmla="*/ 1367561 w 21600"/>
                  <a:gd name="T5" fmla="*/ 1455738 h 21600"/>
                  <a:gd name="T6" fmla="*/ 1367561 w 21600"/>
                  <a:gd name="T7" fmla="*/ 14557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941" y="0"/>
                    </a:moveTo>
                    <a:lnTo>
                      <a:pt x="3" y="1781"/>
                    </a:lnTo>
                    <a:lnTo>
                      <a:pt x="0" y="1790"/>
                    </a:lnTo>
                    <a:lnTo>
                      <a:pt x="16814" y="21599"/>
                    </a:lnTo>
                    <a:lnTo>
                      <a:pt x="21600" y="13449"/>
                    </a:lnTo>
                    <a:lnTo>
                      <a:pt x="21358" y="13449"/>
                    </a:lnTo>
                    <a:lnTo>
                      <a:pt x="9941" y="0"/>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eaLnBrk="1" hangingPunct="1">
                  <a:defRPr/>
                </a:pPr>
                <a:endParaRPr lang="zh-CN" altLang="en-US" sz="1400" noProof="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AutoShape 11">
                <a:extLst>
                  <a:ext uri="{FF2B5EF4-FFF2-40B4-BE49-F238E27FC236}">
                    <a16:creationId xmlns:a16="http://schemas.microsoft.com/office/drawing/2014/main" id="{5843AD1E-4678-4A92-9A46-C05F0E98218E}"/>
                  </a:ext>
                </a:extLst>
              </p:cNvPr>
              <p:cNvSpPr>
                <a:spLocks noChangeArrowheads="1"/>
              </p:cNvSpPr>
              <p:nvPr/>
            </p:nvSpPr>
            <p:spPr bwMode="auto">
              <a:xfrm>
                <a:off x="0" y="1477963"/>
                <a:ext cx="1776321" cy="3359150"/>
              </a:xfrm>
              <a:custGeom>
                <a:avLst/>
                <a:gdLst>
                  <a:gd name="T0" fmla="*/ 63875928 w 21600"/>
                  <a:gd name="T1" fmla="*/ 0 h 21600"/>
                  <a:gd name="T2" fmla="*/ 0 w 21600"/>
                  <a:gd name="T3" fmla="*/ 522402256 h 21600"/>
                  <a:gd name="T4" fmla="*/ 103554087 w 21600"/>
                  <a:gd name="T5" fmla="*/ 485060171 h 21600"/>
                  <a:gd name="T6" fmla="*/ 102411156 w 21600"/>
                  <a:gd name="T7" fmla="*/ 482327285 h 21600"/>
                  <a:gd name="T8" fmla="*/ 145294916 w 21600"/>
                  <a:gd name="T9" fmla="*/ 127432310 h 21600"/>
                  <a:gd name="T10" fmla="*/ 146072715 w 21600"/>
                  <a:gd name="T11" fmla="*/ 126682566 h 21600"/>
                  <a:gd name="T12" fmla="*/ 63875928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9445" y="0"/>
                    </a:moveTo>
                    <a:lnTo>
                      <a:pt x="0" y="21600"/>
                    </a:lnTo>
                    <a:lnTo>
                      <a:pt x="15312" y="20056"/>
                    </a:lnTo>
                    <a:lnTo>
                      <a:pt x="15143" y="19943"/>
                    </a:lnTo>
                    <a:lnTo>
                      <a:pt x="21484" y="5269"/>
                    </a:lnTo>
                    <a:lnTo>
                      <a:pt x="21599" y="5238"/>
                    </a:lnTo>
                    <a:lnTo>
                      <a:pt x="944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31" name="AutoShape 12">
                <a:extLst>
                  <a:ext uri="{FF2B5EF4-FFF2-40B4-BE49-F238E27FC236}">
                    <a16:creationId xmlns:a16="http://schemas.microsoft.com/office/drawing/2014/main" id="{F74BDB1F-59C9-47AB-B6BD-9EAE127D1F03}"/>
                  </a:ext>
                </a:extLst>
              </p:cNvPr>
              <p:cNvSpPr>
                <a:spLocks noChangeArrowheads="1"/>
              </p:cNvSpPr>
              <p:nvPr/>
            </p:nvSpPr>
            <p:spPr bwMode="auto">
              <a:xfrm>
                <a:off x="769897" y="1588"/>
                <a:ext cx="3122453" cy="2292350"/>
              </a:xfrm>
              <a:custGeom>
                <a:avLst/>
                <a:gdLst>
                  <a:gd name="T0" fmla="*/ 445963193 w 21600"/>
                  <a:gd name="T1" fmla="*/ 0 h 21600"/>
                  <a:gd name="T2" fmla="*/ 0 w 21600"/>
                  <a:gd name="T3" fmla="*/ 156983842 h 21600"/>
                  <a:gd name="T4" fmla="*/ 145568614 w 21600"/>
                  <a:gd name="T5" fmla="*/ 243269701 h 21600"/>
                  <a:gd name="T6" fmla="*/ 451354629 w 21600"/>
                  <a:gd name="T7" fmla="*/ 135910672 h 21600"/>
                  <a:gd name="T8" fmla="*/ 449766514 w 21600"/>
                  <a:gd name="T9" fmla="*/ 135527765 h 21600"/>
                  <a:gd name="T10" fmla="*/ 445963193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341" y="0"/>
                    </a:moveTo>
                    <a:lnTo>
                      <a:pt x="0" y="13938"/>
                    </a:lnTo>
                    <a:lnTo>
                      <a:pt x="6966" y="21599"/>
                    </a:lnTo>
                    <a:lnTo>
                      <a:pt x="21599" y="12067"/>
                    </a:lnTo>
                    <a:lnTo>
                      <a:pt x="21523" y="12033"/>
                    </a:lnTo>
                    <a:lnTo>
                      <a:pt x="2134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grpSp>
        <p:sp>
          <p:nvSpPr>
            <p:cNvPr id="18" name="AutoShape 29">
              <a:extLst>
                <a:ext uri="{FF2B5EF4-FFF2-40B4-BE49-F238E27FC236}">
                  <a16:creationId xmlns:a16="http://schemas.microsoft.com/office/drawing/2014/main" id="{E3C7D51F-9AF6-4F2C-9782-5D3383C74C28}"/>
                </a:ext>
              </a:extLst>
            </p:cNvPr>
            <p:cNvSpPr>
              <a:spLocks noChangeArrowheads="1"/>
            </p:cNvSpPr>
            <p:nvPr/>
          </p:nvSpPr>
          <p:spPr bwMode="auto">
            <a:xfrm>
              <a:off x="7024688" y="4818063"/>
              <a:ext cx="349250" cy="344487"/>
            </a:xfrm>
            <a:custGeom>
              <a:avLst/>
              <a:gdLst>
                <a:gd name="T0" fmla="*/ 45739785 w 21600"/>
                <a:gd name="T1" fmla="*/ 43649134 h 21600"/>
                <a:gd name="T2" fmla="*/ 45739785 w 21600"/>
                <a:gd name="T3" fmla="*/ 43649134 h 21600"/>
                <a:gd name="T4" fmla="*/ 45739785 w 21600"/>
                <a:gd name="T5" fmla="*/ 43649134 h 21600"/>
                <a:gd name="T6" fmla="*/ 45739785 w 21600"/>
                <a:gd name="T7" fmla="*/ 43649134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37670" tIns="37670" rIns="37670" bIns="37670" anchor="ctr"/>
            <a:lstStyle/>
            <a:p>
              <a:pPr algn="ctr" eaLnBrk="1" hangingPunct="1"/>
              <a:r>
                <a:rPr lang="es-E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es-ES" altLang="zh-CN" sz="1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AutoShape 30">
              <a:extLst>
                <a:ext uri="{FF2B5EF4-FFF2-40B4-BE49-F238E27FC236}">
                  <a16:creationId xmlns:a16="http://schemas.microsoft.com/office/drawing/2014/main" id="{87C73DC5-82C7-4D6B-B54C-24217C3939AF}"/>
                </a:ext>
              </a:extLst>
            </p:cNvPr>
            <p:cNvSpPr>
              <a:spLocks noChangeArrowheads="1"/>
            </p:cNvSpPr>
            <p:nvPr/>
          </p:nvSpPr>
          <p:spPr bwMode="auto">
            <a:xfrm>
              <a:off x="5392738" y="2651125"/>
              <a:ext cx="311150" cy="342900"/>
            </a:xfrm>
            <a:custGeom>
              <a:avLst/>
              <a:gdLst>
                <a:gd name="T0" fmla="*/ 32309413 w 21600"/>
                <a:gd name="T1" fmla="*/ 43247897 h 21600"/>
                <a:gd name="T2" fmla="*/ 32309413 w 21600"/>
                <a:gd name="T3" fmla="*/ 43247897 h 21600"/>
                <a:gd name="T4" fmla="*/ 32309413 w 21600"/>
                <a:gd name="T5" fmla="*/ 43247897 h 21600"/>
                <a:gd name="T6" fmla="*/ 32309413 w 21600"/>
                <a:gd name="T7" fmla="*/ 4324789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37670" tIns="37670" rIns="37670" bIns="37670" anchor="ctr"/>
            <a:lstStyle/>
            <a:p>
              <a:pPr algn="ctr" eaLnBrk="1" hangingPunct="1"/>
              <a:r>
                <a:rPr lang="es-ES" altLang="zh-CN" sz="140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es-ES" altLang="zh-CN" sz="14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AutoShape 31">
              <a:extLst>
                <a:ext uri="{FF2B5EF4-FFF2-40B4-BE49-F238E27FC236}">
                  <a16:creationId xmlns:a16="http://schemas.microsoft.com/office/drawing/2014/main" id="{70DD8E53-26A4-44A2-B30F-42C1F517DA2D}"/>
                </a:ext>
              </a:extLst>
            </p:cNvPr>
            <p:cNvSpPr>
              <a:spLocks noChangeArrowheads="1"/>
            </p:cNvSpPr>
            <p:nvPr/>
          </p:nvSpPr>
          <p:spPr bwMode="auto">
            <a:xfrm>
              <a:off x="6696075" y="2651125"/>
              <a:ext cx="330200" cy="342900"/>
            </a:xfrm>
            <a:custGeom>
              <a:avLst/>
              <a:gdLst>
                <a:gd name="T0" fmla="*/ 38636320 w 21600"/>
                <a:gd name="T1" fmla="*/ 43247897 h 21600"/>
                <a:gd name="T2" fmla="*/ 38636320 w 21600"/>
                <a:gd name="T3" fmla="*/ 43247897 h 21600"/>
                <a:gd name="T4" fmla="*/ 38636320 w 21600"/>
                <a:gd name="T5" fmla="*/ 43247897 h 21600"/>
                <a:gd name="T6" fmla="*/ 38636320 w 21600"/>
                <a:gd name="T7" fmla="*/ 4324789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37670" tIns="37670" rIns="37670" bIns="37670" anchor="ctr"/>
            <a:lstStyle/>
            <a:p>
              <a:pPr algn="ctr" eaLnBrk="1" hangingPunct="1"/>
              <a:r>
                <a:rPr lang="es-ES" altLang="zh-CN" sz="140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es-ES" altLang="zh-CN" sz="14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AutoShape 32">
              <a:extLst>
                <a:ext uri="{FF2B5EF4-FFF2-40B4-BE49-F238E27FC236}">
                  <a16:creationId xmlns:a16="http://schemas.microsoft.com/office/drawing/2014/main" id="{0AA18278-8485-4E0D-B082-57F2ED81FCAE}"/>
                </a:ext>
              </a:extLst>
            </p:cNvPr>
            <p:cNvSpPr>
              <a:spLocks noChangeArrowheads="1"/>
            </p:cNvSpPr>
            <p:nvPr/>
          </p:nvSpPr>
          <p:spPr bwMode="auto">
            <a:xfrm>
              <a:off x="5014913" y="4746625"/>
              <a:ext cx="311150" cy="342900"/>
            </a:xfrm>
            <a:custGeom>
              <a:avLst/>
              <a:gdLst>
                <a:gd name="T0" fmla="*/ 32309413 w 21600"/>
                <a:gd name="T1" fmla="*/ 43247897 h 21600"/>
                <a:gd name="T2" fmla="*/ 32309413 w 21600"/>
                <a:gd name="T3" fmla="*/ 43247897 h 21600"/>
                <a:gd name="T4" fmla="*/ 32309413 w 21600"/>
                <a:gd name="T5" fmla="*/ 43247897 h 21600"/>
                <a:gd name="T6" fmla="*/ 32309413 w 21600"/>
                <a:gd name="T7" fmla="*/ 4324789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37670" tIns="37670" rIns="37670" bIns="37670" anchor="ctr"/>
            <a:lstStyle/>
            <a:p>
              <a:pPr algn="ctr" eaLnBrk="1" hangingPunct="1"/>
              <a:r>
                <a:rPr lang="es-ES" altLang="zh-CN" sz="1400">
                  <a:solidFill>
                    <a:schemeClr val="bg1"/>
                  </a:solidFill>
                  <a:latin typeface="Arial" panose="020B0604020202020204" pitchFamily="34" charset="0"/>
                  <a:ea typeface="微软雅黑" panose="020B0503020204020204" pitchFamily="34" charset="-122"/>
                  <a:sym typeface="Arial" panose="020B0604020202020204" pitchFamily="34" charset="0"/>
                </a:rPr>
                <a:t>06</a:t>
              </a:r>
              <a:endParaRPr lang="es-ES" altLang="zh-CN" sz="14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AutoShape 33">
              <a:extLst>
                <a:ext uri="{FF2B5EF4-FFF2-40B4-BE49-F238E27FC236}">
                  <a16:creationId xmlns:a16="http://schemas.microsoft.com/office/drawing/2014/main" id="{CAAE9379-97B0-415D-AFA7-0216E74D8065}"/>
                </a:ext>
              </a:extLst>
            </p:cNvPr>
            <p:cNvSpPr>
              <a:spLocks noChangeArrowheads="1"/>
            </p:cNvSpPr>
            <p:nvPr/>
          </p:nvSpPr>
          <p:spPr bwMode="auto">
            <a:xfrm>
              <a:off x="5967413" y="5264150"/>
              <a:ext cx="476250" cy="342900"/>
            </a:xfrm>
            <a:custGeom>
              <a:avLst/>
              <a:gdLst>
                <a:gd name="T0" fmla="*/ 115778426 w 21600"/>
                <a:gd name="T1" fmla="*/ 43247897 h 21600"/>
                <a:gd name="T2" fmla="*/ 115778426 w 21600"/>
                <a:gd name="T3" fmla="*/ 43247897 h 21600"/>
                <a:gd name="T4" fmla="*/ 115778426 w 21600"/>
                <a:gd name="T5" fmla="*/ 43247897 h 21600"/>
                <a:gd name="T6" fmla="*/ 115778426 w 21600"/>
                <a:gd name="T7" fmla="*/ 4324789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37670" tIns="37670" rIns="37670" bIns="37670" anchor="ctr"/>
            <a:lstStyle/>
            <a:p>
              <a:pPr algn="ctr" eaLnBrk="1" hangingPunct="1"/>
              <a:r>
                <a:rPr lang="es-ES" altLang="zh-CN" sz="1400">
                  <a:solidFill>
                    <a:schemeClr val="bg1"/>
                  </a:solidFill>
                  <a:latin typeface="Arial" panose="020B0604020202020204" pitchFamily="34" charset="0"/>
                  <a:ea typeface="微软雅黑" panose="020B0503020204020204" pitchFamily="34" charset="-122"/>
                  <a:sym typeface="Arial" panose="020B0604020202020204" pitchFamily="34" charset="0"/>
                </a:rPr>
                <a:t>05</a:t>
              </a:r>
              <a:endParaRPr lang="es-ES" altLang="zh-CN" sz="14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AutoShape 34">
              <a:extLst>
                <a:ext uri="{FF2B5EF4-FFF2-40B4-BE49-F238E27FC236}">
                  <a16:creationId xmlns:a16="http://schemas.microsoft.com/office/drawing/2014/main" id="{C03E42D6-7A84-4699-8D0C-59F17CFEC7BF}"/>
                </a:ext>
              </a:extLst>
            </p:cNvPr>
            <p:cNvSpPr>
              <a:spLocks noChangeArrowheads="1"/>
            </p:cNvSpPr>
            <p:nvPr/>
          </p:nvSpPr>
          <p:spPr bwMode="auto">
            <a:xfrm>
              <a:off x="7318375" y="3532188"/>
              <a:ext cx="350838" cy="342900"/>
            </a:xfrm>
            <a:custGeom>
              <a:avLst/>
              <a:gdLst>
                <a:gd name="T0" fmla="*/ 46156686 w 21600"/>
                <a:gd name="T1" fmla="*/ 43247897 h 21600"/>
                <a:gd name="T2" fmla="*/ 46156686 w 21600"/>
                <a:gd name="T3" fmla="*/ 43247897 h 21600"/>
                <a:gd name="T4" fmla="*/ 46156686 w 21600"/>
                <a:gd name="T5" fmla="*/ 43247897 h 21600"/>
                <a:gd name="T6" fmla="*/ 46156686 w 21600"/>
                <a:gd name="T7" fmla="*/ 4324789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37670" tIns="37670" rIns="37670" bIns="37670" anchor="ctr"/>
            <a:lstStyle/>
            <a:p>
              <a:pPr algn="ctr" eaLnBrk="1" hangingPunct="1"/>
              <a:r>
                <a:rPr lang="es-ES" altLang="zh-CN" sz="140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es-ES" altLang="zh-CN" sz="14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AutoShape 35">
              <a:extLst>
                <a:ext uri="{FF2B5EF4-FFF2-40B4-BE49-F238E27FC236}">
                  <a16:creationId xmlns:a16="http://schemas.microsoft.com/office/drawing/2014/main" id="{B8513CD2-79C5-41F6-9AFF-2BEB66865CAD}"/>
                </a:ext>
              </a:extLst>
            </p:cNvPr>
            <p:cNvSpPr>
              <a:spLocks noChangeArrowheads="1"/>
            </p:cNvSpPr>
            <p:nvPr/>
          </p:nvSpPr>
          <p:spPr bwMode="auto">
            <a:xfrm>
              <a:off x="4665663" y="3511550"/>
              <a:ext cx="349250" cy="342900"/>
            </a:xfrm>
            <a:custGeom>
              <a:avLst/>
              <a:gdLst>
                <a:gd name="T0" fmla="*/ 45739785 w 21600"/>
                <a:gd name="T1" fmla="*/ 43247897 h 21600"/>
                <a:gd name="T2" fmla="*/ 45739785 w 21600"/>
                <a:gd name="T3" fmla="*/ 43247897 h 21600"/>
                <a:gd name="T4" fmla="*/ 45739785 w 21600"/>
                <a:gd name="T5" fmla="*/ 43247897 h 21600"/>
                <a:gd name="T6" fmla="*/ 45739785 w 21600"/>
                <a:gd name="T7" fmla="*/ 4324789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37670" tIns="37670" rIns="37670" bIns="37670" anchor="ctr"/>
            <a:lstStyle/>
            <a:p>
              <a:pPr algn="ctr" eaLnBrk="1" hangingPunct="1"/>
              <a:r>
                <a:rPr lang="es-ES" altLang="zh-CN" sz="1400">
                  <a:solidFill>
                    <a:schemeClr val="bg1"/>
                  </a:solidFill>
                  <a:latin typeface="Arial" panose="020B0604020202020204" pitchFamily="34" charset="0"/>
                  <a:ea typeface="微软雅黑" panose="020B0503020204020204" pitchFamily="34" charset="-122"/>
                  <a:sym typeface="Arial" panose="020B0604020202020204" pitchFamily="34" charset="0"/>
                </a:rPr>
                <a:t>07</a:t>
              </a:r>
              <a:endParaRPr lang="es-ES" altLang="zh-CN" sz="14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2" name="Freeform 6">
            <a:extLst>
              <a:ext uri="{FF2B5EF4-FFF2-40B4-BE49-F238E27FC236}">
                <a16:creationId xmlns:a16="http://schemas.microsoft.com/office/drawing/2014/main" id="{5A072D3E-FB2C-46F0-A865-383851951EF4}"/>
              </a:ext>
            </a:extLst>
          </p:cNvPr>
          <p:cNvSpPr>
            <a:spLocks/>
          </p:cNvSpPr>
          <p:nvPr/>
        </p:nvSpPr>
        <p:spPr bwMode="auto">
          <a:xfrm>
            <a:off x="1604064" y="2108611"/>
            <a:ext cx="2408187" cy="1106256"/>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a:solidFill>
              <a:srgbClr val="585657"/>
            </a:solid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33" name="Text Box 10">
            <a:extLst>
              <a:ext uri="{FF2B5EF4-FFF2-40B4-BE49-F238E27FC236}">
                <a16:creationId xmlns:a16="http://schemas.microsoft.com/office/drawing/2014/main" id="{2E743F35-8461-497A-8E5A-8BBCB665F384}"/>
              </a:ext>
            </a:extLst>
          </p:cNvPr>
          <p:cNvSpPr txBox="1">
            <a:spLocks noChangeArrowheads="1"/>
          </p:cNvSpPr>
          <p:nvPr/>
        </p:nvSpPr>
        <p:spPr bwMode="auto">
          <a:xfrm>
            <a:off x="1679625" y="2276930"/>
            <a:ext cx="2059604" cy="623248"/>
          </a:xfrm>
          <a:prstGeom prst="rect">
            <a:avLst/>
          </a:prstGeom>
          <a:noFill/>
          <a:ln w="9525">
            <a:noFill/>
            <a:miter lim="800000"/>
            <a:headEnd/>
            <a:tailEnd/>
          </a:ln>
        </p:spPr>
        <p:txBody>
          <a:bodyPr wrap="square" lIns="45720" tIns="22860" rIns="45720" bIns="22860">
            <a:spAutoFit/>
          </a:bodyPr>
          <a:lstStyle/>
          <a:p>
            <a:pPr algn="just">
              <a:lnSpc>
                <a:spcPts val="15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Freeform 6">
            <a:extLst>
              <a:ext uri="{FF2B5EF4-FFF2-40B4-BE49-F238E27FC236}">
                <a16:creationId xmlns:a16="http://schemas.microsoft.com/office/drawing/2014/main" id="{5B110CD4-A504-4185-9794-DAFF5FE277BB}"/>
              </a:ext>
            </a:extLst>
          </p:cNvPr>
          <p:cNvSpPr>
            <a:spLocks/>
          </p:cNvSpPr>
          <p:nvPr/>
        </p:nvSpPr>
        <p:spPr bwMode="auto">
          <a:xfrm flipH="1">
            <a:off x="8306321" y="2195757"/>
            <a:ext cx="2408187" cy="1106256"/>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a:solidFill>
              <a:srgbClr val="585657"/>
            </a:solid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35" name="Text Box 10">
            <a:extLst>
              <a:ext uri="{FF2B5EF4-FFF2-40B4-BE49-F238E27FC236}">
                <a16:creationId xmlns:a16="http://schemas.microsoft.com/office/drawing/2014/main" id="{05500703-C9D3-4CF5-A73B-185F12F21799}"/>
              </a:ext>
            </a:extLst>
          </p:cNvPr>
          <p:cNvSpPr txBox="1">
            <a:spLocks noChangeArrowheads="1"/>
          </p:cNvSpPr>
          <p:nvPr/>
        </p:nvSpPr>
        <p:spPr bwMode="auto">
          <a:xfrm>
            <a:off x="8578893" y="2348382"/>
            <a:ext cx="2059604" cy="623248"/>
          </a:xfrm>
          <a:prstGeom prst="rect">
            <a:avLst/>
          </a:prstGeom>
          <a:noFill/>
          <a:ln w="9525">
            <a:noFill/>
            <a:miter lim="800000"/>
            <a:headEnd/>
            <a:tailEnd/>
          </a:ln>
        </p:spPr>
        <p:txBody>
          <a:bodyPr wrap="square" lIns="45720" tIns="22860" rIns="45720" bIns="22860">
            <a:spAutoFit/>
          </a:bodyPr>
          <a:lstStyle/>
          <a:p>
            <a:pPr lvl="0" algn="just">
              <a:lnSpc>
                <a:spcPts val="1500"/>
              </a:lnSpc>
            </a:pPr>
            <a:r>
              <a:rPr lang="zh-CN" altLang="en-US" sz="11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lang="en-US" altLang="zh-CN" sz="1100" dirty="0">
              <a:solidFill>
                <a:srgbClr val="FFFFFF">
                  <a:lumMod val="50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1581573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250"/>
                                        <p:tgtEl>
                                          <p:spTgt spid="5"/>
                                        </p:tgtEl>
                                      </p:cBhvr>
                                    </p:animEffect>
                                    <p:anim calcmode="lin" valueType="num">
                                      <p:cBhvr>
                                        <p:cTn id="17" dur="250" fill="hold"/>
                                        <p:tgtEl>
                                          <p:spTgt spid="5"/>
                                        </p:tgtEl>
                                        <p:attrNameLst>
                                          <p:attrName>ppt_x</p:attrName>
                                        </p:attrNameLst>
                                      </p:cBhvr>
                                      <p:tavLst>
                                        <p:tav tm="0">
                                          <p:val>
                                            <p:strVal val="#ppt_x"/>
                                          </p:val>
                                        </p:tav>
                                        <p:tav tm="100000">
                                          <p:val>
                                            <p:strVal val="#ppt_x"/>
                                          </p:val>
                                        </p:tav>
                                      </p:tavLst>
                                    </p:anim>
                                    <p:anim calcmode="lin" valueType="num">
                                      <p:cBhvr>
                                        <p:cTn id="18" dur="25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42"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250"/>
                                        <p:tgtEl>
                                          <p:spTgt spid="6"/>
                                        </p:tgtEl>
                                      </p:cBhvr>
                                    </p:animEffect>
                                    <p:anim calcmode="lin" valueType="num">
                                      <p:cBhvr>
                                        <p:cTn id="23" dur="250" fill="hold"/>
                                        <p:tgtEl>
                                          <p:spTgt spid="6"/>
                                        </p:tgtEl>
                                        <p:attrNameLst>
                                          <p:attrName>ppt_x</p:attrName>
                                        </p:attrNameLst>
                                      </p:cBhvr>
                                      <p:tavLst>
                                        <p:tav tm="0">
                                          <p:val>
                                            <p:strVal val="#ppt_x"/>
                                          </p:val>
                                        </p:tav>
                                        <p:tav tm="100000">
                                          <p:val>
                                            <p:strVal val="#ppt_x"/>
                                          </p:val>
                                        </p:tav>
                                      </p:tavLst>
                                    </p:anim>
                                    <p:anim calcmode="lin" valueType="num">
                                      <p:cBhvr>
                                        <p:cTn id="24" dur="25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2" presetClass="entr" presetSubtype="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250"/>
                                        <p:tgtEl>
                                          <p:spTgt spid="7"/>
                                        </p:tgtEl>
                                      </p:cBhvr>
                                    </p:animEffect>
                                    <p:anim calcmode="lin" valueType="num">
                                      <p:cBhvr>
                                        <p:cTn id="29" dur="250" fill="hold"/>
                                        <p:tgtEl>
                                          <p:spTgt spid="7"/>
                                        </p:tgtEl>
                                        <p:attrNameLst>
                                          <p:attrName>ppt_x</p:attrName>
                                        </p:attrNameLst>
                                      </p:cBhvr>
                                      <p:tavLst>
                                        <p:tav tm="0">
                                          <p:val>
                                            <p:strVal val="#ppt_x"/>
                                          </p:val>
                                        </p:tav>
                                        <p:tav tm="100000">
                                          <p:val>
                                            <p:strVal val="#ppt_x"/>
                                          </p:val>
                                        </p:tav>
                                      </p:tavLst>
                                    </p:anim>
                                    <p:anim calcmode="lin" valueType="num">
                                      <p:cBhvr>
                                        <p:cTn id="30" dur="250" fill="hold"/>
                                        <p:tgtEl>
                                          <p:spTgt spid="7"/>
                                        </p:tgtEl>
                                        <p:attrNameLst>
                                          <p:attrName>ppt_y</p:attrName>
                                        </p:attrNameLst>
                                      </p:cBhvr>
                                      <p:tavLst>
                                        <p:tav tm="0">
                                          <p:val>
                                            <p:strVal val="#ppt_y+.1"/>
                                          </p:val>
                                        </p:tav>
                                        <p:tav tm="100000">
                                          <p:val>
                                            <p:strVal val="#ppt_y"/>
                                          </p:val>
                                        </p:tav>
                                      </p:tavLst>
                                    </p:anim>
                                  </p:childTnLst>
                                </p:cTn>
                              </p:par>
                            </p:childTnLst>
                          </p:cTn>
                        </p:par>
                        <p:par>
                          <p:cTn id="31" fill="hold">
                            <p:stCondLst>
                              <p:cond delay="1750"/>
                            </p:stCondLst>
                            <p:childTnLst>
                              <p:par>
                                <p:cTn id="32" presetID="42" presetClass="entr" presetSubtype="0"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250"/>
                                        <p:tgtEl>
                                          <p:spTgt spid="9"/>
                                        </p:tgtEl>
                                      </p:cBhvr>
                                    </p:animEffect>
                                    <p:anim calcmode="lin" valueType="num">
                                      <p:cBhvr>
                                        <p:cTn id="35" dur="250" fill="hold"/>
                                        <p:tgtEl>
                                          <p:spTgt spid="9"/>
                                        </p:tgtEl>
                                        <p:attrNameLst>
                                          <p:attrName>ppt_x</p:attrName>
                                        </p:attrNameLst>
                                      </p:cBhvr>
                                      <p:tavLst>
                                        <p:tav tm="0">
                                          <p:val>
                                            <p:strVal val="#ppt_x"/>
                                          </p:val>
                                        </p:tav>
                                        <p:tav tm="100000">
                                          <p:val>
                                            <p:strVal val="#ppt_x"/>
                                          </p:val>
                                        </p:tav>
                                      </p:tavLst>
                                    </p:anim>
                                    <p:anim calcmode="lin" valueType="num">
                                      <p:cBhvr>
                                        <p:cTn id="36" dur="250" fill="hold"/>
                                        <p:tgtEl>
                                          <p:spTgt spid="9"/>
                                        </p:tgtEl>
                                        <p:attrNameLst>
                                          <p:attrName>ppt_y</p:attrName>
                                        </p:attrNameLst>
                                      </p:cBhvr>
                                      <p:tavLst>
                                        <p:tav tm="0">
                                          <p:val>
                                            <p:strVal val="#ppt_y+.1"/>
                                          </p:val>
                                        </p:tav>
                                        <p:tav tm="100000">
                                          <p:val>
                                            <p:strVal val="#ppt_y"/>
                                          </p:val>
                                        </p:tav>
                                      </p:tavLst>
                                    </p:anim>
                                  </p:childTnLst>
                                </p:cTn>
                              </p:par>
                            </p:childTnLst>
                          </p:cTn>
                        </p:par>
                        <p:par>
                          <p:cTn id="37" fill="hold">
                            <p:stCondLst>
                              <p:cond delay="2000"/>
                            </p:stCondLst>
                            <p:childTnLst>
                              <p:par>
                                <p:cTn id="38" presetID="42" presetClass="entr" presetSubtype="0"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250"/>
                                        <p:tgtEl>
                                          <p:spTgt spid="10"/>
                                        </p:tgtEl>
                                      </p:cBhvr>
                                    </p:animEffect>
                                    <p:anim calcmode="lin" valueType="num">
                                      <p:cBhvr>
                                        <p:cTn id="41" dur="250" fill="hold"/>
                                        <p:tgtEl>
                                          <p:spTgt spid="10"/>
                                        </p:tgtEl>
                                        <p:attrNameLst>
                                          <p:attrName>ppt_x</p:attrName>
                                        </p:attrNameLst>
                                      </p:cBhvr>
                                      <p:tavLst>
                                        <p:tav tm="0">
                                          <p:val>
                                            <p:strVal val="#ppt_x"/>
                                          </p:val>
                                        </p:tav>
                                        <p:tav tm="100000">
                                          <p:val>
                                            <p:strVal val="#ppt_x"/>
                                          </p:val>
                                        </p:tav>
                                      </p:tavLst>
                                    </p:anim>
                                    <p:anim calcmode="lin" valueType="num">
                                      <p:cBhvr>
                                        <p:cTn id="42" dur="250" fill="hold"/>
                                        <p:tgtEl>
                                          <p:spTgt spid="10"/>
                                        </p:tgtEl>
                                        <p:attrNameLst>
                                          <p:attrName>ppt_y</p:attrName>
                                        </p:attrNameLst>
                                      </p:cBhvr>
                                      <p:tavLst>
                                        <p:tav tm="0">
                                          <p:val>
                                            <p:strVal val="#ppt_y+.1"/>
                                          </p:val>
                                        </p:tav>
                                        <p:tav tm="100000">
                                          <p:val>
                                            <p:strVal val="#ppt_y"/>
                                          </p:val>
                                        </p:tav>
                                      </p:tavLst>
                                    </p:anim>
                                  </p:childTnLst>
                                </p:cTn>
                              </p:par>
                            </p:childTnLst>
                          </p:cTn>
                        </p:par>
                        <p:par>
                          <p:cTn id="43" fill="hold">
                            <p:stCondLst>
                              <p:cond delay="2250"/>
                            </p:stCondLst>
                            <p:childTnLst>
                              <p:par>
                                <p:cTn id="44" presetID="42" presetClass="entr" presetSubtype="0"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250"/>
                                        <p:tgtEl>
                                          <p:spTgt spid="13"/>
                                        </p:tgtEl>
                                      </p:cBhvr>
                                    </p:animEffect>
                                    <p:anim calcmode="lin" valueType="num">
                                      <p:cBhvr>
                                        <p:cTn id="47" dur="250" fill="hold"/>
                                        <p:tgtEl>
                                          <p:spTgt spid="13"/>
                                        </p:tgtEl>
                                        <p:attrNameLst>
                                          <p:attrName>ppt_x</p:attrName>
                                        </p:attrNameLst>
                                      </p:cBhvr>
                                      <p:tavLst>
                                        <p:tav tm="0">
                                          <p:val>
                                            <p:strVal val="#ppt_x"/>
                                          </p:val>
                                        </p:tav>
                                        <p:tav tm="100000">
                                          <p:val>
                                            <p:strVal val="#ppt_x"/>
                                          </p:val>
                                        </p:tav>
                                      </p:tavLst>
                                    </p:anim>
                                    <p:anim calcmode="lin" valueType="num">
                                      <p:cBhvr>
                                        <p:cTn id="48" dur="250" fill="hold"/>
                                        <p:tgtEl>
                                          <p:spTgt spid="13"/>
                                        </p:tgtEl>
                                        <p:attrNameLst>
                                          <p:attrName>ppt_y</p:attrName>
                                        </p:attrNameLst>
                                      </p:cBhvr>
                                      <p:tavLst>
                                        <p:tav tm="0">
                                          <p:val>
                                            <p:strVal val="#ppt_y+.1"/>
                                          </p:val>
                                        </p:tav>
                                        <p:tav tm="100000">
                                          <p:val>
                                            <p:strVal val="#ppt_y"/>
                                          </p:val>
                                        </p:tav>
                                      </p:tavLst>
                                    </p:anim>
                                  </p:childTnLst>
                                </p:cTn>
                              </p:par>
                            </p:childTnLst>
                          </p:cTn>
                        </p:par>
                        <p:par>
                          <p:cTn id="49" fill="hold">
                            <p:stCondLst>
                              <p:cond delay="2500"/>
                            </p:stCondLst>
                            <p:childTnLst>
                              <p:par>
                                <p:cTn id="50" presetID="42" presetClass="entr" presetSubtype="0"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250"/>
                                        <p:tgtEl>
                                          <p:spTgt spid="14"/>
                                        </p:tgtEl>
                                      </p:cBhvr>
                                    </p:animEffect>
                                    <p:anim calcmode="lin" valueType="num">
                                      <p:cBhvr>
                                        <p:cTn id="53" dur="250" fill="hold"/>
                                        <p:tgtEl>
                                          <p:spTgt spid="14"/>
                                        </p:tgtEl>
                                        <p:attrNameLst>
                                          <p:attrName>ppt_x</p:attrName>
                                        </p:attrNameLst>
                                      </p:cBhvr>
                                      <p:tavLst>
                                        <p:tav tm="0">
                                          <p:val>
                                            <p:strVal val="#ppt_x"/>
                                          </p:val>
                                        </p:tav>
                                        <p:tav tm="100000">
                                          <p:val>
                                            <p:strVal val="#ppt_x"/>
                                          </p:val>
                                        </p:tav>
                                      </p:tavLst>
                                    </p:anim>
                                    <p:anim calcmode="lin" valueType="num">
                                      <p:cBhvr>
                                        <p:cTn id="54" dur="250" fill="hold"/>
                                        <p:tgtEl>
                                          <p:spTgt spid="14"/>
                                        </p:tgtEl>
                                        <p:attrNameLst>
                                          <p:attrName>ppt_y</p:attrName>
                                        </p:attrNameLst>
                                      </p:cBhvr>
                                      <p:tavLst>
                                        <p:tav tm="0">
                                          <p:val>
                                            <p:strVal val="#ppt_y+.1"/>
                                          </p:val>
                                        </p:tav>
                                        <p:tav tm="100000">
                                          <p:val>
                                            <p:strVal val="#ppt_y"/>
                                          </p:val>
                                        </p:tav>
                                      </p:tavLst>
                                    </p:anim>
                                  </p:childTnLst>
                                </p:cTn>
                              </p:par>
                            </p:childTnLst>
                          </p:cTn>
                        </p:par>
                        <p:par>
                          <p:cTn id="55" fill="hold">
                            <p:stCondLst>
                              <p:cond delay="2750"/>
                            </p:stCondLst>
                            <p:childTnLst>
                              <p:par>
                                <p:cTn id="56" presetID="42" presetClass="entr" presetSubtype="0"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fade">
                                      <p:cBhvr>
                                        <p:cTn id="58" dur="250"/>
                                        <p:tgtEl>
                                          <p:spTgt spid="15"/>
                                        </p:tgtEl>
                                      </p:cBhvr>
                                    </p:animEffect>
                                    <p:anim calcmode="lin" valueType="num">
                                      <p:cBhvr>
                                        <p:cTn id="59" dur="250" fill="hold"/>
                                        <p:tgtEl>
                                          <p:spTgt spid="15"/>
                                        </p:tgtEl>
                                        <p:attrNameLst>
                                          <p:attrName>ppt_x</p:attrName>
                                        </p:attrNameLst>
                                      </p:cBhvr>
                                      <p:tavLst>
                                        <p:tav tm="0">
                                          <p:val>
                                            <p:strVal val="#ppt_x"/>
                                          </p:val>
                                        </p:tav>
                                        <p:tav tm="100000">
                                          <p:val>
                                            <p:strVal val="#ppt_x"/>
                                          </p:val>
                                        </p:tav>
                                      </p:tavLst>
                                    </p:anim>
                                    <p:anim calcmode="lin" valueType="num">
                                      <p:cBhvr>
                                        <p:cTn id="60" dur="250" fill="hold"/>
                                        <p:tgtEl>
                                          <p:spTgt spid="15"/>
                                        </p:tgtEl>
                                        <p:attrNameLst>
                                          <p:attrName>ppt_y</p:attrName>
                                        </p:attrNameLst>
                                      </p:cBhvr>
                                      <p:tavLst>
                                        <p:tav tm="0">
                                          <p:val>
                                            <p:strVal val="#ppt_y+.1"/>
                                          </p:val>
                                        </p:tav>
                                        <p:tav tm="100000">
                                          <p:val>
                                            <p:strVal val="#ppt_y"/>
                                          </p:val>
                                        </p:tav>
                                      </p:tavLst>
                                    </p:anim>
                                  </p:childTnLst>
                                </p:cTn>
                              </p:par>
                            </p:childTnLst>
                          </p:cTn>
                        </p:par>
                        <p:par>
                          <p:cTn id="61" fill="hold">
                            <p:stCondLst>
                              <p:cond delay="3000"/>
                            </p:stCondLst>
                            <p:childTnLst>
                              <p:par>
                                <p:cTn id="62" presetID="42" presetClass="entr" presetSubtype="0" fill="hold" grpId="0" nodeType="after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fade">
                                      <p:cBhvr>
                                        <p:cTn id="64" dur="250"/>
                                        <p:tgtEl>
                                          <p:spTgt spid="32"/>
                                        </p:tgtEl>
                                      </p:cBhvr>
                                    </p:animEffect>
                                    <p:anim calcmode="lin" valueType="num">
                                      <p:cBhvr>
                                        <p:cTn id="65" dur="250" fill="hold"/>
                                        <p:tgtEl>
                                          <p:spTgt spid="32"/>
                                        </p:tgtEl>
                                        <p:attrNameLst>
                                          <p:attrName>ppt_x</p:attrName>
                                        </p:attrNameLst>
                                      </p:cBhvr>
                                      <p:tavLst>
                                        <p:tav tm="0">
                                          <p:val>
                                            <p:strVal val="#ppt_x"/>
                                          </p:val>
                                        </p:tav>
                                        <p:tav tm="100000">
                                          <p:val>
                                            <p:strVal val="#ppt_x"/>
                                          </p:val>
                                        </p:tav>
                                      </p:tavLst>
                                    </p:anim>
                                    <p:anim calcmode="lin" valueType="num">
                                      <p:cBhvr>
                                        <p:cTn id="66" dur="250" fill="hold"/>
                                        <p:tgtEl>
                                          <p:spTgt spid="32"/>
                                        </p:tgtEl>
                                        <p:attrNameLst>
                                          <p:attrName>ppt_y</p:attrName>
                                        </p:attrNameLst>
                                      </p:cBhvr>
                                      <p:tavLst>
                                        <p:tav tm="0">
                                          <p:val>
                                            <p:strVal val="#ppt_y+.1"/>
                                          </p:val>
                                        </p:tav>
                                        <p:tav tm="100000">
                                          <p:val>
                                            <p:strVal val="#ppt_y"/>
                                          </p:val>
                                        </p:tav>
                                      </p:tavLst>
                                    </p:anim>
                                  </p:childTnLst>
                                </p:cTn>
                              </p:par>
                            </p:childTnLst>
                          </p:cTn>
                        </p:par>
                        <p:par>
                          <p:cTn id="67" fill="hold">
                            <p:stCondLst>
                              <p:cond delay="3250"/>
                            </p:stCondLst>
                            <p:childTnLst>
                              <p:par>
                                <p:cTn id="68" presetID="42" presetClass="entr" presetSubtype="0" fill="hold" grpId="0" nodeType="afterEffect">
                                  <p:stCondLst>
                                    <p:cond delay="0"/>
                                  </p:stCondLst>
                                  <p:childTnLst>
                                    <p:set>
                                      <p:cBhvr>
                                        <p:cTn id="69" dur="1" fill="hold">
                                          <p:stCondLst>
                                            <p:cond delay="0"/>
                                          </p:stCondLst>
                                        </p:cTn>
                                        <p:tgtEl>
                                          <p:spTgt spid="33"/>
                                        </p:tgtEl>
                                        <p:attrNameLst>
                                          <p:attrName>style.visibility</p:attrName>
                                        </p:attrNameLst>
                                      </p:cBhvr>
                                      <p:to>
                                        <p:strVal val="visible"/>
                                      </p:to>
                                    </p:set>
                                    <p:animEffect transition="in" filter="fade">
                                      <p:cBhvr>
                                        <p:cTn id="70" dur="250"/>
                                        <p:tgtEl>
                                          <p:spTgt spid="33"/>
                                        </p:tgtEl>
                                      </p:cBhvr>
                                    </p:animEffect>
                                    <p:anim calcmode="lin" valueType="num">
                                      <p:cBhvr>
                                        <p:cTn id="71" dur="250" fill="hold"/>
                                        <p:tgtEl>
                                          <p:spTgt spid="33"/>
                                        </p:tgtEl>
                                        <p:attrNameLst>
                                          <p:attrName>ppt_x</p:attrName>
                                        </p:attrNameLst>
                                      </p:cBhvr>
                                      <p:tavLst>
                                        <p:tav tm="0">
                                          <p:val>
                                            <p:strVal val="#ppt_x"/>
                                          </p:val>
                                        </p:tav>
                                        <p:tav tm="100000">
                                          <p:val>
                                            <p:strVal val="#ppt_x"/>
                                          </p:val>
                                        </p:tav>
                                      </p:tavLst>
                                    </p:anim>
                                    <p:anim calcmode="lin" valueType="num">
                                      <p:cBhvr>
                                        <p:cTn id="72" dur="250" fill="hold"/>
                                        <p:tgtEl>
                                          <p:spTgt spid="33"/>
                                        </p:tgtEl>
                                        <p:attrNameLst>
                                          <p:attrName>ppt_y</p:attrName>
                                        </p:attrNameLst>
                                      </p:cBhvr>
                                      <p:tavLst>
                                        <p:tav tm="0">
                                          <p:val>
                                            <p:strVal val="#ppt_y+.1"/>
                                          </p:val>
                                        </p:tav>
                                        <p:tav tm="100000">
                                          <p:val>
                                            <p:strVal val="#ppt_y"/>
                                          </p:val>
                                        </p:tav>
                                      </p:tavLst>
                                    </p:anim>
                                  </p:childTnLst>
                                </p:cTn>
                              </p:par>
                            </p:childTnLst>
                          </p:cTn>
                        </p:par>
                        <p:par>
                          <p:cTn id="73" fill="hold">
                            <p:stCondLst>
                              <p:cond delay="3500"/>
                            </p:stCondLst>
                            <p:childTnLst>
                              <p:par>
                                <p:cTn id="74" presetID="42" presetClass="entr" presetSubtype="0" fill="hold" grpId="0" nodeType="afterEffect">
                                  <p:stCondLst>
                                    <p:cond delay="0"/>
                                  </p:stCondLst>
                                  <p:childTnLst>
                                    <p:set>
                                      <p:cBhvr>
                                        <p:cTn id="75" dur="1" fill="hold">
                                          <p:stCondLst>
                                            <p:cond delay="0"/>
                                          </p:stCondLst>
                                        </p:cTn>
                                        <p:tgtEl>
                                          <p:spTgt spid="34"/>
                                        </p:tgtEl>
                                        <p:attrNameLst>
                                          <p:attrName>style.visibility</p:attrName>
                                        </p:attrNameLst>
                                      </p:cBhvr>
                                      <p:to>
                                        <p:strVal val="visible"/>
                                      </p:to>
                                    </p:set>
                                    <p:animEffect transition="in" filter="fade">
                                      <p:cBhvr>
                                        <p:cTn id="76" dur="250"/>
                                        <p:tgtEl>
                                          <p:spTgt spid="34"/>
                                        </p:tgtEl>
                                      </p:cBhvr>
                                    </p:animEffect>
                                    <p:anim calcmode="lin" valueType="num">
                                      <p:cBhvr>
                                        <p:cTn id="77" dur="250" fill="hold"/>
                                        <p:tgtEl>
                                          <p:spTgt spid="34"/>
                                        </p:tgtEl>
                                        <p:attrNameLst>
                                          <p:attrName>ppt_x</p:attrName>
                                        </p:attrNameLst>
                                      </p:cBhvr>
                                      <p:tavLst>
                                        <p:tav tm="0">
                                          <p:val>
                                            <p:strVal val="#ppt_x"/>
                                          </p:val>
                                        </p:tav>
                                        <p:tav tm="100000">
                                          <p:val>
                                            <p:strVal val="#ppt_x"/>
                                          </p:val>
                                        </p:tav>
                                      </p:tavLst>
                                    </p:anim>
                                    <p:anim calcmode="lin" valueType="num">
                                      <p:cBhvr>
                                        <p:cTn id="78" dur="250" fill="hold"/>
                                        <p:tgtEl>
                                          <p:spTgt spid="34"/>
                                        </p:tgtEl>
                                        <p:attrNameLst>
                                          <p:attrName>ppt_y</p:attrName>
                                        </p:attrNameLst>
                                      </p:cBhvr>
                                      <p:tavLst>
                                        <p:tav tm="0">
                                          <p:val>
                                            <p:strVal val="#ppt_y+.1"/>
                                          </p:val>
                                        </p:tav>
                                        <p:tav tm="100000">
                                          <p:val>
                                            <p:strVal val="#ppt_y"/>
                                          </p:val>
                                        </p:tav>
                                      </p:tavLst>
                                    </p:anim>
                                  </p:childTnLst>
                                </p:cTn>
                              </p:par>
                            </p:childTnLst>
                          </p:cTn>
                        </p:par>
                        <p:par>
                          <p:cTn id="79" fill="hold">
                            <p:stCondLst>
                              <p:cond delay="3750"/>
                            </p:stCondLst>
                            <p:childTnLst>
                              <p:par>
                                <p:cTn id="80" presetID="42" presetClass="entr" presetSubtype="0" fill="hold" grpId="0" nodeType="afterEffect">
                                  <p:stCondLst>
                                    <p:cond delay="0"/>
                                  </p:stCondLst>
                                  <p:childTnLst>
                                    <p:set>
                                      <p:cBhvr>
                                        <p:cTn id="81" dur="1" fill="hold">
                                          <p:stCondLst>
                                            <p:cond delay="0"/>
                                          </p:stCondLst>
                                        </p:cTn>
                                        <p:tgtEl>
                                          <p:spTgt spid="35"/>
                                        </p:tgtEl>
                                        <p:attrNameLst>
                                          <p:attrName>style.visibility</p:attrName>
                                        </p:attrNameLst>
                                      </p:cBhvr>
                                      <p:to>
                                        <p:strVal val="visible"/>
                                      </p:to>
                                    </p:set>
                                    <p:animEffect transition="in" filter="fade">
                                      <p:cBhvr>
                                        <p:cTn id="82" dur="250"/>
                                        <p:tgtEl>
                                          <p:spTgt spid="35"/>
                                        </p:tgtEl>
                                      </p:cBhvr>
                                    </p:animEffect>
                                    <p:anim calcmode="lin" valueType="num">
                                      <p:cBhvr>
                                        <p:cTn id="83" dur="250" fill="hold"/>
                                        <p:tgtEl>
                                          <p:spTgt spid="35"/>
                                        </p:tgtEl>
                                        <p:attrNameLst>
                                          <p:attrName>ppt_x</p:attrName>
                                        </p:attrNameLst>
                                      </p:cBhvr>
                                      <p:tavLst>
                                        <p:tav tm="0">
                                          <p:val>
                                            <p:strVal val="#ppt_x"/>
                                          </p:val>
                                        </p:tav>
                                        <p:tav tm="100000">
                                          <p:val>
                                            <p:strVal val="#ppt_x"/>
                                          </p:val>
                                        </p:tav>
                                      </p:tavLst>
                                    </p:anim>
                                    <p:anim calcmode="lin" valueType="num">
                                      <p:cBhvr>
                                        <p:cTn id="84" dur="25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9" grpId="0"/>
      <p:bldP spid="10" grpId="0" animBg="1"/>
      <p:bldP spid="13" grpId="0"/>
      <p:bldP spid="14" grpId="0" animBg="1"/>
      <p:bldP spid="15" grpId="0"/>
      <p:bldP spid="32" grpId="0" animBg="1"/>
      <p:bldP spid="33" grpId="0"/>
      <p:bldP spid="34" grpId="0" animBg="1"/>
      <p:bldP spid="3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0FC0F70-AC76-4EA2-86EB-0B407A4ACBB5}"/>
              </a:ext>
            </a:extLst>
          </p:cNvPr>
          <p:cNvGrpSpPr/>
          <p:nvPr/>
        </p:nvGrpSpPr>
        <p:grpSpPr>
          <a:xfrm>
            <a:off x="0" y="170822"/>
            <a:ext cx="12190413" cy="759904"/>
            <a:chOff x="0" y="616409"/>
            <a:chExt cx="12190413" cy="759904"/>
          </a:xfrm>
        </p:grpSpPr>
        <p:sp>
          <p:nvSpPr>
            <p:cNvPr id="11" name="矩形 10">
              <a:extLst>
                <a:ext uri="{FF2B5EF4-FFF2-40B4-BE49-F238E27FC236}">
                  <a16:creationId xmlns:a16="http://schemas.microsoft.com/office/drawing/2014/main" id="{84C0791A-6676-4043-BBF1-DD2993D19C98}"/>
                </a:ext>
              </a:extLst>
            </p:cNvPr>
            <p:cNvSpPr/>
            <p:nvPr/>
          </p:nvSpPr>
          <p:spPr>
            <a:xfrm flipV="1">
              <a:off x="0" y="1330594"/>
              <a:ext cx="12190413" cy="45719"/>
            </a:xfrm>
            <a:prstGeom prst="rect">
              <a:avLst/>
            </a:prstGeom>
            <a:solidFill>
              <a:srgbClr val="58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a:extLst>
                <a:ext uri="{FF2B5EF4-FFF2-40B4-BE49-F238E27FC236}">
                  <a16:creationId xmlns:a16="http://schemas.microsoft.com/office/drawing/2014/main" id="{E9BB0E5B-E5F4-4490-B3C7-C915B81DF5B6}"/>
                </a:ext>
              </a:extLst>
            </p:cNvPr>
            <p:cNvSpPr txBox="1">
              <a:spLocks noChangeArrowheads="1"/>
            </p:cNvSpPr>
            <p:nvPr/>
          </p:nvSpPr>
          <p:spPr bwMode="auto">
            <a:xfrm>
              <a:off x="4467544" y="616409"/>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a:r>
                <a:rPr lang="zh-CN" altLang="en-US" sz="3600" spc="300">
                  <a:solidFill>
                    <a:srgbClr val="585657"/>
                  </a:solidFill>
                  <a:latin typeface="华文新魏" panose="02010800040101010101" pitchFamily="2" charset="-122"/>
                  <a:ea typeface="华文新魏" panose="02010800040101010101" pitchFamily="2" charset="-122"/>
                  <a:sym typeface="Arial" panose="020B0604020202020204" pitchFamily="34" charset="0"/>
                </a:rPr>
                <a:t>未来工作计划</a:t>
              </a:r>
            </a:p>
          </p:txBody>
        </p:sp>
      </p:grpSp>
      <p:sp>
        <p:nvSpPr>
          <p:cNvPr id="5" name="TextBox 9">
            <a:extLst>
              <a:ext uri="{FF2B5EF4-FFF2-40B4-BE49-F238E27FC236}">
                <a16:creationId xmlns:a16="http://schemas.microsoft.com/office/drawing/2014/main" id="{97243E2F-397C-4257-A8DE-CBB20BDF1B95}"/>
              </a:ext>
            </a:extLst>
          </p:cNvPr>
          <p:cNvSpPr txBox="1"/>
          <p:nvPr/>
        </p:nvSpPr>
        <p:spPr>
          <a:xfrm flipH="1">
            <a:off x="7295648" y="4228316"/>
            <a:ext cx="3589216" cy="400073"/>
          </a:xfrm>
          <a:prstGeom prst="rect">
            <a:avLst/>
          </a:prstGeom>
          <a:noFill/>
        </p:spPr>
        <p:txBody>
          <a:bodyPr wrap="square" lIns="182843" tIns="91422" rIns="182843" bIns="91422" rtlCol="0">
            <a:spAutoFit/>
          </a:bodyPr>
          <a:lstStyle/>
          <a:p>
            <a:pPr algn="ctr"/>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加入标题描述</a:t>
            </a:r>
            <a:endParaRPr lang="id-ID" altLang="zh-CN" sz="1400" b="1"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6" name="TextBox 10">
            <a:extLst>
              <a:ext uri="{FF2B5EF4-FFF2-40B4-BE49-F238E27FC236}">
                <a16:creationId xmlns:a16="http://schemas.microsoft.com/office/drawing/2014/main" id="{D2C8A4BA-E297-413A-AA61-5394F2BF9D4B}"/>
              </a:ext>
            </a:extLst>
          </p:cNvPr>
          <p:cNvSpPr txBox="1"/>
          <p:nvPr/>
        </p:nvSpPr>
        <p:spPr>
          <a:xfrm flipH="1">
            <a:off x="7690827" y="4652356"/>
            <a:ext cx="2812072" cy="954071"/>
          </a:xfrm>
          <a:prstGeom prst="rect">
            <a:avLst/>
          </a:prstGeom>
          <a:noFill/>
        </p:spPr>
        <p:txBody>
          <a:bodyPr wrap="square" lIns="182843" tIns="91422" rIns="182843" bIns="91422" rtlCol="0">
            <a:spAutoFit/>
          </a:bodyPr>
          <a:lstStyle/>
          <a:p>
            <a:pPr algn="ctr"/>
            <a:r>
              <a:rPr lang="zh-CN" altLang="en-US" sz="1000" dirty="0">
                <a:solidFill>
                  <a:schemeClr val="bg1">
                    <a:lumMod val="50000"/>
                  </a:schemeClr>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这里输入产品形式的简介，这里输入产品形式的简介，这里输入产品形式的简介这里输入产品形式的简介，这里输入产品形式的简介，这里输入产品形式的简介</a:t>
            </a:r>
          </a:p>
          <a:p>
            <a:pPr algn="ctr"/>
            <a:endParaRPr lang="zh-CN" altLang="en-US" sz="10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7" name="TextBox 11">
            <a:extLst>
              <a:ext uri="{FF2B5EF4-FFF2-40B4-BE49-F238E27FC236}">
                <a16:creationId xmlns:a16="http://schemas.microsoft.com/office/drawing/2014/main" id="{3587F1C3-7001-4FEB-AA78-2152F4BF720D}"/>
              </a:ext>
            </a:extLst>
          </p:cNvPr>
          <p:cNvSpPr txBox="1"/>
          <p:nvPr/>
        </p:nvSpPr>
        <p:spPr>
          <a:xfrm flipH="1">
            <a:off x="4412011" y="4217689"/>
            <a:ext cx="3545446" cy="400073"/>
          </a:xfrm>
          <a:prstGeom prst="rect">
            <a:avLst/>
          </a:prstGeom>
          <a:noFill/>
        </p:spPr>
        <p:txBody>
          <a:bodyPr wrap="square" lIns="182843" tIns="91422" rIns="182843" bIns="91422" rtlCol="0">
            <a:spAutoFit/>
          </a:bodyPr>
          <a:lstStyle/>
          <a:p>
            <a:pPr algn="ctr"/>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加入标题描述</a:t>
            </a:r>
            <a:endParaRPr lang="id-ID" altLang="zh-CN" sz="1400" b="1"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9" name="TextBox 12">
            <a:extLst>
              <a:ext uri="{FF2B5EF4-FFF2-40B4-BE49-F238E27FC236}">
                <a16:creationId xmlns:a16="http://schemas.microsoft.com/office/drawing/2014/main" id="{93A23F2E-D7C9-4182-ACD7-95F81CD64965}"/>
              </a:ext>
            </a:extLst>
          </p:cNvPr>
          <p:cNvSpPr txBox="1"/>
          <p:nvPr/>
        </p:nvSpPr>
        <p:spPr>
          <a:xfrm flipH="1">
            <a:off x="4763103" y="4641729"/>
            <a:ext cx="2812072" cy="954071"/>
          </a:xfrm>
          <a:prstGeom prst="rect">
            <a:avLst/>
          </a:prstGeom>
          <a:noFill/>
        </p:spPr>
        <p:txBody>
          <a:bodyPr wrap="square" lIns="182843" tIns="91422" rIns="182843" bIns="91422" rtlCol="0">
            <a:spAutoFit/>
          </a:bodyPr>
          <a:lstStyle/>
          <a:p>
            <a:pPr algn="ctr"/>
            <a:r>
              <a:rPr lang="zh-CN" altLang="en-US" sz="1000" dirty="0">
                <a:solidFill>
                  <a:schemeClr val="bg1">
                    <a:lumMod val="50000"/>
                  </a:schemeClr>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这里输入产品形式的简介，这里输入产品形式的简介，这里输入产品形式的简介这里输入产品形式的简介，这里输入产品形式的简介，这里输入产品形式的简介</a:t>
            </a:r>
          </a:p>
          <a:p>
            <a:pPr algn="ctr"/>
            <a:endParaRPr lang="zh-CN" altLang="en-US" sz="10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10" name="TextBox 13">
            <a:extLst>
              <a:ext uri="{FF2B5EF4-FFF2-40B4-BE49-F238E27FC236}">
                <a16:creationId xmlns:a16="http://schemas.microsoft.com/office/drawing/2014/main" id="{A381E917-98EC-41A0-A309-46476F6DD9AB}"/>
              </a:ext>
            </a:extLst>
          </p:cNvPr>
          <p:cNvSpPr txBox="1"/>
          <p:nvPr/>
        </p:nvSpPr>
        <p:spPr>
          <a:xfrm flipH="1">
            <a:off x="2129987" y="4223394"/>
            <a:ext cx="2088328" cy="400073"/>
          </a:xfrm>
          <a:prstGeom prst="rect">
            <a:avLst/>
          </a:prstGeom>
          <a:noFill/>
        </p:spPr>
        <p:txBody>
          <a:bodyPr wrap="square" lIns="182843" tIns="91422" rIns="182843" bIns="91422" rtlCol="0">
            <a:spAutoFit/>
          </a:bodyPr>
          <a:lstStyle/>
          <a:p>
            <a:pPr algn="ctr"/>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加入标题描述</a:t>
            </a:r>
            <a:endParaRPr lang="id-ID" sz="1400" b="1"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3" name="TextBox 14">
            <a:extLst>
              <a:ext uri="{FF2B5EF4-FFF2-40B4-BE49-F238E27FC236}">
                <a16:creationId xmlns:a16="http://schemas.microsoft.com/office/drawing/2014/main" id="{8607C85C-B940-4F27-A207-8783728BF008}"/>
              </a:ext>
            </a:extLst>
          </p:cNvPr>
          <p:cNvSpPr txBox="1"/>
          <p:nvPr/>
        </p:nvSpPr>
        <p:spPr>
          <a:xfrm flipH="1">
            <a:off x="1736495" y="4647434"/>
            <a:ext cx="2812072" cy="954071"/>
          </a:xfrm>
          <a:prstGeom prst="rect">
            <a:avLst/>
          </a:prstGeom>
          <a:noFill/>
        </p:spPr>
        <p:txBody>
          <a:bodyPr wrap="square" lIns="182843" tIns="91422" rIns="182843" bIns="91422" rtlCol="0">
            <a:spAutoFit/>
          </a:bodyPr>
          <a:lstStyle/>
          <a:p>
            <a:pPr algn="ctr"/>
            <a:r>
              <a:rPr lang="zh-CN" altLang="en-US" sz="1000" dirty="0">
                <a:solidFill>
                  <a:schemeClr val="bg1">
                    <a:lumMod val="50000"/>
                  </a:schemeClr>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这里输入产品形式的简介，这里输入产品形式的简介，这里输入产品形式的简介这里输入产品形式的简介，这里输入产品形式的简介，这里输入产品形式的简介</a:t>
            </a:r>
          </a:p>
          <a:p>
            <a:pPr algn="ctr"/>
            <a:endParaRPr lang="zh-CN" altLang="en-US" sz="10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14" name="六边形 13">
            <a:extLst>
              <a:ext uri="{FF2B5EF4-FFF2-40B4-BE49-F238E27FC236}">
                <a16:creationId xmlns:a16="http://schemas.microsoft.com/office/drawing/2014/main" id="{AA2C4698-E4BB-48DA-BBFD-42C56BD61642}"/>
              </a:ext>
            </a:extLst>
          </p:cNvPr>
          <p:cNvSpPr/>
          <p:nvPr/>
        </p:nvSpPr>
        <p:spPr>
          <a:xfrm>
            <a:off x="1985681" y="2437779"/>
            <a:ext cx="2391684" cy="1616740"/>
          </a:xfrm>
          <a:prstGeom prst="hexagon">
            <a:avLst/>
          </a:prstGeom>
          <a:solidFill>
            <a:srgbClr val="58565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六边形 14">
            <a:extLst>
              <a:ext uri="{FF2B5EF4-FFF2-40B4-BE49-F238E27FC236}">
                <a16:creationId xmlns:a16="http://schemas.microsoft.com/office/drawing/2014/main" id="{7BA55737-9B1E-4534-B76E-2F8E99C6E331}"/>
              </a:ext>
            </a:extLst>
          </p:cNvPr>
          <p:cNvSpPr/>
          <p:nvPr/>
        </p:nvSpPr>
        <p:spPr>
          <a:xfrm>
            <a:off x="4988015" y="2437779"/>
            <a:ext cx="2391684" cy="1616740"/>
          </a:xfrm>
          <a:prstGeom prst="hexagon">
            <a:avLst/>
          </a:prstGeom>
          <a:solidFill>
            <a:srgbClr val="58565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六边形 15">
            <a:extLst>
              <a:ext uri="{FF2B5EF4-FFF2-40B4-BE49-F238E27FC236}">
                <a16:creationId xmlns:a16="http://schemas.microsoft.com/office/drawing/2014/main" id="{3A33B76C-1F01-4653-81C5-0FC0054C8DBD}"/>
              </a:ext>
            </a:extLst>
          </p:cNvPr>
          <p:cNvSpPr/>
          <p:nvPr/>
        </p:nvSpPr>
        <p:spPr>
          <a:xfrm>
            <a:off x="7954178" y="2437779"/>
            <a:ext cx="2391684" cy="1616740"/>
          </a:xfrm>
          <a:prstGeom prst="hexagon">
            <a:avLst/>
          </a:prstGeom>
          <a:solidFill>
            <a:srgbClr val="58565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56FFBB04-91A2-4510-B051-577843BC10BF}"/>
              </a:ext>
            </a:extLst>
          </p:cNvPr>
          <p:cNvSpPr txBox="1"/>
          <p:nvPr/>
        </p:nvSpPr>
        <p:spPr>
          <a:xfrm>
            <a:off x="2321291" y="2946520"/>
            <a:ext cx="1620957" cy="523220"/>
          </a:xfrm>
          <a:prstGeom prst="rect">
            <a:avLst/>
          </a:prstGeom>
          <a:noFill/>
          <a:effectLst/>
        </p:spPr>
        <p:txBody>
          <a:bodyPr wrap="none" rtlCol="0">
            <a:spAutoFit/>
          </a:bodyPr>
          <a:lstStyle/>
          <a:p>
            <a:r>
              <a:rPr lang="zh-CN" altLang="en-US" sz="2800" dirty="0">
                <a:solidFill>
                  <a:srgbClr val="FFFFFF"/>
                </a:solidFill>
                <a:latin typeface="微软雅黑" panose="020B0503020204020204" pitchFamily="34" charset="-122"/>
                <a:ea typeface="微软雅黑" panose="020B0503020204020204" pitchFamily="34" charset="-122"/>
              </a:rPr>
              <a:t>加入标题</a:t>
            </a:r>
          </a:p>
        </p:txBody>
      </p:sp>
      <p:sp>
        <p:nvSpPr>
          <p:cNvPr id="18" name="文本框 17">
            <a:extLst>
              <a:ext uri="{FF2B5EF4-FFF2-40B4-BE49-F238E27FC236}">
                <a16:creationId xmlns:a16="http://schemas.microsoft.com/office/drawing/2014/main" id="{FEA8F455-0013-470B-90A0-F84286050BEE}"/>
              </a:ext>
            </a:extLst>
          </p:cNvPr>
          <p:cNvSpPr txBox="1"/>
          <p:nvPr/>
        </p:nvSpPr>
        <p:spPr>
          <a:xfrm>
            <a:off x="8342481" y="2955302"/>
            <a:ext cx="1620957" cy="523220"/>
          </a:xfrm>
          <a:prstGeom prst="rect">
            <a:avLst/>
          </a:prstGeom>
          <a:noFill/>
          <a:effectLst/>
        </p:spPr>
        <p:txBody>
          <a:bodyPr wrap="none" rtlCol="0">
            <a:spAutoFit/>
          </a:bodyPr>
          <a:lstStyle/>
          <a:p>
            <a:pPr lvl="0"/>
            <a:r>
              <a:rPr lang="zh-CN" altLang="en-US" sz="2800" dirty="0">
                <a:solidFill>
                  <a:srgbClr val="FFFFFF"/>
                </a:solidFill>
                <a:latin typeface="微软雅黑" panose="020B0503020204020204" pitchFamily="34" charset="-122"/>
                <a:ea typeface="微软雅黑" panose="020B0503020204020204" pitchFamily="34" charset="-122"/>
              </a:rPr>
              <a:t>加入标题</a:t>
            </a:r>
          </a:p>
        </p:txBody>
      </p:sp>
      <p:sp>
        <p:nvSpPr>
          <p:cNvPr id="19" name="文本框 18">
            <a:extLst>
              <a:ext uri="{FF2B5EF4-FFF2-40B4-BE49-F238E27FC236}">
                <a16:creationId xmlns:a16="http://schemas.microsoft.com/office/drawing/2014/main" id="{C958B994-09EA-47A2-9929-3A8DE1D356DA}"/>
              </a:ext>
            </a:extLst>
          </p:cNvPr>
          <p:cNvSpPr txBox="1"/>
          <p:nvPr/>
        </p:nvSpPr>
        <p:spPr>
          <a:xfrm>
            <a:off x="5427206" y="2957843"/>
            <a:ext cx="1620957" cy="523220"/>
          </a:xfrm>
          <a:prstGeom prst="rect">
            <a:avLst/>
          </a:prstGeom>
          <a:noFill/>
          <a:effectLst/>
        </p:spPr>
        <p:txBody>
          <a:bodyPr wrap="none" rtlCol="0">
            <a:spAutoFit/>
          </a:bodyPr>
          <a:lstStyle/>
          <a:p>
            <a:pPr lvl="0"/>
            <a:r>
              <a:rPr lang="zh-CN" altLang="en-US" sz="2800" dirty="0">
                <a:solidFill>
                  <a:srgbClr val="FFFFFF"/>
                </a:solidFill>
                <a:latin typeface="微软雅黑" panose="020B0503020204020204" pitchFamily="34" charset="-122"/>
                <a:ea typeface="微软雅黑" panose="020B0503020204020204" pitchFamily="34" charset="-122"/>
              </a:rPr>
              <a:t>加入标题</a:t>
            </a:r>
          </a:p>
        </p:txBody>
      </p:sp>
    </p:spTree>
    <p:extLst>
      <p:ext uri="{BB962C8B-B14F-4D97-AF65-F5344CB8AC3E}">
        <p14:creationId xmlns:p14="http://schemas.microsoft.com/office/powerpoint/2010/main" val="88918130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250"/>
                                        <p:tgtEl>
                                          <p:spTgt spid="14"/>
                                        </p:tgtEl>
                                      </p:cBhvr>
                                    </p:animEffect>
                                    <p:anim calcmode="lin" valueType="num">
                                      <p:cBhvr>
                                        <p:cTn id="12" dur="250" fill="hold"/>
                                        <p:tgtEl>
                                          <p:spTgt spid="14"/>
                                        </p:tgtEl>
                                        <p:attrNameLst>
                                          <p:attrName>ppt_x</p:attrName>
                                        </p:attrNameLst>
                                      </p:cBhvr>
                                      <p:tavLst>
                                        <p:tav tm="0">
                                          <p:val>
                                            <p:strVal val="#ppt_x"/>
                                          </p:val>
                                        </p:tav>
                                        <p:tav tm="100000">
                                          <p:val>
                                            <p:strVal val="#ppt_x"/>
                                          </p:val>
                                        </p:tav>
                                      </p:tavLst>
                                    </p:anim>
                                    <p:anim calcmode="lin" valueType="num">
                                      <p:cBhvr>
                                        <p:cTn id="13" dur="250" fill="hold"/>
                                        <p:tgtEl>
                                          <p:spTgt spid="14"/>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250"/>
                                        <p:tgtEl>
                                          <p:spTgt spid="15"/>
                                        </p:tgtEl>
                                      </p:cBhvr>
                                    </p:animEffect>
                                    <p:anim calcmode="lin" valueType="num">
                                      <p:cBhvr>
                                        <p:cTn id="18" dur="250" fill="hold"/>
                                        <p:tgtEl>
                                          <p:spTgt spid="15"/>
                                        </p:tgtEl>
                                        <p:attrNameLst>
                                          <p:attrName>ppt_x</p:attrName>
                                        </p:attrNameLst>
                                      </p:cBhvr>
                                      <p:tavLst>
                                        <p:tav tm="0">
                                          <p:val>
                                            <p:strVal val="#ppt_x"/>
                                          </p:val>
                                        </p:tav>
                                        <p:tav tm="100000">
                                          <p:val>
                                            <p:strVal val="#ppt_x"/>
                                          </p:val>
                                        </p:tav>
                                      </p:tavLst>
                                    </p:anim>
                                    <p:anim calcmode="lin" valueType="num">
                                      <p:cBhvr>
                                        <p:cTn id="19" dur="250" fill="hold"/>
                                        <p:tgtEl>
                                          <p:spTgt spid="15"/>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250"/>
                                        <p:tgtEl>
                                          <p:spTgt spid="16"/>
                                        </p:tgtEl>
                                      </p:cBhvr>
                                    </p:animEffect>
                                    <p:anim calcmode="lin" valueType="num">
                                      <p:cBhvr>
                                        <p:cTn id="24" dur="250" fill="hold"/>
                                        <p:tgtEl>
                                          <p:spTgt spid="16"/>
                                        </p:tgtEl>
                                        <p:attrNameLst>
                                          <p:attrName>ppt_x</p:attrName>
                                        </p:attrNameLst>
                                      </p:cBhvr>
                                      <p:tavLst>
                                        <p:tav tm="0">
                                          <p:val>
                                            <p:strVal val="#ppt_x"/>
                                          </p:val>
                                        </p:tav>
                                        <p:tav tm="100000">
                                          <p:val>
                                            <p:strVal val="#ppt_x"/>
                                          </p:val>
                                        </p:tav>
                                      </p:tavLst>
                                    </p:anim>
                                    <p:anim calcmode="lin" valueType="num">
                                      <p:cBhvr>
                                        <p:cTn id="25" dur="250" fill="hold"/>
                                        <p:tgtEl>
                                          <p:spTgt spid="16"/>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250"/>
                                        <p:tgtEl>
                                          <p:spTgt spid="17"/>
                                        </p:tgtEl>
                                      </p:cBhvr>
                                    </p:animEffect>
                                    <p:anim calcmode="lin" valueType="num">
                                      <p:cBhvr>
                                        <p:cTn id="30" dur="250" fill="hold"/>
                                        <p:tgtEl>
                                          <p:spTgt spid="17"/>
                                        </p:tgtEl>
                                        <p:attrNameLst>
                                          <p:attrName>ppt_x</p:attrName>
                                        </p:attrNameLst>
                                      </p:cBhvr>
                                      <p:tavLst>
                                        <p:tav tm="0">
                                          <p:val>
                                            <p:strVal val="#ppt_x"/>
                                          </p:val>
                                        </p:tav>
                                        <p:tav tm="100000">
                                          <p:val>
                                            <p:strVal val="#ppt_x"/>
                                          </p:val>
                                        </p:tav>
                                      </p:tavLst>
                                    </p:anim>
                                    <p:anim calcmode="lin" valueType="num">
                                      <p:cBhvr>
                                        <p:cTn id="31" dur="250" fill="hold"/>
                                        <p:tgtEl>
                                          <p:spTgt spid="17"/>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250"/>
                                        <p:tgtEl>
                                          <p:spTgt spid="18"/>
                                        </p:tgtEl>
                                      </p:cBhvr>
                                    </p:animEffect>
                                    <p:anim calcmode="lin" valueType="num">
                                      <p:cBhvr>
                                        <p:cTn id="36" dur="250" fill="hold"/>
                                        <p:tgtEl>
                                          <p:spTgt spid="18"/>
                                        </p:tgtEl>
                                        <p:attrNameLst>
                                          <p:attrName>ppt_x</p:attrName>
                                        </p:attrNameLst>
                                      </p:cBhvr>
                                      <p:tavLst>
                                        <p:tav tm="0">
                                          <p:val>
                                            <p:strVal val="#ppt_x"/>
                                          </p:val>
                                        </p:tav>
                                        <p:tav tm="100000">
                                          <p:val>
                                            <p:strVal val="#ppt_x"/>
                                          </p:val>
                                        </p:tav>
                                      </p:tavLst>
                                    </p:anim>
                                    <p:anim calcmode="lin" valueType="num">
                                      <p:cBhvr>
                                        <p:cTn id="37" dur="250" fill="hold"/>
                                        <p:tgtEl>
                                          <p:spTgt spid="18"/>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250"/>
                                        <p:tgtEl>
                                          <p:spTgt spid="19"/>
                                        </p:tgtEl>
                                      </p:cBhvr>
                                    </p:animEffect>
                                    <p:anim calcmode="lin" valueType="num">
                                      <p:cBhvr>
                                        <p:cTn id="42" dur="250" fill="hold"/>
                                        <p:tgtEl>
                                          <p:spTgt spid="19"/>
                                        </p:tgtEl>
                                        <p:attrNameLst>
                                          <p:attrName>ppt_x</p:attrName>
                                        </p:attrNameLst>
                                      </p:cBhvr>
                                      <p:tavLst>
                                        <p:tav tm="0">
                                          <p:val>
                                            <p:strVal val="#ppt_x"/>
                                          </p:val>
                                        </p:tav>
                                        <p:tav tm="100000">
                                          <p:val>
                                            <p:strVal val="#ppt_x"/>
                                          </p:val>
                                        </p:tav>
                                      </p:tavLst>
                                    </p:anim>
                                    <p:anim calcmode="lin" valueType="num">
                                      <p:cBhvr>
                                        <p:cTn id="43" dur="250" fill="hold"/>
                                        <p:tgtEl>
                                          <p:spTgt spid="19"/>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1000"/>
                                        <p:tgtEl>
                                          <p:spTgt spid="5"/>
                                        </p:tgtEl>
                                      </p:cBhvr>
                                    </p:animEffect>
                                    <p:anim calcmode="lin" valueType="num">
                                      <p:cBhvr>
                                        <p:cTn id="47" dur="1000" fill="hold"/>
                                        <p:tgtEl>
                                          <p:spTgt spid="5"/>
                                        </p:tgtEl>
                                        <p:attrNameLst>
                                          <p:attrName>ppt_x</p:attrName>
                                        </p:attrNameLst>
                                      </p:cBhvr>
                                      <p:tavLst>
                                        <p:tav tm="0">
                                          <p:val>
                                            <p:strVal val="#ppt_x"/>
                                          </p:val>
                                        </p:tav>
                                        <p:tav tm="100000">
                                          <p:val>
                                            <p:strVal val="#ppt_x"/>
                                          </p:val>
                                        </p:tav>
                                      </p:tavLst>
                                    </p:anim>
                                    <p:anim calcmode="lin" valueType="num">
                                      <p:cBhvr>
                                        <p:cTn id="48" dur="1000" fill="hold"/>
                                        <p:tgtEl>
                                          <p:spTgt spid="5"/>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1000"/>
                                        <p:tgtEl>
                                          <p:spTgt spid="6"/>
                                        </p:tgtEl>
                                      </p:cBhvr>
                                    </p:animEffect>
                                    <p:anim calcmode="lin" valueType="num">
                                      <p:cBhvr>
                                        <p:cTn id="52" dur="1000" fill="hold"/>
                                        <p:tgtEl>
                                          <p:spTgt spid="6"/>
                                        </p:tgtEl>
                                        <p:attrNameLst>
                                          <p:attrName>ppt_x</p:attrName>
                                        </p:attrNameLst>
                                      </p:cBhvr>
                                      <p:tavLst>
                                        <p:tav tm="0">
                                          <p:val>
                                            <p:strVal val="#ppt_x"/>
                                          </p:val>
                                        </p:tav>
                                        <p:tav tm="100000">
                                          <p:val>
                                            <p:strVal val="#ppt_x"/>
                                          </p:val>
                                        </p:tav>
                                      </p:tavLst>
                                    </p:anim>
                                    <p:anim calcmode="lin" valueType="num">
                                      <p:cBhvr>
                                        <p:cTn id="53" dur="1000" fill="hold"/>
                                        <p:tgtEl>
                                          <p:spTgt spid="6"/>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fade">
                                      <p:cBhvr>
                                        <p:cTn id="56" dur="1000"/>
                                        <p:tgtEl>
                                          <p:spTgt spid="7"/>
                                        </p:tgtEl>
                                      </p:cBhvr>
                                    </p:animEffect>
                                    <p:anim calcmode="lin" valueType="num">
                                      <p:cBhvr>
                                        <p:cTn id="57" dur="1000" fill="hold"/>
                                        <p:tgtEl>
                                          <p:spTgt spid="7"/>
                                        </p:tgtEl>
                                        <p:attrNameLst>
                                          <p:attrName>ppt_x</p:attrName>
                                        </p:attrNameLst>
                                      </p:cBhvr>
                                      <p:tavLst>
                                        <p:tav tm="0">
                                          <p:val>
                                            <p:strVal val="#ppt_x"/>
                                          </p:val>
                                        </p:tav>
                                        <p:tav tm="100000">
                                          <p:val>
                                            <p:strVal val="#ppt_x"/>
                                          </p:val>
                                        </p:tav>
                                      </p:tavLst>
                                    </p:anim>
                                    <p:anim calcmode="lin" valueType="num">
                                      <p:cBhvr>
                                        <p:cTn id="58" dur="1000" fill="hold"/>
                                        <p:tgtEl>
                                          <p:spTgt spid="7"/>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fade">
                                      <p:cBhvr>
                                        <p:cTn id="61" dur="1000"/>
                                        <p:tgtEl>
                                          <p:spTgt spid="9"/>
                                        </p:tgtEl>
                                      </p:cBhvr>
                                    </p:animEffect>
                                    <p:anim calcmode="lin" valueType="num">
                                      <p:cBhvr>
                                        <p:cTn id="62" dur="1000" fill="hold"/>
                                        <p:tgtEl>
                                          <p:spTgt spid="9"/>
                                        </p:tgtEl>
                                        <p:attrNameLst>
                                          <p:attrName>ppt_x</p:attrName>
                                        </p:attrNameLst>
                                      </p:cBhvr>
                                      <p:tavLst>
                                        <p:tav tm="0">
                                          <p:val>
                                            <p:strVal val="#ppt_x"/>
                                          </p:val>
                                        </p:tav>
                                        <p:tav tm="100000">
                                          <p:val>
                                            <p:strVal val="#ppt_x"/>
                                          </p:val>
                                        </p:tav>
                                      </p:tavLst>
                                    </p:anim>
                                    <p:anim calcmode="lin" valueType="num">
                                      <p:cBhvr>
                                        <p:cTn id="63" dur="1000" fill="hold"/>
                                        <p:tgtEl>
                                          <p:spTgt spid="9"/>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fade">
                                      <p:cBhvr>
                                        <p:cTn id="66" dur="1000"/>
                                        <p:tgtEl>
                                          <p:spTgt spid="10"/>
                                        </p:tgtEl>
                                      </p:cBhvr>
                                    </p:animEffect>
                                    <p:anim calcmode="lin" valueType="num">
                                      <p:cBhvr>
                                        <p:cTn id="67" dur="1000" fill="hold"/>
                                        <p:tgtEl>
                                          <p:spTgt spid="10"/>
                                        </p:tgtEl>
                                        <p:attrNameLst>
                                          <p:attrName>ppt_x</p:attrName>
                                        </p:attrNameLst>
                                      </p:cBhvr>
                                      <p:tavLst>
                                        <p:tav tm="0">
                                          <p:val>
                                            <p:strVal val="#ppt_x"/>
                                          </p:val>
                                        </p:tav>
                                        <p:tav tm="100000">
                                          <p:val>
                                            <p:strVal val="#ppt_x"/>
                                          </p:val>
                                        </p:tav>
                                      </p:tavLst>
                                    </p:anim>
                                    <p:anim calcmode="lin" valueType="num">
                                      <p:cBhvr>
                                        <p:cTn id="68" dur="1000" fill="hold"/>
                                        <p:tgtEl>
                                          <p:spTgt spid="10"/>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fade">
                                      <p:cBhvr>
                                        <p:cTn id="71" dur="1000"/>
                                        <p:tgtEl>
                                          <p:spTgt spid="13"/>
                                        </p:tgtEl>
                                      </p:cBhvr>
                                    </p:animEffect>
                                    <p:anim calcmode="lin" valueType="num">
                                      <p:cBhvr>
                                        <p:cTn id="72" dur="1000" fill="hold"/>
                                        <p:tgtEl>
                                          <p:spTgt spid="13"/>
                                        </p:tgtEl>
                                        <p:attrNameLst>
                                          <p:attrName>ppt_x</p:attrName>
                                        </p:attrNameLst>
                                      </p:cBhvr>
                                      <p:tavLst>
                                        <p:tav tm="0">
                                          <p:val>
                                            <p:strVal val="#ppt_x"/>
                                          </p:val>
                                        </p:tav>
                                        <p:tav tm="100000">
                                          <p:val>
                                            <p:strVal val="#ppt_x"/>
                                          </p:val>
                                        </p:tav>
                                      </p:tavLst>
                                    </p:anim>
                                    <p:anim calcmode="lin" valueType="num">
                                      <p:cBhvr>
                                        <p:cTn id="7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9" grpId="0"/>
      <p:bldP spid="10" grpId="0"/>
      <p:bldP spid="13" grpId="0"/>
      <p:bldP spid="14" grpId="0" animBg="1"/>
      <p:bldP spid="15" grpId="0" animBg="1"/>
      <p:bldP spid="16" grpId="0" animBg="1"/>
      <p:bldP spid="17" grpId="0"/>
      <p:bldP spid="18" grpId="0"/>
      <p:bldP spid="1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天空, 树, 户外&#10;&#10;已生成极高可信度的说明">
            <a:extLst>
              <a:ext uri="{FF2B5EF4-FFF2-40B4-BE49-F238E27FC236}">
                <a16:creationId xmlns:a16="http://schemas.microsoft.com/office/drawing/2014/main" id="{4B45734B-DE41-4B27-B65D-A6DE62464C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1240"/>
            <a:ext cx="12190413" cy="6857107"/>
          </a:xfrm>
          <a:prstGeom prst="rect">
            <a:avLst/>
          </a:prstGeom>
        </p:spPr>
      </p:pic>
      <p:sp>
        <p:nvSpPr>
          <p:cNvPr id="13" name="_14">
            <a:extLst>
              <a:ext uri="{FF2B5EF4-FFF2-40B4-BE49-F238E27FC236}">
                <a16:creationId xmlns:a16="http://schemas.microsoft.com/office/drawing/2014/main" id="{B93976FE-F226-45FE-A6E7-4B88D636D3D9}"/>
              </a:ext>
            </a:extLst>
          </p:cNvPr>
          <p:cNvSpPr txBox="1">
            <a:spLocks noChangeArrowheads="1"/>
          </p:cNvSpPr>
          <p:nvPr/>
        </p:nvSpPr>
        <p:spPr bwMode="auto">
          <a:xfrm>
            <a:off x="2374601" y="1339419"/>
            <a:ext cx="1268464" cy="11046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7200" spc="600" dirty="0">
                <a:solidFill>
                  <a:srgbClr val="585657"/>
                </a:solidFill>
                <a:latin typeface="叶根友行书繁" panose="02010601030101010101" pitchFamily="2" charset="-122"/>
                <a:ea typeface="叶根友行书繁" panose="02010601030101010101" pitchFamily="2" charset="-122"/>
              </a:rPr>
              <a:t>中</a:t>
            </a:r>
            <a:endParaRPr lang="zh-CN" sz="7200" spc="600" dirty="0">
              <a:solidFill>
                <a:srgbClr val="585657"/>
              </a:solidFill>
              <a:latin typeface="叶根友行书繁" panose="02010601030101010101" pitchFamily="2" charset="-122"/>
              <a:ea typeface="叶根友行书繁" panose="02010601030101010101" pitchFamily="2" charset="-122"/>
            </a:endParaRPr>
          </a:p>
        </p:txBody>
      </p:sp>
      <p:sp>
        <p:nvSpPr>
          <p:cNvPr id="14" name="_14">
            <a:extLst>
              <a:ext uri="{FF2B5EF4-FFF2-40B4-BE49-F238E27FC236}">
                <a16:creationId xmlns:a16="http://schemas.microsoft.com/office/drawing/2014/main" id="{91F345C6-4766-4025-8B54-57D7BEF15DB3}"/>
              </a:ext>
            </a:extLst>
          </p:cNvPr>
          <p:cNvSpPr txBox="1">
            <a:spLocks noChangeArrowheads="1"/>
          </p:cNvSpPr>
          <p:nvPr/>
        </p:nvSpPr>
        <p:spPr bwMode="auto">
          <a:xfrm>
            <a:off x="3066882" y="1805057"/>
            <a:ext cx="1211148" cy="10547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7200" spc="600" dirty="0">
                <a:solidFill>
                  <a:srgbClr val="D72224"/>
                </a:solidFill>
                <a:latin typeface="叶根友行书繁" panose="02010601030101010101" pitchFamily="2" charset="-122"/>
                <a:ea typeface="叶根友行书繁" panose="02010601030101010101" pitchFamily="2" charset="-122"/>
              </a:rPr>
              <a:t>国</a:t>
            </a:r>
            <a:endParaRPr lang="zh-CN" altLang="zh-CN" sz="7200" spc="600" dirty="0">
              <a:solidFill>
                <a:srgbClr val="D72224"/>
              </a:solidFill>
              <a:latin typeface="叶根友行书繁" panose="02010601030101010101" pitchFamily="2" charset="-122"/>
              <a:ea typeface="叶根友行书繁" panose="02010601030101010101" pitchFamily="2" charset="-122"/>
            </a:endParaRPr>
          </a:p>
        </p:txBody>
      </p:sp>
      <p:sp>
        <p:nvSpPr>
          <p:cNvPr id="15" name="文本框 28">
            <a:extLst>
              <a:ext uri="{FF2B5EF4-FFF2-40B4-BE49-F238E27FC236}">
                <a16:creationId xmlns:a16="http://schemas.microsoft.com/office/drawing/2014/main" id="{12FBF2B0-2C82-4C09-B5CB-173828076F1D}"/>
              </a:ext>
            </a:extLst>
          </p:cNvPr>
          <p:cNvSpPr txBox="1">
            <a:spLocks noChangeArrowheads="1"/>
          </p:cNvSpPr>
          <p:nvPr/>
        </p:nvSpPr>
        <p:spPr bwMode="auto">
          <a:xfrm>
            <a:off x="4644044" y="1571869"/>
            <a:ext cx="508449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5400" b="1" spc="300" dirty="0">
                <a:solidFill>
                  <a:srgbClr val="585657"/>
                </a:solidFill>
                <a:latin typeface="微软雅黑" panose="020B0503020204020204" pitchFamily="34" charset="-122"/>
                <a:ea typeface="微软雅黑" panose="020B0503020204020204" pitchFamily="34" charset="-122"/>
              </a:rPr>
              <a:t>谢谢您的观看</a:t>
            </a:r>
          </a:p>
        </p:txBody>
      </p:sp>
      <p:sp>
        <p:nvSpPr>
          <p:cNvPr id="16" name="文本框 29">
            <a:extLst>
              <a:ext uri="{FF2B5EF4-FFF2-40B4-BE49-F238E27FC236}">
                <a16:creationId xmlns:a16="http://schemas.microsoft.com/office/drawing/2014/main" id="{9069A721-0733-422B-B70B-D94226537D7D}"/>
              </a:ext>
            </a:extLst>
          </p:cNvPr>
          <p:cNvSpPr txBox="1">
            <a:spLocks noChangeArrowheads="1"/>
          </p:cNvSpPr>
          <p:nvPr/>
        </p:nvSpPr>
        <p:spPr bwMode="auto">
          <a:xfrm>
            <a:off x="4685991" y="2443683"/>
            <a:ext cx="4792094" cy="33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560" b="1" dirty="0">
                <a:solidFill>
                  <a:srgbClr val="585657"/>
                </a:solidFill>
                <a:latin typeface="Adobe Garamond Pro" pitchFamily="18" charset="0"/>
                <a:ea typeface="华文中宋" panose="02010600040101010101" pitchFamily="2" charset="-122"/>
              </a:rPr>
              <a:t>BUSINESS PRACTICAL REPORT TEMPLATE</a:t>
            </a:r>
            <a:endParaRPr lang="zh-CN" altLang="en-US" sz="1560" b="1" dirty="0">
              <a:solidFill>
                <a:srgbClr val="585657"/>
              </a:solidFill>
              <a:latin typeface="Adobe Garamond Pro" pitchFamily="18" charset="0"/>
              <a:ea typeface="华文中宋" panose="02010600040101010101" pitchFamily="2" charset="-122"/>
            </a:endParaRPr>
          </a:p>
        </p:txBody>
      </p:sp>
      <p:cxnSp>
        <p:nvCxnSpPr>
          <p:cNvPr id="17" name="直接连接符 27">
            <a:extLst>
              <a:ext uri="{FF2B5EF4-FFF2-40B4-BE49-F238E27FC236}">
                <a16:creationId xmlns:a16="http://schemas.microsoft.com/office/drawing/2014/main" id="{842BFBF7-CD41-4FEB-8AE6-A80F044AD47F}"/>
              </a:ext>
            </a:extLst>
          </p:cNvPr>
          <p:cNvCxnSpPr>
            <a:cxnSpLocks noChangeShapeType="1"/>
          </p:cNvCxnSpPr>
          <p:nvPr/>
        </p:nvCxnSpPr>
        <p:spPr bwMode="auto">
          <a:xfrm>
            <a:off x="4363418" y="1373957"/>
            <a:ext cx="0" cy="1505063"/>
          </a:xfrm>
          <a:prstGeom prst="line">
            <a:avLst/>
          </a:prstGeom>
          <a:noFill/>
          <a:ln w="19050">
            <a:solidFill>
              <a:srgbClr val="585657">
                <a:alpha val="67842"/>
              </a:srgbClr>
            </a:solidFill>
            <a:round/>
            <a:headEnd/>
            <a:tailEnd/>
          </a:ln>
          <a:extLst>
            <a:ext uri="{909E8E84-426E-40DD-AFC4-6F175D3DCCD1}">
              <a14:hiddenFill xmlns:a14="http://schemas.microsoft.com/office/drawing/2010/main">
                <a:noFill/>
              </a14:hiddenFill>
            </a:ext>
          </a:extLst>
        </p:spPr>
      </p:cxnSp>
      <p:pic>
        <p:nvPicPr>
          <p:cNvPr id="18" name="图片 17">
            <a:extLst>
              <a:ext uri="{FF2B5EF4-FFF2-40B4-BE49-F238E27FC236}">
                <a16:creationId xmlns:a16="http://schemas.microsoft.com/office/drawing/2014/main" id="{7C5A8BEA-02BC-4D8C-89D3-745EFEB69A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42461" y="1679190"/>
            <a:ext cx="787790" cy="857114"/>
          </a:xfrm>
          <a:prstGeom prst="rect">
            <a:avLst/>
          </a:prstGeom>
        </p:spPr>
      </p:pic>
      <p:sp>
        <p:nvSpPr>
          <p:cNvPr id="19" name="矩形 18">
            <a:extLst>
              <a:ext uri="{FF2B5EF4-FFF2-40B4-BE49-F238E27FC236}">
                <a16:creationId xmlns:a16="http://schemas.microsoft.com/office/drawing/2014/main" id="{586F9C7D-3CEB-4F57-8475-0000E40CF9AA}"/>
              </a:ext>
            </a:extLst>
          </p:cNvPr>
          <p:cNvSpPr/>
          <p:nvPr/>
        </p:nvSpPr>
        <p:spPr>
          <a:xfrm>
            <a:off x="2539276" y="2876858"/>
            <a:ext cx="6764684" cy="1131079"/>
          </a:xfrm>
          <a:prstGeom prst="rect">
            <a:avLst/>
          </a:prstGeom>
        </p:spPr>
        <p:txBody>
          <a:bodyPr wrap="square">
            <a:spAutoFit/>
          </a:bodyPr>
          <a:lstStyle/>
          <a:p>
            <a:pPr algn="ctr">
              <a:lnSpc>
                <a:spcPct val="150000"/>
              </a:lnSpc>
            </a:pPr>
            <a:r>
              <a:rPr lang="en-US" altLang="zh-CN" sz="900" dirty="0">
                <a:solidFill>
                  <a:schemeClr val="bg1">
                    <a:lumMod val="50000"/>
                  </a:schemeClr>
                </a:solidFill>
              </a:rPr>
              <a:t>OF THIS SCHEME, WE THANK YOU FOR YOUR READING, THE PROPOSAL IS IN WE UNDERSTAND YOUR COMPANY FOR THE RELEVANT</a:t>
            </a:r>
          </a:p>
          <a:p>
            <a:pPr algn="ctr">
              <a:lnSpc>
                <a:spcPct val="150000"/>
              </a:lnSpc>
            </a:pPr>
            <a:r>
              <a:rPr lang="en-US" altLang="zh-CN" sz="900" dirty="0">
                <a:solidFill>
                  <a:schemeClr val="bg1">
                    <a:lumMod val="50000"/>
                  </a:schemeClr>
                </a:solidFill>
              </a:rPr>
              <a:t>OF THIS SCHEME, WE THANK YOU FOR YOUR READING, THE PROPOSAL IS IN WE UNDERSTAND YOUR COMPANY FOR THE RELEVANT</a:t>
            </a:r>
          </a:p>
          <a:p>
            <a:pPr algn="ctr">
              <a:lnSpc>
                <a:spcPct val="150000"/>
              </a:lnSpc>
            </a:pPr>
            <a:r>
              <a:rPr lang="en-US" altLang="zh-CN" sz="900" dirty="0">
                <a:solidFill>
                  <a:schemeClr val="bg1">
                    <a:lumMod val="50000"/>
                  </a:schemeClr>
                </a:solidFill>
              </a:rPr>
              <a:t>OF THIS SCHEME, WE THANK YOU FOR YOUR READING, THE PROPOSAL IS IN WE UNDERSTAND YOUR COMPANY FOR THE RELEVANT</a:t>
            </a:r>
          </a:p>
          <a:p>
            <a:pPr algn="ctr">
              <a:lnSpc>
                <a:spcPct val="150000"/>
              </a:lnSpc>
            </a:pPr>
            <a:r>
              <a:rPr lang="en-US" altLang="zh-CN" sz="900" dirty="0">
                <a:solidFill>
                  <a:schemeClr val="bg1">
                    <a:lumMod val="50000"/>
                  </a:schemeClr>
                </a:solidFill>
              </a:rPr>
              <a:t>OF THIS SCHEME, WE THANK YOU FOR YOUR READING, THE PROPOSAL IS IN WE UNDERSTAND YOUR COMPANY FOR THE RELEVANT</a:t>
            </a:r>
          </a:p>
          <a:p>
            <a:pPr algn="ctr">
              <a:lnSpc>
                <a:spcPct val="150000"/>
              </a:lnSpc>
            </a:pPr>
            <a:r>
              <a:rPr lang="en-US" altLang="zh-CN" sz="900" dirty="0">
                <a:solidFill>
                  <a:schemeClr val="bg1">
                    <a:lumMod val="50000"/>
                  </a:schemeClr>
                </a:solidFill>
              </a:rPr>
              <a:t>OF THIS SCHEME, WE THANK YOU FOR YOUR READING, THE PROPOSAL IS IN WE UNDERSTAND YOUR COMPANY FOR THE RELEVANT</a:t>
            </a:r>
          </a:p>
        </p:txBody>
      </p:sp>
    </p:spTree>
    <p:extLst>
      <p:ext uri="{BB962C8B-B14F-4D97-AF65-F5344CB8AC3E}">
        <p14:creationId xmlns:p14="http://schemas.microsoft.com/office/powerpoint/2010/main" val="3892404250"/>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750"/>
                            </p:stCondLst>
                            <p:childTnLst>
                              <p:par>
                                <p:cTn id="9" presetID="22" presetClass="entr" presetSubtype="1"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up)">
                                      <p:cBhvr>
                                        <p:cTn id="11" dur="250"/>
                                        <p:tgtEl>
                                          <p:spTgt spid="17"/>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750"/>
                                        <p:tgtEl>
                                          <p:spTgt spid="18"/>
                                        </p:tgtEl>
                                      </p:cBhvr>
                                    </p:animEffect>
                                    <p:anim calcmode="lin" valueType="num">
                                      <p:cBhvr>
                                        <p:cTn id="16" dur="750" fill="hold"/>
                                        <p:tgtEl>
                                          <p:spTgt spid="18"/>
                                        </p:tgtEl>
                                        <p:attrNameLst>
                                          <p:attrName>ppt_x</p:attrName>
                                        </p:attrNameLst>
                                      </p:cBhvr>
                                      <p:tavLst>
                                        <p:tav tm="0">
                                          <p:val>
                                            <p:strVal val="#ppt_x"/>
                                          </p:val>
                                        </p:tav>
                                        <p:tav tm="100000">
                                          <p:val>
                                            <p:strVal val="#ppt_x"/>
                                          </p:val>
                                        </p:tav>
                                      </p:tavLst>
                                    </p:anim>
                                    <p:anim calcmode="lin" valueType="num">
                                      <p:cBhvr>
                                        <p:cTn id="17" dur="750" fill="hold"/>
                                        <p:tgtEl>
                                          <p:spTgt spid="18"/>
                                        </p:tgtEl>
                                        <p:attrNameLst>
                                          <p:attrName>ppt_y</p:attrName>
                                        </p:attrNameLst>
                                      </p:cBhvr>
                                      <p:tavLst>
                                        <p:tav tm="0">
                                          <p:val>
                                            <p:strVal val="#ppt_y+.1"/>
                                          </p:val>
                                        </p:tav>
                                        <p:tav tm="100000">
                                          <p:val>
                                            <p:strVal val="#ppt_y"/>
                                          </p:val>
                                        </p:tav>
                                      </p:tavLst>
                                    </p:anim>
                                  </p:childTnLst>
                                </p:cTn>
                              </p:par>
                            </p:childTnLst>
                          </p:cTn>
                        </p:par>
                        <p:par>
                          <p:cTn id="18" fill="hold">
                            <p:stCondLst>
                              <p:cond delay="175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13"/>
                                        </p:tgtEl>
                                        <p:attrNameLst>
                                          <p:attrName>style.visibility</p:attrName>
                                        </p:attrNameLst>
                                      </p:cBhvr>
                                      <p:to>
                                        <p:strVal val="visible"/>
                                      </p:to>
                                    </p:set>
                                    <p:anim by="(-#ppt_w*2)" calcmode="lin" valueType="num">
                                      <p:cBhvr rctx="PPT">
                                        <p:cTn id="21" dur="625" autoRev="1" fill="hold">
                                          <p:stCondLst>
                                            <p:cond delay="0"/>
                                          </p:stCondLst>
                                        </p:cTn>
                                        <p:tgtEl>
                                          <p:spTgt spid="13"/>
                                        </p:tgtEl>
                                        <p:attrNameLst>
                                          <p:attrName>ppt_w</p:attrName>
                                        </p:attrNameLst>
                                      </p:cBhvr>
                                    </p:anim>
                                    <p:anim by="(#ppt_w*0.50)" calcmode="lin" valueType="num">
                                      <p:cBhvr>
                                        <p:cTn id="22" dur="625" decel="50000" autoRev="1" fill="hold">
                                          <p:stCondLst>
                                            <p:cond delay="0"/>
                                          </p:stCondLst>
                                        </p:cTn>
                                        <p:tgtEl>
                                          <p:spTgt spid="13"/>
                                        </p:tgtEl>
                                        <p:attrNameLst>
                                          <p:attrName>ppt_x</p:attrName>
                                        </p:attrNameLst>
                                      </p:cBhvr>
                                    </p:anim>
                                    <p:anim from="(-#ppt_h/2)" to="(#ppt_y)" calcmode="lin" valueType="num">
                                      <p:cBhvr>
                                        <p:cTn id="23" dur="1250" fill="hold">
                                          <p:stCondLst>
                                            <p:cond delay="0"/>
                                          </p:stCondLst>
                                        </p:cTn>
                                        <p:tgtEl>
                                          <p:spTgt spid="13"/>
                                        </p:tgtEl>
                                        <p:attrNameLst>
                                          <p:attrName>ppt_y</p:attrName>
                                        </p:attrNameLst>
                                      </p:cBhvr>
                                    </p:anim>
                                    <p:animRot by="21600000">
                                      <p:cBhvr>
                                        <p:cTn id="24" dur="1250" fill="hold">
                                          <p:stCondLst>
                                            <p:cond delay="0"/>
                                          </p:stCondLst>
                                        </p:cTn>
                                        <p:tgtEl>
                                          <p:spTgt spid="13"/>
                                        </p:tgtEl>
                                        <p:attrNameLst>
                                          <p:attrName>r</p:attrName>
                                        </p:attrNameLst>
                                      </p:cBhvr>
                                    </p:animRot>
                                  </p:childTnLst>
                                </p:cTn>
                              </p:par>
                              <p:par>
                                <p:cTn id="25" presetID="56" presetClass="entr" presetSubtype="0" fill="hold" grpId="0" nodeType="withEffect">
                                  <p:stCondLst>
                                    <p:cond delay="0"/>
                                  </p:stCondLst>
                                  <p:iterate type="lt">
                                    <p:tmPct val="10000"/>
                                  </p:iterate>
                                  <p:childTnLst>
                                    <p:set>
                                      <p:cBhvr>
                                        <p:cTn id="26" dur="1" fill="hold">
                                          <p:stCondLst>
                                            <p:cond delay="0"/>
                                          </p:stCondLst>
                                        </p:cTn>
                                        <p:tgtEl>
                                          <p:spTgt spid="14"/>
                                        </p:tgtEl>
                                        <p:attrNameLst>
                                          <p:attrName>style.visibility</p:attrName>
                                        </p:attrNameLst>
                                      </p:cBhvr>
                                      <p:to>
                                        <p:strVal val="visible"/>
                                      </p:to>
                                    </p:set>
                                    <p:anim by="(-#ppt_w*2)" calcmode="lin" valueType="num">
                                      <p:cBhvr rctx="PPT">
                                        <p:cTn id="27" dur="625" autoRev="1" fill="hold">
                                          <p:stCondLst>
                                            <p:cond delay="0"/>
                                          </p:stCondLst>
                                        </p:cTn>
                                        <p:tgtEl>
                                          <p:spTgt spid="14"/>
                                        </p:tgtEl>
                                        <p:attrNameLst>
                                          <p:attrName>ppt_w</p:attrName>
                                        </p:attrNameLst>
                                      </p:cBhvr>
                                    </p:anim>
                                    <p:anim by="(#ppt_w*0.50)" calcmode="lin" valueType="num">
                                      <p:cBhvr>
                                        <p:cTn id="28" dur="625" decel="50000" autoRev="1" fill="hold">
                                          <p:stCondLst>
                                            <p:cond delay="0"/>
                                          </p:stCondLst>
                                        </p:cTn>
                                        <p:tgtEl>
                                          <p:spTgt spid="14"/>
                                        </p:tgtEl>
                                        <p:attrNameLst>
                                          <p:attrName>ppt_x</p:attrName>
                                        </p:attrNameLst>
                                      </p:cBhvr>
                                    </p:anim>
                                    <p:anim from="(-#ppt_h/2)" to="(#ppt_y)" calcmode="lin" valueType="num">
                                      <p:cBhvr>
                                        <p:cTn id="29" dur="1250" fill="hold">
                                          <p:stCondLst>
                                            <p:cond delay="0"/>
                                          </p:stCondLst>
                                        </p:cTn>
                                        <p:tgtEl>
                                          <p:spTgt spid="14"/>
                                        </p:tgtEl>
                                        <p:attrNameLst>
                                          <p:attrName>ppt_y</p:attrName>
                                        </p:attrNameLst>
                                      </p:cBhvr>
                                    </p:anim>
                                    <p:animRot by="21600000">
                                      <p:cBhvr>
                                        <p:cTn id="30" dur="1250" fill="hold">
                                          <p:stCondLst>
                                            <p:cond delay="0"/>
                                          </p:stCondLst>
                                        </p:cTn>
                                        <p:tgtEl>
                                          <p:spTgt spid="14"/>
                                        </p:tgtEl>
                                        <p:attrNameLst>
                                          <p:attrName>r</p:attrName>
                                        </p:attrNameLst>
                                      </p:cBhvr>
                                    </p:animRot>
                                  </p:childTnLst>
                                </p:cTn>
                              </p:par>
                            </p:childTnLst>
                          </p:cTn>
                        </p:par>
                        <p:par>
                          <p:cTn id="31" fill="hold">
                            <p:stCondLst>
                              <p:cond delay="3000"/>
                            </p:stCondLst>
                            <p:childTnLst>
                              <p:par>
                                <p:cTn id="32" presetID="12" presetClass="entr" presetSubtype="4"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p:tgtEl>
                                          <p:spTgt spid="15"/>
                                        </p:tgtEl>
                                        <p:attrNameLst>
                                          <p:attrName>ppt_y</p:attrName>
                                        </p:attrNameLst>
                                      </p:cBhvr>
                                      <p:tavLst>
                                        <p:tav tm="0">
                                          <p:val>
                                            <p:strVal val="#ppt_y+#ppt_h*1.125000"/>
                                          </p:val>
                                        </p:tav>
                                        <p:tav tm="100000">
                                          <p:val>
                                            <p:strVal val="#ppt_y"/>
                                          </p:val>
                                        </p:tav>
                                      </p:tavLst>
                                    </p:anim>
                                    <p:animEffect transition="in" filter="wipe(up)">
                                      <p:cBhvr>
                                        <p:cTn id="35" dur="500"/>
                                        <p:tgtEl>
                                          <p:spTgt spid="15"/>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par>
                                <p:cTn id="40" presetID="10" presetClass="entr" presetSubtype="0" fill="hold" grpId="0" nodeType="withEffect">
                                  <p:stCondLst>
                                    <p:cond delay="0"/>
                                  </p:stCondLst>
                                  <p:iterate type="wd">
                                    <p:tmPct val="10000"/>
                                  </p:iterate>
                                  <p:childTnLst>
                                    <p:set>
                                      <p:cBhvr>
                                        <p:cTn id="41" dur="1" fill="hold">
                                          <p:stCondLst>
                                            <p:cond delay="0"/>
                                          </p:stCondLst>
                                        </p:cTn>
                                        <p:tgtEl>
                                          <p:spTgt spid="19"/>
                                        </p:tgtEl>
                                        <p:attrNameLst>
                                          <p:attrName>style.visibility</p:attrName>
                                        </p:attrNameLst>
                                      </p:cBhvr>
                                      <p:to>
                                        <p:strVal val="visible"/>
                                      </p:to>
                                    </p:set>
                                    <p:animEffect transition="in" filter="fade">
                                      <p:cBhvr>
                                        <p:cTn id="42" dur="2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5098</TotalTime>
  <Words>1839</Words>
  <Application>Microsoft Office PowerPoint</Application>
  <PresentationFormat>自定义</PresentationFormat>
  <Paragraphs>258</Paragraphs>
  <Slides>24</Slides>
  <Notes>24</Notes>
  <HiddenSlides>0</HiddenSlides>
  <MMClips>1</MMClips>
  <ScaleCrop>false</ScaleCrop>
  <HeadingPairs>
    <vt:vector size="6" baseType="variant">
      <vt:variant>
        <vt:lpstr>已用的字体</vt:lpstr>
      </vt:variant>
      <vt:variant>
        <vt:i4>24</vt:i4>
      </vt:variant>
      <vt:variant>
        <vt:lpstr>主题</vt:lpstr>
      </vt:variant>
      <vt:variant>
        <vt:i4>10</vt:i4>
      </vt:variant>
      <vt:variant>
        <vt:lpstr>幻灯片标题</vt:lpstr>
      </vt:variant>
      <vt:variant>
        <vt:i4>24</vt:i4>
      </vt:variant>
    </vt:vector>
  </HeadingPairs>
  <TitlesOfParts>
    <vt:vector size="58" baseType="lpstr">
      <vt:lpstr>Arial Unicode MS</vt:lpstr>
      <vt:lpstr>Gill Sans</vt:lpstr>
      <vt:lpstr>Impact MT Std</vt:lpstr>
      <vt:lpstr>ITC Avant Garde Std Bk</vt:lpstr>
      <vt:lpstr>LiHei Pro</vt:lpstr>
      <vt:lpstr>Open Sans Extrabold</vt:lpstr>
      <vt:lpstr>Signika</vt:lpstr>
      <vt:lpstr>等线</vt:lpstr>
      <vt:lpstr>等线 Light</vt:lpstr>
      <vt:lpstr>方正大黑_GBK</vt:lpstr>
      <vt:lpstr>华文细黑</vt:lpstr>
      <vt:lpstr>华文新魏</vt:lpstr>
      <vt:lpstr>华文中宋</vt:lpstr>
      <vt:lpstr>迷你简汉真广标</vt:lpstr>
      <vt:lpstr>宋体</vt:lpstr>
      <vt:lpstr>微软雅黑</vt:lpstr>
      <vt:lpstr>叶根友行书繁</vt:lpstr>
      <vt:lpstr>Adobe Garamond Pro</vt:lpstr>
      <vt:lpstr>Arial</vt:lpstr>
      <vt:lpstr>Calibri</vt:lpstr>
      <vt:lpstr>Impact</vt:lpstr>
      <vt:lpstr>Lato Regular</vt:lpstr>
      <vt:lpstr>Open Sans</vt:lpstr>
      <vt:lpstr>Wingdings</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商务ppt</dc:title>
  <dc:creator>lzj</dc:creator>
  <cp:lastModifiedBy>nong</cp:lastModifiedBy>
  <cp:revision>3177</cp:revision>
  <dcterms:created xsi:type="dcterms:W3CDTF">2015-12-01T09:06:39Z</dcterms:created>
  <dcterms:modified xsi:type="dcterms:W3CDTF">2017-12-17T06:37:32Z</dcterms:modified>
</cp:coreProperties>
</file>