
<file path=[Content_Types].xml><?xml version="1.0" encoding="utf-8"?>
<Types xmlns="http://schemas.openxmlformats.org/package/2006/content-types">
  <Override PartName="/ppt/slideMasters/slideMaster3.xml" ContentType="application/vnd.openxmlformats-officedocument.presentationml.slideMaster+xml"/>
  <Override PartName="/ppt/theme/theme5.xml" ContentType="application/vnd.openxmlformats-officedocument.theme+xml"/>
  <Override PartName="/ppt/slideLayouts/slideLayout39.xml" ContentType="application/vnd.openxmlformats-officedocument.presentationml.slideLayout+xml"/>
  <Override PartName="/ppt/notesSlides/notesSlide2.xml" ContentType="application/vnd.openxmlformats-officedocument.presentationml.notesSlide+xml"/>
  <Override PartName="/ppt/slides/slide4.xml" ContentType="application/vnd.openxmlformats-officedocument.presentationml.slide+xml"/>
  <Override PartName="/ppt/slideLayouts/slideLayout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46.xml" ContentType="application/vnd.openxmlformats-officedocument.presentationml.slideLayout+xml"/>
  <Override PartName="/ppt/slides/slide2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35.xml" ContentType="application/vnd.openxmlformats-officedocument.presentationml.slideLayout+xml"/>
  <Override PartName="/ppt/slideLayouts/slideLayout44.xml" ContentType="application/vnd.openxmlformats-officedocument.presentationml.slideLayout+xml"/>
  <Default Extension="rels" ContentType="application/vnd.openxmlformats-package.relationships+xml"/>
  <Default Extension="xml" ContentType="application/xml"/>
  <Override PartName="/ppt/notesMasters/notesMaster1.xml" ContentType="application/vnd.openxmlformats-officedocument.presentationml.notesMaster+xml"/>
  <Override PartName="/ppt/slideLayouts/slideLayout13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33.xml" ContentType="application/vnd.openxmlformats-officedocument.presentationml.slideLayout+xml"/>
  <Override PartName="/ppt/slideLayouts/slideLayout42.xml" ContentType="application/vnd.openxmlformats-officedocument.presentationml.slideLayout+xml"/>
  <Override PartName="/ppt/slides/slide10.xml" ContentType="application/vnd.openxmlformats-officedocument.presentationml.slide+xml"/>
  <Override PartName="/ppt/slides/slide12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40.xml" ContentType="application/vnd.openxmlformats-officedocument.presentationml.slideLayout+xml"/>
  <Override PartName="/ppt/slideMasters/slideMaster8.xml" ContentType="application/vnd.openxmlformats-officedocument.presentationml.slideMaster+xml"/>
  <Override PartName="/ppt/notesSlides/notesSlide9.xml" ContentType="application/vnd.openxmlformats-officedocument.presentationml.notesSlide+xml"/>
  <Override PartName="/ppt/notesSlides/notesSlide12.xml" ContentType="application/vnd.openxmlformats-officedocument.presentationml.notesSlide+xml"/>
  <Override PartName="/ppt/slideMasters/slideMaster6.xml" ContentType="application/vnd.openxmlformats-officedocument.presentationml.slideMaster+xml"/>
  <Override PartName="/ppt/theme/theme8.xml" ContentType="application/vnd.openxmlformats-officedocument.theme+xml"/>
  <Override PartName="/ppt/notesSlides/notesSlide7.xml" ContentType="application/vnd.openxmlformats-officedocument.presentationml.notesSlide+xml"/>
  <Override PartName="/ppt/notesSlides/notesSlide10.xml" ContentType="application/vnd.openxmlformats-officedocument.presentationml.notesSlide+xml"/>
  <Override PartName="/ppt/slideMasters/slideMaster4.xml" ContentType="application/vnd.openxmlformats-officedocument.presentationml.slideMaster+xml"/>
  <Override PartName="/ppt/slides/slide7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ppt/theme/theme6.xml" ContentType="application/vnd.openxmlformats-officedocument.theme+xml"/>
  <Override PartName="/ppt/theme/theme10.xml" ContentType="application/vnd.openxmlformats-officedocument.theme+xml"/>
  <Override PartName="/ppt/notesSlides/notesSlide5.xml" ContentType="application/vnd.openxmlformats-officedocument.presentationml.notesSlide+xml"/>
  <Override PartName="/ppt/slideMasters/slideMaster2.xml" ContentType="application/vnd.openxmlformats-officedocument.presentationml.slideMaster+xml"/>
  <Override PartName="/ppt/slides/slide5.xml" ContentType="application/vnd.openxmlformats-officedocument.presentationml.slide+xml"/>
  <Override PartName="/ppt/slideLayouts/slideLayout7.xml" ContentType="application/vnd.openxmlformats-officedocument.presentationml.slideLayout+xml"/>
  <Default Extension="png" ContentType="image/png"/>
  <Override PartName="/ppt/theme/theme4.xml" ContentType="application/vnd.openxmlformats-officedocument.theme+xml"/>
  <Override PartName="/ppt/slideLayouts/slideLayout29.xml" ContentType="application/vnd.openxmlformats-officedocument.presentationml.slideLayout+xml"/>
  <Override PartName="/ppt/slideLayouts/slideLayout38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3.xml" ContentType="application/vnd.openxmlformats-officedocument.presentationml.notesSlide+xml"/>
  <Default Extension="mp3" ContentType="audio/mpeg"/>
  <Override PartName="/ppt/slides/slide3.xml" ContentType="application/vnd.openxmlformats-officedocument.presentationml.slide+xml"/>
  <Override PartName="/ppt/presProps.xml" ContentType="application/vnd.openxmlformats-officedocument.presentationml.presProps+xml"/>
  <Override PartName="/ppt/slideLayouts/slideLayout5.xml" ContentType="application/vnd.openxmlformats-officedocument.presentationml.slideLayout+xml"/>
  <Override PartName="/ppt/theme/theme2.xml" ContentType="application/vnd.openxmlformats-officedocument.theme+xml"/>
  <Override PartName="/ppt/slideLayouts/slideLayout18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36.xml" ContentType="application/vnd.openxmlformats-officedocument.presentationml.slideLayout+xml"/>
  <Override PartName="/ppt/slideLayouts/slideLayout45.xml" ContentType="application/vnd.openxmlformats-officedocument.presentationml.slideLayout+xml"/>
  <Override PartName="/ppt/slideLayouts/slideLayout47.xml" ContentType="application/vnd.openxmlformats-officedocument.presentationml.slideLayout+xml"/>
  <Override PartName="/ppt/slides/slide1.xml" ContentType="application/vnd.openxmlformats-officedocument.presentationml.slide+xml"/>
  <Override PartName="/ppt/slideLayouts/slideLayout3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34.xml" ContentType="application/vnd.openxmlformats-officedocument.presentationml.slideLayout+xml"/>
  <Override PartName="/ppt/slideLayouts/slideLayout43.xml" ContentType="application/vnd.openxmlformats-officedocument.presentationml.slideLayout+xml"/>
  <Default Extension="jpeg" ContentType="image/jpeg"/>
  <Override PartName="/ppt/presentation.xml" ContentType="application/vnd.openxmlformats-officedocument.presentationml.presentation.main+xml"/>
  <Override PartName="/ppt/tags/tag1.xml" ContentType="application/vnd.openxmlformats-officedocument.presentationml.tags+xml"/>
  <Override PartName="/ppt/slideLayouts/slideLayout1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41.xml" ContentType="application/vnd.openxmlformats-officedocument.presentationml.slideLayout+xml"/>
  <Override PartName="/docProps/app.xml" ContentType="application/vnd.openxmlformats-officedocument.extended-properties+xml"/>
  <Override PartName="/ppt/slides/slide11.xml" ContentType="application/vnd.openxmlformats-officedocument.presentationml.slide+xml"/>
  <Override PartName="/ppt/slideLayouts/slideLayout12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30.xml" ContentType="application/vnd.openxmlformats-officedocument.presentationml.slideLayout+xml"/>
  <Default Extension="wdp" ContentType="image/vnd.ms-photo"/>
  <Override PartName="/ppt/slideMasters/slideMaster9.xml" ContentType="application/vnd.openxmlformats-officedocument.presentationml.slideMaster+xml"/>
  <Override PartName="/ppt/slideLayouts/slideLayout10.xml" ContentType="application/vnd.openxmlformats-officedocument.presentationml.slideLayout+xml"/>
  <Override PartName="/ppt/notesSlides/notesSlide8.xml" ContentType="application/vnd.openxmlformats-officedocument.presentationml.notesSlide+xml"/>
  <Override PartName="/ppt/notesSlides/notesSlide11.xml" ContentType="application/vnd.openxmlformats-officedocument.presentationml.notesSlide+xml"/>
  <Override PartName="/ppt/slideMasters/slideMaster7.xml" ContentType="application/vnd.openxmlformats-officedocument.presentationml.slideMaster+xml"/>
  <Override PartName="/ppt/slideMasters/slideMaster10.xml" ContentType="application/vnd.openxmlformats-officedocument.presentationml.slideMaster+xml"/>
  <Override PartName="/ppt/theme/theme9.xml" ContentType="application/vnd.openxmlformats-officedocument.theme+xml"/>
  <Override PartName="/ppt/notesSlides/notesSlide6.xml" ContentType="application/vnd.openxmlformats-officedocument.presentationml.notesSlide+xml"/>
  <Override PartName="/ppt/slideMasters/slideMaster5.xml" ContentType="application/vnd.openxmlformats-officedocument.presentationml.slideMaster+xml"/>
  <Override PartName="/ppt/slides/slide8.xml" ContentType="application/vnd.openxmlformats-officedocument.presentationml.slide+xml"/>
  <Override PartName="/ppt/theme/theme7.xml" ContentType="application/vnd.openxmlformats-officedocument.theme+xml"/>
  <Override PartName="/ppt/theme/theme11.xml" ContentType="application/vnd.openxmlformats-officedocument.theme+xml"/>
  <Override PartName="/ppt/notesSlides/notesSlide4.xml" ContentType="application/vnd.openxmlformats-officedocument.presentationml.notesSlide+xml"/>
  <Override PartName="/docProps/core.xml" ContentType="application/vnd.openxmlformats-package.core-properties+xml"/>
  <Override PartName="/ppt/slides/slide6.xml" ContentType="application/vnd.openxmlformats-officedocument.presentationml.slide+xml"/>
  <Override PartName="/ppt/slideLayouts/slideLayout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48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Layouts/slideLayout4.xml" ContentType="application/vnd.openxmlformats-officedocument.presentationml.slideLayout+xml"/>
  <Override PartName="/ppt/theme/theme3.xml" ContentType="application/vnd.openxmlformats-officedocument.theme+xml"/>
  <Override PartName="/ppt/slideLayouts/slideLayout37.xml" ContentType="application/vnd.openxmlformats-officedocument.presentationml.slideLayout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  <p:sldMasterId id="2147483660" r:id="rId2"/>
    <p:sldMasterId id="2147483664" r:id="rId3"/>
    <p:sldMasterId id="2147483668" r:id="rId4"/>
    <p:sldMasterId id="2147483672" r:id="rId5"/>
    <p:sldMasterId id="2147483676" r:id="rId6"/>
    <p:sldMasterId id="2147483680" r:id="rId7"/>
    <p:sldMasterId id="2147483684" r:id="rId8"/>
    <p:sldMasterId id="2147483688" r:id="rId9"/>
    <p:sldMasterId id="2147483692" r:id="rId10"/>
  </p:sldMasterIdLst>
  <p:notesMasterIdLst>
    <p:notesMasterId r:id="rId23"/>
  </p:notesMasterIdLst>
  <p:sldIdLst>
    <p:sldId id="346" r:id="rId11"/>
    <p:sldId id="353" r:id="rId12"/>
    <p:sldId id="300" r:id="rId13"/>
    <p:sldId id="352" r:id="rId14"/>
    <p:sldId id="355" r:id="rId15"/>
    <p:sldId id="356" r:id="rId16"/>
    <p:sldId id="354" r:id="rId17"/>
    <p:sldId id="357" r:id="rId18"/>
    <p:sldId id="360" r:id="rId19"/>
    <p:sldId id="362" r:id="rId20"/>
    <p:sldId id="361" r:id="rId21"/>
    <p:sldId id="297" r:id="rId22"/>
  </p:sldIdLst>
  <p:sldSz cx="12190413" cy="6859588"/>
  <p:notesSz cx="6858000" cy="9144000"/>
  <p:custDataLst>
    <p:tags r:id="rId24"/>
  </p:custDataLst>
  <p:defaultTextStyle>
    <a:defPPr>
      <a:defRPr lang="zh-CN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 xmlns="">
        <p15:guide id="1" orient="horz" pos="2161">
          <p15:clr>
            <a:srgbClr val="A4A3A4"/>
          </p15:clr>
        </p15:guide>
        <p15:guide id="2" pos="384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webPr encoding="gb2312"/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 xmlns="">
          <a:srgbClr val="FF0000"/>
        </p14:laserClr>
      </p:ext>
      <p:ext uri="{2FDB2607-1784-4EEB-B798-7EB5836EED8A}">
        <p14:showMediaCtrls xmlns:p14="http://schemas.microsoft.com/office/powerpoint/2010/main" xmlns="" val="1"/>
      </p:ext>
    </p:extLst>
  </p:showPr>
  <p:clrMru>
    <a:srgbClr val="E87655"/>
    <a:srgbClr val="01ACBE"/>
    <a:srgbClr val="E25E0E"/>
    <a:srgbClr val="6EB106"/>
    <a:srgbClr val="4FC34E"/>
    <a:srgbClr val="14B28B"/>
    <a:srgbClr val="81B747"/>
    <a:srgbClr val="27C5D6"/>
    <a:srgbClr val="1983B7"/>
    <a:srgbClr val="E94E60"/>
  </p:clrMru>
  <p:extLst>
    <p:ext uri="{E76CE94A-603C-4142-B9EB-6D1370010A27}">
      <p14:discardImageEditData xmlns:p14="http://schemas.microsoft.com/office/powerpoint/2010/main" xmlns="" val="0"/>
    </p:ext>
    <p:ext uri="{D31A062A-798A-4329-ABDD-BBA856620510}">
      <p14:defaultImageDpi xmlns:p14="http://schemas.microsoft.com/office/powerpoint/2010/main" xmlns="" val="220"/>
    </p:ext>
    <p:ext uri="{FD5EFAAD-0ECE-453E-9831-46B23BE46B34}">
      <p15:chartTrackingRefBased xmlns:p15="http://schemas.microsoft.com/office/powerpoint/2012/main" xmlns="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showOutlineIcons="0">
    <p:restoredLeft sz="16691" autoAdjust="0"/>
    <p:restoredTop sz="97778" autoAdjust="0"/>
  </p:normalViewPr>
  <p:slideViewPr>
    <p:cSldViewPr snapToGrid="0" showGuides="1">
      <p:cViewPr varScale="1">
        <p:scale>
          <a:sx n="111" d="100"/>
          <a:sy n="111" d="100"/>
        </p:scale>
        <p:origin x="-456" y="-90"/>
      </p:cViewPr>
      <p:guideLst>
        <p:guide orient="horz" pos="2161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sorterViewPr>
    <p:cViewPr>
      <p:scale>
        <a:sx n="66" d="100"/>
        <a:sy n="66" d="100"/>
      </p:scale>
      <p:origin x="0" y="0"/>
    </p:cViewPr>
  </p:sorter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Master" Target="slideMasters/slideMaster8.xml"/><Relationship Id="rId13" Type="http://schemas.openxmlformats.org/officeDocument/2006/relationships/slide" Target="slides/slide3.xml"/><Relationship Id="rId18" Type="http://schemas.openxmlformats.org/officeDocument/2006/relationships/slide" Target="slides/slide8.xml"/><Relationship Id="rId26" Type="http://schemas.openxmlformats.org/officeDocument/2006/relationships/viewProps" Target="viewProps.xml"/><Relationship Id="rId3" Type="http://schemas.openxmlformats.org/officeDocument/2006/relationships/slideMaster" Target="slideMasters/slideMaster3.xml"/><Relationship Id="rId21" Type="http://schemas.openxmlformats.org/officeDocument/2006/relationships/slide" Target="slides/slide11.xml"/><Relationship Id="rId7" Type="http://schemas.openxmlformats.org/officeDocument/2006/relationships/slideMaster" Target="slideMasters/slideMaster7.xml"/><Relationship Id="rId12" Type="http://schemas.openxmlformats.org/officeDocument/2006/relationships/slide" Target="slides/slide2.xml"/><Relationship Id="rId17" Type="http://schemas.openxmlformats.org/officeDocument/2006/relationships/slide" Target="slides/slide7.xml"/><Relationship Id="rId25" Type="http://schemas.openxmlformats.org/officeDocument/2006/relationships/presProps" Target="presProps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6.xml"/><Relationship Id="rId20" Type="http://schemas.openxmlformats.org/officeDocument/2006/relationships/slide" Target="slides/slide10.xml"/><Relationship Id="rId1" Type="http://schemas.openxmlformats.org/officeDocument/2006/relationships/slideMaster" Target="slideMasters/slideMaster1.xml"/><Relationship Id="rId6" Type="http://schemas.openxmlformats.org/officeDocument/2006/relationships/slideMaster" Target="slideMasters/slideMaster6.xml"/><Relationship Id="rId11" Type="http://schemas.openxmlformats.org/officeDocument/2006/relationships/slide" Target="slides/slide1.xml"/><Relationship Id="rId24" Type="http://schemas.openxmlformats.org/officeDocument/2006/relationships/tags" Target="tags/tag1.xml"/><Relationship Id="rId5" Type="http://schemas.openxmlformats.org/officeDocument/2006/relationships/slideMaster" Target="slideMasters/slideMaster5.xml"/><Relationship Id="rId15" Type="http://schemas.openxmlformats.org/officeDocument/2006/relationships/slide" Target="slides/slide5.xml"/><Relationship Id="rId23" Type="http://schemas.openxmlformats.org/officeDocument/2006/relationships/notesMaster" Target="notesMasters/notesMaster1.xml"/><Relationship Id="rId28" Type="http://schemas.openxmlformats.org/officeDocument/2006/relationships/tableStyles" Target="tableStyles.xml"/><Relationship Id="rId10" Type="http://schemas.openxmlformats.org/officeDocument/2006/relationships/slideMaster" Target="slideMasters/slideMaster10.xml"/><Relationship Id="rId19" Type="http://schemas.openxmlformats.org/officeDocument/2006/relationships/slide" Target="slides/slide9.xml"/><Relationship Id="rId4" Type="http://schemas.openxmlformats.org/officeDocument/2006/relationships/slideMaster" Target="slideMasters/slideMaster4.xml"/><Relationship Id="rId9" Type="http://schemas.openxmlformats.org/officeDocument/2006/relationships/slideMaster" Target="slideMasters/slideMaster9.xml"/><Relationship Id="rId14" Type="http://schemas.openxmlformats.org/officeDocument/2006/relationships/slide" Target="slides/slide4.xml"/><Relationship Id="rId22" Type="http://schemas.openxmlformats.org/officeDocument/2006/relationships/slide" Target="slides/slide12.xml"/><Relationship Id="rId27" Type="http://schemas.openxmlformats.org/officeDocument/2006/relationships/theme" Target="theme/theme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11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9012C8C0-A3D3-487B-AECC-CB6663EAE28D}" type="datetimeFigureOut">
              <a:rPr lang="zh-CN" altLang="en-US" smtClean="0"/>
              <a:pPr/>
              <a:t>2020/8/12</a:t>
            </a:fld>
            <a:endParaRPr lang="zh-CN" altLang="en-US"/>
          </a:p>
        </p:txBody>
      </p:sp>
      <p:sp>
        <p:nvSpPr>
          <p:cNvPr id="4" name="幻灯片图像占位符 3"/>
          <p:cNvSpPr>
            <a:spLocks noGrp="1" noRot="1" noChangeAspect="1"/>
          </p:cNvSpPr>
          <p:nvPr>
            <p:ph type="sldImg" idx="2"/>
          </p:nvPr>
        </p:nvSpPr>
        <p:spPr>
          <a:xfrm>
            <a:off x="687388" y="1143000"/>
            <a:ext cx="5483225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zh-CN" altLang="en-US"/>
          </a:p>
        </p:txBody>
      </p:sp>
      <p:sp>
        <p:nvSpPr>
          <p:cNvPr id="5" name="备注占位符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zh-CN" altLang="en-US"/>
              <a:t>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3849D3E0-124D-4DFF-AE99-4EA4CC201DB4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xmlns="" val="941777635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849D3E0-124D-4DFF-AE99-4EA4CC201DB4}" type="slidenum">
              <a:rPr lang="zh-CN" altLang="en-US" smtClean="0"/>
              <a:pPr/>
              <a:t>1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xmlns="" val="381920257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849D3E0-124D-4DFF-AE99-4EA4CC201DB4}" type="slidenum">
              <a:rPr lang="zh-CN" altLang="en-US" smtClean="0"/>
              <a:pPr/>
              <a:t>2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xmlns="" val="1121752575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849D3E0-124D-4DFF-AE99-4EA4CC201DB4}" type="slidenum">
              <a:rPr lang="zh-CN" altLang="en-US" smtClean="0"/>
              <a:pPr/>
              <a:t>3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xmlns="" val="2314836199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849D3E0-124D-4DFF-AE99-4EA4CC201DB4}" type="slidenum">
              <a:rPr lang="zh-CN" altLang="en-US" smtClean="0"/>
              <a:pPr/>
              <a:t>4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xmlns="" val="750883747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849D3E0-124D-4DFF-AE99-4EA4CC201DB4}" type="slidenum">
              <a:rPr lang="zh-CN" altLang="en-US" smtClean="0"/>
              <a:pPr/>
              <a:t>5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xmlns="" val="2707325393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849D3E0-124D-4DFF-AE99-4EA4CC201DB4}" type="slidenum">
              <a:rPr lang="zh-CN" altLang="en-US" smtClean="0"/>
              <a:pPr/>
              <a:t>6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xmlns="" val="3873217697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849D3E0-124D-4DFF-AE99-4EA4CC201DB4}" type="slidenum">
              <a:rPr lang="zh-CN" altLang="en-US" smtClean="0"/>
              <a:pPr/>
              <a:t>7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xmlns="" val="1548193497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849D3E0-124D-4DFF-AE99-4EA4CC201DB4}" type="slidenum">
              <a:rPr lang="zh-CN" altLang="en-US" smtClean="0"/>
              <a:pPr/>
              <a:t>8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xmlns="" val="152515467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849D3E0-124D-4DFF-AE99-4EA4CC201DB4}" type="slidenum">
              <a:rPr lang="zh-CN" altLang="en-US" smtClean="0"/>
              <a:pPr/>
              <a:t>9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xmlns="" val="2668349946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849D3E0-124D-4DFF-AE99-4EA4CC201DB4}" type="slidenum">
              <a:rPr lang="zh-CN" altLang="en-US" smtClean="0"/>
              <a:pPr/>
              <a:t>10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xmlns="" val="1898748395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849D3E0-124D-4DFF-AE99-4EA4CC201DB4}" type="slidenum">
              <a:rPr lang="zh-CN" altLang="en-US" smtClean="0"/>
              <a:pPr/>
              <a:t>11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xmlns="" val="1500436440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849D3E0-124D-4DFF-AE99-4EA4CC201DB4}" type="slidenum">
              <a:rPr lang="zh-CN" altLang="en-US" smtClean="0"/>
              <a:pPr/>
              <a:t>12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xmlns="" val="381920257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2.xml"/><Relationship Id="rId4" Type="http://schemas.microsoft.com/office/2007/relationships/hdphoto" Target="../media/hdphoto1.wdp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3.xml"/></Relationships>
</file>

<file path=ppt/slideLayouts/_rels/slideLayout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3.xml"/><Relationship Id="rId4" Type="http://schemas.microsoft.com/office/2007/relationships/hdphoto" Target="../media/hdphoto1.wdp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4.xml"/></Relationships>
</file>

<file path=ppt/slideLayouts/_rels/slideLayout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4.xml"/><Relationship Id="rId4" Type="http://schemas.microsoft.com/office/2007/relationships/hdphoto" Target="../media/hdphoto1.wdp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5.xml"/></Relationships>
</file>

<file path=ppt/slideLayouts/_rels/slideLayout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5.xml"/><Relationship Id="rId4" Type="http://schemas.microsoft.com/office/2007/relationships/hdphoto" Target="../media/hdphoto1.wdp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6.xml"/></Relationships>
</file>

<file path=ppt/slideLayouts/_rels/slideLayout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6.xml"/><Relationship Id="rId4" Type="http://schemas.microsoft.com/office/2007/relationships/hdphoto" Target="../media/hdphoto1.wdp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7.xml"/></Relationships>
</file>

<file path=ppt/slideLayouts/_rels/slideLayout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7.xml"/><Relationship Id="rId4" Type="http://schemas.microsoft.com/office/2007/relationships/hdphoto" Target="../media/hdphoto1.wdp"/></Relationships>
</file>

<file path=ppt/slideLayouts/_rels/slideLayout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3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8.xml"/></Relationships>
</file>

<file path=ppt/slideLayouts/_rels/slideLayout3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8.xml"/><Relationship Id="rId4" Type="http://schemas.microsoft.com/office/2007/relationships/hdphoto" Target="../media/hdphoto1.wdp"/></Relationships>
</file>

<file path=ppt/slideLayouts/_rels/slideLayout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3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9.xml"/></Relationships>
</file>

<file path=ppt/slideLayouts/_rels/slideLayout3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9.xml"/><Relationship Id="rId4" Type="http://schemas.microsoft.com/office/2007/relationships/hdphoto" Target="../media/hdphoto1.wdp"/></Relationships>
</file>

<file path=ppt/slideLayouts/_rels/slideLayout3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3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3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3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3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4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4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4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4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4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4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4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4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4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ctrTitle"/>
          </p:nvPr>
        </p:nvSpPr>
        <p:spPr>
          <a:xfrm>
            <a:off x="1523802" y="1122624"/>
            <a:ext cx="9142810" cy="2388153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副标题 2"/>
          <p:cNvSpPr>
            <a:spLocks noGrp="1"/>
          </p:cNvSpPr>
          <p:nvPr>
            <p:ph type="subTitle" idx="1"/>
          </p:nvPr>
        </p:nvSpPr>
        <p:spPr>
          <a:xfrm>
            <a:off x="1523802" y="3602873"/>
            <a:ext cx="9142810" cy="1656145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zh-CN" altLang="en-US"/>
              <a:t>单击以编辑母版副标题样式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C4388EF-52D1-4258-9BE5-BCD010C7D4DE}" type="datetimeFigureOut">
              <a:rPr lang="zh-CN" altLang="en-US" smtClean="0"/>
              <a:pPr/>
              <a:t>2020/8/12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D3EE65E-57D2-4566-898C-4F2076833F8D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xmlns="" val="1036915558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zh-CN" altLang="en-US"/>
              <a:t>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C4388EF-52D1-4258-9BE5-BCD010C7D4DE}" type="datetimeFigureOut">
              <a:rPr lang="zh-CN" altLang="en-US" smtClean="0"/>
              <a:pPr/>
              <a:t>2020/8/12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D3EE65E-57D2-4566-898C-4F2076833F8D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xmlns="" val="187567866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1743" y="1710135"/>
            <a:ext cx="10514231" cy="2853398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831743" y="4590527"/>
            <a:ext cx="10514231" cy="1500534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CN" altLang="en-US"/>
              <a:t>编辑母版文本样式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C4388EF-52D1-4258-9BE5-BCD010C7D4DE}" type="datetimeFigureOut">
              <a:rPr lang="zh-CN" altLang="en-US" smtClean="0"/>
              <a:pPr/>
              <a:t>2020/8/12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D3EE65E-57D2-4566-898C-4F2076833F8D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xmlns="" val="35682619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内容占位符 2"/>
          <p:cNvSpPr>
            <a:spLocks noGrp="1"/>
          </p:cNvSpPr>
          <p:nvPr>
            <p:ph sz="half" idx="1"/>
          </p:nvPr>
        </p:nvSpPr>
        <p:spPr>
          <a:xfrm>
            <a:off x="838091" y="1826048"/>
            <a:ext cx="5180926" cy="4352346"/>
          </a:xfrm>
        </p:spPr>
        <p:txBody>
          <a:bodyPr/>
          <a:lstStyle/>
          <a:p>
            <a:pPr lvl="0"/>
            <a:r>
              <a:rPr lang="zh-CN" altLang="en-US"/>
              <a:t>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6171396" y="1826048"/>
            <a:ext cx="5180926" cy="4352346"/>
          </a:xfrm>
        </p:spPr>
        <p:txBody>
          <a:bodyPr/>
          <a:lstStyle/>
          <a:p>
            <a:pPr lvl="0"/>
            <a:r>
              <a:rPr lang="zh-CN" altLang="en-US"/>
              <a:t>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C4388EF-52D1-4258-9BE5-BCD010C7D4DE}" type="datetimeFigureOut">
              <a:rPr lang="zh-CN" altLang="en-US" smtClean="0"/>
              <a:pPr/>
              <a:t>2020/8/12</a:t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D3EE65E-57D2-4566-898C-4F2076833F8D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xmlns="" val="828902318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9680" y="365211"/>
            <a:ext cx="10514231" cy="1325870"/>
          </a:xfrm>
        </p:spPr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839679" y="1681553"/>
            <a:ext cx="5157116" cy="824103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/>
              <a:t>编辑母版文本样式</a:t>
            </a:r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839679" y="2505656"/>
            <a:ext cx="5157116" cy="3685441"/>
          </a:xfrm>
        </p:spPr>
        <p:txBody>
          <a:bodyPr/>
          <a:lstStyle/>
          <a:p>
            <a:pPr lvl="0"/>
            <a:r>
              <a:rPr lang="zh-CN" altLang="en-US"/>
              <a:t>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5" name="文本占位符 4"/>
          <p:cNvSpPr>
            <a:spLocks noGrp="1"/>
          </p:cNvSpPr>
          <p:nvPr>
            <p:ph type="body" sz="quarter" idx="3"/>
          </p:nvPr>
        </p:nvSpPr>
        <p:spPr>
          <a:xfrm>
            <a:off x="6171398" y="1681553"/>
            <a:ext cx="5182513" cy="824103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/>
              <a:t>编辑母版文本样式</a:t>
            </a:r>
          </a:p>
        </p:txBody>
      </p:sp>
      <p:sp>
        <p:nvSpPr>
          <p:cNvPr id="6" name="内容占位符 5"/>
          <p:cNvSpPr>
            <a:spLocks noGrp="1"/>
          </p:cNvSpPr>
          <p:nvPr>
            <p:ph sz="quarter" idx="4"/>
          </p:nvPr>
        </p:nvSpPr>
        <p:spPr>
          <a:xfrm>
            <a:off x="6171398" y="2505656"/>
            <a:ext cx="5182513" cy="3685441"/>
          </a:xfrm>
        </p:spPr>
        <p:txBody>
          <a:bodyPr/>
          <a:lstStyle/>
          <a:p>
            <a:pPr lvl="0"/>
            <a:r>
              <a:rPr lang="zh-CN" altLang="en-US"/>
              <a:t>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7" name="日期占位符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C4388EF-52D1-4258-9BE5-BCD010C7D4DE}" type="datetimeFigureOut">
              <a:rPr lang="zh-CN" altLang="en-US" smtClean="0"/>
              <a:pPr/>
              <a:t>2020/8/12</a:t>
            </a:fld>
            <a:endParaRPr lang="zh-CN" altLang="en-US"/>
          </a:p>
        </p:txBody>
      </p:sp>
      <p:sp>
        <p:nvSpPr>
          <p:cNvPr id="8" name="页脚占位符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9" name="灯片编号占位符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D3EE65E-57D2-4566-898C-4F2076833F8D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xmlns="" val="385919110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C4388EF-52D1-4258-9BE5-BCD010C7D4DE}" type="datetimeFigureOut">
              <a:rPr lang="zh-CN" altLang="en-US" smtClean="0"/>
              <a:pPr/>
              <a:t>2020/8/12</a:t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D3EE65E-57D2-4566-898C-4F2076833F8D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xmlns="" val="3868750460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占位符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C4388EF-52D1-4258-9BE5-BCD010C7D4DE}" type="datetimeFigureOut">
              <a:rPr lang="zh-CN" altLang="en-US" smtClean="0"/>
              <a:pPr/>
              <a:t>2020/8/12</a:t>
            </a:fld>
            <a:endParaRPr lang="zh-CN" altLang="en-US"/>
          </a:p>
        </p:txBody>
      </p:sp>
      <p:sp>
        <p:nvSpPr>
          <p:cNvPr id="3" name="页脚占位符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D3EE65E-57D2-4566-898C-4F2076833F8D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xmlns="" val="3239858109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内容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9679" y="457307"/>
            <a:ext cx="3931725" cy="1600571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5182514" y="987654"/>
            <a:ext cx="6171397" cy="4874754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zh-CN" altLang="en-US"/>
              <a:t>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839679" y="2057877"/>
            <a:ext cx="3931725" cy="3812471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zh-CN" altLang="en-US"/>
              <a:t>编辑母版文本样式</a:t>
            </a:r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C4388EF-52D1-4258-9BE5-BCD010C7D4DE}" type="datetimeFigureOut">
              <a:rPr lang="zh-CN" altLang="en-US" smtClean="0"/>
              <a:pPr/>
              <a:t>2020/8/12</a:t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D3EE65E-57D2-4566-898C-4F2076833F8D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xmlns="" val="2088435494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9679" y="457307"/>
            <a:ext cx="3931725" cy="1600571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图片占位符 2"/>
          <p:cNvSpPr>
            <a:spLocks noGrp="1"/>
          </p:cNvSpPr>
          <p:nvPr>
            <p:ph type="pic" idx="1"/>
          </p:nvPr>
        </p:nvSpPr>
        <p:spPr>
          <a:xfrm>
            <a:off x="5182514" y="987654"/>
            <a:ext cx="6171397" cy="4874754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zh-CN" altLang="en-US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839679" y="2057877"/>
            <a:ext cx="3931725" cy="3812471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zh-CN" altLang="en-US"/>
              <a:t>编辑母版文本样式</a:t>
            </a:r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C4388EF-52D1-4258-9BE5-BCD010C7D4DE}" type="datetimeFigureOut">
              <a:rPr lang="zh-CN" altLang="en-US" smtClean="0"/>
              <a:pPr/>
              <a:t>2020/8/12</a:t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D3EE65E-57D2-4566-898C-4F2076833F8D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xmlns="" val="2226505172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标题和竖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zh-CN" altLang="en-US"/>
              <a:t>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C4388EF-52D1-4258-9BE5-BCD010C7D4DE}" type="datetimeFigureOut">
              <a:rPr lang="zh-CN" altLang="en-US" smtClean="0"/>
              <a:pPr/>
              <a:t>2020/8/12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D3EE65E-57D2-4566-898C-4F2076833F8D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xmlns="" val="3873770020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竖排标题与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竖排标题 1"/>
          <p:cNvSpPr>
            <a:spLocks noGrp="1"/>
          </p:cNvSpPr>
          <p:nvPr>
            <p:ph type="title" orient="vert"/>
          </p:nvPr>
        </p:nvSpPr>
        <p:spPr>
          <a:xfrm>
            <a:off x="8723764" y="365209"/>
            <a:ext cx="2628558" cy="5813184"/>
          </a:xfrm>
        </p:spPr>
        <p:txBody>
          <a:bodyPr vert="eaVert"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>
          <a:xfrm>
            <a:off x="838092" y="365209"/>
            <a:ext cx="7733293" cy="5813184"/>
          </a:xfrm>
        </p:spPr>
        <p:txBody>
          <a:bodyPr vert="eaVert"/>
          <a:lstStyle/>
          <a:p>
            <a:pPr lvl="0"/>
            <a:r>
              <a:rPr lang="zh-CN" altLang="en-US"/>
              <a:t>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C4388EF-52D1-4258-9BE5-BCD010C7D4DE}" type="datetimeFigureOut">
              <a:rPr lang="zh-CN" altLang="en-US" smtClean="0"/>
              <a:pPr/>
              <a:t>2020/8/12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D3EE65E-57D2-4566-898C-4F2076833F8D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xmlns="" val="129272352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hexa.png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1" y="0"/>
            <a:ext cx="12190413" cy="6859588"/>
          </a:xfrm>
          <a:prstGeom prst="rect">
            <a:avLst/>
          </a:prstGeom>
        </p:spPr>
      </p:pic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480435F3-CE51-FE47-901D-12AFFB0ECEA9}" type="datetime1">
              <a:rPr lang="en-JM" smtClean="0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12/08/2020</a:t>
            </a:fld>
            <a:endParaRPr lang="en-JM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JM">
                <a:solidFill>
                  <a:prstClr val="white">
                    <a:lumMod val="65000"/>
                  </a:prstClr>
                </a:solidFill>
              </a:rPr>
              <a:t>WWW.DESIGNERSPARADISE.COM</a:t>
            </a:r>
            <a:endParaRPr lang="en-JM" dirty="0">
              <a:solidFill>
                <a:prstClr val="white">
                  <a:lumMod val="6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632798120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480435F3-CE51-FE47-901D-12AFFB0ECEA9}" type="datetime1">
              <a:rPr lang="en-JM" smtClean="0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12/08/2020</a:t>
            </a:fld>
            <a:endParaRPr lang="en-JM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latin typeface="LiHei Pro" panose="020B0500000000000000" pitchFamily="34" charset="-122"/>
                <a:ea typeface="LiHei Pro" panose="020B0500000000000000" pitchFamily="34" charset="-122"/>
              </a:defRPr>
            </a:lvl1pPr>
          </a:lstStyle>
          <a:p>
            <a:pPr>
              <a:defRPr/>
            </a:pPr>
            <a:r>
              <a:rPr lang="en-JM">
                <a:solidFill>
                  <a:prstClr val="white">
                    <a:lumMod val="65000"/>
                  </a:prstClr>
                </a:solidFill>
              </a:rPr>
              <a:t>xiaoer.yanj.cn</a:t>
            </a:r>
            <a:endParaRPr lang="en-JM" dirty="0">
              <a:solidFill>
                <a:prstClr val="white">
                  <a:lumMod val="6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 sz="1400">
                <a:solidFill>
                  <a:schemeClr val="tx1">
                    <a:lumMod val="50000"/>
                    <a:lumOff val="50000"/>
                  </a:schemeClr>
                </a:solidFill>
                <a:latin typeface="Impact" panose="020B0806030902050204" pitchFamily="34" charset="0"/>
              </a:defRPr>
            </a:lvl1pPr>
          </a:lstStyle>
          <a:p>
            <a:pPr>
              <a:defRPr/>
            </a:pPr>
            <a:fld id="{857B18ED-D931-45F4-8873-1BEDAB4DC03E}" type="slidenum">
              <a:rPr lang="en-JM" smtClean="0">
                <a:solidFill>
                  <a:prstClr val="black">
                    <a:lumMod val="50000"/>
                    <a:lumOff val="50000"/>
                  </a:prstClr>
                </a:solidFill>
              </a:rPr>
              <a:pPr>
                <a:defRPr/>
              </a:pPr>
              <a:t>‹#›</a:t>
            </a:fld>
            <a:endParaRPr lang="en-JM" dirty="0">
              <a:solidFill>
                <a:prstClr val="black">
                  <a:lumMod val="50000"/>
                  <a:lumOff val="50000"/>
                </a:prstClr>
              </a:solidFill>
            </a:endParaRPr>
          </a:p>
        </p:txBody>
      </p:sp>
      <p:cxnSp>
        <p:nvCxnSpPr>
          <p:cNvPr id="7" name="直接连接符 6"/>
          <p:cNvCxnSpPr/>
          <p:nvPr userDrawn="1"/>
        </p:nvCxnSpPr>
        <p:spPr>
          <a:xfrm flipV="1">
            <a:off x="3024904" y="479935"/>
            <a:ext cx="8365514" cy="1"/>
          </a:xfrm>
          <a:prstGeom prst="line">
            <a:avLst/>
          </a:prstGeom>
          <a:ln w="19050">
            <a:solidFill>
              <a:schemeClr val="bg1">
                <a:lumMod val="50000"/>
              </a:schemeClr>
            </a:solidFill>
            <a:prstDash val="sys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8" name="组合 7"/>
          <p:cNvGrpSpPr/>
          <p:nvPr userDrawn="1"/>
        </p:nvGrpSpPr>
        <p:grpSpPr>
          <a:xfrm>
            <a:off x="1" y="195152"/>
            <a:ext cx="3125772" cy="569565"/>
            <a:chOff x="0" y="194743"/>
            <a:chExt cx="3126179" cy="569433"/>
          </a:xfrm>
        </p:grpSpPr>
        <p:sp>
          <p:nvSpPr>
            <p:cNvPr id="9" name="圆角矩形 8"/>
            <p:cNvSpPr/>
            <p:nvPr/>
          </p:nvSpPr>
          <p:spPr>
            <a:xfrm>
              <a:off x="173209" y="194743"/>
              <a:ext cx="2952970" cy="569433"/>
            </a:xfrm>
            <a:prstGeom prst="roundRect">
              <a:avLst>
                <a:gd name="adj" fmla="val 9976"/>
              </a:avLst>
            </a:prstGeom>
            <a:solidFill>
              <a:srgbClr val="01ACBE"/>
            </a:solidFill>
            <a:ln w="19050">
              <a:gradFill flip="none" rotWithShape="1">
                <a:gsLst>
                  <a:gs pos="88000">
                    <a:schemeClr val="bg1"/>
                  </a:gs>
                  <a:gs pos="0">
                    <a:schemeClr val="bg1">
                      <a:lumMod val="75000"/>
                    </a:schemeClr>
                  </a:gs>
                  <a:gs pos="71000">
                    <a:schemeClr val="bg1">
                      <a:lumMod val="85000"/>
                    </a:schemeClr>
                  </a:gs>
                  <a:gs pos="55000">
                    <a:schemeClr val="bg1"/>
                  </a:gs>
                  <a:gs pos="37000">
                    <a:schemeClr val="bg1">
                      <a:lumMod val="85000"/>
                    </a:schemeClr>
                  </a:gs>
                  <a:gs pos="22000">
                    <a:schemeClr val="bg1"/>
                  </a:gs>
                  <a:gs pos="100000">
                    <a:schemeClr val="bg1">
                      <a:lumMod val="75000"/>
                    </a:schemeClr>
                  </a:gs>
                </a:gsLst>
                <a:lin ang="1200000" scaled="0"/>
                <a:tileRect/>
              </a:gradFill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/>
                <a:ea typeface="宋体" panose="02010600030101010101" pitchFamily="2" charset="-122"/>
                <a:cs typeface="+mn-cs"/>
              </a:endParaRPr>
            </a:p>
          </p:txBody>
        </p:sp>
        <p:grpSp>
          <p:nvGrpSpPr>
            <p:cNvPr id="10" name="组合 9"/>
            <p:cNvGrpSpPr/>
            <p:nvPr/>
          </p:nvGrpSpPr>
          <p:grpSpPr>
            <a:xfrm>
              <a:off x="0" y="290669"/>
              <a:ext cx="424561" cy="355906"/>
              <a:chOff x="469900" y="728859"/>
              <a:chExt cx="424561" cy="355906"/>
            </a:xfrm>
          </p:grpSpPr>
          <p:sp>
            <p:nvSpPr>
              <p:cNvPr id="11" name="椭圆 10"/>
              <p:cNvSpPr/>
              <p:nvPr/>
            </p:nvSpPr>
            <p:spPr>
              <a:xfrm rot="16200000">
                <a:off x="738264" y="928568"/>
                <a:ext cx="156198" cy="156196"/>
              </a:xfrm>
              <a:prstGeom prst="ellipse">
                <a:avLst/>
              </a:prstGeom>
              <a:gradFill>
                <a:gsLst>
                  <a:gs pos="75000">
                    <a:schemeClr val="bg1">
                      <a:lumMod val="95000"/>
                    </a:schemeClr>
                  </a:gs>
                  <a:gs pos="55000">
                    <a:schemeClr val="bg1">
                      <a:lumMod val="65000"/>
                    </a:schemeClr>
                  </a:gs>
                  <a:gs pos="35000">
                    <a:schemeClr val="bg1">
                      <a:lumMod val="95000"/>
                    </a:schemeClr>
                  </a:gs>
                  <a:gs pos="17000">
                    <a:schemeClr val="bg1">
                      <a:lumMod val="65000"/>
                    </a:schemeClr>
                  </a:gs>
                  <a:gs pos="0">
                    <a:schemeClr val="bg1"/>
                  </a:gs>
                  <a:gs pos="100000">
                    <a:schemeClr val="bg1">
                      <a:lumMod val="65000"/>
                    </a:schemeClr>
                  </a:gs>
                </a:gsLst>
                <a:lin ang="2700000" scaled="1"/>
              </a:gradFill>
              <a:ln>
                <a:noFill/>
              </a:ln>
              <a:effectLst>
                <a:outerShdw blurRad="12700" dist="12700" dir="2700000" algn="tl" rotWithShape="0">
                  <a:prstClr val="black">
                    <a:alpha val="40000"/>
                  </a:prstClr>
                </a:out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zh-CN" alt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alibri"/>
                  <a:ea typeface="宋体" panose="02010600030101010101" pitchFamily="2" charset="-122"/>
                  <a:cs typeface="+mn-cs"/>
                </a:endParaRPr>
              </a:p>
            </p:txBody>
          </p:sp>
          <p:sp>
            <p:nvSpPr>
              <p:cNvPr id="12" name="椭圆 11"/>
              <p:cNvSpPr/>
              <p:nvPr/>
            </p:nvSpPr>
            <p:spPr>
              <a:xfrm rot="16200000">
                <a:off x="752463" y="942770"/>
                <a:ext cx="127798" cy="127797"/>
              </a:xfrm>
              <a:prstGeom prst="ellipse">
                <a:avLst/>
              </a:prstGeom>
              <a:solidFill>
                <a:schemeClr val="tx1">
                  <a:lumMod val="65000"/>
                  <a:lumOff val="35000"/>
                </a:schemeClr>
              </a:solidFill>
              <a:ln>
                <a:noFill/>
              </a:ln>
              <a:effectLst>
                <a:innerShdw blurRad="12700" dist="12700" dir="13500000">
                  <a:prstClr val="black">
                    <a:alpha val="50000"/>
                  </a:prstClr>
                </a:inn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zh-CN" alt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alibri"/>
                  <a:ea typeface="宋体" panose="02010600030101010101" pitchFamily="2" charset="-122"/>
                  <a:cs typeface="+mn-cs"/>
                </a:endParaRPr>
              </a:p>
            </p:txBody>
          </p:sp>
          <p:sp>
            <p:nvSpPr>
              <p:cNvPr id="13" name="椭圆 12"/>
              <p:cNvSpPr/>
              <p:nvPr/>
            </p:nvSpPr>
            <p:spPr>
              <a:xfrm rot="16200000">
                <a:off x="738264" y="728860"/>
                <a:ext cx="156198" cy="156196"/>
              </a:xfrm>
              <a:prstGeom prst="ellipse">
                <a:avLst/>
              </a:prstGeom>
              <a:gradFill>
                <a:gsLst>
                  <a:gs pos="75000">
                    <a:schemeClr val="bg1">
                      <a:lumMod val="95000"/>
                    </a:schemeClr>
                  </a:gs>
                  <a:gs pos="55000">
                    <a:schemeClr val="bg1">
                      <a:lumMod val="65000"/>
                    </a:schemeClr>
                  </a:gs>
                  <a:gs pos="35000">
                    <a:schemeClr val="bg1">
                      <a:lumMod val="95000"/>
                    </a:schemeClr>
                  </a:gs>
                  <a:gs pos="17000">
                    <a:schemeClr val="bg1">
                      <a:lumMod val="65000"/>
                    </a:schemeClr>
                  </a:gs>
                  <a:gs pos="0">
                    <a:schemeClr val="bg1"/>
                  </a:gs>
                  <a:gs pos="100000">
                    <a:schemeClr val="bg1">
                      <a:lumMod val="65000"/>
                    </a:schemeClr>
                  </a:gs>
                </a:gsLst>
                <a:lin ang="2700000" scaled="1"/>
              </a:gradFill>
              <a:ln>
                <a:noFill/>
              </a:ln>
              <a:effectLst>
                <a:outerShdw blurRad="12700" dist="12700" dir="2700000" algn="tl" rotWithShape="0">
                  <a:prstClr val="black">
                    <a:alpha val="40000"/>
                  </a:prstClr>
                </a:out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zh-CN" alt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alibri"/>
                  <a:ea typeface="宋体" panose="02010600030101010101" pitchFamily="2" charset="-122"/>
                  <a:cs typeface="+mn-cs"/>
                </a:endParaRPr>
              </a:p>
            </p:txBody>
          </p:sp>
          <p:sp>
            <p:nvSpPr>
              <p:cNvPr id="14" name="椭圆 13"/>
              <p:cNvSpPr/>
              <p:nvPr/>
            </p:nvSpPr>
            <p:spPr>
              <a:xfrm rot="16200000">
                <a:off x="752463" y="743063"/>
                <a:ext cx="127798" cy="127797"/>
              </a:xfrm>
              <a:prstGeom prst="ellipse">
                <a:avLst/>
              </a:prstGeom>
              <a:solidFill>
                <a:schemeClr val="tx1">
                  <a:lumMod val="65000"/>
                  <a:lumOff val="35000"/>
                </a:schemeClr>
              </a:solidFill>
              <a:ln>
                <a:noFill/>
              </a:ln>
              <a:effectLst>
                <a:innerShdw blurRad="12700" dist="12700" dir="13500000">
                  <a:prstClr val="black">
                    <a:alpha val="50000"/>
                  </a:prstClr>
                </a:inn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zh-CN" alt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alibri"/>
                  <a:ea typeface="宋体" panose="02010600030101010101" pitchFamily="2" charset="-122"/>
                  <a:cs typeface="+mn-cs"/>
                </a:endParaRPr>
              </a:p>
            </p:txBody>
          </p:sp>
          <p:sp>
            <p:nvSpPr>
              <p:cNvPr id="15" name="圆角矩形 14"/>
              <p:cNvSpPr/>
              <p:nvPr/>
            </p:nvSpPr>
            <p:spPr>
              <a:xfrm rot="16200000">
                <a:off x="636543" y="859458"/>
                <a:ext cx="18656" cy="351942"/>
              </a:xfrm>
              <a:prstGeom prst="roundRect">
                <a:avLst>
                  <a:gd name="adj" fmla="val 50000"/>
                </a:avLst>
              </a:prstGeom>
              <a:gradFill>
                <a:gsLst>
                  <a:gs pos="74000">
                    <a:schemeClr val="bg1"/>
                  </a:gs>
                  <a:gs pos="52000">
                    <a:schemeClr val="bg1">
                      <a:lumMod val="85000"/>
                    </a:schemeClr>
                  </a:gs>
                  <a:gs pos="23000">
                    <a:schemeClr val="bg1">
                      <a:lumMod val="65000"/>
                    </a:schemeClr>
                  </a:gs>
                  <a:gs pos="0">
                    <a:schemeClr val="bg1">
                      <a:lumMod val="50000"/>
                    </a:schemeClr>
                  </a:gs>
                  <a:gs pos="100000">
                    <a:schemeClr val="bg1">
                      <a:lumMod val="65000"/>
                    </a:schemeClr>
                  </a:gs>
                </a:gsLst>
                <a:lin ang="5400000" scaled="1"/>
              </a:gradFill>
              <a:ln w="12700">
                <a:gradFill flip="none" rotWithShape="1">
                  <a:gsLst>
                    <a:gs pos="0">
                      <a:schemeClr val="bg1">
                        <a:lumMod val="65000"/>
                      </a:schemeClr>
                    </a:gs>
                    <a:gs pos="44000">
                      <a:schemeClr val="bg1">
                        <a:lumMod val="75000"/>
                      </a:schemeClr>
                    </a:gs>
                    <a:gs pos="78000">
                      <a:schemeClr val="bg1"/>
                    </a:gs>
                    <a:gs pos="61000">
                      <a:schemeClr val="bg1">
                        <a:lumMod val="100000"/>
                      </a:schemeClr>
                    </a:gs>
                    <a:gs pos="100000">
                      <a:schemeClr val="bg1">
                        <a:lumMod val="65000"/>
                      </a:schemeClr>
                    </a:gs>
                  </a:gsLst>
                  <a:lin ang="5400000" scaled="0"/>
                  <a:tileRect/>
                </a:gradFill>
              </a:ln>
              <a:effectLst>
                <a:outerShdw blurRad="25400" sx="102000" sy="102000" algn="ctr" rotWithShape="0">
                  <a:prstClr val="black">
                    <a:alpha val="40000"/>
                  </a:prstClr>
                </a:out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zh-CN" alt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alibri"/>
                  <a:ea typeface="宋体" panose="02010600030101010101" pitchFamily="2" charset="-122"/>
                  <a:cs typeface="+mn-cs"/>
                </a:endParaRPr>
              </a:p>
            </p:txBody>
          </p:sp>
          <p:sp>
            <p:nvSpPr>
              <p:cNvPr id="16" name="圆角矩形 15"/>
              <p:cNvSpPr/>
              <p:nvPr/>
            </p:nvSpPr>
            <p:spPr>
              <a:xfrm rot="16200000">
                <a:off x="636543" y="809416"/>
                <a:ext cx="18656" cy="351942"/>
              </a:xfrm>
              <a:prstGeom prst="roundRect">
                <a:avLst>
                  <a:gd name="adj" fmla="val 50000"/>
                </a:avLst>
              </a:prstGeom>
              <a:gradFill>
                <a:gsLst>
                  <a:gs pos="74000">
                    <a:schemeClr val="bg1"/>
                  </a:gs>
                  <a:gs pos="52000">
                    <a:schemeClr val="bg1">
                      <a:lumMod val="85000"/>
                    </a:schemeClr>
                  </a:gs>
                  <a:gs pos="23000">
                    <a:schemeClr val="bg1">
                      <a:lumMod val="65000"/>
                    </a:schemeClr>
                  </a:gs>
                  <a:gs pos="0">
                    <a:schemeClr val="bg1">
                      <a:lumMod val="50000"/>
                    </a:schemeClr>
                  </a:gs>
                  <a:gs pos="100000">
                    <a:schemeClr val="bg1">
                      <a:lumMod val="65000"/>
                    </a:schemeClr>
                  </a:gs>
                </a:gsLst>
                <a:lin ang="5400000" scaled="1"/>
              </a:gradFill>
              <a:ln w="12700">
                <a:gradFill flip="none" rotWithShape="1">
                  <a:gsLst>
                    <a:gs pos="0">
                      <a:schemeClr val="bg1">
                        <a:lumMod val="65000"/>
                      </a:schemeClr>
                    </a:gs>
                    <a:gs pos="43000">
                      <a:schemeClr val="bg1">
                        <a:lumMod val="75000"/>
                      </a:schemeClr>
                    </a:gs>
                    <a:gs pos="79000">
                      <a:schemeClr val="bg1"/>
                    </a:gs>
                    <a:gs pos="61000">
                      <a:schemeClr val="bg1">
                        <a:lumMod val="100000"/>
                      </a:schemeClr>
                    </a:gs>
                    <a:gs pos="100000">
                      <a:schemeClr val="bg1">
                        <a:lumMod val="65000"/>
                      </a:schemeClr>
                    </a:gs>
                  </a:gsLst>
                  <a:lin ang="5400000" scaled="0"/>
                  <a:tileRect/>
                </a:gradFill>
              </a:ln>
              <a:effectLst>
                <a:outerShdw blurRad="25400" sx="102000" sy="102000" algn="ctr" rotWithShape="0">
                  <a:prstClr val="black">
                    <a:alpha val="40000"/>
                  </a:prstClr>
                </a:out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zh-CN" alt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alibri"/>
                  <a:ea typeface="宋体" panose="02010600030101010101" pitchFamily="2" charset="-122"/>
                  <a:cs typeface="+mn-cs"/>
                </a:endParaRPr>
              </a:p>
            </p:txBody>
          </p:sp>
          <p:sp>
            <p:nvSpPr>
              <p:cNvPr id="17" name="圆角矩形 16"/>
              <p:cNvSpPr/>
              <p:nvPr/>
            </p:nvSpPr>
            <p:spPr>
              <a:xfrm rot="16200000">
                <a:off x="636543" y="655035"/>
                <a:ext cx="18656" cy="351942"/>
              </a:xfrm>
              <a:prstGeom prst="roundRect">
                <a:avLst>
                  <a:gd name="adj" fmla="val 50000"/>
                </a:avLst>
              </a:prstGeom>
              <a:gradFill>
                <a:gsLst>
                  <a:gs pos="74000">
                    <a:schemeClr val="bg1"/>
                  </a:gs>
                  <a:gs pos="52000">
                    <a:schemeClr val="bg1">
                      <a:lumMod val="85000"/>
                    </a:schemeClr>
                  </a:gs>
                  <a:gs pos="23000">
                    <a:schemeClr val="bg1">
                      <a:lumMod val="65000"/>
                    </a:schemeClr>
                  </a:gs>
                  <a:gs pos="0">
                    <a:schemeClr val="bg1">
                      <a:lumMod val="50000"/>
                    </a:schemeClr>
                  </a:gs>
                  <a:gs pos="100000">
                    <a:schemeClr val="bg1">
                      <a:lumMod val="65000"/>
                    </a:schemeClr>
                  </a:gs>
                </a:gsLst>
                <a:lin ang="5400000" scaled="1"/>
              </a:gradFill>
              <a:ln w="12700">
                <a:gradFill flip="none" rotWithShape="1">
                  <a:gsLst>
                    <a:gs pos="0">
                      <a:schemeClr val="bg1">
                        <a:lumMod val="65000"/>
                      </a:schemeClr>
                    </a:gs>
                    <a:gs pos="44000">
                      <a:schemeClr val="bg1">
                        <a:lumMod val="75000"/>
                      </a:schemeClr>
                    </a:gs>
                    <a:gs pos="78000">
                      <a:schemeClr val="bg1"/>
                    </a:gs>
                    <a:gs pos="61000">
                      <a:schemeClr val="bg1">
                        <a:lumMod val="100000"/>
                      </a:schemeClr>
                    </a:gs>
                    <a:gs pos="100000">
                      <a:schemeClr val="bg1">
                        <a:lumMod val="65000"/>
                      </a:schemeClr>
                    </a:gs>
                  </a:gsLst>
                  <a:lin ang="5400000" scaled="0"/>
                  <a:tileRect/>
                </a:gradFill>
              </a:ln>
              <a:effectLst>
                <a:outerShdw blurRad="25400" sx="102000" sy="102000" algn="ctr" rotWithShape="0">
                  <a:prstClr val="black">
                    <a:alpha val="40000"/>
                  </a:prstClr>
                </a:out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zh-CN" alt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alibri"/>
                  <a:ea typeface="宋体" panose="02010600030101010101" pitchFamily="2" charset="-122"/>
                  <a:cs typeface="+mn-cs"/>
                </a:endParaRPr>
              </a:p>
            </p:txBody>
          </p:sp>
          <p:sp>
            <p:nvSpPr>
              <p:cNvPr id="18" name="圆角矩形 17"/>
              <p:cNvSpPr/>
              <p:nvPr/>
            </p:nvSpPr>
            <p:spPr>
              <a:xfrm rot="16200000">
                <a:off x="636543" y="604992"/>
                <a:ext cx="18656" cy="351942"/>
              </a:xfrm>
              <a:prstGeom prst="roundRect">
                <a:avLst>
                  <a:gd name="adj" fmla="val 50000"/>
                </a:avLst>
              </a:prstGeom>
              <a:gradFill>
                <a:gsLst>
                  <a:gs pos="74000">
                    <a:schemeClr val="bg1"/>
                  </a:gs>
                  <a:gs pos="52000">
                    <a:schemeClr val="bg1">
                      <a:lumMod val="85000"/>
                    </a:schemeClr>
                  </a:gs>
                  <a:gs pos="23000">
                    <a:schemeClr val="bg1">
                      <a:lumMod val="65000"/>
                    </a:schemeClr>
                  </a:gs>
                  <a:gs pos="0">
                    <a:schemeClr val="bg1">
                      <a:lumMod val="50000"/>
                    </a:schemeClr>
                  </a:gs>
                  <a:gs pos="100000">
                    <a:schemeClr val="bg1">
                      <a:lumMod val="65000"/>
                    </a:schemeClr>
                  </a:gs>
                </a:gsLst>
                <a:lin ang="5400000" scaled="1"/>
              </a:gradFill>
              <a:ln w="12700">
                <a:gradFill flip="none" rotWithShape="1">
                  <a:gsLst>
                    <a:gs pos="0">
                      <a:schemeClr val="bg1">
                        <a:lumMod val="65000"/>
                      </a:schemeClr>
                    </a:gs>
                    <a:gs pos="43000">
                      <a:schemeClr val="bg1">
                        <a:lumMod val="75000"/>
                      </a:schemeClr>
                    </a:gs>
                    <a:gs pos="79000">
                      <a:schemeClr val="bg1"/>
                    </a:gs>
                    <a:gs pos="61000">
                      <a:schemeClr val="bg1">
                        <a:lumMod val="100000"/>
                      </a:schemeClr>
                    </a:gs>
                    <a:gs pos="100000">
                      <a:schemeClr val="bg1">
                        <a:lumMod val="65000"/>
                      </a:schemeClr>
                    </a:gs>
                  </a:gsLst>
                  <a:lin ang="5400000" scaled="0"/>
                  <a:tileRect/>
                </a:gradFill>
              </a:ln>
              <a:effectLst>
                <a:outerShdw blurRad="25400" sx="102000" sy="102000" algn="ctr" rotWithShape="0">
                  <a:prstClr val="black">
                    <a:alpha val="40000"/>
                  </a:prstClr>
                </a:out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zh-CN" alt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alibri"/>
                  <a:ea typeface="宋体" panose="02010600030101010101" pitchFamily="2" charset="-122"/>
                  <a:cs typeface="+mn-cs"/>
                </a:endParaRPr>
              </a:p>
            </p:txBody>
          </p:sp>
        </p:grpSp>
      </p:grpSp>
      <p:grpSp>
        <p:nvGrpSpPr>
          <p:cNvPr id="19" name="组合 18"/>
          <p:cNvGrpSpPr/>
          <p:nvPr userDrawn="1"/>
        </p:nvGrpSpPr>
        <p:grpSpPr>
          <a:xfrm>
            <a:off x="11352323" y="175669"/>
            <a:ext cx="838091" cy="743984"/>
            <a:chOff x="39833" y="101457"/>
            <a:chExt cx="838200" cy="743812"/>
          </a:xfrm>
        </p:grpSpPr>
        <p:grpSp>
          <p:nvGrpSpPr>
            <p:cNvPr id="20" name="组合 19"/>
            <p:cNvGrpSpPr/>
            <p:nvPr userDrawn="1"/>
          </p:nvGrpSpPr>
          <p:grpSpPr>
            <a:xfrm>
              <a:off x="130195" y="101457"/>
              <a:ext cx="647560" cy="567974"/>
              <a:chOff x="257420" y="226345"/>
              <a:chExt cx="540747" cy="474289"/>
            </a:xfrm>
          </p:grpSpPr>
          <p:pic>
            <p:nvPicPr>
              <p:cNvPr id="22" name="图片 21"/>
              <p:cNvPicPr>
                <a:picLocks noChangeAspect="1"/>
              </p:cNvPicPr>
              <p:nvPr userDrawn="1"/>
            </p:nvPicPr>
            <p:blipFill>
              <a:blip r:embed="rId2" cstate="print">
                <a:extLst>
                  <a:ext uri="{28A0092B-C50C-407E-A947-70E740481C1C}">
                    <a14:useLocalDpi xmlns:a14="http://schemas.microsoft.com/office/drawing/2010/main" xmlns="" val="0"/>
                  </a:ext>
                </a:extLst>
              </a:blip>
              <a:stretch>
                <a:fillRect/>
              </a:stretch>
            </p:blipFill>
            <p:spPr>
              <a:xfrm>
                <a:off x="257420" y="226345"/>
                <a:ext cx="472830" cy="472830"/>
              </a:xfrm>
              <a:prstGeom prst="rect">
                <a:avLst/>
              </a:prstGeom>
            </p:spPr>
          </p:pic>
          <p:pic>
            <p:nvPicPr>
              <p:cNvPr id="23" name="图片 22"/>
              <p:cNvPicPr>
                <a:picLocks noChangeAspect="1"/>
              </p:cNvPicPr>
              <p:nvPr userDrawn="1"/>
            </p:nvPicPr>
            <p:blipFill rotWithShape="1">
              <a:blip r:embed="rId3" cstate="print">
                <a:grayscl/>
                <a:extLst>
                  <a:ext uri="{BEBA8EAE-BF5A-486C-A8C5-ECC9F3942E4B}">
                    <a14:imgProps xmlns:a14="http://schemas.microsoft.com/office/drawing/2010/main" xmlns="">
                      <a14:imgLayer r:embed="rId4">
                        <a14:imgEffect>
                          <a14:colorTemperature colorTemp="2000"/>
                        </a14:imgEffect>
                      </a14:imgLayer>
                    </a14:imgProps>
                  </a:ext>
                </a:extLst>
              </a:blip>
              <a:srcRect b="72279"/>
              <a:stretch/>
            </p:blipFill>
            <p:spPr>
              <a:xfrm flipH="1">
                <a:off x="265701" y="654915"/>
                <a:ext cx="532466" cy="45719"/>
              </a:xfrm>
              <a:prstGeom prst="rect">
                <a:avLst/>
              </a:prstGeom>
            </p:spPr>
          </p:pic>
        </p:grpSp>
        <p:sp>
          <p:nvSpPr>
            <p:cNvPr id="21" name="文本框 20"/>
            <p:cNvSpPr txBox="1"/>
            <p:nvPr userDrawn="1"/>
          </p:nvSpPr>
          <p:spPr>
            <a:xfrm>
              <a:off x="39833" y="629875"/>
              <a:ext cx="838200" cy="21539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altLang="zh-CN" sz="8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>
                      <a:lumMod val="65000"/>
                      <a:lumOff val="35000"/>
                    </a:prstClr>
                  </a:solidFill>
                  <a:effectLst/>
                  <a:uLnTx/>
                  <a:uFillTx/>
                  <a:latin typeface="迷你简汉真广标" panose="02010609000101010101" pitchFamily="49" charset="-122"/>
                  <a:ea typeface="迷你简汉真广标" panose="02010609000101010101" pitchFamily="49" charset="-122"/>
                  <a:cs typeface="+mn-cs"/>
                </a:rPr>
                <a:t>By </a:t>
              </a:r>
              <a:r>
                <a:rPr kumimoji="0" lang="zh-CN" altLang="en-US" sz="8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>
                      <a:lumMod val="65000"/>
                      <a:lumOff val="35000"/>
                    </a:prstClr>
                  </a:solidFill>
                  <a:effectLst/>
                  <a:uLnTx/>
                  <a:uFillTx/>
                  <a:latin typeface="迷你简汉真广标" panose="02010609000101010101" pitchFamily="49" charset="-122"/>
                  <a:ea typeface="迷你简汉真广标" panose="02010609000101010101" pitchFamily="49" charset="-122"/>
                  <a:cs typeface="+mn-cs"/>
                </a:rPr>
                <a:t>杜小二</a:t>
              </a:r>
            </a:p>
          </p:txBody>
        </p:sp>
      </p:grpSp>
      <p:sp>
        <p:nvSpPr>
          <p:cNvPr id="24" name="标题占位符 1"/>
          <p:cNvSpPr>
            <a:spLocks noGrp="1"/>
          </p:cNvSpPr>
          <p:nvPr>
            <p:ph type="title"/>
          </p:nvPr>
        </p:nvSpPr>
        <p:spPr>
          <a:xfrm>
            <a:off x="416259" y="206382"/>
            <a:ext cx="3050391" cy="547102"/>
          </a:xfrm>
          <a:prstGeom prst="rect">
            <a:avLst/>
          </a:prstGeom>
        </p:spPr>
        <p:txBody>
          <a:bodyPr vert="horz" lIns="91436" tIns="45718" rIns="91436" bIns="45718" rtlCol="0" anchor="ctr">
            <a:normAutofit/>
          </a:bodyPr>
          <a:lstStyle>
            <a:lvl1pPr>
              <a:defRPr sz="1800">
                <a:solidFill>
                  <a:schemeClr val="bg1"/>
                </a:solidFill>
                <a:latin typeface="迷你简汉真广标" panose="02010609000101010101" pitchFamily="49" charset="-122"/>
                <a:ea typeface="迷你简汉真广标" panose="02010609000101010101" pitchFamily="49" charset="-122"/>
              </a:defRPr>
            </a:lvl1pPr>
          </a:lstStyle>
          <a:p>
            <a:r>
              <a:rPr lang="zh-CN" altLang="en-US" dirty="0"/>
              <a:t>单击此处编辑母版标题样式</a:t>
            </a:r>
          </a:p>
        </p:txBody>
      </p:sp>
    </p:spTree>
    <p:extLst>
      <p:ext uri="{BB962C8B-B14F-4D97-AF65-F5344CB8AC3E}">
        <p14:creationId xmlns:p14="http://schemas.microsoft.com/office/powerpoint/2010/main" xmlns="" val="83489971"/>
      </p:ext>
    </p:extLst>
  </p:cSld>
  <p:clrMapOvr>
    <a:masterClrMapping/>
  </p:clrMapOvr>
  <p:hf hdr="0" dt="0"/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自定义版式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tangle 13"/>
          <p:cNvSpPr/>
          <p:nvPr userDrawn="1"/>
        </p:nvSpPr>
        <p:spPr>
          <a:xfrm>
            <a:off x="-8905" y="0"/>
            <a:ext cx="12202286" cy="6859588"/>
          </a:xfrm>
          <a:prstGeom prst="rect">
            <a:avLst/>
          </a:prstGeom>
          <a:gradFill flip="none" rotWithShape="1">
            <a:gsLst>
              <a:gs pos="0">
                <a:srgbClr val="77458B"/>
              </a:gs>
              <a:gs pos="100000">
                <a:srgbClr val="4F2D5D"/>
              </a:gs>
            </a:gsLst>
            <a:lin ang="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36" tIns="45718" rIns="91436" bIns="45718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JM" sz="1800" b="0" i="0" u="none" strike="noStrike" kern="1200" cap="none" spc="0" normalizeH="0" baseline="0" noProof="0" dirty="0">
              <a:ln>
                <a:noFill/>
              </a:ln>
              <a:solidFill>
                <a:srgbClr val="F34F57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A6620504-D840-6A40-90BC-6F3747762FA2}" type="datetime1">
              <a:rPr lang="en-JM" smtClean="0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12/08/2020</a:t>
            </a:fld>
            <a:endParaRPr lang="en-JM" dirty="0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1255497097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hexa.png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1" y="0"/>
            <a:ext cx="12190413" cy="6859588"/>
          </a:xfrm>
          <a:prstGeom prst="rect">
            <a:avLst/>
          </a:prstGeom>
        </p:spPr>
      </p:pic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480435F3-CE51-FE47-901D-12AFFB0ECEA9}" type="datetime1">
              <a:rPr lang="en-JM" smtClean="0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12/08/2020</a:t>
            </a:fld>
            <a:endParaRPr lang="en-JM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JM">
                <a:solidFill>
                  <a:prstClr val="white">
                    <a:lumMod val="65000"/>
                  </a:prstClr>
                </a:solidFill>
              </a:rPr>
              <a:t>WWW.DESIGNERSPARADISE.COM</a:t>
            </a:r>
            <a:endParaRPr lang="en-JM" dirty="0">
              <a:solidFill>
                <a:prstClr val="white">
                  <a:lumMod val="6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2746453402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480435F3-CE51-FE47-901D-12AFFB0ECEA9}" type="datetime1">
              <a:rPr lang="en-JM" smtClean="0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12/08/2020</a:t>
            </a:fld>
            <a:endParaRPr lang="en-JM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latin typeface="LiHei Pro" panose="020B0500000000000000" pitchFamily="34" charset="-122"/>
                <a:ea typeface="LiHei Pro" panose="020B0500000000000000" pitchFamily="34" charset="-122"/>
              </a:defRPr>
            </a:lvl1pPr>
          </a:lstStyle>
          <a:p>
            <a:pPr>
              <a:defRPr/>
            </a:pPr>
            <a:r>
              <a:rPr lang="en-JM">
                <a:solidFill>
                  <a:prstClr val="white">
                    <a:lumMod val="65000"/>
                  </a:prstClr>
                </a:solidFill>
              </a:rPr>
              <a:t>xiaoer.yanj.cn</a:t>
            </a:r>
            <a:endParaRPr lang="en-JM" dirty="0">
              <a:solidFill>
                <a:prstClr val="white">
                  <a:lumMod val="6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 sz="1400">
                <a:solidFill>
                  <a:schemeClr val="tx1">
                    <a:lumMod val="50000"/>
                    <a:lumOff val="50000"/>
                  </a:schemeClr>
                </a:solidFill>
                <a:latin typeface="Impact" panose="020B0806030902050204" pitchFamily="34" charset="0"/>
              </a:defRPr>
            </a:lvl1pPr>
          </a:lstStyle>
          <a:p>
            <a:pPr>
              <a:defRPr/>
            </a:pPr>
            <a:fld id="{857B18ED-D931-45F4-8873-1BEDAB4DC03E}" type="slidenum">
              <a:rPr lang="en-JM" smtClean="0">
                <a:solidFill>
                  <a:prstClr val="black">
                    <a:lumMod val="50000"/>
                    <a:lumOff val="50000"/>
                  </a:prstClr>
                </a:solidFill>
              </a:rPr>
              <a:pPr>
                <a:defRPr/>
              </a:pPr>
              <a:t>‹#›</a:t>
            </a:fld>
            <a:endParaRPr lang="en-JM" dirty="0">
              <a:solidFill>
                <a:prstClr val="black">
                  <a:lumMod val="50000"/>
                  <a:lumOff val="50000"/>
                </a:prstClr>
              </a:solidFill>
            </a:endParaRPr>
          </a:p>
        </p:txBody>
      </p:sp>
      <p:cxnSp>
        <p:nvCxnSpPr>
          <p:cNvPr id="7" name="直接连接符 6"/>
          <p:cNvCxnSpPr/>
          <p:nvPr userDrawn="1"/>
        </p:nvCxnSpPr>
        <p:spPr>
          <a:xfrm flipV="1">
            <a:off x="3024904" y="479935"/>
            <a:ext cx="8365514" cy="1"/>
          </a:xfrm>
          <a:prstGeom prst="line">
            <a:avLst/>
          </a:prstGeom>
          <a:ln w="19050">
            <a:solidFill>
              <a:schemeClr val="bg1">
                <a:lumMod val="50000"/>
              </a:schemeClr>
            </a:solidFill>
            <a:prstDash val="sys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8" name="组合 7"/>
          <p:cNvGrpSpPr/>
          <p:nvPr userDrawn="1"/>
        </p:nvGrpSpPr>
        <p:grpSpPr>
          <a:xfrm>
            <a:off x="1" y="195152"/>
            <a:ext cx="3125772" cy="569565"/>
            <a:chOff x="0" y="194743"/>
            <a:chExt cx="3126179" cy="569433"/>
          </a:xfrm>
        </p:grpSpPr>
        <p:sp>
          <p:nvSpPr>
            <p:cNvPr id="9" name="圆角矩形 8"/>
            <p:cNvSpPr/>
            <p:nvPr/>
          </p:nvSpPr>
          <p:spPr>
            <a:xfrm>
              <a:off x="173209" y="194743"/>
              <a:ext cx="2952970" cy="569433"/>
            </a:xfrm>
            <a:prstGeom prst="roundRect">
              <a:avLst>
                <a:gd name="adj" fmla="val 9976"/>
              </a:avLst>
            </a:prstGeom>
            <a:solidFill>
              <a:srgbClr val="01ACBE"/>
            </a:solidFill>
            <a:ln w="19050">
              <a:gradFill flip="none" rotWithShape="1">
                <a:gsLst>
                  <a:gs pos="88000">
                    <a:schemeClr val="bg1"/>
                  </a:gs>
                  <a:gs pos="0">
                    <a:schemeClr val="bg1">
                      <a:lumMod val="75000"/>
                    </a:schemeClr>
                  </a:gs>
                  <a:gs pos="71000">
                    <a:schemeClr val="bg1">
                      <a:lumMod val="85000"/>
                    </a:schemeClr>
                  </a:gs>
                  <a:gs pos="55000">
                    <a:schemeClr val="bg1"/>
                  </a:gs>
                  <a:gs pos="37000">
                    <a:schemeClr val="bg1">
                      <a:lumMod val="85000"/>
                    </a:schemeClr>
                  </a:gs>
                  <a:gs pos="22000">
                    <a:schemeClr val="bg1"/>
                  </a:gs>
                  <a:gs pos="100000">
                    <a:schemeClr val="bg1">
                      <a:lumMod val="75000"/>
                    </a:schemeClr>
                  </a:gs>
                </a:gsLst>
                <a:lin ang="1200000" scaled="0"/>
                <a:tileRect/>
              </a:gradFill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/>
                <a:ea typeface="宋体" panose="02010600030101010101" pitchFamily="2" charset="-122"/>
                <a:cs typeface="+mn-cs"/>
              </a:endParaRPr>
            </a:p>
          </p:txBody>
        </p:sp>
        <p:grpSp>
          <p:nvGrpSpPr>
            <p:cNvPr id="10" name="组合 9"/>
            <p:cNvGrpSpPr/>
            <p:nvPr/>
          </p:nvGrpSpPr>
          <p:grpSpPr>
            <a:xfrm>
              <a:off x="0" y="290669"/>
              <a:ext cx="424561" cy="355906"/>
              <a:chOff x="469900" y="728859"/>
              <a:chExt cx="424561" cy="355906"/>
            </a:xfrm>
          </p:grpSpPr>
          <p:sp>
            <p:nvSpPr>
              <p:cNvPr id="11" name="椭圆 10"/>
              <p:cNvSpPr/>
              <p:nvPr/>
            </p:nvSpPr>
            <p:spPr>
              <a:xfrm rot="16200000">
                <a:off x="738264" y="928568"/>
                <a:ext cx="156198" cy="156196"/>
              </a:xfrm>
              <a:prstGeom prst="ellipse">
                <a:avLst/>
              </a:prstGeom>
              <a:gradFill>
                <a:gsLst>
                  <a:gs pos="75000">
                    <a:schemeClr val="bg1">
                      <a:lumMod val="95000"/>
                    </a:schemeClr>
                  </a:gs>
                  <a:gs pos="55000">
                    <a:schemeClr val="bg1">
                      <a:lumMod val="65000"/>
                    </a:schemeClr>
                  </a:gs>
                  <a:gs pos="35000">
                    <a:schemeClr val="bg1">
                      <a:lumMod val="95000"/>
                    </a:schemeClr>
                  </a:gs>
                  <a:gs pos="17000">
                    <a:schemeClr val="bg1">
                      <a:lumMod val="65000"/>
                    </a:schemeClr>
                  </a:gs>
                  <a:gs pos="0">
                    <a:schemeClr val="bg1"/>
                  </a:gs>
                  <a:gs pos="100000">
                    <a:schemeClr val="bg1">
                      <a:lumMod val="65000"/>
                    </a:schemeClr>
                  </a:gs>
                </a:gsLst>
                <a:lin ang="2700000" scaled="1"/>
              </a:gradFill>
              <a:ln>
                <a:noFill/>
              </a:ln>
              <a:effectLst>
                <a:outerShdw blurRad="12700" dist="12700" dir="2700000" algn="tl" rotWithShape="0">
                  <a:prstClr val="black">
                    <a:alpha val="40000"/>
                  </a:prstClr>
                </a:out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zh-CN" alt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alibri"/>
                  <a:ea typeface="宋体" panose="02010600030101010101" pitchFamily="2" charset="-122"/>
                  <a:cs typeface="+mn-cs"/>
                </a:endParaRPr>
              </a:p>
            </p:txBody>
          </p:sp>
          <p:sp>
            <p:nvSpPr>
              <p:cNvPr id="12" name="椭圆 11"/>
              <p:cNvSpPr/>
              <p:nvPr/>
            </p:nvSpPr>
            <p:spPr>
              <a:xfrm rot="16200000">
                <a:off x="752463" y="942770"/>
                <a:ext cx="127798" cy="127797"/>
              </a:xfrm>
              <a:prstGeom prst="ellipse">
                <a:avLst/>
              </a:prstGeom>
              <a:solidFill>
                <a:schemeClr val="tx1">
                  <a:lumMod val="65000"/>
                  <a:lumOff val="35000"/>
                </a:schemeClr>
              </a:solidFill>
              <a:ln>
                <a:noFill/>
              </a:ln>
              <a:effectLst>
                <a:innerShdw blurRad="12700" dist="12700" dir="13500000">
                  <a:prstClr val="black">
                    <a:alpha val="50000"/>
                  </a:prstClr>
                </a:inn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zh-CN" alt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alibri"/>
                  <a:ea typeface="宋体" panose="02010600030101010101" pitchFamily="2" charset="-122"/>
                  <a:cs typeface="+mn-cs"/>
                </a:endParaRPr>
              </a:p>
            </p:txBody>
          </p:sp>
          <p:sp>
            <p:nvSpPr>
              <p:cNvPr id="13" name="椭圆 12"/>
              <p:cNvSpPr/>
              <p:nvPr/>
            </p:nvSpPr>
            <p:spPr>
              <a:xfrm rot="16200000">
                <a:off x="738264" y="728860"/>
                <a:ext cx="156198" cy="156196"/>
              </a:xfrm>
              <a:prstGeom prst="ellipse">
                <a:avLst/>
              </a:prstGeom>
              <a:gradFill>
                <a:gsLst>
                  <a:gs pos="75000">
                    <a:schemeClr val="bg1">
                      <a:lumMod val="95000"/>
                    </a:schemeClr>
                  </a:gs>
                  <a:gs pos="55000">
                    <a:schemeClr val="bg1">
                      <a:lumMod val="65000"/>
                    </a:schemeClr>
                  </a:gs>
                  <a:gs pos="35000">
                    <a:schemeClr val="bg1">
                      <a:lumMod val="95000"/>
                    </a:schemeClr>
                  </a:gs>
                  <a:gs pos="17000">
                    <a:schemeClr val="bg1">
                      <a:lumMod val="65000"/>
                    </a:schemeClr>
                  </a:gs>
                  <a:gs pos="0">
                    <a:schemeClr val="bg1"/>
                  </a:gs>
                  <a:gs pos="100000">
                    <a:schemeClr val="bg1">
                      <a:lumMod val="65000"/>
                    </a:schemeClr>
                  </a:gs>
                </a:gsLst>
                <a:lin ang="2700000" scaled="1"/>
              </a:gradFill>
              <a:ln>
                <a:noFill/>
              </a:ln>
              <a:effectLst>
                <a:outerShdw blurRad="12700" dist="12700" dir="2700000" algn="tl" rotWithShape="0">
                  <a:prstClr val="black">
                    <a:alpha val="40000"/>
                  </a:prstClr>
                </a:out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zh-CN" alt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alibri"/>
                  <a:ea typeface="宋体" panose="02010600030101010101" pitchFamily="2" charset="-122"/>
                  <a:cs typeface="+mn-cs"/>
                </a:endParaRPr>
              </a:p>
            </p:txBody>
          </p:sp>
          <p:sp>
            <p:nvSpPr>
              <p:cNvPr id="14" name="椭圆 13"/>
              <p:cNvSpPr/>
              <p:nvPr/>
            </p:nvSpPr>
            <p:spPr>
              <a:xfrm rot="16200000">
                <a:off x="752463" y="743063"/>
                <a:ext cx="127798" cy="127797"/>
              </a:xfrm>
              <a:prstGeom prst="ellipse">
                <a:avLst/>
              </a:prstGeom>
              <a:solidFill>
                <a:schemeClr val="tx1">
                  <a:lumMod val="65000"/>
                  <a:lumOff val="35000"/>
                </a:schemeClr>
              </a:solidFill>
              <a:ln>
                <a:noFill/>
              </a:ln>
              <a:effectLst>
                <a:innerShdw blurRad="12700" dist="12700" dir="13500000">
                  <a:prstClr val="black">
                    <a:alpha val="50000"/>
                  </a:prstClr>
                </a:inn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zh-CN" alt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alibri"/>
                  <a:ea typeface="宋体" panose="02010600030101010101" pitchFamily="2" charset="-122"/>
                  <a:cs typeface="+mn-cs"/>
                </a:endParaRPr>
              </a:p>
            </p:txBody>
          </p:sp>
          <p:sp>
            <p:nvSpPr>
              <p:cNvPr id="15" name="圆角矩形 14"/>
              <p:cNvSpPr/>
              <p:nvPr/>
            </p:nvSpPr>
            <p:spPr>
              <a:xfrm rot="16200000">
                <a:off x="636543" y="859458"/>
                <a:ext cx="18656" cy="351942"/>
              </a:xfrm>
              <a:prstGeom prst="roundRect">
                <a:avLst>
                  <a:gd name="adj" fmla="val 50000"/>
                </a:avLst>
              </a:prstGeom>
              <a:gradFill>
                <a:gsLst>
                  <a:gs pos="74000">
                    <a:schemeClr val="bg1"/>
                  </a:gs>
                  <a:gs pos="52000">
                    <a:schemeClr val="bg1">
                      <a:lumMod val="85000"/>
                    </a:schemeClr>
                  </a:gs>
                  <a:gs pos="23000">
                    <a:schemeClr val="bg1">
                      <a:lumMod val="65000"/>
                    </a:schemeClr>
                  </a:gs>
                  <a:gs pos="0">
                    <a:schemeClr val="bg1">
                      <a:lumMod val="50000"/>
                    </a:schemeClr>
                  </a:gs>
                  <a:gs pos="100000">
                    <a:schemeClr val="bg1">
                      <a:lumMod val="65000"/>
                    </a:schemeClr>
                  </a:gs>
                </a:gsLst>
                <a:lin ang="5400000" scaled="1"/>
              </a:gradFill>
              <a:ln w="12700">
                <a:gradFill flip="none" rotWithShape="1">
                  <a:gsLst>
                    <a:gs pos="0">
                      <a:schemeClr val="bg1">
                        <a:lumMod val="65000"/>
                      </a:schemeClr>
                    </a:gs>
                    <a:gs pos="44000">
                      <a:schemeClr val="bg1">
                        <a:lumMod val="75000"/>
                      </a:schemeClr>
                    </a:gs>
                    <a:gs pos="78000">
                      <a:schemeClr val="bg1"/>
                    </a:gs>
                    <a:gs pos="61000">
                      <a:schemeClr val="bg1">
                        <a:lumMod val="100000"/>
                      </a:schemeClr>
                    </a:gs>
                    <a:gs pos="100000">
                      <a:schemeClr val="bg1">
                        <a:lumMod val="65000"/>
                      </a:schemeClr>
                    </a:gs>
                  </a:gsLst>
                  <a:lin ang="5400000" scaled="0"/>
                  <a:tileRect/>
                </a:gradFill>
              </a:ln>
              <a:effectLst>
                <a:outerShdw blurRad="25400" sx="102000" sy="102000" algn="ctr" rotWithShape="0">
                  <a:prstClr val="black">
                    <a:alpha val="40000"/>
                  </a:prstClr>
                </a:out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zh-CN" alt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alibri"/>
                  <a:ea typeface="宋体" panose="02010600030101010101" pitchFamily="2" charset="-122"/>
                  <a:cs typeface="+mn-cs"/>
                </a:endParaRPr>
              </a:p>
            </p:txBody>
          </p:sp>
          <p:sp>
            <p:nvSpPr>
              <p:cNvPr id="16" name="圆角矩形 15"/>
              <p:cNvSpPr/>
              <p:nvPr/>
            </p:nvSpPr>
            <p:spPr>
              <a:xfrm rot="16200000">
                <a:off x="636543" y="809416"/>
                <a:ext cx="18656" cy="351942"/>
              </a:xfrm>
              <a:prstGeom prst="roundRect">
                <a:avLst>
                  <a:gd name="adj" fmla="val 50000"/>
                </a:avLst>
              </a:prstGeom>
              <a:gradFill>
                <a:gsLst>
                  <a:gs pos="74000">
                    <a:schemeClr val="bg1"/>
                  </a:gs>
                  <a:gs pos="52000">
                    <a:schemeClr val="bg1">
                      <a:lumMod val="85000"/>
                    </a:schemeClr>
                  </a:gs>
                  <a:gs pos="23000">
                    <a:schemeClr val="bg1">
                      <a:lumMod val="65000"/>
                    </a:schemeClr>
                  </a:gs>
                  <a:gs pos="0">
                    <a:schemeClr val="bg1">
                      <a:lumMod val="50000"/>
                    </a:schemeClr>
                  </a:gs>
                  <a:gs pos="100000">
                    <a:schemeClr val="bg1">
                      <a:lumMod val="65000"/>
                    </a:schemeClr>
                  </a:gs>
                </a:gsLst>
                <a:lin ang="5400000" scaled="1"/>
              </a:gradFill>
              <a:ln w="12700">
                <a:gradFill flip="none" rotWithShape="1">
                  <a:gsLst>
                    <a:gs pos="0">
                      <a:schemeClr val="bg1">
                        <a:lumMod val="65000"/>
                      </a:schemeClr>
                    </a:gs>
                    <a:gs pos="43000">
                      <a:schemeClr val="bg1">
                        <a:lumMod val="75000"/>
                      </a:schemeClr>
                    </a:gs>
                    <a:gs pos="79000">
                      <a:schemeClr val="bg1"/>
                    </a:gs>
                    <a:gs pos="61000">
                      <a:schemeClr val="bg1">
                        <a:lumMod val="100000"/>
                      </a:schemeClr>
                    </a:gs>
                    <a:gs pos="100000">
                      <a:schemeClr val="bg1">
                        <a:lumMod val="65000"/>
                      </a:schemeClr>
                    </a:gs>
                  </a:gsLst>
                  <a:lin ang="5400000" scaled="0"/>
                  <a:tileRect/>
                </a:gradFill>
              </a:ln>
              <a:effectLst>
                <a:outerShdw blurRad="25400" sx="102000" sy="102000" algn="ctr" rotWithShape="0">
                  <a:prstClr val="black">
                    <a:alpha val="40000"/>
                  </a:prstClr>
                </a:out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zh-CN" alt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alibri"/>
                  <a:ea typeface="宋体" panose="02010600030101010101" pitchFamily="2" charset="-122"/>
                  <a:cs typeface="+mn-cs"/>
                </a:endParaRPr>
              </a:p>
            </p:txBody>
          </p:sp>
          <p:sp>
            <p:nvSpPr>
              <p:cNvPr id="17" name="圆角矩形 16"/>
              <p:cNvSpPr/>
              <p:nvPr/>
            </p:nvSpPr>
            <p:spPr>
              <a:xfrm rot="16200000">
                <a:off x="636543" y="655035"/>
                <a:ext cx="18656" cy="351942"/>
              </a:xfrm>
              <a:prstGeom prst="roundRect">
                <a:avLst>
                  <a:gd name="adj" fmla="val 50000"/>
                </a:avLst>
              </a:prstGeom>
              <a:gradFill>
                <a:gsLst>
                  <a:gs pos="74000">
                    <a:schemeClr val="bg1"/>
                  </a:gs>
                  <a:gs pos="52000">
                    <a:schemeClr val="bg1">
                      <a:lumMod val="85000"/>
                    </a:schemeClr>
                  </a:gs>
                  <a:gs pos="23000">
                    <a:schemeClr val="bg1">
                      <a:lumMod val="65000"/>
                    </a:schemeClr>
                  </a:gs>
                  <a:gs pos="0">
                    <a:schemeClr val="bg1">
                      <a:lumMod val="50000"/>
                    </a:schemeClr>
                  </a:gs>
                  <a:gs pos="100000">
                    <a:schemeClr val="bg1">
                      <a:lumMod val="65000"/>
                    </a:schemeClr>
                  </a:gs>
                </a:gsLst>
                <a:lin ang="5400000" scaled="1"/>
              </a:gradFill>
              <a:ln w="12700">
                <a:gradFill flip="none" rotWithShape="1">
                  <a:gsLst>
                    <a:gs pos="0">
                      <a:schemeClr val="bg1">
                        <a:lumMod val="65000"/>
                      </a:schemeClr>
                    </a:gs>
                    <a:gs pos="44000">
                      <a:schemeClr val="bg1">
                        <a:lumMod val="75000"/>
                      </a:schemeClr>
                    </a:gs>
                    <a:gs pos="78000">
                      <a:schemeClr val="bg1"/>
                    </a:gs>
                    <a:gs pos="61000">
                      <a:schemeClr val="bg1">
                        <a:lumMod val="100000"/>
                      </a:schemeClr>
                    </a:gs>
                    <a:gs pos="100000">
                      <a:schemeClr val="bg1">
                        <a:lumMod val="65000"/>
                      </a:schemeClr>
                    </a:gs>
                  </a:gsLst>
                  <a:lin ang="5400000" scaled="0"/>
                  <a:tileRect/>
                </a:gradFill>
              </a:ln>
              <a:effectLst>
                <a:outerShdw blurRad="25400" sx="102000" sy="102000" algn="ctr" rotWithShape="0">
                  <a:prstClr val="black">
                    <a:alpha val="40000"/>
                  </a:prstClr>
                </a:out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zh-CN" alt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alibri"/>
                  <a:ea typeface="宋体" panose="02010600030101010101" pitchFamily="2" charset="-122"/>
                  <a:cs typeface="+mn-cs"/>
                </a:endParaRPr>
              </a:p>
            </p:txBody>
          </p:sp>
          <p:sp>
            <p:nvSpPr>
              <p:cNvPr id="18" name="圆角矩形 17"/>
              <p:cNvSpPr/>
              <p:nvPr/>
            </p:nvSpPr>
            <p:spPr>
              <a:xfrm rot="16200000">
                <a:off x="636543" y="604992"/>
                <a:ext cx="18656" cy="351942"/>
              </a:xfrm>
              <a:prstGeom prst="roundRect">
                <a:avLst>
                  <a:gd name="adj" fmla="val 50000"/>
                </a:avLst>
              </a:prstGeom>
              <a:gradFill>
                <a:gsLst>
                  <a:gs pos="74000">
                    <a:schemeClr val="bg1"/>
                  </a:gs>
                  <a:gs pos="52000">
                    <a:schemeClr val="bg1">
                      <a:lumMod val="85000"/>
                    </a:schemeClr>
                  </a:gs>
                  <a:gs pos="23000">
                    <a:schemeClr val="bg1">
                      <a:lumMod val="65000"/>
                    </a:schemeClr>
                  </a:gs>
                  <a:gs pos="0">
                    <a:schemeClr val="bg1">
                      <a:lumMod val="50000"/>
                    </a:schemeClr>
                  </a:gs>
                  <a:gs pos="100000">
                    <a:schemeClr val="bg1">
                      <a:lumMod val="65000"/>
                    </a:schemeClr>
                  </a:gs>
                </a:gsLst>
                <a:lin ang="5400000" scaled="1"/>
              </a:gradFill>
              <a:ln w="12700">
                <a:gradFill flip="none" rotWithShape="1">
                  <a:gsLst>
                    <a:gs pos="0">
                      <a:schemeClr val="bg1">
                        <a:lumMod val="65000"/>
                      </a:schemeClr>
                    </a:gs>
                    <a:gs pos="43000">
                      <a:schemeClr val="bg1">
                        <a:lumMod val="75000"/>
                      </a:schemeClr>
                    </a:gs>
                    <a:gs pos="79000">
                      <a:schemeClr val="bg1"/>
                    </a:gs>
                    <a:gs pos="61000">
                      <a:schemeClr val="bg1">
                        <a:lumMod val="100000"/>
                      </a:schemeClr>
                    </a:gs>
                    <a:gs pos="100000">
                      <a:schemeClr val="bg1">
                        <a:lumMod val="65000"/>
                      </a:schemeClr>
                    </a:gs>
                  </a:gsLst>
                  <a:lin ang="5400000" scaled="0"/>
                  <a:tileRect/>
                </a:gradFill>
              </a:ln>
              <a:effectLst>
                <a:outerShdw blurRad="25400" sx="102000" sy="102000" algn="ctr" rotWithShape="0">
                  <a:prstClr val="black">
                    <a:alpha val="40000"/>
                  </a:prstClr>
                </a:out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zh-CN" alt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alibri"/>
                  <a:ea typeface="宋体" panose="02010600030101010101" pitchFamily="2" charset="-122"/>
                  <a:cs typeface="+mn-cs"/>
                </a:endParaRPr>
              </a:p>
            </p:txBody>
          </p:sp>
        </p:grpSp>
      </p:grpSp>
      <p:grpSp>
        <p:nvGrpSpPr>
          <p:cNvPr id="19" name="组合 18"/>
          <p:cNvGrpSpPr/>
          <p:nvPr userDrawn="1"/>
        </p:nvGrpSpPr>
        <p:grpSpPr>
          <a:xfrm>
            <a:off x="11352323" y="175669"/>
            <a:ext cx="838091" cy="743984"/>
            <a:chOff x="39833" y="101457"/>
            <a:chExt cx="838200" cy="743812"/>
          </a:xfrm>
        </p:grpSpPr>
        <p:grpSp>
          <p:nvGrpSpPr>
            <p:cNvPr id="20" name="组合 19"/>
            <p:cNvGrpSpPr/>
            <p:nvPr userDrawn="1"/>
          </p:nvGrpSpPr>
          <p:grpSpPr>
            <a:xfrm>
              <a:off x="130195" y="101457"/>
              <a:ext cx="647560" cy="567974"/>
              <a:chOff x="257420" y="226345"/>
              <a:chExt cx="540747" cy="474289"/>
            </a:xfrm>
          </p:grpSpPr>
          <p:pic>
            <p:nvPicPr>
              <p:cNvPr id="22" name="图片 21"/>
              <p:cNvPicPr>
                <a:picLocks noChangeAspect="1"/>
              </p:cNvPicPr>
              <p:nvPr userDrawn="1"/>
            </p:nvPicPr>
            <p:blipFill>
              <a:blip r:embed="rId2" cstate="print">
                <a:extLst>
                  <a:ext uri="{28A0092B-C50C-407E-A947-70E740481C1C}">
                    <a14:useLocalDpi xmlns:a14="http://schemas.microsoft.com/office/drawing/2010/main" xmlns="" val="0"/>
                  </a:ext>
                </a:extLst>
              </a:blip>
              <a:stretch>
                <a:fillRect/>
              </a:stretch>
            </p:blipFill>
            <p:spPr>
              <a:xfrm>
                <a:off x="257420" y="226345"/>
                <a:ext cx="472830" cy="472830"/>
              </a:xfrm>
              <a:prstGeom prst="rect">
                <a:avLst/>
              </a:prstGeom>
            </p:spPr>
          </p:pic>
          <p:pic>
            <p:nvPicPr>
              <p:cNvPr id="23" name="图片 22"/>
              <p:cNvPicPr>
                <a:picLocks noChangeAspect="1"/>
              </p:cNvPicPr>
              <p:nvPr userDrawn="1"/>
            </p:nvPicPr>
            <p:blipFill rotWithShape="1">
              <a:blip r:embed="rId3" cstate="print">
                <a:grayscl/>
                <a:extLst>
                  <a:ext uri="{BEBA8EAE-BF5A-486C-A8C5-ECC9F3942E4B}">
                    <a14:imgProps xmlns:a14="http://schemas.microsoft.com/office/drawing/2010/main" xmlns="">
                      <a14:imgLayer r:embed="rId4">
                        <a14:imgEffect>
                          <a14:colorTemperature colorTemp="2000"/>
                        </a14:imgEffect>
                      </a14:imgLayer>
                    </a14:imgProps>
                  </a:ext>
                </a:extLst>
              </a:blip>
              <a:srcRect b="72279"/>
              <a:stretch/>
            </p:blipFill>
            <p:spPr>
              <a:xfrm flipH="1">
                <a:off x="265701" y="654915"/>
                <a:ext cx="532466" cy="45719"/>
              </a:xfrm>
              <a:prstGeom prst="rect">
                <a:avLst/>
              </a:prstGeom>
            </p:spPr>
          </p:pic>
        </p:grpSp>
        <p:sp>
          <p:nvSpPr>
            <p:cNvPr id="21" name="文本框 20"/>
            <p:cNvSpPr txBox="1"/>
            <p:nvPr userDrawn="1"/>
          </p:nvSpPr>
          <p:spPr>
            <a:xfrm>
              <a:off x="39833" y="629875"/>
              <a:ext cx="838200" cy="21539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altLang="zh-CN" sz="8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>
                      <a:lumMod val="65000"/>
                      <a:lumOff val="35000"/>
                    </a:prstClr>
                  </a:solidFill>
                  <a:effectLst/>
                  <a:uLnTx/>
                  <a:uFillTx/>
                  <a:latin typeface="迷你简汉真广标" panose="02010609000101010101" pitchFamily="49" charset="-122"/>
                  <a:ea typeface="迷你简汉真广标" panose="02010609000101010101" pitchFamily="49" charset="-122"/>
                  <a:cs typeface="+mn-cs"/>
                </a:rPr>
                <a:t>By </a:t>
              </a:r>
              <a:r>
                <a:rPr kumimoji="0" lang="zh-CN" altLang="en-US" sz="8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>
                      <a:lumMod val="65000"/>
                      <a:lumOff val="35000"/>
                    </a:prstClr>
                  </a:solidFill>
                  <a:effectLst/>
                  <a:uLnTx/>
                  <a:uFillTx/>
                  <a:latin typeface="迷你简汉真广标" panose="02010609000101010101" pitchFamily="49" charset="-122"/>
                  <a:ea typeface="迷你简汉真广标" panose="02010609000101010101" pitchFamily="49" charset="-122"/>
                  <a:cs typeface="+mn-cs"/>
                </a:rPr>
                <a:t>杜小二</a:t>
              </a:r>
            </a:p>
          </p:txBody>
        </p:sp>
      </p:grpSp>
      <p:sp>
        <p:nvSpPr>
          <p:cNvPr id="24" name="标题占位符 1"/>
          <p:cNvSpPr>
            <a:spLocks noGrp="1"/>
          </p:cNvSpPr>
          <p:nvPr>
            <p:ph type="title"/>
          </p:nvPr>
        </p:nvSpPr>
        <p:spPr>
          <a:xfrm>
            <a:off x="416259" y="206382"/>
            <a:ext cx="3050391" cy="547102"/>
          </a:xfrm>
          <a:prstGeom prst="rect">
            <a:avLst/>
          </a:prstGeom>
        </p:spPr>
        <p:txBody>
          <a:bodyPr vert="horz" lIns="91436" tIns="45718" rIns="91436" bIns="45718" rtlCol="0" anchor="ctr">
            <a:normAutofit/>
          </a:bodyPr>
          <a:lstStyle>
            <a:lvl1pPr>
              <a:defRPr sz="1800">
                <a:solidFill>
                  <a:schemeClr val="bg1"/>
                </a:solidFill>
                <a:latin typeface="迷你简汉真广标" panose="02010609000101010101" pitchFamily="49" charset="-122"/>
                <a:ea typeface="迷你简汉真广标" panose="02010609000101010101" pitchFamily="49" charset="-122"/>
              </a:defRPr>
            </a:lvl1pPr>
          </a:lstStyle>
          <a:p>
            <a:r>
              <a:rPr lang="zh-CN" altLang="en-US" dirty="0"/>
              <a:t>单击此处编辑母版标题样式</a:t>
            </a:r>
          </a:p>
        </p:txBody>
      </p:sp>
    </p:spTree>
    <p:extLst>
      <p:ext uri="{BB962C8B-B14F-4D97-AF65-F5344CB8AC3E}">
        <p14:creationId xmlns:p14="http://schemas.microsoft.com/office/powerpoint/2010/main" xmlns="" val="2170962210"/>
      </p:ext>
    </p:extLst>
  </p:cSld>
  <p:clrMapOvr>
    <a:masterClrMapping/>
  </p:clrMapOvr>
  <p:hf hdr="0" dt="0"/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自定义版式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tangle 13"/>
          <p:cNvSpPr/>
          <p:nvPr userDrawn="1"/>
        </p:nvSpPr>
        <p:spPr>
          <a:xfrm>
            <a:off x="-8905" y="0"/>
            <a:ext cx="12202286" cy="6859588"/>
          </a:xfrm>
          <a:prstGeom prst="rect">
            <a:avLst/>
          </a:prstGeom>
          <a:gradFill flip="none" rotWithShape="1">
            <a:gsLst>
              <a:gs pos="0">
                <a:srgbClr val="77458B"/>
              </a:gs>
              <a:gs pos="100000">
                <a:srgbClr val="4F2D5D"/>
              </a:gs>
            </a:gsLst>
            <a:lin ang="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36" tIns="45718" rIns="91436" bIns="45718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JM" sz="1800" b="0" i="0" u="none" strike="noStrike" kern="1200" cap="none" spc="0" normalizeH="0" baseline="0" noProof="0" dirty="0">
              <a:ln>
                <a:noFill/>
              </a:ln>
              <a:solidFill>
                <a:srgbClr val="F34F57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A6620504-D840-6A40-90BC-6F3747762FA2}" type="datetime1">
              <a:rPr lang="en-JM" smtClean="0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12/08/2020</a:t>
            </a:fld>
            <a:endParaRPr lang="en-JM" dirty="0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2718168417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hexa.png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1" y="0"/>
            <a:ext cx="12190413" cy="6859588"/>
          </a:xfrm>
          <a:prstGeom prst="rect">
            <a:avLst/>
          </a:prstGeom>
        </p:spPr>
      </p:pic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480435F3-CE51-FE47-901D-12AFFB0ECEA9}" type="datetime1">
              <a:rPr lang="en-JM" smtClean="0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12/08/2020</a:t>
            </a:fld>
            <a:endParaRPr lang="en-JM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JM">
                <a:solidFill>
                  <a:prstClr val="white">
                    <a:lumMod val="65000"/>
                  </a:prstClr>
                </a:solidFill>
              </a:rPr>
              <a:t>WWW.DESIGNERSPARADISE.COM</a:t>
            </a:r>
            <a:endParaRPr lang="en-JM" dirty="0">
              <a:solidFill>
                <a:prstClr val="white">
                  <a:lumMod val="6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2928932927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480435F3-CE51-FE47-901D-12AFFB0ECEA9}" type="datetime1">
              <a:rPr lang="en-JM" smtClean="0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12/08/2020</a:t>
            </a:fld>
            <a:endParaRPr lang="en-JM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latin typeface="LiHei Pro" panose="020B0500000000000000" pitchFamily="34" charset="-122"/>
                <a:ea typeface="LiHei Pro" panose="020B0500000000000000" pitchFamily="34" charset="-122"/>
              </a:defRPr>
            </a:lvl1pPr>
          </a:lstStyle>
          <a:p>
            <a:pPr>
              <a:defRPr/>
            </a:pPr>
            <a:r>
              <a:rPr lang="en-JM">
                <a:solidFill>
                  <a:prstClr val="white">
                    <a:lumMod val="65000"/>
                  </a:prstClr>
                </a:solidFill>
              </a:rPr>
              <a:t>xiaoer.yanj.cn</a:t>
            </a:r>
            <a:endParaRPr lang="en-JM" dirty="0">
              <a:solidFill>
                <a:prstClr val="white">
                  <a:lumMod val="6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 sz="1400">
                <a:solidFill>
                  <a:schemeClr val="tx1">
                    <a:lumMod val="50000"/>
                    <a:lumOff val="50000"/>
                  </a:schemeClr>
                </a:solidFill>
                <a:latin typeface="Impact" panose="020B0806030902050204" pitchFamily="34" charset="0"/>
              </a:defRPr>
            </a:lvl1pPr>
          </a:lstStyle>
          <a:p>
            <a:pPr>
              <a:defRPr/>
            </a:pPr>
            <a:fld id="{857B18ED-D931-45F4-8873-1BEDAB4DC03E}" type="slidenum">
              <a:rPr lang="en-JM" smtClean="0">
                <a:solidFill>
                  <a:prstClr val="black">
                    <a:lumMod val="50000"/>
                    <a:lumOff val="50000"/>
                  </a:prstClr>
                </a:solidFill>
              </a:rPr>
              <a:pPr>
                <a:defRPr/>
              </a:pPr>
              <a:t>‹#›</a:t>
            </a:fld>
            <a:endParaRPr lang="en-JM" dirty="0">
              <a:solidFill>
                <a:prstClr val="black">
                  <a:lumMod val="50000"/>
                  <a:lumOff val="50000"/>
                </a:prstClr>
              </a:solidFill>
            </a:endParaRPr>
          </a:p>
        </p:txBody>
      </p:sp>
      <p:cxnSp>
        <p:nvCxnSpPr>
          <p:cNvPr id="7" name="直接连接符 6"/>
          <p:cNvCxnSpPr/>
          <p:nvPr userDrawn="1"/>
        </p:nvCxnSpPr>
        <p:spPr>
          <a:xfrm flipV="1">
            <a:off x="3024904" y="479935"/>
            <a:ext cx="8365514" cy="1"/>
          </a:xfrm>
          <a:prstGeom prst="line">
            <a:avLst/>
          </a:prstGeom>
          <a:ln w="19050">
            <a:solidFill>
              <a:schemeClr val="bg1">
                <a:lumMod val="50000"/>
              </a:schemeClr>
            </a:solidFill>
            <a:prstDash val="sys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8" name="组合 7"/>
          <p:cNvGrpSpPr/>
          <p:nvPr userDrawn="1"/>
        </p:nvGrpSpPr>
        <p:grpSpPr>
          <a:xfrm>
            <a:off x="1" y="195152"/>
            <a:ext cx="3125772" cy="569565"/>
            <a:chOff x="0" y="194743"/>
            <a:chExt cx="3126179" cy="569433"/>
          </a:xfrm>
        </p:grpSpPr>
        <p:sp>
          <p:nvSpPr>
            <p:cNvPr id="9" name="圆角矩形 8"/>
            <p:cNvSpPr/>
            <p:nvPr/>
          </p:nvSpPr>
          <p:spPr>
            <a:xfrm>
              <a:off x="173209" y="194743"/>
              <a:ext cx="2952970" cy="569433"/>
            </a:xfrm>
            <a:prstGeom prst="roundRect">
              <a:avLst>
                <a:gd name="adj" fmla="val 9976"/>
              </a:avLst>
            </a:prstGeom>
            <a:solidFill>
              <a:srgbClr val="01ACBE"/>
            </a:solidFill>
            <a:ln w="19050">
              <a:gradFill flip="none" rotWithShape="1">
                <a:gsLst>
                  <a:gs pos="88000">
                    <a:schemeClr val="bg1"/>
                  </a:gs>
                  <a:gs pos="0">
                    <a:schemeClr val="bg1">
                      <a:lumMod val="75000"/>
                    </a:schemeClr>
                  </a:gs>
                  <a:gs pos="71000">
                    <a:schemeClr val="bg1">
                      <a:lumMod val="85000"/>
                    </a:schemeClr>
                  </a:gs>
                  <a:gs pos="55000">
                    <a:schemeClr val="bg1"/>
                  </a:gs>
                  <a:gs pos="37000">
                    <a:schemeClr val="bg1">
                      <a:lumMod val="85000"/>
                    </a:schemeClr>
                  </a:gs>
                  <a:gs pos="22000">
                    <a:schemeClr val="bg1"/>
                  </a:gs>
                  <a:gs pos="100000">
                    <a:schemeClr val="bg1">
                      <a:lumMod val="75000"/>
                    </a:schemeClr>
                  </a:gs>
                </a:gsLst>
                <a:lin ang="1200000" scaled="0"/>
                <a:tileRect/>
              </a:gradFill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/>
                <a:ea typeface="宋体" panose="02010600030101010101" pitchFamily="2" charset="-122"/>
                <a:cs typeface="+mn-cs"/>
              </a:endParaRPr>
            </a:p>
          </p:txBody>
        </p:sp>
        <p:grpSp>
          <p:nvGrpSpPr>
            <p:cNvPr id="10" name="组合 9"/>
            <p:cNvGrpSpPr/>
            <p:nvPr/>
          </p:nvGrpSpPr>
          <p:grpSpPr>
            <a:xfrm>
              <a:off x="0" y="290669"/>
              <a:ext cx="424561" cy="355906"/>
              <a:chOff x="469900" y="728859"/>
              <a:chExt cx="424561" cy="355906"/>
            </a:xfrm>
          </p:grpSpPr>
          <p:sp>
            <p:nvSpPr>
              <p:cNvPr id="11" name="椭圆 10"/>
              <p:cNvSpPr/>
              <p:nvPr/>
            </p:nvSpPr>
            <p:spPr>
              <a:xfrm rot="16200000">
                <a:off x="738264" y="928568"/>
                <a:ext cx="156198" cy="156196"/>
              </a:xfrm>
              <a:prstGeom prst="ellipse">
                <a:avLst/>
              </a:prstGeom>
              <a:gradFill>
                <a:gsLst>
                  <a:gs pos="75000">
                    <a:schemeClr val="bg1">
                      <a:lumMod val="95000"/>
                    </a:schemeClr>
                  </a:gs>
                  <a:gs pos="55000">
                    <a:schemeClr val="bg1">
                      <a:lumMod val="65000"/>
                    </a:schemeClr>
                  </a:gs>
                  <a:gs pos="35000">
                    <a:schemeClr val="bg1">
                      <a:lumMod val="95000"/>
                    </a:schemeClr>
                  </a:gs>
                  <a:gs pos="17000">
                    <a:schemeClr val="bg1">
                      <a:lumMod val="65000"/>
                    </a:schemeClr>
                  </a:gs>
                  <a:gs pos="0">
                    <a:schemeClr val="bg1"/>
                  </a:gs>
                  <a:gs pos="100000">
                    <a:schemeClr val="bg1">
                      <a:lumMod val="65000"/>
                    </a:schemeClr>
                  </a:gs>
                </a:gsLst>
                <a:lin ang="2700000" scaled="1"/>
              </a:gradFill>
              <a:ln>
                <a:noFill/>
              </a:ln>
              <a:effectLst>
                <a:outerShdw blurRad="12700" dist="12700" dir="2700000" algn="tl" rotWithShape="0">
                  <a:prstClr val="black">
                    <a:alpha val="40000"/>
                  </a:prstClr>
                </a:out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zh-CN" alt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alibri"/>
                  <a:ea typeface="宋体" panose="02010600030101010101" pitchFamily="2" charset="-122"/>
                  <a:cs typeface="+mn-cs"/>
                </a:endParaRPr>
              </a:p>
            </p:txBody>
          </p:sp>
          <p:sp>
            <p:nvSpPr>
              <p:cNvPr id="12" name="椭圆 11"/>
              <p:cNvSpPr/>
              <p:nvPr/>
            </p:nvSpPr>
            <p:spPr>
              <a:xfrm rot="16200000">
                <a:off x="752463" y="942770"/>
                <a:ext cx="127798" cy="127797"/>
              </a:xfrm>
              <a:prstGeom prst="ellipse">
                <a:avLst/>
              </a:prstGeom>
              <a:solidFill>
                <a:schemeClr val="tx1">
                  <a:lumMod val="65000"/>
                  <a:lumOff val="35000"/>
                </a:schemeClr>
              </a:solidFill>
              <a:ln>
                <a:noFill/>
              </a:ln>
              <a:effectLst>
                <a:innerShdw blurRad="12700" dist="12700" dir="13500000">
                  <a:prstClr val="black">
                    <a:alpha val="50000"/>
                  </a:prstClr>
                </a:inn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zh-CN" alt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alibri"/>
                  <a:ea typeface="宋体" panose="02010600030101010101" pitchFamily="2" charset="-122"/>
                  <a:cs typeface="+mn-cs"/>
                </a:endParaRPr>
              </a:p>
            </p:txBody>
          </p:sp>
          <p:sp>
            <p:nvSpPr>
              <p:cNvPr id="13" name="椭圆 12"/>
              <p:cNvSpPr/>
              <p:nvPr/>
            </p:nvSpPr>
            <p:spPr>
              <a:xfrm rot="16200000">
                <a:off x="738264" y="728860"/>
                <a:ext cx="156198" cy="156196"/>
              </a:xfrm>
              <a:prstGeom prst="ellipse">
                <a:avLst/>
              </a:prstGeom>
              <a:gradFill>
                <a:gsLst>
                  <a:gs pos="75000">
                    <a:schemeClr val="bg1">
                      <a:lumMod val="95000"/>
                    </a:schemeClr>
                  </a:gs>
                  <a:gs pos="55000">
                    <a:schemeClr val="bg1">
                      <a:lumMod val="65000"/>
                    </a:schemeClr>
                  </a:gs>
                  <a:gs pos="35000">
                    <a:schemeClr val="bg1">
                      <a:lumMod val="95000"/>
                    </a:schemeClr>
                  </a:gs>
                  <a:gs pos="17000">
                    <a:schemeClr val="bg1">
                      <a:lumMod val="65000"/>
                    </a:schemeClr>
                  </a:gs>
                  <a:gs pos="0">
                    <a:schemeClr val="bg1"/>
                  </a:gs>
                  <a:gs pos="100000">
                    <a:schemeClr val="bg1">
                      <a:lumMod val="65000"/>
                    </a:schemeClr>
                  </a:gs>
                </a:gsLst>
                <a:lin ang="2700000" scaled="1"/>
              </a:gradFill>
              <a:ln>
                <a:noFill/>
              </a:ln>
              <a:effectLst>
                <a:outerShdw blurRad="12700" dist="12700" dir="2700000" algn="tl" rotWithShape="0">
                  <a:prstClr val="black">
                    <a:alpha val="40000"/>
                  </a:prstClr>
                </a:out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zh-CN" alt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alibri"/>
                  <a:ea typeface="宋体" panose="02010600030101010101" pitchFamily="2" charset="-122"/>
                  <a:cs typeface="+mn-cs"/>
                </a:endParaRPr>
              </a:p>
            </p:txBody>
          </p:sp>
          <p:sp>
            <p:nvSpPr>
              <p:cNvPr id="14" name="椭圆 13"/>
              <p:cNvSpPr/>
              <p:nvPr/>
            </p:nvSpPr>
            <p:spPr>
              <a:xfrm rot="16200000">
                <a:off x="752463" y="743063"/>
                <a:ext cx="127798" cy="127797"/>
              </a:xfrm>
              <a:prstGeom prst="ellipse">
                <a:avLst/>
              </a:prstGeom>
              <a:solidFill>
                <a:schemeClr val="tx1">
                  <a:lumMod val="65000"/>
                  <a:lumOff val="35000"/>
                </a:schemeClr>
              </a:solidFill>
              <a:ln>
                <a:noFill/>
              </a:ln>
              <a:effectLst>
                <a:innerShdw blurRad="12700" dist="12700" dir="13500000">
                  <a:prstClr val="black">
                    <a:alpha val="50000"/>
                  </a:prstClr>
                </a:inn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zh-CN" alt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alibri"/>
                  <a:ea typeface="宋体" panose="02010600030101010101" pitchFamily="2" charset="-122"/>
                  <a:cs typeface="+mn-cs"/>
                </a:endParaRPr>
              </a:p>
            </p:txBody>
          </p:sp>
          <p:sp>
            <p:nvSpPr>
              <p:cNvPr id="15" name="圆角矩形 14"/>
              <p:cNvSpPr/>
              <p:nvPr/>
            </p:nvSpPr>
            <p:spPr>
              <a:xfrm rot="16200000">
                <a:off x="636543" y="859458"/>
                <a:ext cx="18656" cy="351942"/>
              </a:xfrm>
              <a:prstGeom prst="roundRect">
                <a:avLst>
                  <a:gd name="adj" fmla="val 50000"/>
                </a:avLst>
              </a:prstGeom>
              <a:gradFill>
                <a:gsLst>
                  <a:gs pos="74000">
                    <a:schemeClr val="bg1"/>
                  </a:gs>
                  <a:gs pos="52000">
                    <a:schemeClr val="bg1">
                      <a:lumMod val="85000"/>
                    </a:schemeClr>
                  </a:gs>
                  <a:gs pos="23000">
                    <a:schemeClr val="bg1">
                      <a:lumMod val="65000"/>
                    </a:schemeClr>
                  </a:gs>
                  <a:gs pos="0">
                    <a:schemeClr val="bg1">
                      <a:lumMod val="50000"/>
                    </a:schemeClr>
                  </a:gs>
                  <a:gs pos="100000">
                    <a:schemeClr val="bg1">
                      <a:lumMod val="65000"/>
                    </a:schemeClr>
                  </a:gs>
                </a:gsLst>
                <a:lin ang="5400000" scaled="1"/>
              </a:gradFill>
              <a:ln w="12700">
                <a:gradFill flip="none" rotWithShape="1">
                  <a:gsLst>
                    <a:gs pos="0">
                      <a:schemeClr val="bg1">
                        <a:lumMod val="65000"/>
                      </a:schemeClr>
                    </a:gs>
                    <a:gs pos="44000">
                      <a:schemeClr val="bg1">
                        <a:lumMod val="75000"/>
                      </a:schemeClr>
                    </a:gs>
                    <a:gs pos="78000">
                      <a:schemeClr val="bg1"/>
                    </a:gs>
                    <a:gs pos="61000">
                      <a:schemeClr val="bg1">
                        <a:lumMod val="100000"/>
                      </a:schemeClr>
                    </a:gs>
                    <a:gs pos="100000">
                      <a:schemeClr val="bg1">
                        <a:lumMod val="65000"/>
                      </a:schemeClr>
                    </a:gs>
                  </a:gsLst>
                  <a:lin ang="5400000" scaled="0"/>
                  <a:tileRect/>
                </a:gradFill>
              </a:ln>
              <a:effectLst>
                <a:outerShdw blurRad="25400" sx="102000" sy="102000" algn="ctr" rotWithShape="0">
                  <a:prstClr val="black">
                    <a:alpha val="40000"/>
                  </a:prstClr>
                </a:out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zh-CN" alt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alibri"/>
                  <a:ea typeface="宋体" panose="02010600030101010101" pitchFamily="2" charset="-122"/>
                  <a:cs typeface="+mn-cs"/>
                </a:endParaRPr>
              </a:p>
            </p:txBody>
          </p:sp>
          <p:sp>
            <p:nvSpPr>
              <p:cNvPr id="16" name="圆角矩形 15"/>
              <p:cNvSpPr/>
              <p:nvPr/>
            </p:nvSpPr>
            <p:spPr>
              <a:xfrm rot="16200000">
                <a:off x="636543" y="809416"/>
                <a:ext cx="18656" cy="351942"/>
              </a:xfrm>
              <a:prstGeom prst="roundRect">
                <a:avLst>
                  <a:gd name="adj" fmla="val 50000"/>
                </a:avLst>
              </a:prstGeom>
              <a:gradFill>
                <a:gsLst>
                  <a:gs pos="74000">
                    <a:schemeClr val="bg1"/>
                  </a:gs>
                  <a:gs pos="52000">
                    <a:schemeClr val="bg1">
                      <a:lumMod val="85000"/>
                    </a:schemeClr>
                  </a:gs>
                  <a:gs pos="23000">
                    <a:schemeClr val="bg1">
                      <a:lumMod val="65000"/>
                    </a:schemeClr>
                  </a:gs>
                  <a:gs pos="0">
                    <a:schemeClr val="bg1">
                      <a:lumMod val="50000"/>
                    </a:schemeClr>
                  </a:gs>
                  <a:gs pos="100000">
                    <a:schemeClr val="bg1">
                      <a:lumMod val="65000"/>
                    </a:schemeClr>
                  </a:gs>
                </a:gsLst>
                <a:lin ang="5400000" scaled="1"/>
              </a:gradFill>
              <a:ln w="12700">
                <a:gradFill flip="none" rotWithShape="1">
                  <a:gsLst>
                    <a:gs pos="0">
                      <a:schemeClr val="bg1">
                        <a:lumMod val="65000"/>
                      </a:schemeClr>
                    </a:gs>
                    <a:gs pos="43000">
                      <a:schemeClr val="bg1">
                        <a:lumMod val="75000"/>
                      </a:schemeClr>
                    </a:gs>
                    <a:gs pos="79000">
                      <a:schemeClr val="bg1"/>
                    </a:gs>
                    <a:gs pos="61000">
                      <a:schemeClr val="bg1">
                        <a:lumMod val="100000"/>
                      </a:schemeClr>
                    </a:gs>
                    <a:gs pos="100000">
                      <a:schemeClr val="bg1">
                        <a:lumMod val="65000"/>
                      </a:schemeClr>
                    </a:gs>
                  </a:gsLst>
                  <a:lin ang="5400000" scaled="0"/>
                  <a:tileRect/>
                </a:gradFill>
              </a:ln>
              <a:effectLst>
                <a:outerShdw blurRad="25400" sx="102000" sy="102000" algn="ctr" rotWithShape="0">
                  <a:prstClr val="black">
                    <a:alpha val="40000"/>
                  </a:prstClr>
                </a:out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zh-CN" alt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alibri"/>
                  <a:ea typeface="宋体" panose="02010600030101010101" pitchFamily="2" charset="-122"/>
                  <a:cs typeface="+mn-cs"/>
                </a:endParaRPr>
              </a:p>
            </p:txBody>
          </p:sp>
          <p:sp>
            <p:nvSpPr>
              <p:cNvPr id="17" name="圆角矩形 16"/>
              <p:cNvSpPr/>
              <p:nvPr/>
            </p:nvSpPr>
            <p:spPr>
              <a:xfrm rot="16200000">
                <a:off x="636543" y="655035"/>
                <a:ext cx="18656" cy="351942"/>
              </a:xfrm>
              <a:prstGeom prst="roundRect">
                <a:avLst>
                  <a:gd name="adj" fmla="val 50000"/>
                </a:avLst>
              </a:prstGeom>
              <a:gradFill>
                <a:gsLst>
                  <a:gs pos="74000">
                    <a:schemeClr val="bg1"/>
                  </a:gs>
                  <a:gs pos="52000">
                    <a:schemeClr val="bg1">
                      <a:lumMod val="85000"/>
                    </a:schemeClr>
                  </a:gs>
                  <a:gs pos="23000">
                    <a:schemeClr val="bg1">
                      <a:lumMod val="65000"/>
                    </a:schemeClr>
                  </a:gs>
                  <a:gs pos="0">
                    <a:schemeClr val="bg1">
                      <a:lumMod val="50000"/>
                    </a:schemeClr>
                  </a:gs>
                  <a:gs pos="100000">
                    <a:schemeClr val="bg1">
                      <a:lumMod val="65000"/>
                    </a:schemeClr>
                  </a:gs>
                </a:gsLst>
                <a:lin ang="5400000" scaled="1"/>
              </a:gradFill>
              <a:ln w="12700">
                <a:gradFill flip="none" rotWithShape="1">
                  <a:gsLst>
                    <a:gs pos="0">
                      <a:schemeClr val="bg1">
                        <a:lumMod val="65000"/>
                      </a:schemeClr>
                    </a:gs>
                    <a:gs pos="44000">
                      <a:schemeClr val="bg1">
                        <a:lumMod val="75000"/>
                      </a:schemeClr>
                    </a:gs>
                    <a:gs pos="78000">
                      <a:schemeClr val="bg1"/>
                    </a:gs>
                    <a:gs pos="61000">
                      <a:schemeClr val="bg1">
                        <a:lumMod val="100000"/>
                      </a:schemeClr>
                    </a:gs>
                    <a:gs pos="100000">
                      <a:schemeClr val="bg1">
                        <a:lumMod val="65000"/>
                      </a:schemeClr>
                    </a:gs>
                  </a:gsLst>
                  <a:lin ang="5400000" scaled="0"/>
                  <a:tileRect/>
                </a:gradFill>
              </a:ln>
              <a:effectLst>
                <a:outerShdw blurRad="25400" sx="102000" sy="102000" algn="ctr" rotWithShape="0">
                  <a:prstClr val="black">
                    <a:alpha val="40000"/>
                  </a:prstClr>
                </a:out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zh-CN" alt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alibri"/>
                  <a:ea typeface="宋体" panose="02010600030101010101" pitchFamily="2" charset="-122"/>
                  <a:cs typeface="+mn-cs"/>
                </a:endParaRPr>
              </a:p>
            </p:txBody>
          </p:sp>
          <p:sp>
            <p:nvSpPr>
              <p:cNvPr id="18" name="圆角矩形 17"/>
              <p:cNvSpPr/>
              <p:nvPr/>
            </p:nvSpPr>
            <p:spPr>
              <a:xfrm rot="16200000">
                <a:off x="636543" y="604992"/>
                <a:ext cx="18656" cy="351942"/>
              </a:xfrm>
              <a:prstGeom prst="roundRect">
                <a:avLst>
                  <a:gd name="adj" fmla="val 50000"/>
                </a:avLst>
              </a:prstGeom>
              <a:gradFill>
                <a:gsLst>
                  <a:gs pos="74000">
                    <a:schemeClr val="bg1"/>
                  </a:gs>
                  <a:gs pos="52000">
                    <a:schemeClr val="bg1">
                      <a:lumMod val="85000"/>
                    </a:schemeClr>
                  </a:gs>
                  <a:gs pos="23000">
                    <a:schemeClr val="bg1">
                      <a:lumMod val="65000"/>
                    </a:schemeClr>
                  </a:gs>
                  <a:gs pos="0">
                    <a:schemeClr val="bg1">
                      <a:lumMod val="50000"/>
                    </a:schemeClr>
                  </a:gs>
                  <a:gs pos="100000">
                    <a:schemeClr val="bg1">
                      <a:lumMod val="65000"/>
                    </a:schemeClr>
                  </a:gs>
                </a:gsLst>
                <a:lin ang="5400000" scaled="1"/>
              </a:gradFill>
              <a:ln w="12700">
                <a:gradFill flip="none" rotWithShape="1">
                  <a:gsLst>
                    <a:gs pos="0">
                      <a:schemeClr val="bg1">
                        <a:lumMod val="65000"/>
                      </a:schemeClr>
                    </a:gs>
                    <a:gs pos="43000">
                      <a:schemeClr val="bg1">
                        <a:lumMod val="75000"/>
                      </a:schemeClr>
                    </a:gs>
                    <a:gs pos="79000">
                      <a:schemeClr val="bg1"/>
                    </a:gs>
                    <a:gs pos="61000">
                      <a:schemeClr val="bg1">
                        <a:lumMod val="100000"/>
                      </a:schemeClr>
                    </a:gs>
                    <a:gs pos="100000">
                      <a:schemeClr val="bg1">
                        <a:lumMod val="65000"/>
                      </a:schemeClr>
                    </a:gs>
                  </a:gsLst>
                  <a:lin ang="5400000" scaled="0"/>
                  <a:tileRect/>
                </a:gradFill>
              </a:ln>
              <a:effectLst>
                <a:outerShdw blurRad="25400" sx="102000" sy="102000" algn="ctr" rotWithShape="0">
                  <a:prstClr val="black">
                    <a:alpha val="40000"/>
                  </a:prstClr>
                </a:out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zh-CN" alt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alibri"/>
                  <a:ea typeface="宋体" panose="02010600030101010101" pitchFamily="2" charset="-122"/>
                  <a:cs typeface="+mn-cs"/>
                </a:endParaRPr>
              </a:p>
            </p:txBody>
          </p:sp>
        </p:grpSp>
      </p:grpSp>
      <p:grpSp>
        <p:nvGrpSpPr>
          <p:cNvPr id="19" name="组合 18"/>
          <p:cNvGrpSpPr/>
          <p:nvPr userDrawn="1"/>
        </p:nvGrpSpPr>
        <p:grpSpPr>
          <a:xfrm>
            <a:off x="11352323" y="175669"/>
            <a:ext cx="838091" cy="743984"/>
            <a:chOff x="39833" y="101457"/>
            <a:chExt cx="838200" cy="743812"/>
          </a:xfrm>
        </p:grpSpPr>
        <p:grpSp>
          <p:nvGrpSpPr>
            <p:cNvPr id="20" name="组合 19"/>
            <p:cNvGrpSpPr/>
            <p:nvPr userDrawn="1"/>
          </p:nvGrpSpPr>
          <p:grpSpPr>
            <a:xfrm>
              <a:off x="130195" y="101457"/>
              <a:ext cx="647560" cy="567974"/>
              <a:chOff x="257420" y="226345"/>
              <a:chExt cx="540747" cy="474289"/>
            </a:xfrm>
          </p:grpSpPr>
          <p:pic>
            <p:nvPicPr>
              <p:cNvPr id="22" name="图片 21"/>
              <p:cNvPicPr>
                <a:picLocks noChangeAspect="1"/>
              </p:cNvPicPr>
              <p:nvPr userDrawn="1"/>
            </p:nvPicPr>
            <p:blipFill>
              <a:blip r:embed="rId2" cstate="print">
                <a:extLst>
                  <a:ext uri="{28A0092B-C50C-407E-A947-70E740481C1C}">
                    <a14:useLocalDpi xmlns:a14="http://schemas.microsoft.com/office/drawing/2010/main" xmlns="" val="0"/>
                  </a:ext>
                </a:extLst>
              </a:blip>
              <a:stretch>
                <a:fillRect/>
              </a:stretch>
            </p:blipFill>
            <p:spPr>
              <a:xfrm>
                <a:off x="257420" y="226345"/>
                <a:ext cx="472830" cy="472830"/>
              </a:xfrm>
              <a:prstGeom prst="rect">
                <a:avLst/>
              </a:prstGeom>
            </p:spPr>
          </p:pic>
          <p:pic>
            <p:nvPicPr>
              <p:cNvPr id="23" name="图片 22"/>
              <p:cNvPicPr>
                <a:picLocks noChangeAspect="1"/>
              </p:cNvPicPr>
              <p:nvPr userDrawn="1"/>
            </p:nvPicPr>
            <p:blipFill rotWithShape="1">
              <a:blip r:embed="rId3" cstate="print">
                <a:grayscl/>
                <a:extLst>
                  <a:ext uri="{BEBA8EAE-BF5A-486C-A8C5-ECC9F3942E4B}">
                    <a14:imgProps xmlns:a14="http://schemas.microsoft.com/office/drawing/2010/main" xmlns="">
                      <a14:imgLayer r:embed="rId4">
                        <a14:imgEffect>
                          <a14:colorTemperature colorTemp="2000"/>
                        </a14:imgEffect>
                      </a14:imgLayer>
                    </a14:imgProps>
                  </a:ext>
                </a:extLst>
              </a:blip>
              <a:srcRect b="72279"/>
              <a:stretch/>
            </p:blipFill>
            <p:spPr>
              <a:xfrm flipH="1">
                <a:off x="265701" y="654915"/>
                <a:ext cx="532466" cy="45719"/>
              </a:xfrm>
              <a:prstGeom prst="rect">
                <a:avLst/>
              </a:prstGeom>
            </p:spPr>
          </p:pic>
        </p:grpSp>
        <p:sp>
          <p:nvSpPr>
            <p:cNvPr id="21" name="文本框 20"/>
            <p:cNvSpPr txBox="1"/>
            <p:nvPr userDrawn="1"/>
          </p:nvSpPr>
          <p:spPr>
            <a:xfrm>
              <a:off x="39833" y="629875"/>
              <a:ext cx="838200" cy="21539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altLang="zh-CN" sz="8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>
                      <a:lumMod val="65000"/>
                      <a:lumOff val="35000"/>
                    </a:prstClr>
                  </a:solidFill>
                  <a:effectLst/>
                  <a:uLnTx/>
                  <a:uFillTx/>
                  <a:latin typeface="迷你简汉真广标" panose="02010609000101010101" pitchFamily="49" charset="-122"/>
                  <a:ea typeface="迷你简汉真广标" panose="02010609000101010101" pitchFamily="49" charset="-122"/>
                  <a:cs typeface="+mn-cs"/>
                </a:rPr>
                <a:t>By </a:t>
              </a:r>
              <a:r>
                <a:rPr kumimoji="0" lang="zh-CN" altLang="en-US" sz="8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>
                      <a:lumMod val="65000"/>
                      <a:lumOff val="35000"/>
                    </a:prstClr>
                  </a:solidFill>
                  <a:effectLst/>
                  <a:uLnTx/>
                  <a:uFillTx/>
                  <a:latin typeface="迷你简汉真广标" panose="02010609000101010101" pitchFamily="49" charset="-122"/>
                  <a:ea typeface="迷你简汉真广标" panose="02010609000101010101" pitchFamily="49" charset="-122"/>
                  <a:cs typeface="+mn-cs"/>
                </a:rPr>
                <a:t>杜小二</a:t>
              </a:r>
            </a:p>
          </p:txBody>
        </p:sp>
      </p:grpSp>
      <p:sp>
        <p:nvSpPr>
          <p:cNvPr id="24" name="标题占位符 1"/>
          <p:cNvSpPr>
            <a:spLocks noGrp="1"/>
          </p:cNvSpPr>
          <p:nvPr>
            <p:ph type="title"/>
          </p:nvPr>
        </p:nvSpPr>
        <p:spPr>
          <a:xfrm>
            <a:off x="416259" y="206382"/>
            <a:ext cx="3050391" cy="547102"/>
          </a:xfrm>
          <a:prstGeom prst="rect">
            <a:avLst/>
          </a:prstGeom>
        </p:spPr>
        <p:txBody>
          <a:bodyPr vert="horz" lIns="91436" tIns="45718" rIns="91436" bIns="45718" rtlCol="0" anchor="ctr">
            <a:normAutofit/>
          </a:bodyPr>
          <a:lstStyle>
            <a:lvl1pPr>
              <a:defRPr sz="1800">
                <a:solidFill>
                  <a:schemeClr val="bg1"/>
                </a:solidFill>
                <a:latin typeface="迷你简汉真广标" panose="02010609000101010101" pitchFamily="49" charset="-122"/>
                <a:ea typeface="迷你简汉真广标" panose="02010609000101010101" pitchFamily="49" charset="-122"/>
              </a:defRPr>
            </a:lvl1pPr>
          </a:lstStyle>
          <a:p>
            <a:r>
              <a:rPr lang="zh-CN" altLang="en-US" dirty="0"/>
              <a:t>单击此处编辑母版标题样式</a:t>
            </a:r>
          </a:p>
        </p:txBody>
      </p:sp>
    </p:spTree>
    <p:extLst>
      <p:ext uri="{BB962C8B-B14F-4D97-AF65-F5344CB8AC3E}">
        <p14:creationId xmlns:p14="http://schemas.microsoft.com/office/powerpoint/2010/main" xmlns="" val="1697907939"/>
      </p:ext>
    </p:extLst>
  </p:cSld>
  <p:clrMapOvr>
    <a:masterClrMapping/>
  </p:clrMapOvr>
  <p:hf hdr="0" dt="0"/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PPT    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tangle 13"/>
          <p:cNvSpPr/>
          <p:nvPr userDrawn="1"/>
        </p:nvSpPr>
        <p:spPr>
          <a:xfrm>
            <a:off x="-8905" y="0"/>
            <a:ext cx="12202286" cy="6859588"/>
          </a:xfrm>
          <a:prstGeom prst="rect">
            <a:avLst/>
          </a:prstGeom>
          <a:gradFill flip="none" rotWithShape="1">
            <a:gsLst>
              <a:gs pos="0">
                <a:srgbClr val="77458B"/>
              </a:gs>
              <a:gs pos="100000">
                <a:srgbClr val="4F2D5D"/>
              </a:gs>
            </a:gsLst>
            <a:lin ang="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36" tIns="45718" rIns="91436" bIns="45718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JM" sz="1800" b="0" i="0" u="none" strike="noStrike" kern="1200" cap="none" spc="0" normalizeH="0" baseline="0" noProof="0" dirty="0">
              <a:ln>
                <a:noFill/>
              </a:ln>
              <a:solidFill>
                <a:srgbClr val="F34F57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A6620504-D840-6A40-90BC-6F3747762FA2}" type="datetime1">
              <a:rPr lang="en-JM" smtClean="0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12/08/2020</a:t>
            </a:fld>
            <a:endParaRPr lang="en-JM" dirty="0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2214738144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hexa.png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1" y="0"/>
            <a:ext cx="12190413" cy="6859588"/>
          </a:xfrm>
          <a:prstGeom prst="rect">
            <a:avLst/>
          </a:prstGeom>
        </p:spPr>
      </p:pic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480435F3-CE51-FE47-901D-12AFFB0ECEA9}" type="datetime1">
              <a:rPr lang="en-JM" smtClean="0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12/08/2020</a:t>
            </a:fld>
            <a:endParaRPr lang="en-JM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JM">
                <a:solidFill>
                  <a:prstClr val="white">
                    <a:lumMod val="65000"/>
                  </a:prstClr>
                </a:solidFill>
              </a:rPr>
              <a:t>WWW.DESIGNERSPARADISE.COM</a:t>
            </a:r>
            <a:endParaRPr lang="en-JM" dirty="0">
              <a:solidFill>
                <a:prstClr val="white">
                  <a:lumMod val="6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290303932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480435F3-CE51-FE47-901D-12AFFB0ECEA9}" type="datetime1">
              <a:rPr lang="en-JM" smtClean="0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12/08/2020</a:t>
            </a:fld>
            <a:endParaRPr lang="en-JM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latin typeface="LiHei Pro" panose="020B0500000000000000" pitchFamily="34" charset="-122"/>
                <a:ea typeface="LiHei Pro" panose="020B0500000000000000" pitchFamily="34" charset="-122"/>
              </a:defRPr>
            </a:lvl1pPr>
          </a:lstStyle>
          <a:p>
            <a:pPr>
              <a:defRPr/>
            </a:pPr>
            <a:r>
              <a:rPr lang="en-JM">
                <a:solidFill>
                  <a:prstClr val="white">
                    <a:lumMod val="65000"/>
                  </a:prstClr>
                </a:solidFill>
              </a:rPr>
              <a:t>xiaoer.yanj.cn</a:t>
            </a:r>
            <a:endParaRPr lang="en-JM" dirty="0">
              <a:solidFill>
                <a:prstClr val="white">
                  <a:lumMod val="6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 sz="1400">
                <a:solidFill>
                  <a:schemeClr val="tx1">
                    <a:lumMod val="50000"/>
                    <a:lumOff val="50000"/>
                  </a:schemeClr>
                </a:solidFill>
                <a:latin typeface="Impact" panose="020B0806030902050204" pitchFamily="34" charset="0"/>
              </a:defRPr>
            </a:lvl1pPr>
          </a:lstStyle>
          <a:p>
            <a:pPr>
              <a:defRPr/>
            </a:pPr>
            <a:fld id="{857B18ED-D931-45F4-8873-1BEDAB4DC03E}" type="slidenum">
              <a:rPr lang="en-JM" smtClean="0">
                <a:solidFill>
                  <a:prstClr val="black">
                    <a:lumMod val="50000"/>
                    <a:lumOff val="50000"/>
                  </a:prstClr>
                </a:solidFill>
              </a:rPr>
              <a:pPr>
                <a:defRPr/>
              </a:pPr>
              <a:t>‹#›</a:t>
            </a:fld>
            <a:endParaRPr lang="en-JM" dirty="0">
              <a:solidFill>
                <a:prstClr val="black">
                  <a:lumMod val="50000"/>
                  <a:lumOff val="50000"/>
                </a:prstClr>
              </a:solidFill>
            </a:endParaRPr>
          </a:p>
        </p:txBody>
      </p:sp>
      <p:cxnSp>
        <p:nvCxnSpPr>
          <p:cNvPr id="7" name="直接连接符 6"/>
          <p:cNvCxnSpPr/>
          <p:nvPr userDrawn="1"/>
        </p:nvCxnSpPr>
        <p:spPr>
          <a:xfrm flipV="1">
            <a:off x="3024904" y="479935"/>
            <a:ext cx="8365514" cy="1"/>
          </a:xfrm>
          <a:prstGeom prst="line">
            <a:avLst/>
          </a:prstGeom>
          <a:ln w="19050">
            <a:solidFill>
              <a:schemeClr val="bg1">
                <a:lumMod val="50000"/>
              </a:schemeClr>
            </a:solidFill>
            <a:prstDash val="sys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8" name="组合 7"/>
          <p:cNvGrpSpPr/>
          <p:nvPr userDrawn="1"/>
        </p:nvGrpSpPr>
        <p:grpSpPr>
          <a:xfrm>
            <a:off x="1" y="195152"/>
            <a:ext cx="3125772" cy="569565"/>
            <a:chOff x="0" y="194743"/>
            <a:chExt cx="3126179" cy="569433"/>
          </a:xfrm>
        </p:grpSpPr>
        <p:sp>
          <p:nvSpPr>
            <p:cNvPr id="9" name="圆角矩形 8"/>
            <p:cNvSpPr/>
            <p:nvPr/>
          </p:nvSpPr>
          <p:spPr>
            <a:xfrm>
              <a:off x="173209" y="194743"/>
              <a:ext cx="2952970" cy="569433"/>
            </a:xfrm>
            <a:prstGeom prst="roundRect">
              <a:avLst>
                <a:gd name="adj" fmla="val 9976"/>
              </a:avLst>
            </a:prstGeom>
            <a:solidFill>
              <a:srgbClr val="01ACBE"/>
            </a:solidFill>
            <a:ln w="19050">
              <a:gradFill flip="none" rotWithShape="1">
                <a:gsLst>
                  <a:gs pos="88000">
                    <a:schemeClr val="bg1"/>
                  </a:gs>
                  <a:gs pos="0">
                    <a:schemeClr val="bg1">
                      <a:lumMod val="75000"/>
                    </a:schemeClr>
                  </a:gs>
                  <a:gs pos="71000">
                    <a:schemeClr val="bg1">
                      <a:lumMod val="85000"/>
                    </a:schemeClr>
                  </a:gs>
                  <a:gs pos="55000">
                    <a:schemeClr val="bg1"/>
                  </a:gs>
                  <a:gs pos="37000">
                    <a:schemeClr val="bg1">
                      <a:lumMod val="85000"/>
                    </a:schemeClr>
                  </a:gs>
                  <a:gs pos="22000">
                    <a:schemeClr val="bg1"/>
                  </a:gs>
                  <a:gs pos="100000">
                    <a:schemeClr val="bg1">
                      <a:lumMod val="75000"/>
                    </a:schemeClr>
                  </a:gs>
                </a:gsLst>
                <a:lin ang="1200000" scaled="0"/>
                <a:tileRect/>
              </a:gradFill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/>
                <a:ea typeface="宋体" panose="02010600030101010101" pitchFamily="2" charset="-122"/>
                <a:cs typeface="+mn-cs"/>
              </a:endParaRPr>
            </a:p>
          </p:txBody>
        </p:sp>
        <p:grpSp>
          <p:nvGrpSpPr>
            <p:cNvPr id="10" name="组合 9"/>
            <p:cNvGrpSpPr/>
            <p:nvPr/>
          </p:nvGrpSpPr>
          <p:grpSpPr>
            <a:xfrm>
              <a:off x="0" y="290669"/>
              <a:ext cx="424561" cy="355906"/>
              <a:chOff x="469900" y="728859"/>
              <a:chExt cx="424561" cy="355906"/>
            </a:xfrm>
          </p:grpSpPr>
          <p:sp>
            <p:nvSpPr>
              <p:cNvPr id="11" name="椭圆 10"/>
              <p:cNvSpPr/>
              <p:nvPr/>
            </p:nvSpPr>
            <p:spPr>
              <a:xfrm rot="16200000">
                <a:off x="738264" y="928568"/>
                <a:ext cx="156198" cy="156196"/>
              </a:xfrm>
              <a:prstGeom prst="ellipse">
                <a:avLst/>
              </a:prstGeom>
              <a:gradFill>
                <a:gsLst>
                  <a:gs pos="75000">
                    <a:schemeClr val="bg1">
                      <a:lumMod val="95000"/>
                    </a:schemeClr>
                  </a:gs>
                  <a:gs pos="55000">
                    <a:schemeClr val="bg1">
                      <a:lumMod val="65000"/>
                    </a:schemeClr>
                  </a:gs>
                  <a:gs pos="35000">
                    <a:schemeClr val="bg1">
                      <a:lumMod val="95000"/>
                    </a:schemeClr>
                  </a:gs>
                  <a:gs pos="17000">
                    <a:schemeClr val="bg1">
                      <a:lumMod val="65000"/>
                    </a:schemeClr>
                  </a:gs>
                  <a:gs pos="0">
                    <a:schemeClr val="bg1"/>
                  </a:gs>
                  <a:gs pos="100000">
                    <a:schemeClr val="bg1">
                      <a:lumMod val="65000"/>
                    </a:schemeClr>
                  </a:gs>
                </a:gsLst>
                <a:lin ang="2700000" scaled="1"/>
              </a:gradFill>
              <a:ln>
                <a:noFill/>
              </a:ln>
              <a:effectLst>
                <a:outerShdw blurRad="12700" dist="12700" dir="2700000" algn="tl" rotWithShape="0">
                  <a:prstClr val="black">
                    <a:alpha val="40000"/>
                  </a:prstClr>
                </a:out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zh-CN" alt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alibri"/>
                  <a:ea typeface="宋体" panose="02010600030101010101" pitchFamily="2" charset="-122"/>
                  <a:cs typeface="+mn-cs"/>
                </a:endParaRPr>
              </a:p>
            </p:txBody>
          </p:sp>
          <p:sp>
            <p:nvSpPr>
              <p:cNvPr id="12" name="椭圆 11"/>
              <p:cNvSpPr/>
              <p:nvPr/>
            </p:nvSpPr>
            <p:spPr>
              <a:xfrm rot="16200000">
                <a:off x="752463" y="942770"/>
                <a:ext cx="127798" cy="127797"/>
              </a:xfrm>
              <a:prstGeom prst="ellipse">
                <a:avLst/>
              </a:prstGeom>
              <a:solidFill>
                <a:schemeClr val="tx1">
                  <a:lumMod val="65000"/>
                  <a:lumOff val="35000"/>
                </a:schemeClr>
              </a:solidFill>
              <a:ln>
                <a:noFill/>
              </a:ln>
              <a:effectLst>
                <a:innerShdw blurRad="12700" dist="12700" dir="13500000">
                  <a:prstClr val="black">
                    <a:alpha val="50000"/>
                  </a:prstClr>
                </a:inn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zh-CN" alt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alibri"/>
                  <a:ea typeface="宋体" panose="02010600030101010101" pitchFamily="2" charset="-122"/>
                  <a:cs typeface="+mn-cs"/>
                </a:endParaRPr>
              </a:p>
            </p:txBody>
          </p:sp>
          <p:sp>
            <p:nvSpPr>
              <p:cNvPr id="13" name="椭圆 12"/>
              <p:cNvSpPr/>
              <p:nvPr/>
            </p:nvSpPr>
            <p:spPr>
              <a:xfrm rot="16200000">
                <a:off x="738264" y="728860"/>
                <a:ext cx="156198" cy="156196"/>
              </a:xfrm>
              <a:prstGeom prst="ellipse">
                <a:avLst/>
              </a:prstGeom>
              <a:gradFill>
                <a:gsLst>
                  <a:gs pos="75000">
                    <a:schemeClr val="bg1">
                      <a:lumMod val="95000"/>
                    </a:schemeClr>
                  </a:gs>
                  <a:gs pos="55000">
                    <a:schemeClr val="bg1">
                      <a:lumMod val="65000"/>
                    </a:schemeClr>
                  </a:gs>
                  <a:gs pos="35000">
                    <a:schemeClr val="bg1">
                      <a:lumMod val="95000"/>
                    </a:schemeClr>
                  </a:gs>
                  <a:gs pos="17000">
                    <a:schemeClr val="bg1">
                      <a:lumMod val="65000"/>
                    </a:schemeClr>
                  </a:gs>
                  <a:gs pos="0">
                    <a:schemeClr val="bg1"/>
                  </a:gs>
                  <a:gs pos="100000">
                    <a:schemeClr val="bg1">
                      <a:lumMod val="65000"/>
                    </a:schemeClr>
                  </a:gs>
                </a:gsLst>
                <a:lin ang="2700000" scaled="1"/>
              </a:gradFill>
              <a:ln>
                <a:noFill/>
              </a:ln>
              <a:effectLst>
                <a:outerShdw blurRad="12700" dist="12700" dir="2700000" algn="tl" rotWithShape="0">
                  <a:prstClr val="black">
                    <a:alpha val="40000"/>
                  </a:prstClr>
                </a:out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zh-CN" alt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alibri"/>
                  <a:ea typeface="宋体" panose="02010600030101010101" pitchFamily="2" charset="-122"/>
                  <a:cs typeface="+mn-cs"/>
                </a:endParaRPr>
              </a:p>
            </p:txBody>
          </p:sp>
          <p:sp>
            <p:nvSpPr>
              <p:cNvPr id="14" name="椭圆 13"/>
              <p:cNvSpPr/>
              <p:nvPr/>
            </p:nvSpPr>
            <p:spPr>
              <a:xfrm rot="16200000">
                <a:off x="752463" y="743063"/>
                <a:ext cx="127798" cy="127797"/>
              </a:xfrm>
              <a:prstGeom prst="ellipse">
                <a:avLst/>
              </a:prstGeom>
              <a:solidFill>
                <a:schemeClr val="tx1">
                  <a:lumMod val="65000"/>
                  <a:lumOff val="35000"/>
                </a:schemeClr>
              </a:solidFill>
              <a:ln>
                <a:noFill/>
              </a:ln>
              <a:effectLst>
                <a:innerShdw blurRad="12700" dist="12700" dir="13500000">
                  <a:prstClr val="black">
                    <a:alpha val="50000"/>
                  </a:prstClr>
                </a:inn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zh-CN" alt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alibri"/>
                  <a:ea typeface="宋体" panose="02010600030101010101" pitchFamily="2" charset="-122"/>
                  <a:cs typeface="+mn-cs"/>
                </a:endParaRPr>
              </a:p>
            </p:txBody>
          </p:sp>
          <p:sp>
            <p:nvSpPr>
              <p:cNvPr id="15" name="圆角矩形 14"/>
              <p:cNvSpPr/>
              <p:nvPr/>
            </p:nvSpPr>
            <p:spPr>
              <a:xfrm rot="16200000">
                <a:off x="636543" y="859458"/>
                <a:ext cx="18656" cy="351942"/>
              </a:xfrm>
              <a:prstGeom prst="roundRect">
                <a:avLst>
                  <a:gd name="adj" fmla="val 50000"/>
                </a:avLst>
              </a:prstGeom>
              <a:gradFill>
                <a:gsLst>
                  <a:gs pos="74000">
                    <a:schemeClr val="bg1"/>
                  </a:gs>
                  <a:gs pos="52000">
                    <a:schemeClr val="bg1">
                      <a:lumMod val="85000"/>
                    </a:schemeClr>
                  </a:gs>
                  <a:gs pos="23000">
                    <a:schemeClr val="bg1">
                      <a:lumMod val="65000"/>
                    </a:schemeClr>
                  </a:gs>
                  <a:gs pos="0">
                    <a:schemeClr val="bg1">
                      <a:lumMod val="50000"/>
                    </a:schemeClr>
                  </a:gs>
                  <a:gs pos="100000">
                    <a:schemeClr val="bg1">
                      <a:lumMod val="65000"/>
                    </a:schemeClr>
                  </a:gs>
                </a:gsLst>
                <a:lin ang="5400000" scaled="1"/>
              </a:gradFill>
              <a:ln w="12700">
                <a:gradFill flip="none" rotWithShape="1">
                  <a:gsLst>
                    <a:gs pos="0">
                      <a:schemeClr val="bg1">
                        <a:lumMod val="65000"/>
                      </a:schemeClr>
                    </a:gs>
                    <a:gs pos="44000">
                      <a:schemeClr val="bg1">
                        <a:lumMod val="75000"/>
                      </a:schemeClr>
                    </a:gs>
                    <a:gs pos="78000">
                      <a:schemeClr val="bg1"/>
                    </a:gs>
                    <a:gs pos="61000">
                      <a:schemeClr val="bg1">
                        <a:lumMod val="100000"/>
                      </a:schemeClr>
                    </a:gs>
                    <a:gs pos="100000">
                      <a:schemeClr val="bg1">
                        <a:lumMod val="65000"/>
                      </a:schemeClr>
                    </a:gs>
                  </a:gsLst>
                  <a:lin ang="5400000" scaled="0"/>
                  <a:tileRect/>
                </a:gradFill>
              </a:ln>
              <a:effectLst>
                <a:outerShdw blurRad="25400" sx="102000" sy="102000" algn="ctr" rotWithShape="0">
                  <a:prstClr val="black">
                    <a:alpha val="40000"/>
                  </a:prstClr>
                </a:out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zh-CN" alt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alibri"/>
                  <a:ea typeface="宋体" panose="02010600030101010101" pitchFamily="2" charset="-122"/>
                  <a:cs typeface="+mn-cs"/>
                </a:endParaRPr>
              </a:p>
            </p:txBody>
          </p:sp>
          <p:sp>
            <p:nvSpPr>
              <p:cNvPr id="16" name="圆角矩形 15"/>
              <p:cNvSpPr/>
              <p:nvPr/>
            </p:nvSpPr>
            <p:spPr>
              <a:xfrm rot="16200000">
                <a:off x="636543" y="809416"/>
                <a:ext cx="18656" cy="351942"/>
              </a:xfrm>
              <a:prstGeom prst="roundRect">
                <a:avLst>
                  <a:gd name="adj" fmla="val 50000"/>
                </a:avLst>
              </a:prstGeom>
              <a:gradFill>
                <a:gsLst>
                  <a:gs pos="74000">
                    <a:schemeClr val="bg1"/>
                  </a:gs>
                  <a:gs pos="52000">
                    <a:schemeClr val="bg1">
                      <a:lumMod val="85000"/>
                    </a:schemeClr>
                  </a:gs>
                  <a:gs pos="23000">
                    <a:schemeClr val="bg1">
                      <a:lumMod val="65000"/>
                    </a:schemeClr>
                  </a:gs>
                  <a:gs pos="0">
                    <a:schemeClr val="bg1">
                      <a:lumMod val="50000"/>
                    </a:schemeClr>
                  </a:gs>
                  <a:gs pos="100000">
                    <a:schemeClr val="bg1">
                      <a:lumMod val="65000"/>
                    </a:schemeClr>
                  </a:gs>
                </a:gsLst>
                <a:lin ang="5400000" scaled="1"/>
              </a:gradFill>
              <a:ln w="12700">
                <a:gradFill flip="none" rotWithShape="1">
                  <a:gsLst>
                    <a:gs pos="0">
                      <a:schemeClr val="bg1">
                        <a:lumMod val="65000"/>
                      </a:schemeClr>
                    </a:gs>
                    <a:gs pos="43000">
                      <a:schemeClr val="bg1">
                        <a:lumMod val="75000"/>
                      </a:schemeClr>
                    </a:gs>
                    <a:gs pos="79000">
                      <a:schemeClr val="bg1"/>
                    </a:gs>
                    <a:gs pos="61000">
                      <a:schemeClr val="bg1">
                        <a:lumMod val="100000"/>
                      </a:schemeClr>
                    </a:gs>
                    <a:gs pos="100000">
                      <a:schemeClr val="bg1">
                        <a:lumMod val="65000"/>
                      </a:schemeClr>
                    </a:gs>
                  </a:gsLst>
                  <a:lin ang="5400000" scaled="0"/>
                  <a:tileRect/>
                </a:gradFill>
              </a:ln>
              <a:effectLst>
                <a:outerShdw blurRad="25400" sx="102000" sy="102000" algn="ctr" rotWithShape="0">
                  <a:prstClr val="black">
                    <a:alpha val="40000"/>
                  </a:prstClr>
                </a:out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zh-CN" alt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alibri"/>
                  <a:ea typeface="宋体" panose="02010600030101010101" pitchFamily="2" charset="-122"/>
                  <a:cs typeface="+mn-cs"/>
                </a:endParaRPr>
              </a:p>
            </p:txBody>
          </p:sp>
          <p:sp>
            <p:nvSpPr>
              <p:cNvPr id="17" name="圆角矩形 16"/>
              <p:cNvSpPr/>
              <p:nvPr/>
            </p:nvSpPr>
            <p:spPr>
              <a:xfrm rot="16200000">
                <a:off x="636543" y="655035"/>
                <a:ext cx="18656" cy="351942"/>
              </a:xfrm>
              <a:prstGeom prst="roundRect">
                <a:avLst>
                  <a:gd name="adj" fmla="val 50000"/>
                </a:avLst>
              </a:prstGeom>
              <a:gradFill>
                <a:gsLst>
                  <a:gs pos="74000">
                    <a:schemeClr val="bg1"/>
                  </a:gs>
                  <a:gs pos="52000">
                    <a:schemeClr val="bg1">
                      <a:lumMod val="85000"/>
                    </a:schemeClr>
                  </a:gs>
                  <a:gs pos="23000">
                    <a:schemeClr val="bg1">
                      <a:lumMod val="65000"/>
                    </a:schemeClr>
                  </a:gs>
                  <a:gs pos="0">
                    <a:schemeClr val="bg1">
                      <a:lumMod val="50000"/>
                    </a:schemeClr>
                  </a:gs>
                  <a:gs pos="100000">
                    <a:schemeClr val="bg1">
                      <a:lumMod val="65000"/>
                    </a:schemeClr>
                  </a:gs>
                </a:gsLst>
                <a:lin ang="5400000" scaled="1"/>
              </a:gradFill>
              <a:ln w="12700">
                <a:gradFill flip="none" rotWithShape="1">
                  <a:gsLst>
                    <a:gs pos="0">
                      <a:schemeClr val="bg1">
                        <a:lumMod val="65000"/>
                      </a:schemeClr>
                    </a:gs>
                    <a:gs pos="44000">
                      <a:schemeClr val="bg1">
                        <a:lumMod val="75000"/>
                      </a:schemeClr>
                    </a:gs>
                    <a:gs pos="78000">
                      <a:schemeClr val="bg1"/>
                    </a:gs>
                    <a:gs pos="61000">
                      <a:schemeClr val="bg1">
                        <a:lumMod val="100000"/>
                      </a:schemeClr>
                    </a:gs>
                    <a:gs pos="100000">
                      <a:schemeClr val="bg1">
                        <a:lumMod val="65000"/>
                      </a:schemeClr>
                    </a:gs>
                  </a:gsLst>
                  <a:lin ang="5400000" scaled="0"/>
                  <a:tileRect/>
                </a:gradFill>
              </a:ln>
              <a:effectLst>
                <a:outerShdw blurRad="25400" sx="102000" sy="102000" algn="ctr" rotWithShape="0">
                  <a:prstClr val="black">
                    <a:alpha val="40000"/>
                  </a:prstClr>
                </a:out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zh-CN" alt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alibri"/>
                  <a:ea typeface="宋体" panose="02010600030101010101" pitchFamily="2" charset="-122"/>
                  <a:cs typeface="+mn-cs"/>
                </a:endParaRPr>
              </a:p>
            </p:txBody>
          </p:sp>
          <p:sp>
            <p:nvSpPr>
              <p:cNvPr id="18" name="圆角矩形 17"/>
              <p:cNvSpPr/>
              <p:nvPr/>
            </p:nvSpPr>
            <p:spPr>
              <a:xfrm rot="16200000">
                <a:off x="636543" y="604992"/>
                <a:ext cx="18656" cy="351942"/>
              </a:xfrm>
              <a:prstGeom prst="roundRect">
                <a:avLst>
                  <a:gd name="adj" fmla="val 50000"/>
                </a:avLst>
              </a:prstGeom>
              <a:gradFill>
                <a:gsLst>
                  <a:gs pos="74000">
                    <a:schemeClr val="bg1"/>
                  </a:gs>
                  <a:gs pos="52000">
                    <a:schemeClr val="bg1">
                      <a:lumMod val="85000"/>
                    </a:schemeClr>
                  </a:gs>
                  <a:gs pos="23000">
                    <a:schemeClr val="bg1">
                      <a:lumMod val="65000"/>
                    </a:schemeClr>
                  </a:gs>
                  <a:gs pos="0">
                    <a:schemeClr val="bg1">
                      <a:lumMod val="50000"/>
                    </a:schemeClr>
                  </a:gs>
                  <a:gs pos="100000">
                    <a:schemeClr val="bg1">
                      <a:lumMod val="65000"/>
                    </a:schemeClr>
                  </a:gs>
                </a:gsLst>
                <a:lin ang="5400000" scaled="1"/>
              </a:gradFill>
              <a:ln w="12700">
                <a:gradFill flip="none" rotWithShape="1">
                  <a:gsLst>
                    <a:gs pos="0">
                      <a:schemeClr val="bg1">
                        <a:lumMod val="65000"/>
                      </a:schemeClr>
                    </a:gs>
                    <a:gs pos="43000">
                      <a:schemeClr val="bg1">
                        <a:lumMod val="75000"/>
                      </a:schemeClr>
                    </a:gs>
                    <a:gs pos="79000">
                      <a:schemeClr val="bg1"/>
                    </a:gs>
                    <a:gs pos="61000">
                      <a:schemeClr val="bg1">
                        <a:lumMod val="100000"/>
                      </a:schemeClr>
                    </a:gs>
                    <a:gs pos="100000">
                      <a:schemeClr val="bg1">
                        <a:lumMod val="65000"/>
                      </a:schemeClr>
                    </a:gs>
                  </a:gsLst>
                  <a:lin ang="5400000" scaled="0"/>
                  <a:tileRect/>
                </a:gradFill>
              </a:ln>
              <a:effectLst>
                <a:outerShdw blurRad="25400" sx="102000" sy="102000" algn="ctr" rotWithShape="0">
                  <a:prstClr val="black">
                    <a:alpha val="40000"/>
                  </a:prstClr>
                </a:out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zh-CN" alt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alibri"/>
                  <a:ea typeface="宋体" panose="02010600030101010101" pitchFamily="2" charset="-122"/>
                  <a:cs typeface="+mn-cs"/>
                </a:endParaRPr>
              </a:p>
            </p:txBody>
          </p:sp>
        </p:grpSp>
      </p:grpSp>
      <p:grpSp>
        <p:nvGrpSpPr>
          <p:cNvPr id="19" name="组合 18"/>
          <p:cNvGrpSpPr/>
          <p:nvPr userDrawn="1"/>
        </p:nvGrpSpPr>
        <p:grpSpPr>
          <a:xfrm>
            <a:off x="11352323" y="175669"/>
            <a:ext cx="838091" cy="743984"/>
            <a:chOff x="39833" y="101457"/>
            <a:chExt cx="838200" cy="743812"/>
          </a:xfrm>
        </p:grpSpPr>
        <p:grpSp>
          <p:nvGrpSpPr>
            <p:cNvPr id="20" name="组合 19"/>
            <p:cNvGrpSpPr/>
            <p:nvPr userDrawn="1"/>
          </p:nvGrpSpPr>
          <p:grpSpPr>
            <a:xfrm>
              <a:off x="130195" y="101457"/>
              <a:ext cx="647560" cy="567974"/>
              <a:chOff x="257420" y="226345"/>
              <a:chExt cx="540747" cy="474289"/>
            </a:xfrm>
          </p:grpSpPr>
          <p:pic>
            <p:nvPicPr>
              <p:cNvPr id="22" name="图片 21"/>
              <p:cNvPicPr>
                <a:picLocks noChangeAspect="1"/>
              </p:cNvPicPr>
              <p:nvPr userDrawn="1"/>
            </p:nvPicPr>
            <p:blipFill>
              <a:blip r:embed="rId2" cstate="print">
                <a:extLst>
                  <a:ext uri="{28A0092B-C50C-407E-A947-70E740481C1C}">
                    <a14:useLocalDpi xmlns:a14="http://schemas.microsoft.com/office/drawing/2010/main" xmlns="" val="0"/>
                  </a:ext>
                </a:extLst>
              </a:blip>
              <a:stretch>
                <a:fillRect/>
              </a:stretch>
            </p:blipFill>
            <p:spPr>
              <a:xfrm>
                <a:off x="257420" y="226345"/>
                <a:ext cx="472830" cy="472830"/>
              </a:xfrm>
              <a:prstGeom prst="rect">
                <a:avLst/>
              </a:prstGeom>
            </p:spPr>
          </p:pic>
          <p:pic>
            <p:nvPicPr>
              <p:cNvPr id="23" name="图片 22"/>
              <p:cNvPicPr>
                <a:picLocks noChangeAspect="1"/>
              </p:cNvPicPr>
              <p:nvPr userDrawn="1"/>
            </p:nvPicPr>
            <p:blipFill rotWithShape="1">
              <a:blip r:embed="rId3" cstate="print">
                <a:grayscl/>
                <a:extLst>
                  <a:ext uri="{BEBA8EAE-BF5A-486C-A8C5-ECC9F3942E4B}">
                    <a14:imgProps xmlns:a14="http://schemas.microsoft.com/office/drawing/2010/main" xmlns="">
                      <a14:imgLayer r:embed="rId4">
                        <a14:imgEffect>
                          <a14:colorTemperature colorTemp="2000"/>
                        </a14:imgEffect>
                      </a14:imgLayer>
                    </a14:imgProps>
                  </a:ext>
                </a:extLst>
              </a:blip>
              <a:srcRect b="72279"/>
              <a:stretch/>
            </p:blipFill>
            <p:spPr>
              <a:xfrm flipH="1">
                <a:off x="265701" y="654915"/>
                <a:ext cx="532466" cy="45719"/>
              </a:xfrm>
              <a:prstGeom prst="rect">
                <a:avLst/>
              </a:prstGeom>
            </p:spPr>
          </p:pic>
        </p:grpSp>
        <p:sp>
          <p:nvSpPr>
            <p:cNvPr id="21" name="文本框 20"/>
            <p:cNvSpPr txBox="1"/>
            <p:nvPr userDrawn="1"/>
          </p:nvSpPr>
          <p:spPr>
            <a:xfrm>
              <a:off x="39833" y="629875"/>
              <a:ext cx="838200" cy="21539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altLang="zh-CN" sz="8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>
                      <a:lumMod val="65000"/>
                      <a:lumOff val="35000"/>
                    </a:prstClr>
                  </a:solidFill>
                  <a:effectLst/>
                  <a:uLnTx/>
                  <a:uFillTx/>
                  <a:latin typeface="迷你简汉真广标" panose="02010609000101010101" pitchFamily="49" charset="-122"/>
                  <a:ea typeface="迷你简汉真广标" panose="02010609000101010101" pitchFamily="49" charset="-122"/>
                  <a:cs typeface="+mn-cs"/>
                </a:rPr>
                <a:t>By </a:t>
              </a:r>
              <a:r>
                <a:rPr kumimoji="0" lang="zh-CN" altLang="en-US" sz="8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>
                      <a:lumMod val="65000"/>
                      <a:lumOff val="35000"/>
                    </a:prstClr>
                  </a:solidFill>
                  <a:effectLst/>
                  <a:uLnTx/>
                  <a:uFillTx/>
                  <a:latin typeface="迷你简汉真广标" panose="02010609000101010101" pitchFamily="49" charset="-122"/>
                  <a:ea typeface="迷你简汉真广标" panose="02010609000101010101" pitchFamily="49" charset="-122"/>
                  <a:cs typeface="+mn-cs"/>
                </a:rPr>
                <a:t>杜小二</a:t>
              </a:r>
            </a:p>
          </p:txBody>
        </p:sp>
      </p:grpSp>
      <p:sp>
        <p:nvSpPr>
          <p:cNvPr id="24" name="标题占位符 1"/>
          <p:cNvSpPr>
            <a:spLocks noGrp="1"/>
          </p:cNvSpPr>
          <p:nvPr>
            <p:ph type="title"/>
          </p:nvPr>
        </p:nvSpPr>
        <p:spPr>
          <a:xfrm>
            <a:off x="416259" y="206382"/>
            <a:ext cx="3050391" cy="547102"/>
          </a:xfrm>
          <a:prstGeom prst="rect">
            <a:avLst/>
          </a:prstGeom>
        </p:spPr>
        <p:txBody>
          <a:bodyPr vert="horz" lIns="91436" tIns="45718" rIns="91436" bIns="45718" rtlCol="0" anchor="ctr">
            <a:normAutofit/>
          </a:bodyPr>
          <a:lstStyle>
            <a:lvl1pPr>
              <a:defRPr sz="1800">
                <a:solidFill>
                  <a:schemeClr val="bg1"/>
                </a:solidFill>
                <a:latin typeface="迷你简汉真广标" panose="02010609000101010101" pitchFamily="49" charset="-122"/>
                <a:ea typeface="迷你简汉真广标" panose="02010609000101010101" pitchFamily="49" charset="-122"/>
              </a:defRPr>
            </a:lvl1pPr>
          </a:lstStyle>
          <a:p>
            <a:r>
              <a:rPr lang="zh-CN" altLang="en-US" dirty="0"/>
              <a:t>单击此处编辑母版标题样式</a:t>
            </a:r>
          </a:p>
        </p:txBody>
      </p:sp>
    </p:spTree>
    <p:extLst>
      <p:ext uri="{BB962C8B-B14F-4D97-AF65-F5344CB8AC3E}">
        <p14:creationId xmlns:p14="http://schemas.microsoft.com/office/powerpoint/2010/main" xmlns="" val="2945302849"/>
      </p:ext>
    </p:extLst>
  </p:cSld>
  <p:clrMapOvr>
    <a:masterClrMapping/>
  </p:clrMapOvr>
  <p:hf hdr="0" dt="0"/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自定义版式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tangle 13"/>
          <p:cNvSpPr/>
          <p:nvPr userDrawn="1"/>
        </p:nvSpPr>
        <p:spPr>
          <a:xfrm>
            <a:off x="-8905" y="0"/>
            <a:ext cx="12202286" cy="6859588"/>
          </a:xfrm>
          <a:prstGeom prst="rect">
            <a:avLst/>
          </a:prstGeom>
          <a:gradFill flip="none" rotWithShape="1">
            <a:gsLst>
              <a:gs pos="0">
                <a:srgbClr val="77458B"/>
              </a:gs>
              <a:gs pos="100000">
                <a:srgbClr val="4F2D5D"/>
              </a:gs>
            </a:gsLst>
            <a:lin ang="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36" tIns="45718" rIns="91436" bIns="45718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JM" sz="1800" b="0" i="0" u="none" strike="noStrike" kern="1200" cap="none" spc="0" normalizeH="0" baseline="0" noProof="0" dirty="0">
              <a:ln>
                <a:noFill/>
              </a:ln>
              <a:solidFill>
                <a:srgbClr val="F34F57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A6620504-D840-6A40-90BC-6F3747762FA2}" type="datetime1">
              <a:rPr lang="en-JM" smtClean="0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12/08/2020</a:t>
            </a:fld>
            <a:endParaRPr lang="en-JM" dirty="0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4162990736"/>
      </p:ext>
    </p:extLst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hexa.png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1" y="0"/>
            <a:ext cx="12190413" cy="6859588"/>
          </a:xfrm>
          <a:prstGeom prst="rect">
            <a:avLst/>
          </a:prstGeom>
        </p:spPr>
      </p:pic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480435F3-CE51-FE47-901D-12AFFB0ECEA9}" type="datetime1">
              <a:rPr lang="en-JM" smtClean="0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12/08/2020</a:t>
            </a:fld>
            <a:endParaRPr lang="en-JM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JM">
                <a:solidFill>
                  <a:prstClr val="white">
                    <a:lumMod val="65000"/>
                  </a:prstClr>
                </a:solidFill>
              </a:rPr>
              <a:t>WWW.DESIGNERSPARADISE.COM</a:t>
            </a:r>
            <a:endParaRPr lang="en-JM" dirty="0">
              <a:solidFill>
                <a:prstClr val="white">
                  <a:lumMod val="6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2737292218"/>
      </p:ext>
    </p:extLst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480435F3-CE51-FE47-901D-12AFFB0ECEA9}" type="datetime1">
              <a:rPr lang="en-JM" smtClean="0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12/08/2020</a:t>
            </a:fld>
            <a:endParaRPr lang="en-JM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latin typeface="LiHei Pro" panose="020B0500000000000000" pitchFamily="34" charset="-122"/>
                <a:ea typeface="LiHei Pro" panose="020B0500000000000000" pitchFamily="34" charset="-122"/>
              </a:defRPr>
            </a:lvl1pPr>
          </a:lstStyle>
          <a:p>
            <a:pPr>
              <a:defRPr/>
            </a:pPr>
            <a:r>
              <a:rPr lang="en-JM">
                <a:solidFill>
                  <a:prstClr val="white">
                    <a:lumMod val="65000"/>
                  </a:prstClr>
                </a:solidFill>
              </a:rPr>
              <a:t>xiaoer.yanj.cn</a:t>
            </a:r>
            <a:endParaRPr lang="en-JM" dirty="0">
              <a:solidFill>
                <a:prstClr val="white">
                  <a:lumMod val="6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 sz="1400">
                <a:solidFill>
                  <a:schemeClr val="tx1">
                    <a:lumMod val="50000"/>
                    <a:lumOff val="50000"/>
                  </a:schemeClr>
                </a:solidFill>
                <a:latin typeface="Impact" panose="020B0806030902050204" pitchFamily="34" charset="0"/>
              </a:defRPr>
            </a:lvl1pPr>
          </a:lstStyle>
          <a:p>
            <a:pPr>
              <a:defRPr/>
            </a:pPr>
            <a:fld id="{857B18ED-D931-45F4-8873-1BEDAB4DC03E}" type="slidenum">
              <a:rPr lang="en-JM" smtClean="0">
                <a:solidFill>
                  <a:prstClr val="black">
                    <a:lumMod val="50000"/>
                    <a:lumOff val="50000"/>
                  </a:prstClr>
                </a:solidFill>
              </a:rPr>
              <a:pPr>
                <a:defRPr/>
              </a:pPr>
              <a:t>‹#›</a:t>
            </a:fld>
            <a:endParaRPr lang="en-JM" dirty="0">
              <a:solidFill>
                <a:prstClr val="black">
                  <a:lumMod val="50000"/>
                  <a:lumOff val="50000"/>
                </a:prstClr>
              </a:solidFill>
            </a:endParaRPr>
          </a:p>
        </p:txBody>
      </p:sp>
      <p:cxnSp>
        <p:nvCxnSpPr>
          <p:cNvPr id="7" name="直接连接符 6"/>
          <p:cNvCxnSpPr/>
          <p:nvPr userDrawn="1"/>
        </p:nvCxnSpPr>
        <p:spPr>
          <a:xfrm flipV="1">
            <a:off x="3024904" y="479935"/>
            <a:ext cx="8365514" cy="1"/>
          </a:xfrm>
          <a:prstGeom prst="line">
            <a:avLst/>
          </a:prstGeom>
          <a:ln w="19050">
            <a:solidFill>
              <a:schemeClr val="bg1">
                <a:lumMod val="50000"/>
              </a:schemeClr>
            </a:solidFill>
            <a:prstDash val="sys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8" name="组合 7"/>
          <p:cNvGrpSpPr/>
          <p:nvPr userDrawn="1"/>
        </p:nvGrpSpPr>
        <p:grpSpPr>
          <a:xfrm>
            <a:off x="1" y="195152"/>
            <a:ext cx="3125772" cy="569565"/>
            <a:chOff x="0" y="194743"/>
            <a:chExt cx="3126179" cy="569433"/>
          </a:xfrm>
        </p:grpSpPr>
        <p:sp>
          <p:nvSpPr>
            <p:cNvPr id="9" name="圆角矩形 8"/>
            <p:cNvSpPr/>
            <p:nvPr/>
          </p:nvSpPr>
          <p:spPr>
            <a:xfrm>
              <a:off x="173209" y="194743"/>
              <a:ext cx="2952970" cy="569433"/>
            </a:xfrm>
            <a:prstGeom prst="roundRect">
              <a:avLst>
                <a:gd name="adj" fmla="val 9976"/>
              </a:avLst>
            </a:prstGeom>
            <a:solidFill>
              <a:srgbClr val="01ACBE"/>
            </a:solidFill>
            <a:ln w="19050">
              <a:gradFill flip="none" rotWithShape="1">
                <a:gsLst>
                  <a:gs pos="88000">
                    <a:schemeClr val="bg1"/>
                  </a:gs>
                  <a:gs pos="0">
                    <a:schemeClr val="bg1">
                      <a:lumMod val="75000"/>
                    </a:schemeClr>
                  </a:gs>
                  <a:gs pos="71000">
                    <a:schemeClr val="bg1">
                      <a:lumMod val="85000"/>
                    </a:schemeClr>
                  </a:gs>
                  <a:gs pos="55000">
                    <a:schemeClr val="bg1"/>
                  </a:gs>
                  <a:gs pos="37000">
                    <a:schemeClr val="bg1">
                      <a:lumMod val="85000"/>
                    </a:schemeClr>
                  </a:gs>
                  <a:gs pos="22000">
                    <a:schemeClr val="bg1"/>
                  </a:gs>
                  <a:gs pos="100000">
                    <a:schemeClr val="bg1">
                      <a:lumMod val="75000"/>
                    </a:schemeClr>
                  </a:gs>
                </a:gsLst>
                <a:lin ang="1200000" scaled="0"/>
                <a:tileRect/>
              </a:gradFill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/>
                <a:ea typeface="宋体" panose="02010600030101010101" pitchFamily="2" charset="-122"/>
                <a:cs typeface="+mn-cs"/>
              </a:endParaRPr>
            </a:p>
          </p:txBody>
        </p:sp>
        <p:grpSp>
          <p:nvGrpSpPr>
            <p:cNvPr id="10" name="组合 9"/>
            <p:cNvGrpSpPr/>
            <p:nvPr/>
          </p:nvGrpSpPr>
          <p:grpSpPr>
            <a:xfrm>
              <a:off x="0" y="290669"/>
              <a:ext cx="424561" cy="355906"/>
              <a:chOff x="469900" y="728859"/>
              <a:chExt cx="424561" cy="355906"/>
            </a:xfrm>
          </p:grpSpPr>
          <p:sp>
            <p:nvSpPr>
              <p:cNvPr id="11" name="椭圆 10"/>
              <p:cNvSpPr/>
              <p:nvPr/>
            </p:nvSpPr>
            <p:spPr>
              <a:xfrm rot="16200000">
                <a:off x="738264" y="928568"/>
                <a:ext cx="156198" cy="156196"/>
              </a:xfrm>
              <a:prstGeom prst="ellipse">
                <a:avLst/>
              </a:prstGeom>
              <a:gradFill>
                <a:gsLst>
                  <a:gs pos="75000">
                    <a:schemeClr val="bg1">
                      <a:lumMod val="95000"/>
                    </a:schemeClr>
                  </a:gs>
                  <a:gs pos="55000">
                    <a:schemeClr val="bg1">
                      <a:lumMod val="65000"/>
                    </a:schemeClr>
                  </a:gs>
                  <a:gs pos="35000">
                    <a:schemeClr val="bg1">
                      <a:lumMod val="95000"/>
                    </a:schemeClr>
                  </a:gs>
                  <a:gs pos="17000">
                    <a:schemeClr val="bg1">
                      <a:lumMod val="65000"/>
                    </a:schemeClr>
                  </a:gs>
                  <a:gs pos="0">
                    <a:schemeClr val="bg1"/>
                  </a:gs>
                  <a:gs pos="100000">
                    <a:schemeClr val="bg1">
                      <a:lumMod val="65000"/>
                    </a:schemeClr>
                  </a:gs>
                </a:gsLst>
                <a:lin ang="2700000" scaled="1"/>
              </a:gradFill>
              <a:ln>
                <a:noFill/>
              </a:ln>
              <a:effectLst>
                <a:outerShdw blurRad="12700" dist="12700" dir="2700000" algn="tl" rotWithShape="0">
                  <a:prstClr val="black">
                    <a:alpha val="40000"/>
                  </a:prstClr>
                </a:out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zh-CN" alt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alibri"/>
                  <a:ea typeface="宋体" panose="02010600030101010101" pitchFamily="2" charset="-122"/>
                  <a:cs typeface="+mn-cs"/>
                </a:endParaRPr>
              </a:p>
            </p:txBody>
          </p:sp>
          <p:sp>
            <p:nvSpPr>
              <p:cNvPr id="12" name="椭圆 11"/>
              <p:cNvSpPr/>
              <p:nvPr/>
            </p:nvSpPr>
            <p:spPr>
              <a:xfrm rot="16200000">
                <a:off x="752463" y="942770"/>
                <a:ext cx="127798" cy="127797"/>
              </a:xfrm>
              <a:prstGeom prst="ellipse">
                <a:avLst/>
              </a:prstGeom>
              <a:solidFill>
                <a:schemeClr val="tx1">
                  <a:lumMod val="65000"/>
                  <a:lumOff val="35000"/>
                </a:schemeClr>
              </a:solidFill>
              <a:ln>
                <a:noFill/>
              </a:ln>
              <a:effectLst>
                <a:innerShdw blurRad="12700" dist="12700" dir="13500000">
                  <a:prstClr val="black">
                    <a:alpha val="50000"/>
                  </a:prstClr>
                </a:inn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zh-CN" alt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alibri"/>
                  <a:ea typeface="宋体" panose="02010600030101010101" pitchFamily="2" charset="-122"/>
                  <a:cs typeface="+mn-cs"/>
                </a:endParaRPr>
              </a:p>
            </p:txBody>
          </p:sp>
          <p:sp>
            <p:nvSpPr>
              <p:cNvPr id="13" name="椭圆 12"/>
              <p:cNvSpPr/>
              <p:nvPr/>
            </p:nvSpPr>
            <p:spPr>
              <a:xfrm rot="16200000">
                <a:off x="738264" y="728860"/>
                <a:ext cx="156198" cy="156196"/>
              </a:xfrm>
              <a:prstGeom prst="ellipse">
                <a:avLst/>
              </a:prstGeom>
              <a:gradFill>
                <a:gsLst>
                  <a:gs pos="75000">
                    <a:schemeClr val="bg1">
                      <a:lumMod val="95000"/>
                    </a:schemeClr>
                  </a:gs>
                  <a:gs pos="55000">
                    <a:schemeClr val="bg1">
                      <a:lumMod val="65000"/>
                    </a:schemeClr>
                  </a:gs>
                  <a:gs pos="35000">
                    <a:schemeClr val="bg1">
                      <a:lumMod val="95000"/>
                    </a:schemeClr>
                  </a:gs>
                  <a:gs pos="17000">
                    <a:schemeClr val="bg1">
                      <a:lumMod val="65000"/>
                    </a:schemeClr>
                  </a:gs>
                  <a:gs pos="0">
                    <a:schemeClr val="bg1"/>
                  </a:gs>
                  <a:gs pos="100000">
                    <a:schemeClr val="bg1">
                      <a:lumMod val="65000"/>
                    </a:schemeClr>
                  </a:gs>
                </a:gsLst>
                <a:lin ang="2700000" scaled="1"/>
              </a:gradFill>
              <a:ln>
                <a:noFill/>
              </a:ln>
              <a:effectLst>
                <a:outerShdw blurRad="12700" dist="12700" dir="2700000" algn="tl" rotWithShape="0">
                  <a:prstClr val="black">
                    <a:alpha val="40000"/>
                  </a:prstClr>
                </a:out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zh-CN" alt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alibri"/>
                  <a:ea typeface="宋体" panose="02010600030101010101" pitchFamily="2" charset="-122"/>
                  <a:cs typeface="+mn-cs"/>
                </a:endParaRPr>
              </a:p>
            </p:txBody>
          </p:sp>
          <p:sp>
            <p:nvSpPr>
              <p:cNvPr id="14" name="椭圆 13"/>
              <p:cNvSpPr/>
              <p:nvPr/>
            </p:nvSpPr>
            <p:spPr>
              <a:xfrm rot="16200000">
                <a:off x="752463" y="743063"/>
                <a:ext cx="127798" cy="127797"/>
              </a:xfrm>
              <a:prstGeom prst="ellipse">
                <a:avLst/>
              </a:prstGeom>
              <a:solidFill>
                <a:schemeClr val="tx1">
                  <a:lumMod val="65000"/>
                  <a:lumOff val="35000"/>
                </a:schemeClr>
              </a:solidFill>
              <a:ln>
                <a:noFill/>
              </a:ln>
              <a:effectLst>
                <a:innerShdw blurRad="12700" dist="12700" dir="13500000">
                  <a:prstClr val="black">
                    <a:alpha val="50000"/>
                  </a:prstClr>
                </a:inn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zh-CN" alt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alibri"/>
                  <a:ea typeface="宋体" panose="02010600030101010101" pitchFamily="2" charset="-122"/>
                  <a:cs typeface="+mn-cs"/>
                </a:endParaRPr>
              </a:p>
            </p:txBody>
          </p:sp>
          <p:sp>
            <p:nvSpPr>
              <p:cNvPr id="15" name="圆角矩形 14"/>
              <p:cNvSpPr/>
              <p:nvPr/>
            </p:nvSpPr>
            <p:spPr>
              <a:xfrm rot="16200000">
                <a:off x="636543" y="859458"/>
                <a:ext cx="18656" cy="351942"/>
              </a:xfrm>
              <a:prstGeom prst="roundRect">
                <a:avLst>
                  <a:gd name="adj" fmla="val 50000"/>
                </a:avLst>
              </a:prstGeom>
              <a:gradFill>
                <a:gsLst>
                  <a:gs pos="74000">
                    <a:schemeClr val="bg1"/>
                  </a:gs>
                  <a:gs pos="52000">
                    <a:schemeClr val="bg1">
                      <a:lumMod val="85000"/>
                    </a:schemeClr>
                  </a:gs>
                  <a:gs pos="23000">
                    <a:schemeClr val="bg1">
                      <a:lumMod val="65000"/>
                    </a:schemeClr>
                  </a:gs>
                  <a:gs pos="0">
                    <a:schemeClr val="bg1">
                      <a:lumMod val="50000"/>
                    </a:schemeClr>
                  </a:gs>
                  <a:gs pos="100000">
                    <a:schemeClr val="bg1">
                      <a:lumMod val="65000"/>
                    </a:schemeClr>
                  </a:gs>
                </a:gsLst>
                <a:lin ang="5400000" scaled="1"/>
              </a:gradFill>
              <a:ln w="12700">
                <a:gradFill flip="none" rotWithShape="1">
                  <a:gsLst>
                    <a:gs pos="0">
                      <a:schemeClr val="bg1">
                        <a:lumMod val="65000"/>
                      </a:schemeClr>
                    </a:gs>
                    <a:gs pos="44000">
                      <a:schemeClr val="bg1">
                        <a:lumMod val="75000"/>
                      </a:schemeClr>
                    </a:gs>
                    <a:gs pos="78000">
                      <a:schemeClr val="bg1"/>
                    </a:gs>
                    <a:gs pos="61000">
                      <a:schemeClr val="bg1">
                        <a:lumMod val="100000"/>
                      </a:schemeClr>
                    </a:gs>
                    <a:gs pos="100000">
                      <a:schemeClr val="bg1">
                        <a:lumMod val="65000"/>
                      </a:schemeClr>
                    </a:gs>
                  </a:gsLst>
                  <a:lin ang="5400000" scaled="0"/>
                  <a:tileRect/>
                </a:gradFill>
              </a:ln>
              <a:effectLst>
                <a:outerShdw blurRad="25400" sx="102000" sy="102000" algn="ctr" rotWithShape="0">
                  <a:prstClr val="black">
                    <a:alpha val="40000"/>
                  </a:prstClr>
                </a:out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zh-CN" alt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alibri"/>
                  <a:ea typeface="宋体" panose="02010600030101010101" pitchFamily="2" charset="-122"/>
                  <a:cs typeface="+mn-cs"/>
                </a:endParaRPr>
              </a:p>
            </p:txBody>
          </p:sp>
          <p:sp>
            <p:nvSpPr>
              <p:cNvPr id="16" name="圆角矩形 15"/>
              <p:cNvSpPr/>
              <p:nvPr/>
            </p:nvSpPr>
            <p:spPr>
              <a:xfrm rot="16200000">
                <a:off x="636543" y="809416"/>
                <a:ext cx="18656" cy="351942"/>
              </a:xfrm>
              <a:prstGeom prst="roundRect">
                <a:avLst>
                  <a:gd name="adj" fmla="val 50000"/>
                </a:avLst>
              </a:prstGeom>
              <a:gradFill>
                <a:gsLst>
                  <a:gs pos="74000">
                    <a:schemeClr val="bg1"/>
                  </a:gs>
                  <a:gs pos="52000">
                    <a:schemeClr val="bg1">
                      <a:lumMod val="85000"/>
                    </a:schemeClr>
                  </a:gs>
                  <a:gs pos="23000">
                    <a:schemeClr val="bg1">
                      <a:lumMod val="65000"/>
                    </a:schemeClr>
                  </a:gs>
                  <a:gs pos="0">
                    <a:schemeClr val="bg1">
                      <a:lumMod val="50000"/>
                    </a:schemeClr>
                  </a:gs>
                  <a:gs pos="100000">
                    <a:schemeClr val="bg1">
                      <a:lumMod val="65000"/>
                    </a:schemeClr>
                  </a:gs>
                </a:gsLst>
                <a:lin ang="5400000" scaled="1"/>
              </a:gradFill>
              <a:ln w="12700">
                <a:gradFill flip="none" rotWithShape="1">
                  <a:gsLst>
                    <a:gs pos="0">
                      <a:schemeClr val="bg1">
                        <a:lumMod val="65000"/>
                      </a:schemeClr>
                    </a:gs>
                    <a:gs pos="43000">
                      <a:schemeClr val="bg1">
                        <a:lumMod val="75000"/>
                      </a:schemeClr>
                    </a:gs>
                    <a:gs pos="79000">
                      <a:schemeClr val="bg1"/>
                    </a:gs>
                    <a:gs pos="61000">
                      <a:schemeClr val="bg1">
                        <a:lumMod val="100000"/>
                      </a:schemeClr>
                    </a:gs>
                    <a:gs pos="100000">
                      <a:schemeClr val="bg1">
                        <a:lumMod val="65000"/>
                      </a:schemeClr>
                    </a:gs>
                  </a:gsLst>
                  <a:lin ang="5400000" scaled="0"/>
                  <a:tileRect/>
                </a:gradFill>
              </a:ln>
              <a:effectLst>
                <a:outerShdw blurRad="25400" sx="102000" sy="102000" algn="ctr" rotWithShape="0">
                  <a:prstClr val="black">
                    <a:alpha val="40000"/>
                  </a:prstClr>
                </a:out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zh-CN" alt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alibri"/>
                  <a:ea typeface="宋体" panose="02010600030101010101" pitchFamily="2" charset="-122"/>
                  <a:cs typeface="+mn-cs"/>
                </a:endParaRPr>
              </a:p>
            </p:txBody>
          </p:sp>
          <p:sp>
            <p:nvSpPr>
              <p:cNvPr id="17" name="圆角矩形 16"/>
              <p:cNvSpPr/>
              <p:nvPr/>
            </p:nvSpPr>
            <p:spPr>
              <a:xfrm rot="16200000">
                <a:off x="636543" y="655035"/>
                <a:ext cx="18656" cy="351942"/>
              </a:xfrm>
              <a:prstGeom prst="roundRect">
                <a:avLst>
                  <a:gd name="adj" fmla="val 50000"/>
                </a:avLst>
              </a:prstGeom>
              <a:gradFill>
                <a:gsLst>
                  <a:gs pos="74000">
                    <a:schemeClr val="bg1"/>
                  </a:gs>
                  <a:gs pos="52000">
                    <a:schemeClr val="bg1">
                      <a:lumMod val="85000"/>
                    </a:schemeClr>
                  </a:gs>
                  <a:gs pos="23000">
                    <a:schemeClr val="bg1">
                      <a:lumMod val="65000"/>
                    </a:schemeClr>
                  </a:gs>
                  <a:gs pos="0">
                    <a:schemeClr val="bg1">
                      <a:lumMod val="50000"/>
                    </a:schemeClr>
                  </a:gs>
                  <a:gs pos="100000">
                    <a:schemeClr val="bg1">
                      <a:lumMod val="65000"/>
                    </a:schemeClr>
                  </a:gs>
                </a:gsLst>
                <a:lin ang="5400000" scaled="1"/>
              </a:gradFill>
              <a:ln w="12700">
                <a:gradFill flip="none" rotWithShape="1">
                  <a:gsLst>
                    <a:gs pos="0">
                      <a:schemeClr val="bg1">
                        <a:lumMod val="65000"/>
                      </a:schemeClr>
                    </a:gs>
                    <a:gs pos="44000">
                      <a:schemeClr val="bg1">
                        <a:lumMod val="75000"/>
                      </a:schemeClr>
                    </a:gs>
                    <a:gs pos="78000">
                      <a:schemeClr val="bg1"/>
                    </a:gs>
                    <a:gs pos="61000">
                      <a:schemeClr val="bg1">
                        <a:lumMod val="100000"/>
                      </a:schemeClr>
                    </a:gs>
                    <a:gs pos="100000">
                      <a:schemeClr val="bg1">
                        <a:lumMod val="65000"/>
                      </a:schemeClr>
                    </a:gs>
                  </a:gsLst>
                  <a:lin ang="5400000" scaled="0"/>
                  <a:tileRect/>
                </a:gradFill>
              </a:ln>
              <a:effectLst>
                <a:outerShdw blurRad="25400" sx="102000" sy="102000" algn="ctr" rotWithShape="0">
                  <a:prstClr val="black">
                    <a:alpha val="40000"/>
                  </a:prstClr>
                </a:out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zh-CN" alt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alibri"/>
                  <a:ea typeface="宋体" panose="02010600030101010101" pitchFamily="2" charset="-122"/>
                  <a:cs typeface="+mn-cs"/>
                </a:endParaRPr>
              </a:p>
            </p:txBody>
          </p:sp>
          <p:sp>
            <p:nvSpPr>
              <p:cNvPr id="18" name="圆角矩形 17"/>
              <p:cNvSpPr/>
              <p:nvPr/>
            </p:nvSpPr>
            <p:spPr>
              <a:xfrm rot="16200000">
                <a:off x="636543" y="604992"/>
                <a:ext cx="18656" cy="351942"/>
              </a:xfrm>
              <a:prstGeom prst="roundRect">
                <a:avLst>
                  <a:gd name="adj" fmla="val 50000"/>
                </a:avLst>
              </a:prstGeom>
              <a:gradFill>
                <a:gsLst>
                  <a:gs pos="74000">
                    <a:schemeClr val="bg1"/>
                  </a:gs>
                  <a:gs pos="52000">
                    <a:schemeClr val="bg1">
                      <a:lumMod val="85000"/>
                    </a:schemeClr>
                  </a:gs>
                  <a:gs pos="23000">
                    <a:schemeClr val="bg1">
                      <a:lumMod val="65000"/>
                    </a:schemeClr>
                  </a:gs>
                  <a:gs pos="0">
                    <a:schemeClr val="bg1">
                      <a:lumMod val="50000"/>
                    </a:schemeClr>
                  </a:gs>
                  <a:gs pos="100000">
                    <a:schemeClr val="bg1">
                      <a:lumMod val="65000"/>
                    </a:schemeClr>
                  </a:gs>
                </a:gsLst>
                <a:lin ang="5400000" scaled="1"/>
              </a:gradFill>
              <a:ln w="12700">
                <a:gradFill flip="none" rotWithShape="1">
                  <a:gsLst>
                    <a:gs pos="0">
                      <a:schemeClr val="bg1">
                        <a:lumMod val="65000"/>
                      </a:schemeClr>
                    </a:gs>
                    <a:gs pos="43000">
                      <a:schemeClr val="bg1">
                        <a:lumMod val="75000"/>
                      </a:schemeClr>
                    </a:gs>
                    <a:gs pos="79000">
                      <a:schemeClr val="bg1"/>
                    </a:gs>
                    <a:gs pos="61000">
                      <a:schemeClr val="bg1">
                        <a:lumMod val="100000"/>
                      </a:schemeClr>
                    </a:gs>
                    <a:gs pos="100000">
                      <a:schemeClr val="bg1">
                        <a:lumMod val="65000"/>
                      </a:schemeClr>
                    </a:gs>
                  </a:gsLst>
                  <a:lin ang="5400000" scaled="0"/>
                  <a:tileRect/>
                </a:gradFill>
              </a:ln>
              <a:effectLst>
                <a:outerShdw blurRad="25400" sx="102000" sy="102000" algn="ctr" rotWithShape="0">
                  <a:prstClr val="black">
                    <a:alpha val="40000"/>
                  </a:prstClr>
                </a:out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zh-CN" alt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alibri"/>
                  <a:ea typeface="宋体" panose="02010600030101010101" pitchFamily="2" charset="-122"/>
                  <a:cs typeface="+mn-cs"/>
                </a:endParaRPr>
              </a:p>
            </p:txBody>
          </p:sp>
        </p:grpSp>
      </p:grpSp>
      <p:grpSp>
        <p:nvGrpSpPr>
          <p:cNvPr id="19" name="组合 18"/>
          <p:cNvGrpSpPr/>
          <p:nvPr userDrawn="1"/>
        </p:nvGrpSpPr>
        <p:grpSpPr>
          <a:xfrm>
            <a:off x="11352323" y="175669"/>
            <a:ext cx="838091" cy="743984"/>
            <a:chOff x="39833" y="101457"/>
            <a:chExt cx="838200" cy="743812"/>
          </a:xfrm>
        </p:grpSpPr>
        <p:grpSp>
          <p:nvGrpSpPr>
            <p:cNvPr id="20" name="组合 19"/>
            <p:cNvGrpSpPr/>
            <p:nvPr userDrawn="1"/>
          </p:nvGrpSpPr>
          <p:grpSpPr>
            <a:xfrm>
              <a:off x="130195" y="101457"/>
              <a:ext cx="647560" cy="567974"/>
              <a:chOff x="257420" y="226345"/>
              <a:chExt cx="540747" cy="474289"/>
            </a:xfrm>
          </p:grpSpPr>
          <p:pic>
            <p:nvPicPr>
              <p:cNvPr id="22" name="图片 21"/>
              <p:cNvPicPr>
                <a:picLocks noChangeAspect="1"/>
              </p:cNvPicPr>
              <p:nvPr userDrawn="1"/>
            </p:nvPicPr>
            <p:blipFill>
              <a:blip r:embed="rId2" cstate="print">
                <a:extLst>
                  <a:ext uri="{28A0092B-C50C-407E-A947-70E740481C1C}">
                    <a14:useLocalDpi xmlns:a14="http://schemas.microsoft.com/office/drawing/2010/main" xmlns="" val="0"/>
                  </a:ext>
                </a:extLst>
              </a:blip>
              <a:stretch>
                <a:fillRect/>
              </a:stretch>
            </p:blipFill>
            <p:spPr>
              <a:xfrm>
                <a:off x="257420" y="226345"/>
                <a:ext cx="472830" cy="472830"/>
              </a:xfrm>
              <a:prstGeom prst="rect">
                <a:avLst/>
              </a:prstGeom>
            </p:spPr>
          </p:pic>
          <p:pic>
            <p:nvPicPr>
              <p:cNvPr id="23" name="图片 22"/>
              <p:cNvPicPr>
                <a:picLocks noChangeAspect="1"/>
              </p:cNvPicPr>
              <p:nvPr userDrawn="1"/>
            </p:nvPicPr>
            <p:blipFill rotWithShape="1">
              <a:blip r:embed="rId3" cstate="print">
                <a:grayscl/>
                <a:extLst>
                  <a:ext uri="{BEBA8EAE-BF5A-486C-A8C5-ECC9F3942E4B}">
                    <a14:imgProps xmlns:a14="http://schemas.microsoft.com/office/drawing/2010/main" xmlns="">
                      <a14:imgLayer r:embed="rId4">
                        <a14:imgEffect>
                          <a14:colorTemperature colorTemp="2000"/>
                        </a14:imgEffect>
                      </a14:imgLayer>
                    </a14:imgProps>
                  </a:ext>
                </a:extLst>
              </a:blip>
              <a:srcRect b="72279"/>
              <a:stretch/>
            </p:blipFill>
            <p:spPr>
              <a:xfrm flipH="1">
                <a:off x="265701" y="654915"/>
                <a:ext cx="532466" cy="45719"/>
              </a:xfrm>
              <a:prstGeom prst="rect">
                <a:avLst/>
              </a:prstGeom>
            </p:spPr>
          </p:pic>
        </p:grpSp>
        <p:sp>
          <p:nvSpPr>
            <p:cNvPr id="21" name="文本框 20"/>
            <p:cNvSpPr txBox="1"/>
            <p:nvPr userDrawn="1"/>
          </p:nvSpPr>
          <p:spPr>
            <a:xfrm>
              <a:off x="39833" y="629875"/>
              <a:ext cx="838200" cy="21539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altLang="zh-CN" sz="8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>
                      <a:lumMod val="65000"/>
                      <a:lumOff val="35000"/>
                    </a:prstClr>
                  </a:solidFill>
                  <a:effectLst/>
                  <a:uLnTx/>
                  <a:uFillTx/>
                  <a:latin typeface="迷你简汉真广标" panose="02010609000101010101" pitchFamily="49" charset="-122"/>
                  <a:ea typeface="迷你简汉真广标" panose="02010609000101010101" pitchFamily="49" charset="-122"/>
                  <a:cs typeface="+mn-cs"/>
                </a:rPr>
                <a:t>By </a:t>
              </a:r>
              <a:r>
                <a:rPr kumimoji="0" lang="zh-CN" altLang="en-US" sz="8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>
                      <a:lumMod val="65000"/>
                      <a:lumOff val="35000"/>
                    </a:prstClr>
                  </a:solidFill>
                  <a:effectLst/>
                  <a:uLnTx/>
                  <a:uFillTx/>
                  <a:latin typeface="迷你简汉真广标" panose="02010609000101010101" pitchFamily="49" charset="-122"/>
                  <a:ea typeface="迷你简汉真广标" panose="02010609000101010101" pitchFamily="49" charset="-122"/>
                  <a:cs typeface="+mn-cs"/>
                </a:rPr>
                <a:t>杜小二</a:t>
              </a:r>
            </a:p>
          </p:txBody>
        </p:sp>
      </p:grpSp>
      <p:sp>
        <p:nvSpPr>
          <p:cNvPr id="24" name="标题占位符 1"/>
          <p:cNvSpPr>
            <a:spLocks noGrp="1"/>
          </p:cNvSpPr>
          <p:nvPr>
            <p:ph type="title"/>
          </p:nvPr>
        </p:nvSpPr>
        <p:spPr>
          <a:xfrm>
            <a:off x="416259" y="206382"/>
            <a:ext cx="3050391" cy="547102"/>
          </a:xfrm>
          <a:prstGeom prst="rect">
            <a:avLst/>
          </a:prstGeom>
        </p:spPr>
        <p:txBody>
          <a:bodyPr vert="horz" lIns="91436" tIns="45718" rIns="91436" bIns="45718" rtlCol="0" anchor="ctr">
            <a:normAutofit/>
          </a:bodyPr>
          <a:lstStyle>
            <a:lvl1pPr>
              <a:defRPr sz="1800">
                <a:solidFill>
                  <a:schemeClr val="bg1"/>
                </a:solidFill>
                <a:latin typeface="迷你简汉真广标" panose="02010609000101010101" pitchFamily="49" charset="-122"/>
                <a:ea typeface="迷你简汉真广标" panose="02010609000101010101" pitchFamily="49" charset="-122"/>
              </a:defRPr>
            </a:lvl1pPr>
          </a:lstStyle>
          <a:p>
            <a:r>
              <a:rPr lang="zh-CN" altLang="en-US" dirty="0"/>
              <a:t>单击此处编辑母版标题样式</a:t>
            </a:r>
          </a:p>
        </p:txBody>
      </p:sp>
    </p:spTree>
    <p:extLst>
      <p:ext uri="{BB962C8B-B14F-4D97-AF65-F5344CB8AC3E}">
        <p14:creationId xmlns:p14="http://schemas.microsoft.com/office/powerpoint/2010/main" xmlns="" val="1174124145"/>
      </p:ext>
    </p:extLst>
  </p:cSld>
  <p:clrMapOvr>
    <a:masterClrMapping/>
  </p:clrMapOvr>
  <p:hf hdr="0" dt="0"/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自定义版式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tangle 13"/>
          <p:cNvSpPr/>
          <p:nvPr userDrawn="1"/>
        </p:nvSpPr>
        <p:spPr>
          <a:xfrm>
            <a:off x="-8905" y="0"/>
            <a:ext cx="12202286" cy="6859588"/>
          </a:xfrm>
          <a:prstGeom prst="rect">
            <a:avLst/>
          </a:prstGeom>
          <a:gradFill flip="none" rotWithShape="1">
            <a:gsLst>
              <a:gs pos="0">
                <a:srgbClr val="77458B"/>
              </a:gs>
              <a:gs pos="100000">
                <a:srgbClr val="4F2D5D"/>
              </a:gs>
            </a:gsLst>
            <a:lin ang="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36" tIns="45718" rIns="91436" bIns="45718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JM" sz="1800" b="0" i="0" u="none" strike="noStrike" kern="1200" cap="none" spc="0" normalizeH="0" baseline="0" noProof="0" dirty="0">
              <a:ln>
                <a:noFill/>
              </a:ln>
              <a:solidFill>
                <a:srgbClr val="F34F57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A6620504-D840-6A40-90BC-6F3747762FA2}" type="datetime1">
              <a:rPr lang="en-JM" smtClean="0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12/08/2020</a:t>
            </a:fld>
            <a:endParaRPr lang="en-JM" dirty="0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2118474266"/>
      </p:ext>
    </p:extLst>
  </p:cSld>
  <p:clrMapOvr>
    <a:masterClrMapping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hexa.png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1" y="0"/>
            <a:ext cx="12190413" cy="6859588"/>
          </a:xfrm>
          <a:prstGeom prst="rect">
            <a:avLst/>
          </a:prstGeom>
        </p:spPr>
      </p:pic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480435F3-CE51-FE47-901D-12AFFB0ECEA9}" type="datetime1">
              <a:rPr lang="en-JM" smtClean="0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12/08/2020</a:t>
            </a:fld>
            <a:endParaRPr lang="en-JM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JM">
                <a:solidFill>
                  <a:prstClr val="white">
                    <a:lumMod val="65000"/>
                  </a:prstClr>
                </a:solidFill>
              </a:rPr>
              <a:t>WWW.DESIGNERSPARADISE.COM</a:t>
            </a:r>
            <a:endParaRPr lang="en-JM" dirty="0">
              <a:solidFill>
                <a:prstClr val="white">
                  <a:lumMod val="6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2946944412"/>
      </p:ext>
    </p:extLst>
  </p:cSld>
  <p:clrMapOvr>
    <a:masterClrMapping/>
  </p:clrMapOvr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480435F3-CE51-FE47-901D-12AFFB0ECEA9}" type="datetime1">
              <a:rPr lang="en-JM" smtClean="0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12/08/2020</a:t>
            </a:fld>
            <a:endParaRPr lang="en-JM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latin typeface="LiHei Pro" panose="020B0500000000000000" pitchFamily="34" charset="-122"/>
                <a:ea typeface="LiHei Pro" panose="020B0500000000000000" pitchFamily="34" charset="-122"/>
              </a:defRPr>
            </a:lvl1pPr>
          </a:lstStyle>
          <a:p>
            <a:pPr>
              <a:defRPr/>
            </a:pPr>
            <a:r>
              <a:rPr lang="en-JM">
                <a:solidFill>
                  <a:prstClr val="white">
                    <a:lumMod val="65000"/>
                  </a:prstClr>
                </a:solidFill>
              </a:rPr>
              <a:t>xiaoer.yanj.cn</a:t>
            </a:r>
            <a:endParaRPr lang="en-JM" dirty="0">
              <a:solidFill>
                <a:prstClr val="white">
                  <a:lumMod val="6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 sz="1400">
                <a:solidFill>
                  <a:schemeClr val="tx1">
                    <a:lumMod val="50000"/>
                    <a:lumOff val="50000"/>
                  </a:schemeClr>
                </a:solidFill>
                <a:latin typeface="Impact" panose="020B0806030902050204" pitchFamily="34" charset="0"/>
              </a:defRPr>
            </a:lvl1pPr>
          </a:lstStyle>
          <a:p>
            <a:pPr>
              <a:defRPr/>
            </a:pPr>
            <a:fld id="{857B18ED-D931-45F4-8873-1BEDAB4DC03E}" type="slidenum">
              <a:rPr lang="en-JM" smtClean="0">
                <a:solidFill>
                  <a:prstClr val="black">
                    <a:lumMod val="50000"/>
                    <a:lumOff val="50000"/>
                  </a:prstClr>
                </a:solidFill>
              </a:rPr>
              <a:pPr>
                <a:defRPr/>
              </a:pPr>
              <a:t>‹#›</a:t>
            </a:fld>
            <a:endParaRPr lang="en-JM" dirty="0">
              <a:solidFill>
                <a:prstClr val="black">
                  <a:lumMod val="50000"/>
                  <a:lumOff val="50000"/>
                </a:prstClr>
              </a:solidFill>
            </a:endParaRPr>
          </a:p>
        </p:txBody>
      </p:sp>
      <p:cxnSp>
        <p:nvCxnSpPr>
          <p:cNvPr id="7" name="直接连接符 6"/>
          <p:cNvCxnSpPr/>
          <p:nvPr userDrawn="1"/>
        </p:nvCxnSpPr>
        <p:spPr>
          <a:xfrm flipV="1">
            <a:off x="3024904" y="479935"/>
            <a:ext cx="8365514" cy="1"/>
          </a:xfrm>
          <a:prstGeom prst="line">
            <a:avLst/>
          </a:prstGeom>
          <a:ln w="19050">
            <a:solidFill>
              <a:schemeClr val="bg1">
                <a:lumMod val="50000"/>
              </a:schemeClr>
            </a:solidFill>
            <a:prstDash val="sys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8" name="组合 7"/>
          <p:cNvGrpSpPr/>
          <p:nvPr userDrawn="1"/>
        </p:nvGrpSpPr>
        <p:grpSpPr>
          <a:xfrm>
            <a:off x="1" y="195152"/>
            <a:ext cx="3125772" cy="569565"/>
            <a:chOff x="0" y="194743"/>
            <a:chExt cx="3126179" cy="569433"/>
          </a:xfrm>
        </p:grpSpPr>
        <p:sp>
          <p:nvSpPr>
            <p:cNvPr id="9" name="圆角矩形 8"/>
            <p:cNvSpPr/>
            <p:nvPr/>
          </p:nvSpPr>
          <p:spPr>
            <a:xfrm>
              <a:off x="173209" y="194743"/>
              <a:ext cx="2952970" cy="569433"/>
            </a:xfrm>
            <a:prstGeom prst="roundRect">
              <a:avLst>
                <a:gd name="adj" fmla="val 9976"/>
              </a:avLst>
            </a:prstGeom>
            <a:solidFill>
              <a:srgbClr val="01ACBE"/>
            </a:solidFill>
            <a:ln w="19050">
              <a:gradFill flip="none" rotWithShape="1">
                <a:gsLst>
                  <a:gs pos="88000">
                    <a:schemeClr val="bg1"/>
                  </a:gs>
                  <a:gs pos="0">
                    <a:schemeClr val="bg1">
                      <a:lumMod val="75000"/>
                    </a:schemeClr>
                  </a:gs>
                  <a:gs pos="71000">
                    <a:schemeClr val="bg1">
                      <a:lumMod val="85000"/>
                    </a:schemeClr>
                  </a:gs>
                  <a:gs pos="55000">
                    <a:schemeClr val="bg1"/>
                  </a:gs>
                  <a:gs pos="37000">
                    <a:schemeClr val="bg1">
                      <a:lumMod val="85000"/>
                    </a:schemeClr>
                  </a:gs>
                  <a:gs pos="22000">
                    <a:schemeClr val="bg1"/>
                  </a:gs>
                  <a:gs pos="100000">
                    <a:schemeClr val="bg1">
                      <a:lumMod val="75000"/>
                    </a:schemeClr>
                  </a:gs>
                </a:gsLst>
                <a:lin ang="1200000" scaled="0"/>
                <a:tileRect/>
              </a:gradFill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/>
                <a:ea typeface="宋体" panose="02010600030101010101" pitchFamily="2" charset="-122"/>
                <a:cs typeface="+mn-cs"/>
              </a:endParaRPr>
            </a:p>
          </p:txBody>
        </p:sp>
        <p:grpSp>
          <p:nvGrpSpPr>
            <p:cNvPr id="10" name="组合 9"/>
            <p:cNvGrpSpPr/>
            <p:nvPr/>
          </p:nvGrpSpPr>
          <p:grpSpPr>
            <a:xfrm>
              <a:off x="0" y="290669"/>
              <a:ext cx="424561" cy="355906"/>
              <a:chOff x="469900" y="728859"/>
              <a:chExt cx="424561" cy="355906"/>
            </a:xfrm>
          </p:grpSpPr>
          <p:sp>
            <p:nvSpPr>
              <p:cNvPr id="11" name="椭圆 10"/>
              <p:cNvSpPr/>
              <p:nvPr/>
            </p:nvSpPr>
            <p:spPr>
              <a:xfrm rot="16200000">
                <a:off x="738264" y="928568"/>
                <a:ext cx="156198" cy="156196"/>
              </a:xfrm>
              <a:prstGeom prst="ellipse">
                <a:avLst/>
              </a:prstGeom>
              <a:gradFill>
                <a:gsLst>
                  <a:gs pos="75000">
                    <a:schemeClr val="bg1">
                      <a:lumMod val="95000"/>
                    </a:schemeClr>
                  </a:gs>
                  <a:gs pos="55000">
                    <a:schemeClr val="bg1">
                      <a:lumMod val="65000"/>
                    </a:schemeClr>
                  </a:gs>
                  <a:gs pos="35000">
                    <a:schemeClr val="bg1">
                      <a:lumMod val="95000"/>
                    </a:schemeClr>
                  </a:gs>
                  <a:gs pos="17000">
                    <a:schemeClr val="bg1">
                      <a:lumMod val="65000"/>
                    </a:schemeClr>
                  </a:gs>
                  <a:gs pos="0">
                    <a:schemeClr val="bg1"/>
                  </a:gs>
                  <a:gs pos="100000">
                    <a:schemeClr val="bg1">
                      <a:lumMod val="65000"/>
                    </a:schemeClr>
                  </a:gs>
                </a:gsLst>
                <a:lin ang="2700000" scaled="1"/>
              </a:gradFill>
              <a:ln>
                <a:noFill/>
              </a:ln>
              <a:effectLst>
                <a:outerShdw blurRad="12700" dist="12700" dir="2700000" algn="tl" rotWithShape="0">
                  <a:prstClr val="black">
                    <a:alpha val="40000"/>
                  </a:prstClr>
                </a:out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zh-CN" alt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alibri"/>
                  <a:ea typeface="宋体" panose="02010600030101010101" pitchFamily="2" charset="-122"/>
                  <a:cs typeface="+mn-cs"/>
                </a:endParaRPr>
              </a:p>
            </p:txBody>
          </p:sp>
          <p:sp>
            <p:nvSpPr>
              <p:cNvPr id="12" name="椭圆 11"/>
              <p:cNvSpPr/>
              <p:nvPr/>
            </p:nvSpPr>
            <p:spPr>
              <a:xfrm rot="16200000">
                <a:off x="752463" y="942770"/>
                <a:ext cx="127798" cy="127797"/>
              </a:xfrm>
              <a:prstGeom prst="ellipse">
                <a:avLst/>
              </a:prstGeom>
              <a:solidFill>
                <a:schemeClr val="tx1">
                  <a:lumMod val="65000"/>
                  <a:lumOff val="35000"/>
                </a:schemeClr>
              </a:solidFill>
              <a:ln>
                <a:noFill/>
              </a:ln>
              <a:effectLst>
                <a:innerShdw blurRad="12700" dist="12700" dir="13500000">
                  <a:prstClr val="black">
                    <a:alpha val="50000"/>
                  </a:prstClr>
                </a:inn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zh-CN" alt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alibri"/>
                  <a:ea typeface="宋体" panose="02010600030101010101" pitchFamily="2" charset="-122"/>
                  <a:cs typeface="+mn-cs"/>
                </a:endParaRPr>
              </a:p>
            </p:txBody>
          </p:sp>
          <p:sp>
            <p:nvSpPr>
              <p:cNvPr id="13" name="椭圆 12"/>
              <p:cNvSpPr/>
              <p:nvPr/>
            </p:nvSpPr>
            <p:spPr>
              <a:xfrm rot="16200000">
                <a:off x="738264" y="728860"/>
                <a:ext cx="156198" cy="156196"/>
              </a:xfrm>
              <a:prstGeom prst="ellipse">
                <a:avLst/>
              </a:prstGeom>
              <a:gradFill>
                <a:gsLst>
                  <a:gs pos="75000">
                    <a:schemeClr val="bg1">
                      <a:lumMod val="95000"/>
                    </a:schemeClr>
                  </a:gs>
                  <a:gs pos="55000">
                    <a:schemeClr val="bg1">
                      <a:lumMod val="65000"/>
                    </a:schemeClr>
                  </a:gs>
                  <a:gs pos="35000">
                    <a:schemeClr val="bg1">
                      <a:lumMod val="95000"/>
                    </a:schemeClr>
                  </a:gs>
                  <a:gs pos="17000">
                    <a:schemeClr val="bg1">
                      <a:lumMod val="65000"/>
                    </a:schemeClr>
                  </a:gs>
                  <a:gs pos="0">
                    <a:schemeClr val="bg1"/>
                  </a:gs>
                  <a:gs pos="100000">
                    <a:schemeClr val="bg1">
                      <a:lumMod val="65000"/>
                    </a:schemeClr>
                  </a:gs>
                </a:gsLst>
                <a:lin ang="2700000" scaled="1"/>
              </a:gradFill>
              <a:ln>
                <a:noFill/>
              </a:ln>
              <a:effectLst>
                <a:outerShdw blurRad="12700" dist="12700" dir="2700000" algn="tl" rotWithShape="0">
                  <a:prstClr val="black">
                    <a:alpha val="40000"/>
                  </a:prstClr>
                </a:out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zh-CN" alt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alibri"/>
                  <a:ea typeface="宋体" panose="02010600030101010101" pitchFamily="2" charset="-122"/>
                  <a:cs typeface="+mn-cs"/>
                </a:endParaRPr>
              </a:p>
            </p:txBody>
          </p:sp>
          <p:sp>
            <p:nvSpPr>
              <p:cNvPr id="14" name="椭圆 13"/>
              <p:cNvSpPr/>
              <p:nvPr/>
            </p:nvSpPr>
            <p:spPr>
              <a:xfrm rot="16200000">
                <a:off x="752463" y="743063"/>
                <a:ext cx="127798" cy="127797"/>
              </a:xfrm>
              <a:prstGeom prst="ellipse">
                <a:avLst/>
              </a:prstGeom>
              <a:solidFill>
                <a:schemeClr val="tx1">
                  <a:lumMod val="65000"/>
                  <a:lumOff val="35000"/>
                </a:schemeClr>
              </a:solidFill>
              <a:ln>
                <a:noFill/>
              </a:ln>
              <a:effectLst>
                <a:innerShdw blurRad="12700" dist="12700" dir="13500000">
                  <a:prstClr val="black">
                    <a:alpha val="50000"/>
                  </a:prstClr>
                </a:inn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zh-CN" alt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alibri"/>
                  <a:ea typeface="宋体" panose="02010600030101010101" pitchFamily="2" charset="-122"/>
                  <a:cs typeface="+mn-cs"/>
                </a:endParaRPr>
              </a:p>
            </p:txBody>
          </p:sp>
          <p:sp>
            <p:nvSpPr>
              <p:cNvPr id="15" name="圆角矩形 14"/>
              <p:cNvSpPr/>
              <p:nvPr/>
            </p:nvSpPr>
            <p:spPr>
              <a:xfrm rot="16200000">
                <a:off x="636543" y="859458"/>
                <a:ext cx="18656" cy="351942"/>
              </a:xfrm>
              <a:prstGeom prst="roundRect">
                <a:avLst>
                  <a:gd name="adj" fmla="val 50000"/>
                </a:avLst>
              </a:prstGeom>
              <a:gradFill>
                <a:gsLst>
                  <a:gs pos="74000">
                    <a:schemeClr val="bg1"/>
                  </a:gs>
                  <a:gs pos="52000">
                    <a:schemeClr val="bg1">
                      <a:lumMod val="85000"/>
                    </a:schemeClr>
                  </a:gs>
                  <a:gs pos="23000">
                    <a:schemeClr val="bg1">
                      <a:lumMod val="65000"/>
                    </a:schemeClr>
                  </a:gs>
                  <a:gs pos="0">
                    <a:schemeClr val="bg1">
                      <a:lumMod val="50000"/>
                    </a:schemeClr>
                  </a:gs>
                  <a:gs pos="100000">
                    <a:schemeClr val="bg1">
                      <a:lumMod val="65000"/>
                    </a:schemeClr>
                  </a:gs>
                </a:gsLst>
                <a:lin ang="5400000" scaled="1"/>
              </a:gradFill>
              <a:ln w="12700">
                <a:gradFill flip="none" rotWithShape="1">
                  <a:gsLst>
                    <a:gs pos="0">
                      <a:schemeClr val="bg1">
                        <a:lumMod val="65000"/>
                      </a:schemeClr>
                    </a:gs>
                    <a:gs pos="44000">
                      <a:schemeClr val="bg1">
                        <a:lumMod val="75000"/>
                      </a:schemeClr>
                    </a:gs>
                    <a:gs pos="78000">
                      <a:schemeClr val="bg1"/>
                    </a:gs>
                    <a:gs pos="61000">
                      <a:schemeClr val="bg1">
                        <a:lumMod val="100000"/>
                      </a:schemeClr>
                    </a:gs>
                    <a:gs pos="100000">
                      <a:schemeClr val="bg1">
                        <a:lumMod val="65000"/>
                      </a:schemeClr>
                    </a:gs>
                  </a:gsLst>
                  <a:lin ang="5400000" scaled="0"/>
                  <a:tileRect/>
                </a:gradFill>
              </a:ln>
              <a:effectLst>
                <a:outerShdw blurRad="25400" sx="102000" sy="102000" algn="ctr" rotWithShape="0">
                  <a:prstClr val="black">
                    <a:alpha val="40000"/>
                  </a:prstClr>
                </a:out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zh-CN" alt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alibri"/>
                  <a:ea typeface="宋体" panose="02010600030101010101" pitchFamily="2" charset="-122"/>
                  <a:cs typeface="+mn-cs"/>
                </a:endParaRPr>
              </a:p>
            </p:txBody>
          </p:sp>
          <p:sp>
            <p:nvSpPr>
              <p:cNvPr id="16" name="圆角矩形 15"/>
              <p:cNvSpPr/>
              <p:nvPr/>
            </p:nvSpPr>
            <p:spPr>
              <a:xfrm rot="16200000">
                <a:off x="636543" y="809416"/>
                <a:ext cx="18656" cy="351942"/>
              </a:xfrm>
              <a:prstGeom prst="roundRect">
                <a:avLst>
                  <a:gd name="adj" fmla="val 50000"/>
                </a:avLst>
              </a:prstGeom>
              <a:gradFill>
                <a:gsLst>
                  <a:gs pos="74000">
                    <a:schemeClr val="bg1"/>
                  </a:gs>
                  <a:gs pos="52000">
                    <a:schemeClr val="bg1">
                      <a:lumMod val="85000"/>
                    </a:schemeClr>
                  </a:gs>
                  <a:gs pos="23000">
                    <a:schemeClr val="bg1">
                      <a:lumMod val="65000"/>
                    </a:schemeClr>
                  </a:gs>
                  <a:gs pos="0">
                    <a:schemeClr val="bg1">
                      <a:lumMod val="50000"/>
                    </a:schemeClr>
                  </a:gs>
                  <a:gs pos="100000">
                    <a:schemeClr val="bg1">
                      <a:lumMod val="65000"/>
                    </a:schemeClr>
                  </a:gs>
                </a:gsLst>
                <a:lin ang="5400000" scaled="1"/>
              </a:gradFill>
              <a:ln w="12700">
                <a:gradFill flip="none" rotWithShape="1">
                  <a:gsLst>
                    <a:gs pos="0">
                      <a:schemeClr val="bg1">
                        <a:lumMod val="65000"/>
                      </a:schemeClr>
                    </a:gs>
                    <a:gs pos="43000">
                      <a:schemeClr val="bg1">
                        <a:lumMod val="75000"/>
                      </a:schemeClr>
                    </a:gs>
                    <a:gs pos="79000">
                      <a:schemeClr val="bg1"/>
                    </a:gs>
                    <a:gs pos="61000">
                      <a:schemeClr val="bg1">
                        <a:lumMod val="100000"/>
                      </a:schemeClr>
                    </a:gs>
                    <a:gs pos="100000">
                      <a:schemeClr val="bg1">
                        <a:lumMod val="65000"/>
                      </a:schemeClr>
                    </a:gs>
                  </a:gsLst>
                  <a:lin ang="5400000" scaled="0"/>
                  <a:tileRect/>
                </a:gradFill>
              </a:ln>
              <a:effectLst>
                <a:outerShdw blurRad="25400" sx="102000" sy="102000" algn="ctr" rotWithShape="0">
                  <a:prstClr val="black">
                    <a:alpha val="40000"/>
                  </a:prstClr>
                </a:out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zh-CN" alt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alibri"/>
                  <a:ea typeface="宋体" panose="02010600030101010101" pitchFamily="2" charset="-122"/>
                  <a:cs typeface="+mn-cs"/>
                </a:endParaRPr>
              </a:p>
            </p:txBody>
          </p:sp>
          <p:sp>
            <p:nvSpPr>
              <p:cNvPr id="17" name="圆角矩形 16"/>
              <p:cNvSpPr/>
              <p:nvPr/>
            </p:nvSpPr>
            <p:spPr>
              <a:xfrm rot="16200000">
                <a:off x="636543" y="655035"/>
                <a:ext cx="18656" cy="351942"/>
              </a:xfrm>
              <a:prstGeom prst="roundRect">
                <a:avLst>
                  <a:gd name="adj" fmla="val 50000"/>
                </a:avLst>
              </a:prstGeom>
              <a:gradFill>
                <a:gsLst>
                  <a:gs pos="74000">
                    <a:schemeClr val="bg1"/>
                  </a:gs>
                  <a:gs pos="52000">
                    <a:schemeClr val="bg1">
                      <a:lumMod val="85000"/>
                    </a:schemeClr>
                  </a:gs>
                  <a:gs pos="23000">
                    <a:schemeClr val="bg1">
                      <a:lumMod val="65000"/>
                    </a:schemeClr>
                  </a:gs>
                  <a:gs pos="0">
                    <a:schemeClr val="bg1">
                      <a:lumMod val="50000"/>
                    </a:schemeClr>
                  </a:gs>
                  <a:gs pos="100000">
                    <a:schemeClr val="bg1">
                      <a:lumMod val="65000"/>
                    </a:schemeClr>
                  </a:gs>
                </a:gsLst>
                <a:lin ang="5400000" scaled="1"/>
              </a:gradFill>
              <a:ln w="12700">
                <a:gradFill flip="none" rotWithShape="1">
                  <a:gsLst>
                    <a:gs pos="0">
                      <a:schemeClr val="bg1">
                        <a:lumMod val="65000"/>
                      </a:schemeClr>
                    </a:gs>
                    <a:gs pos="44000">
                      <a:schemeClr val="bg1">
                        <a:lumMod val="75000"/>
                      </a:schemeClr>
                    </a:gs>
                    <a:gs pos="78000">
                      <a:schemeClr val="bg1"/>
                    </a:gs>
                    <a:gs pos="61000">
                      <a:schemeClr val="bg1">
                        <a:lumMod val="100000"/>
                      </a:schemeClr>
                    </a:gs>
                    <a:gs pos="100000">
                      <a:schemeClr val="bg1">
                        <a:lumMod val="65000"/>
                      </a:schemeClr>
                    </a:gs>
                  </a:gsLst>
                  <a:lin ang="5400000" scaled="0"/>
                  <a:tileRect/>
                </a:gradFill>
              </a:ln>
              <a:effectLst>
                <a:outerShdw blurRad="25400" sx="102000" sy="102000" algn="ctr" rotWithShape="0">
                  <a:prstClr val="black">
                    <a:alpha val="40000"/>
                  </a:prstClr>
                </a:out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zh-CN" alt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alibri"/>
                  <a:ea typeface="宋体" panose="02010600030101010101" pitchFamily="2" charset="-122"/>
                  <a:cs typeface="+mn-cs"/>
                </a:endParaRPr>
              </a:p>
            </p:txBody>
          </p:sp>
          <p:sp>
            <p:nvSpPr>
              <p:cNvPr id="18" name="圆角矩形 17"/>
              <p:cNvSpPr/>
              <p:nvPr/>
            </p:nvSpPr>
            <p:spPr>
              <a:xfrm rot="16200000">
                <a:off x="636543" y="604992"/>
                <a:ext cx="18656" cy="351942"/>
              </a:xfrm>
              <a:prstGeom prst="roundRect">
                <a:avLst>
                  <a:gd name="adj" fmla="val 50000"/>
                </a:avLst>
              </a:prstGeom>
              <a:gradFill>
                <a:gsLst>
                  <a:gs pos="74000">
                    <a:schemeClr val="bg1"/>
                  </a:gs>
                  <a:gs pos="52000">
                    <a:schemeClr val="bg1">
                      <a:lumMod val="85000"/>
                    </a:schemeClr>
                  </a:gs>
                  <a:gs pos="23000">
                    <a:schemeClr val="bg1">
                      <a:lumMod val="65000"/>
                    </a:schemeClr>
                  </a:gs>
                  <a:gs pos="0">
                    <a:schemeClr val="bg1">
                      <a:lumMod val="50000"/>
                    </a:schemeClr>
                  </a:gs>
                  <a:gs pos="100000">
                    <a:schemeClr val="bg1">
                      <a:lumMod val="65000"/>
                    </a:schemeClr>
                  </a:gs>
                </a:gsLst>
                <a:lin ang="5400000" scaled="1"/>
              </a:gradFill>
              <a:ln w="12700">
                <a:gradFill flip="none" rotWithShape="1">
                  <a:gsLst>
                    <a:gs pos="0">
                      <a:schemeClr val="bg1">
                        <a:lumMod val="65000"/>
                      </a:schemeClr>
                    </a:gs>
                    <a:gs pos="43000">
                      <a:schemeClr val="bg1">
                        <a:lumMod val="75000"/>
                      </a:schemeClr>
                    </a:gs>
                    <a:gs pos="79000">
                      <a:schemeClr val="bg1"/>
                    </a:gs>
                    <a:gs pos="61000">
                      <a:schemeClr val="bg1">
                        <a:lumMod val="100000"/>
                      </a:schemeClr>
                    </a:gs>
                    <a:gs pos="100000">
                      <a:schemeClr val="bg1">
                        <a:lumMod val="65000"/>
                      </a:schemeClr>
                    </a:gs>
                  </a:gsLst>
                  <a:lin ang="5400000" scaled="0"/>
                  <a:tileRect/>
                </a:gradFill>
              </a:ln>
              <a:effectLst>
                <a:outerShdw blurRad="25400" sx="102000" sy="102000" algn="ctr" rotWithShape="0">
                  <a:prstClr val="black">
                    <a:alpha val="40000"/>
                  </a:prstClr>
                </a:out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zh-CN" alt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alibri"/>
                  <a:ea typeface="宋体" panose="02010600030101010101" pitchFamily="2" charset="-122"/>
                  <a:cs typeface="+mn-cs"/>
                </a:endParaRPr>
              </a:p>
            </p:txBody>
          </p:sp>
        </p:grpSp>
      </p:grpSp>
      <p:grpSp>
        <p:nvGrpSpPr>
          <p:cNvPr id="19" name="组合 18"/>
          <p:cNvGrpSpPr/>
          <p:nvPr userDrawn="1"/>
        </p:nvGrpSpPr>
        <p:grpSpPr>
          <a:xfrm>
            <a:off x="11352323" y="175669"/>
            <a:ext cx="838091" cy="743984"/>
            <a:chOff x="39833" y="101457"/>
            <a:chExt cx="838200" cy="743812"/>
          </a:xfrm>
        </p:grpSpPr>
        <p:grpSp>
          <p:nvGrpSpPr>
            <p:cNvPr id="20" name="组合 19"/>
            <p:cNvGrpSpPr/>
            <p:nvPr userDrawn="1"/>
          </p:nvGrpSpPr>
          <p:grpSpPr>
            <a:xfrm>
              <a:off x="130195" y="101457"/>
              <a:ext cx="647560" cy="567974"/>
              <a:chOff x="257420" y="226345"/>
              <a:chExt cx="540747" cy="474289"/>
            </a:xfrm>
          </p:grpSpPr>
          <p:pic>
            <p:nvPicPr>
              <p:cNvPr id="22" name="图片 21"/>
              <p:cNvPicPr>
                <a:picLocks noChangeAspect="1"/>
              </p:cNvPicPr>
              <p:nvPr userDrawn="1"/>
            </p:nvPicPr>
            <p:blipFill>
              <a:blip r:embed="rId2" cstate="print">
                <a:extLst>
                  <a:ext uri="{28A0092B-C50C-407E-A947-70E740481C1C}">
                    <a14:useLocalDpi xmlns:a14="http://schemas.microsoft.com/office/drawing/2010/main" xmlns="" val="0"/>
                  </a:ext>
                </a:extLst>
              </a:blip>
              <a:stretch>
                <a:fillRect/>
              </a:stretch>
            </p:blipFill>
            <p:spPr>
              <a:xfrm>
                <a:off x="257420" y="226345"/>
                <a:ext cx="472830" cy="472830"/>
              </a:xfrm>
              <a:prstGeom prst="rect">
                <a:avLst/>
              </a:prstGeom>
            </p:spPr>
          </p:pic>
          <p:pic>
            <p:nvPicPr>
              <p:cNvPr id="23" name="图片 22"/>
              <p:cNvPicPr>
                <a:picLocks noChangeAspect="1"/>
              </p:cNvPicPr>
              <p:nvPr userDrawn="1"/>
            </p:nvPicPr>
            <p:blipFill rotWithShape="1">
              <a:blip r:embed="rId3" cstate="print">
                <a:grayscl/>
                <a:extLst>
                  <a:ext uri="{BEBA8EAE-BF5A-486C-A8C5-ECC9F3942E4B}">
                    <a14:imgProps xmlns:a14="http://schemas.microsoft.com/office/drawing/2010/main" xmlns="">
                      <a14:imgLayer r:embed="rId4">
                        <a14:imgEffect>
                          <a14:colorTemperature colorTemp="2000"/>
                        </a14:imgEffect>
                      </a14:imgLayer>
                    </a14:imgProps>
                  </a:ext>
                </a:extLst>
              </a:blip>
              <a:srcRect b="72279"/>
              <a:stretch/>
            </p:blipFill>
            <p:spPr>
              <a:xfrm flipH="1">
                <a:off x="265701" y="654915"/>
                <a:ext cx="532466" cy="45719"/>
              </a:xfrm>
              <a:prstGeom prst="rect">
                <a:avLst/>
              </a:prstGeom>
            </p:spPr>
          </p:pic>
        </p:grpSp>
        <p:sp>
          <p:nvSpPr>
            <p:cNvPr id="21" name="文本框 20"/>
            <p:cNvSpPr txBox="1"/>
            <p:nvPr userDrawn="1"/>
          </p:nvSpPr>
          <p:spPr>
            <a:xfrm>
              <a:off x="39833" y="629875"/>
              <a:ext cx="838200" cy="21539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altLang="zh-CN" sz="8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>
                      <a:lumMod val="65000"/>
                      <a:lumOff val="35000"/>
                    </a:prstClr>
                  </a:solidFill>
                  <a:effectLst/>
                  <a:uLnTx/>
                  <a:uFillTx/>
                  <a:latin typeface="迷你简汉真广标" panose="02010609000101010101" pitchFamily="49" charset="-122"/>
                  <a:ea typeface="迷你简汉真广标" panose="02010609000101010101" pitchFamily="49" charset="-122"/>
                  <a:cs typeface="+mn-cs"/>
                </a:rPr>
                <a:t>By </a:t>
              </a:r>
              <a:r>
                <a:rPr kumimoji="0" lang="zh-CN" altLang="en-US" sz="8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>
                      <a:lumMod val="65000"/>
                      <a:lumOff val="35000"/>
                    </a:prstClr>
                  </a:solidFill>
                  <a:effectLst/>
                  <a:uLnTx/>
                  <a:uFillTx/>
                  <a:latin typeface="迷你简汉真广标" panose="02010609000101010101" pitchFamily="49" charset="-122"/>
                  <a:ea typeface="迷你简汉真广标" panose="02010609000101010101" pitchFamily="49" charset="-122"/>
                  <a:cs typeface="+mn-cs"/>
                </a:rPr>
                <a:t>杜小二</a:t>
              </a:r>
            </a:p>
          </p:txBody>
        </p:sp>
      </p:grpSp>
      <p:sp>
        <p:nvSpPr>
          <p:cNvPr id="24" name="标题占位符 1"/>
          <p:cNvSpPr>
            <a:spLocks noGrp="1"/>
          </p:cNvSpPr>
          <p:nvPr>
            <p:ph type="title"/>
          </p:nvPr>
        </p:nvSpPr>
        <p:spPr>
          <a:xfrm>
            <a:off x="416259" y="206382"/>
            <a:ext cx="3050391" cy="547102"/>
          </a:xfrm>
          <a:prstGeom prst="rect">
            <a:avLst/>
          </a:prstGeom>
        </p:spPr>
        <p:txBody>
          <a:bodyPr vert="horz" lIns="91436" tIns="45718" rIns="91436" bIns="45718" rtlCol="0" anchor="ctr">
            <a:normAutofit/>
          </a:bodyPr>
          <a:lstStyle>
            <a:lvl1pPr>
              <a:defRPr sz="1800">
                <a:solidFill>
                  <a:schemeClr val="bg1"/>
                </a:solidFill>
                <a:latin typeface="迷你简汉真广标" panose="02010609000101010101" pitchFamily="49" charset="-122"/>
                <a:ea typeface="迷你简汉真广标" panose="02010609000101010101" pitchFamily="49" charset="-122"/>
              </a:defRPr>
            </a:lvl1pPr>
          </a:lstStyle>
          <a:p>
            <a:r>
              <a:rPr lang="zh-CN" altLang="en-US" dirty="0"/>
              <a:t>单击此处编辑母版标题样式</a:t>
            </a:r>
          </a:p>
        </p:txBody>
      </p:sp>
    </p:spTree>
    <p:extLst>
      <p:ext uri="{BB962C8B-B14F-4D97-AF65-F5344CB8AC3E}">
        <p14:creationId xmlns:p14="http://schemas.microsoft.com/office/powerpoint/2010/main" xmlns="" val="1502747024"/>
      </p:ext>
    </p:extLst>
  </p:cSld>
  <p:clrMapOvr>
    <a:masterClrMapping/>
  </p:clrMapOvr>
  <p:hf hdr="0" dt="0"/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自定义版式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tangle 13"/>
          <p:cNvSpPr/>
          <p:nvPr userDrawn="1"/>
        </p:nvSpPr>
        <p:spPr>
          <a:xfrm>
            <a:off x="-8905" y="0"/>
            <a:ext cx="12202286" cy="6859588"/>
          </a:xfrm>
          <a:prstGeom prst="rect">
            <a:avLst/>
          </a:prstGeom>
          <a:gradFill flip="none" rotWithShape="1">
            <a:gsLst>
              <a:gs pos="0">
                <a:srgbClr val="77458B"/>
              </a:gs>
              <a:gs pos="100000">
                <a:srgbClr val="4F2D5D"/>
              </a:gs>
            </a:gsLst>
            <a:lin ang="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36" tIns="45718" rIns="91436" bIns="45718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JM" sz="1800" b="0" i="0" u="none" strike="noStrike" kern="1200" cap="none" spc="0" normalizeH="0" baseline="0" noProof="0" dirty="0">
              <a:ln>
                <a:noFill/>
              </a:ln>
              <a:solidFill>
                <a:srgbClr val="F34F57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A6620504-D840-6A40-90BC-6F3747762FA2}" type="datetime1">
              <a:rPr lang="en-JM" smtClean="0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12/08/2020</a:t>
            </a:fld>
            <a:endParaRPr lang="en-JM" dirty="0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3380151556"/>
      </p:ext>
    </p:extLst>
  </p:cSld>
  <p:clrMapOvr>
    <a:masterClrMapping/>
  </p:clrMapOvr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hexa.png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1" y="0"/>
            <a:ext cx="12190413" cy="6859588"/>
          </a:xfrm>
          <a:prstGeom prst="rect">
            <a:avLst/>
          </a:prstGeom>
        </p:spPr>
      </p:pic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480435F3-CE51-FE47-901D-12AFFB0ECEA9}" type="datetime1">
              <a:rPr lang="en-JM" smtClean="0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12/08/2020</a:t>
            </a:fld>
            <a:endParaRPr lang="en-JM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JM">
                <a:solidFill>
                  <a:prstClr val="white">
                    <a:lumMod val="65000"/>
                  </a:prstClr>
                </a:solidFill>
              </a:rPr>
              <a:t>WWW.DESIGNERSPARADISE.COM</a:t>
            </a:r>
            <a:endParaRPr lang="en-JM" dirty="0">
              <a:solidFill>
                <a:prstClr val="white">
                  <a:lumMod val="6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3521294096"/>
      </p:ext>
    </p:extLst>
  </p:cSld>
  <p:clrMapOvr>
    <a:masterClrMapping/>
  </p:clrMapOvr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480435F3-CE51-FE47-901D-12AFFB0ECEA9}" type="datetime1">
              <a:rPr lang="en-JM" smtClean="0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12/08/2020</a:t>
            </a:fld>
            <a:endParaRPr lang="en-JM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latin typeface="LiHei Pro" panose="020B0500000000000000" pitchFamily="34" charset="-122"/>
                <a:ea typeface="LiHei Pro" panose="020B0500000000000000" pitchFamily="34" charset="-122"/>
              </a:defRPr>
            </a:lvl1pPr>
          </a:lstStyle>
          <a:p>
            <a:pPr>
              <a:defRPr/>
            </a:pPr>
            <a:r>
              <a:rPr lang="en-JM">
                <a:solidFill>
                  <a:prstClr val="white">
                    <a:lumMod val="65000"/>
                  </a:prstClr>
                </a:solidFill>
              </a:rPr>
              <a:t>xiaoer.yanj.cn</a:t>
            </a:r>
            <a:endParaRPr lang="en-JM" dirty="0">
              <a:solidFill>
                <a:prstClr val="white">
                  <a:lumMod val="6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 sz="1400">
                <a:solidFill>
                  <a:schemeClr val="tx1">
                    <a:lumMod val="50000"/>
                    <a:lumOff val="50000"/>
                  </a:schemeClr>
                </a:solidFill>
                <a:latin typeface="Impact" panose="020B0806030902050204" pitchFamily="34" charset="0"/>
              </a:defRPr>
            </a:lvl1pPr>
          </a:lstStyle>
          <a:p>
            <a:pPr>
              <a:defRPr/>
            </a:pPr>
            <a:fld id="{857B18ED-D931-45F4-8873-1BEDAB4DC03E}" type="slidenum">
              <a:rPr lang="en-JM" smtClean="0">
                <a:solidFill>
                  <a:prstClr val="black">
                    <a:lumMod val="50000"/>
                    <a:lumOff val="50000"/>
                  </a:prstClr>
                </a:solidFill>
              </a:rPr>
              <a:pPr>
                <a:defRPr/>
              </a:pPr>
              <a:t>‹#›</a:t>
            </a:fld>
            <a:endParaRPr lang="en-JM" dirty="0">
              <a:solidFill>
                <a:prstClr val="black">
                  <a:lumMod val="50000"/>
                  <a:lumOff val="50000"/>
                </a:prstClr>
              </a:solidFill>
            </a:endParaRPr>
          </a:p>
        </p:txBody>
      </p:sp>
      <p:cxnSp>
        <p:nvCxnSpPr>
          <p:cNvPr id="7" name="直接连接符 6"/>
          <p:cNvCxnSpPr/>
          <p:nvPr userDrawn="1"/>
        </p:nvCxnSpPr>
        <p:spPr>
          <a:xfrm flipV="1">
            <a:off x="3024904" y="479935"/>
            <a:ext cx="8365514" cy="1"/>
          </a:xfrm>
          <a:prstGeom prst="line">
            <a:avLst/>
          </a:prstGeom>
          <a:ln w="19050">
            <a:solidFill>
              <a:schemeClr val="bg1">
                <a:lumMod val="50000"/>
              </a:schemeClr>
            </a:solidFill>
            <a:prstDash val="sys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8" name="组合 7"/>
          <p:cNvGrpSpPr/>
          <p:nvPr userDrawn="1"/>
        </p:nvGrpSpPr>
        <p:grpSpPr>
          <a:xfrm>
            <a:off x="1" y="195152"/>
            <a:ext cx="3125772" cy="569565"/>
            <a:chOff x="0" y="194743"/>
            <a:chExt cx="3126179" cy="569433"/>
          </a:xfrm>
        </p:grpSpPr>
        <p:sp>
          <p:nvSpPr>
            <p:cNvPr id="9" name="圆角矩形 8"/>
            <p:cNvSpPr/>
            <p:nvPr/>
          </p:nvSpPr>
          <p:spPr>
            <a:xfrm>
              <a:off x="173209" y="194743"/>
              <a:ext cx="2952970" cy="569433"/>
            </a:xfrm>
            <a:prstGeom prst="roundRect">
              <a:avLst>
                <a:gd name="adj" fmla="val 9976"/>
              </a:avLst>
            </a:prstGeom>
            <a:solidFill>
              <a:srgbClr val="01ACBE"/>
            </a:solidFill>
            <a:ln w="19050">
              <a:gradFill flip="none" rotWithShape="1">
                <a:gsLst>
                  <a:gs pos="88000">
                    <a:schemeClr val="bg1"/>
                  </a:gs>
                  <a:gs pos="0">
                    <a:schemeClr val="bg1">
                      <a:lumMod val="75000"/>
                    </a:schemeClr>
                  </a:gs>
                  <a:gs pos="71000">
                    <a:schemeClr val="bg1">
                      <a:lumMod val="85000"/>
                    </a:schemeClr>
                  </a:gs>
                  <a:gs pos="55000">
                    <a:schemeClr val="bg1"/>
                  </a:gs>
                  <a:gs pos="37000">
                    <a:schemeClr val="bg1">
                      <a:lumMod val="85000"/>
                    </a:schemeClr>
                  </a:gs>
                  <a:gs pos="22000">
                    <a:schemeClr val="bg1"/>
                  </a:gs>
                  <a:gs pos="100000">
                    <a:schemeClr val="bg1">
                      <a:lumMod val="75000"/>
                    </a:schemeClr>
                  </a:gs>
                </a:gsLst>
                <a:lin ang="1200000" scaled="0"/>
                <a:tileRect/>
              </a:gradFill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/>
                <a:ea typeface="宋体" panose="02010600030101010101" pitchFamily="2" charset="-122"/>
                <a:cs typeface="+mn-cs"/>
              </a:endParaRPr>
            </a:p>
          </p:txBody>
        </p:sp>
        <p:grpSp>
          <p:nvGrpSpPr>
            <p:cNvPr id="10" name="组合 9"/>
            <p:cNvGrpSpPr/>
            <p:nvPr/>
          </p:nvGrpSpPr>
          <p:grpSpPr>
            <a:xfrm>
              <a:off x="0" y="290669"/>
              <a:ext cx="424561" cy="355906"/>
              <a:chOff x="469900" y="728859"/>
              <a:chExt cx="424561" cy="355906"/>
            </a:xfrm>
          </p:grpSpPr>
          <p:sp>
            <p:nvSpPr>
              <p:cNvPr id="11" name="椭圆 10"/>
              <p:cNvSpPr/>
              <p:nvPr/>
            </p:nvSpPr>
            <p:spPr>
              <a:xfrm rot="16200000">
                <a:off x="738264" y="928568"/>
                <a:ext cx="156198" cy="156196"/>
              </a:xfrm>
              <a:prstGeom prst="ellipse">
                <a:avLst/>
              </a:prstGeom>
              <a:gradFill>
                <a:gsLst>
                  <a:gs pos="75000">
                    <a:schemeClr val="bg1">
                      <a:lumMod val="95000"/>
                    </a:schemeClr>
                  </a:gs>
                  <a:gs pos="55000">
                    <a:schemeClr val="bg1">
                      <a:lumMod val="65000"/>
                    </a:schemeClr>
                  </a:gs>
                  <a:gs pos="35000">
                    <a:schemeClr val="bg1">
                      <a:lumMod val="95000"/>
                    </a:schemeClr>
                  </a:gs>
                  <a:gs pos="17000">
                    <a:schemeClr val="bg1">
                      <a:lumMod val="65000"/>
                    </a:schemeClr>
                  </a:gs>
                  <a:gs pos="0">
                    <a:schemeClr val="bg1"/>
                  </a:gs>
                  <a:gs pos="100000">
                    <a:schemeClr val="bg1">
                      <a:lumMod val="65000"/>
                    </a:schemeClr>
                  </a:gs>
                </a:gsLst>
                <a:lin ang="2700000" scaled="1"/>
              </a:gradFill>
              <a:ln>
                <a:noFill/>
              </a:ln>
              <a:effectLst>
                <a:outerShdw blurRad="12700" dist="12700" dir="2700000" algn="tl" rotWithShape="0">
                  <a:prstClr val="black">
                    <a:alpha val="40000"/>
                  </a:prstClr>
                </a:out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zh-CN" alt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alibri"/>
                  <a:ea typeface="宋体" panose="02010600030101010101" pitchFamily="2" charset="-122"/>
                  <a:cs typeface="+mn-cs"/>
                </a:endParaRPr>
              </a:p>
            </p:txBody>
          </p:sp>
          <p:sp>
            <p:nvSpPr>
              <p:cNvPr id="12" name="椭圆 11"/>
              <p:cNvSpPr/>
              <p:nvPr/>
            </p:nvSpPr>
            <p:spPr>
              <a:xfrm rot="16200000">
                <a:off x="752463" y="942770"/>
                <a:ext cx="127798" cy="127797"/>
              </a:xfrm>
              <a:prstGeom prst="ellipse">
                <a:avLst/>
              </a:prstGeom>
              <a:solidFill>
                <a:schemeClr val="tx1">
                  <a:lumMod val="65000"/>
                  <a:lumOff val="35000"/>
                </a:schemeClr>
              </a:solidFill>
              <a:ln>
                <a:noFill/>
              </a:ln>
              <a:effectLst>
                <a:innerShdw blurRad="12700" dist="12700" dir="13500000">
                  <a:prstClr val="black">
                    <a:alpha val="50000"/>
                  </a:prstClr>
                </a:inn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zh-CN" alt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alibri"/>
                  <a:ea typeface="宋体" panose="02010600030101010101" pitchFamily="2" charset="-122"/>
                  <a:cs typeface="+mn-cs"/>
                </a:endParaRPr>
              </a:p>
            </p:txBody>
          </p:sp>
          <p:sp>
            <p:nvSpPr>
              <p:cNvPr id="13" name="椭圆 12"/>
              <p:cNvSpPr/>
              <p:nvPr/>
            </p:nvSpPr>
            <p:spPr>
              <a:xfrm rot="16200000">
                <a:off x="738264" y="728860"/>
                <a:ext cx="156198" cy="156196"/>
              </a:xfrm>
              <a:prstGeom prst="ellipse">
                <a:avLst/>
              </a:prstGeom>
              <a:gradFill>
                <a:gsLst>
                  <a:gs pos="75000">
                    <a:schemeClr val="bg1">
                      <a:lumMod val="95000"/>
                    </a:schemeClr>
                  </a:gs>
                  <a:gs pos="55000">
                    <a:schemeClr val="bg1">
                      <a:lumMod val="65000"/>
                    </a:schemeClr>
                  </a:gs>
                  <a:gs pos="35000">
                    <a:schemeClr val="bg1">
                      <a:lumMod val="95000"/>
                    </a:schemeClr>
                  </a:gs>
                  <a:gs pos="17000">
                    <a:schemeClr val="bg1">
                      <a:lumMod val="65000"/>
                    </a:schemeClr>
                  </a:gs>
                  <a:gs pos="0">
                    <a:schemeClr val="bg1"/>
                  </a:gs>
                  <a:gs pos="100000">
                    <a:schemeClr val="bg1">
                      <a:lumMod val="65000"/>
                    </a:schemeClr>
                  </a:gs>
                </a:gsLst>
                <a:lin ang="2700000" scaled="1"/>
              </a:gradFill>
              <a:ln>
                <a:noFill/>
              </a:ln>
              <a:effectLst>
                <a:outerShdw blurRad="12700" dist="12700" dir="2700000" algn="tl" rotWithShape="0">
                  <a:prstClr val="black">
                    <a:alpha val="40000"/>
                  </a:prstClr>
                </a:out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zh-CN" alt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alibri"/>
                  <a:ea typeface="宋体" panose="02010600030101010101" pitchFamily="2" charset="-122"/>
                  <a:cs typeface="+mn-cs"/>
                </a:endParaRPr>
              </a:p>
            </p:txBody>
          </p:sp>
          <p:sp>
            <p:nvSpPr>
              <p:cNvPr id="14" name="椭圆 13"/>
              <p:cNvSpPr/>
              <p:nvPr/>
            </p:nvSpPr>
            <p:spPr>
              <a:xfrm rot="16200000">
                <a:off x="752463" y="743063"/>
                <a:ext cx="127798" cy="127797"/>
              </a:xfrm>
              <a:prstGeom prst="ellipse">
                <a:avLst/>
              </a:prstGeom>
              <a:solidFill>
                <a:schemeClr val="tx1">
                  <a:lumMod val="65000"/>
                  <a:lumOff val="35000"/>
                </a:schemeClr>
              </a:solidFill>
              <a:ln>
                <a:noFill/>
              </a:ln>
              <a:effectLst>
                <a:innerShdw blurRad="12700" dist="12700" dir="13500000">
                  <a:prstClr val="black">
                    <a:alpha val="50000"/>
                  </a:prstClr>
                </a:inn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zh-CN" alt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alibri"/>
                  <a:ea typeface="宋体" panose="02010600030101010101" pitchFamily="2" charset="-122"/>
                  <a:cs typeface="+mn-cs"/>
                </a:endParaRPr>
              </a:p>
            </p:txBody>
          </p:sp>
          <p:sp>
            <p:nvSpPr>
              <p:cNvPr id="15" name="圆角矩形 14"/>
              <p:cNvSpPr/>
              <p:nvPr/>
            </p:nvSpPr>
            <p:spPr>
              <a:xfrm rot="16200000">
                <a:off x="636543" y="859458"/>
                <a:ext cx="18656" cy="351942"/>
              </a:xfrm>
              <a:prstGeom prst="roundRect">
                <a:avLst>
                  <a:gd name="adj" fmla="val 50000"/>
                </a:avLst>
              </a:prstGeom>
              <a:gradFill>
                <a:gsLst>
                  <a:gs pos="74000">
                    <a:schemeClr val="bg1"/>
                  </a:gs>
                  <a:gs pos="52000">
                    <a:schemeClr val="bg1">
                      <a:lumMod val="85000"/>
                    </a:schemeClr>
                  </a:gs>
                  <a:gs pos="23000">
                    <a:schemeClr val="bg1">
                      <a:lumMod val="65000"/>
                    </a:schemeClr>
                  </a:gs>
                  <a:gs pos="0">
                    <a:schemeClr val="bg1">
                      <a:lumMod val="50000"/>
                    </a:schemeClr>
                  </a:gs>
                  <a:gs pos="100000">
                    <a:schemeClr val="bg1">
                      <a:lumMod val="65000"/>
                    </a:schemeClr>
                  </a:gs>
                </a:gsLst>
                <a:lin ang="5400000" scaled="1"/>
              </a:gradFill>
              <a:ln w="12700">
                <a:gradFill flip="none" rotWithShape="1">
                  <a:gsLst>
                    <a:gs pos="0">
                      <a:schemeClr val="bg1">
                        <a:lumMod val="65000"/>
                      </a:schemeClr>
                    </a:gs>
                    <a:gs pos="44000">
                      <a:schemeClr val="bg1">
                        <a:lumMod val="75000"/>
                      </a:schemeClr>
                    </a:gs>
                    <a:gs pos="78000">
                      <a:schemeClr val="bg1"/>
                    </a:gs>
                    <a:gs pos="61000">
                      <a:schemeClr val="bg1">
                        <a:lumMod val="100000"/>
                      </a:schemeClr>
                    </a:gs>
                    <a:gs pos="100000">
                      <a:schemeClr val="bg1">
                        <a:lumMod val="65000"/>
                      </a:schemeClr>
                    </a:gs>
                  </a:gsLst>
                  <a:lin ang="5400000" scaled="0"/>
                  <a:tileRect/>
                </a:gradFill>
              </a:ln>
              <a:effectLst>
                <a:outerShdw blurRad="25400" sx="102000" sy="102000" algn="ctr" rotWithShape="0">
                  <a:prstClr val="black">
                    <a:alpha val="40000"/>
                  </a:prstClr>
                </a:out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zh-CN" alt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alibri"/>
                  <a:ea typeface="宋体" panose="02010600030101010101" pitchFamily="2" charset="-122"/>
                  <a:cs typeface="+mn-cs"/>
                </a:endParaRPr>
              </a:p>
            </p:txBody>
          </p:sp>
          <p:sp>
            <p:nvSpPr>
              <p:cNvPr id="16" name="圆角矩形 15"/>
              <p:cNvSpPr/>
              <p:nvPr/>
            </p:nvSpPr>
            <p:spPr>
              <a:xfrm rot="16200000">
                <a:off x="636543" y="809416"/>
                <a:ext cx="18656" cy="351942"/>
              </a:xfrm>
              <a:prstGeom prst="roundRect">
                <a:avLst>
                  <a:gd name="adj" fmla="val 50000"/>
                </a:avLst>
              </a:prstGeom>
              <a:gradFill>
                <a:gsLst>
                  <a:gs pos="74000">
                    <a:schemeClr val="bg1"/>
                  </a:gs>
                  <a:gs pos="52000">
                    <a:schemeClr val="bg1">
                      <a:lumMod val="85000"/>
                    </a:schemeClr>
                  </a:gs>
                  <a:gs pos="23000">
                    <a:schemeClr val="bg1">
                      <a:lumMod val="65000"/>
                    </a:schemeClr>
                  </a:gs>
                  <a:gs pos="0">
                    <a:schemeClr val="bg1">
                      <a:lumMod val="50000"/>
                    </a:schemeClr>
                  </a:gs>
                  <a:gs pos="100000">
                    <a:schemeClr val="bg1">
                      <a:lumMod val="65000"/>
                    </a:schemeClr>
                  </a:gs>
                </a:gsLst>
                <a:lin ang="5400000" scaled="1"/>
              </a:gradFill>
              <a:ln w="12700">
                <a:gradFill flip="none" rotWithShape="1">
                  <a:gsLst>
                    <a:gs pos="0">
                      <a:schemeClr val="bg1">
                        <a:lumMod val="65000"/>
                      </a:schemeClr>
                    </a:gs>
                    <a:gs pos="43000">
                      <a:schemeClr val="bg1">
                        <a:lumMod val="75000"/>
                      </a:schemeClr>
                    </a:gs>
                    <a:gs pos="79000">
                      <a:schemeClr val="bg1"/>
                    </a:gs>
                    <a:gs pos="61000">
                      <a:schemeClr val="bg1">
                        <a:lumMod val="100000"/>
                      </a:schemeClr>
                    </a:gs>
                    <a:gs pos="100000">
                      <a:schemeClr val="bg1">
                        <a:lumMod val="65000"/>
                      </a:schemeClr>
                    </a:gs>
                  </a:gsLst>
                  <a:lin ang="5400000" scaled="0"/>
                  <a:tileRect/>
                </a:gradFill>
              </a:ln>
              <a:effectLst>
                <a:outerShdw blurRad="25400" sx="102000" sy="102000" algn="ctr" rotWithShape="0">
                  <a:prstClr val="black">
                    <a:alpha val="40000"/>
                  </a:prstClr>
                </a:out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zh-CN" alt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alibri"/>
                  <a:ea typeface="宋体" panose="02010600030101010101" pitchFamily="2" charset="-122"/>
                  <a:cs typeface="+mn-cs"/>
                </a:endParaRPr>
              </a:p>
            </p:txBody>
          </p:sp>
          <p:sp>
            <p:nvSpPr>
              <p:cNvPr id="17" name="圆角矩形 16"/>
              <p:cNvSpPr/>
              <p:nvPr/>
            </p:nvSpPr>
            <p:spPr>
              <a:xfrm rot="16200000">
                <a:off x="636543" y="655035"/>
                <a:ext cx="18656" cy="351942"/>
              </a:xfrm>
              <a:prstGeom prst="roundRect">
                <a:avLst>
                  <a:gd name="adj" fmla="val 50000"/>
                </a:avLst>
              </a:prstGeom>
              <a:gradFill>
                <a:gsLst>
                  <a:gs pos="74000">
                    <a:schemeClr val="bg1"/>
                  </a:gs>
                  <a:gs pos="52000">
                    <a:schemeClr val="bg1">
                      <a:lumMod val="85000"/>
                    </a:schemeClr>
                  </a:gs>
                  <a:gs pos="23000">
                    <a:schemeClr val="bg1">
                      <a:lumMod val="65000"/>
                    </a:schemeClr>
                  </a:gs>
                  <a:gs pos="0">
                    <a:schemeClr val="bg1">
                      <a:lumMod val="50000"/>
                    </a:schemeClr>
                  </a:gs>
                  <a:gs pos="100000">
                    <a:schemeClr val="bg1">
                      <a:lumMod val="65000"/>
                    </a:schemeClr>
                  </a:gs>
                </a:gsLst>
                <a:lin ang="5400000" scaled="1"/>
              </a:gradFill>
              <a:ln w="12700">
                <a:gradFill flip="none" rotWithShape="1">
                  <a:gsLst>
                    <a:gs pos="0">
                      <a:schemeClr val="bg1">
                        <a:lumMod val="65000"/>
                      </a:schemeClr>
                    </a:gs>
                    <a:gs pos="44000">
                      <a:schemeClr val="bg1">
                        <a:lumMod val="75000"/>
                      </a:schemeClr>
                    </a:gs>
                    <a:gs pos="78000">
                      <a:schemeClr val="bg1"/>
                    </a:gs>
                    <a:gs pos="61000">
                      <a:schemeClr val="bg1">
                        <a:lumMod val="100000"/>
                      </a:schemeClr>
                    </a:gs>
                    <a:gs pos="100000">
                      <a:schemeClr val="bg1">
                        <a:lumMod val="65000"/>
                      </a:schemeClr>
                    </a:gs>
                  </a:gsLst>
                  <a:lin ang="5400000" scaled="0"/>
                  <a:tileRect/>
                </a:gradFill>
              </a:ln>
              <a:effectLst>
                <a:outerShdw blurRad="25400" sx="102000" sy="102000" algn="ctr" rotWithShape="0">
                  <a:prstClr val="black">
                    <a:alpha val="40000"/>
                  </a:prstClr>
                </a:out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zh-CN" alt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alibri"/>
                  <a:ea typeface="宋体" panose="02010600030101010101" pitchFamily="2" charset="-122"/>
                  <a:cs typeface="+mn-cs"/>
                </a:endParaRPr>
              </a:p>
            </p:txBody>
          </p:sp>
          <p:sp>
            <p:nvSpPr>
              <p:cNvPr id="18" name="圆角矩形 17"/>
              <p:cNvSpPr/>
              <p:nvPr/>
            </p:nvSpPr>
            <p:spPr>
              <a:xfrm rot="16200000">
                <a:off x="636543" y="604992"/>
                <a:ext cx="18656" cy="351942"/>
              </a:xfrm>
              <a:prstGeom prst="roundRect">
                <a:avLst>
                  <a:gd name="adj" fmla="val 50000"/>
                </a:avLst>
              </a:prstGeom>
              <a:gradFill>
                <a:gsLst>
                  <a:gs pos="74000">
                    <a:schemeClr val="bg1"/>
                  </a:gs>
                  <a:gs pos="52000">
                    <a:schemeClr val="bg1">
                      <a:lumMod val="85000"/>
                    </a:schemeClr>
                  </a:gs>
                  <a:gs pos="23000">
                    <a:schemeClr val="bg1">
                      <a:lumMod val="65000"/>
                    </a:schemeClr>
                  </a:gs>
                  <a:gs pos="0">
                    <a:schemeClr val="bg1">
                      <a:lumMod val="50000"/>
                    </a:schemeClr>
                  </a:gs>
                  <a:gs pos="100000">
                    <a:schemeClr val="bg1">
                      <a:lumMod val="65000"/>
                    </a:schemeClr>
                  </a:gs>
                </a:gsLst>
                <a:lin ang="5400000" scaled="1"/>
              </a:gradFill>
              <a:ln w="12700">
                <a:gradFill flip="none" rotWithShape="1">
                  <a:gsLst>
                    <a:gs pos="0">
                      <a:schemeClr val="bg1">
                        <a:lumMod val="65000"/>
                      </a:schemeClr>
                    </a:gs>
                    <a:gs pos="43000">
                      <a:schemeClr val="bg1">
                        <a:lumMod val="75000"/>
                      </a:schemeClr>
                    </a:gs>
                    <a:gs pos="79000">
                      <a:schemeClr val="bg1"/>
                    </a:gs>
                    <a:gs pos="61000">
                      <a:schemeClr val="bg1">
                        <a:lumMod val="100000"/>
                      </a:schemeClr>
                    </a:gs>
                    <a:gs pos="100000">
                      <a:schemeClr val="bg1">
                        <a:lumMod val="65000"/>
                      </a:schemeClr>
                    </a:gs>
                  </a:gsLst>
                  <a:lin ang="5400000" scaled="0"/>
                  <a:tileRect/>
                </a:gradFill>
              </a:ln>
              <a:effectLst>
                <a:outerShdw blurRad="25400" sx="102000" sy="102000" algn="ctr" rotWithShape="0">
                  <a:prstClr val="black">
                    <a:alpha val="40000"/>
                  </a:prstClr>
                </a:out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zh-CN" alt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alibri"/>
                  <a:ea typeface="宋体" panose="02010600030101010101" pitchFamily="2" charset="-122"/>
                  <a:cs typeface="+mn-cs"/>
                </a:endParaRPr>
              </a:p>
            </p:txBody>
          </p:sp>
        </p:grpSp>
      </p:grpSp>
      <p:grpSp>
        <p:nvGrpSpPr>
          <p:cNvPr id="19" name="组合 18"/>
          <p:cNvGrpSpPr/>
          <p:nvPr userDrawn="1"/>
        </p:nvGrpSpPr>
        <p:grpSpPr>
          <a:xfrm>
            <a:off x="11352323" y="175669"/>
            <a:ext cx="838091" cy="743984"/>
            <a:chOff x="39833" y="101457"/>
            <a:chExt cx="838200" cy="743812"/>
          </a:xfrm>
        </p:grpSpPr>
        <p:grpSp>
          <p:nvGrpSpPr>
            <p:cNvPr id="20" name="组合 19"/>
            <p:cNvGrpSpPr/>
            <p:nvPr userDrawn="1"/>
          </p:nvGrpSpPr>
          <p:grpSpPr>
            <a:xfrm>
              <a:off x="130195" y="101457"/>
              <a:ext cx="647560" cy="567974"/>
              <a:chOff x="257420" y="226345"/>
              <a:chExt cx="540747" cy="474289"/>
            </a:xfrm>
          </p:grpSpPr>
          <p:pic>
            <p:nvPicPr>
              <p:cNvPr id="22" name="图片 21"/>
              <p:cNvPicPr>
                <a:picLocks noChangeAspect="1"/>
              </p:cNvPicPr>
              <p:nvPr userDrawn="1"/>
            </p:nvPicPr>
            <p:blipFill>
              <a:blip r:embed="rId2" cstate="print">
                <a:extLst>
                  <a:ext uri="{28A0092B-C50C-407E-A947-70E740481C1C}">
                    <a14:useLocalDpi xmlns:a14="http://schemas.microsoft.com/office/drawing/2010/main" xmlns="" val="0"/>
                  </a:ext>
                </a:extLst>
              </a:blip>
              <a:stretch>
                <a:fillRect/>
              </a:stretch>
            </p:blipFill>
            <p:spPr>
              <a:xfrm>
                <a:off x="257420" y="226345"/>
                <a:ext cx="472830" cy="472830"/>
              </a:xfrm>
              <a:prstGeom prst="rect">
                <a:avLst/>
              </a:prstGeom>
            </p:spPr>
          </p:pic>
          <p:pic>
            <p:nvPicPr>
              <p:cNvPr id="23" name="图片 22"/>
              <p:cNvPicPr>
                <a:picLocks noChangeAspect="1"/>
              </p:cNvPicPr>
              <p:nvPr userDrawn="1"/>
            </p:nvPicPr>
            <p:blipFill rotWithShape="1">
              <a:blip r:embed="rId3" cstate="print">
                <a:grayscl/>
                <a:extLst>
                  <a:ext uri="{BEBA8EAE-BF5A-486C-A8C5-ECC9F3942E4B}">
                    <a14:imgProps xmlns:a14="http://schemas.microsoft.com/office/drawing/2010/main" xmlns="">
                      <a14:imgLayer r:embed="rId4">
                        <a14:imgEffect>
                          <a14:colorTemperature colorTemp="2000"/>
                        </a14:imgEffect>
                      </a14:imgLayer>
                    </a14:imgProps>
                  </a:ext>
                </a:extLst>
              </a:blip>
              <a:srcRect b="72279"/>
              <a:stretch/>
            </p:blipFill>
            <p:spPr>
              <a:xfrm flipH="1">
                <a:off x="265701" y="654915"/>
                <a:ext cx="532466" cy="45719"/>
              </a:xfrm>
              <a:prstGeom prst="rect">
                <a:avLst/>
              </a:prstGeom>
            </p:spPr>
          </p:pic>
        </p:grpSp>
        <p:sp>
          <p:nvSpPr>
            <p:cNvPr id="21" name="文本框 20"/>
            <p:cNvSpPr txBox="1"/>
            <p:nvPr userDrawn="1"/>
          </p:nvSpPr>
          <p:spPr>
            <a:xfrm>
              <a:off x="39833" y="629875"/>
              <a:ext cx="838200" cy="21539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altLang="zh-CN" sz="8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>
                      <a:lumMod val="65000"/>
                      <a:lumOff val="35000"/>
                    </a:prstClr>
                  </a:solidFill>
                  <a:effectLst/>
                  <a:uLnTx/>
                  <a:uFillTx/>
                  <a:latin typeface="迷你简汉真广标" panose="02010609000101010101" pitchFamily="49" charset="-122"/>
                  <a:ea typeface="迷你简汉真广标" panose="02010609000101010101" pitchFamily="49" charset="-122"/>
                  <a:cs typeface="+mn-cs"/>
                </a:rPr>
                <a:t>By </a:t>
              </a:r>
              <a:r>
                <a:rPr kumimoji="0" lang="zh-CN" altLang="en-US" sz="8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>
                      <a:lumMod val="65000"/>
                      <a:lumOff val="35000"/>
                    </a:prstClr>
                  </a:solidFill>
                  <a:effectLst/>
                  <a:uLnTx/>
                  <a:uFillTx/>
                  <a:latin typeface="迷你简汉真广标" panose="02010609000101010101" pitchFamily="49" charset="-122"/>
                  <a:ea typeface="迷你简汉真广标" panose="02010609000101010101" pitchFamily="49" charset="-122"/>
                  <a:cs typeface="+mn-cs"/>
                </a:rPr>
                <a:t>杜小二</a:t>
              </a:r>
            </a:p>
          </p:txBody>
        </p:sp>
      </p:grpSp>
      <p:sp>
        <p:nvSpPr>
          <p:cNvPr id="24" name="标题占位符 1"/>
          <p:cNvSpPr>
            <a:spLocks noGrp="1"/>
          </p:cNvSpPr>
          <p:nvPr>
            <p:ph type="title"/>
          </p:nvPr>
        </p:nvSpPr>
        <p:spPr>
          <a:xfrm>
            <a:off x="416259" y="206382"/>
            <a:ext cx="3050391" cy="547102"/>
          </a:xfrm>
          <a:prstGeom prst="rect">
            <a:avLst/>
          </a:prstGeom>
        </p:spPr>
        <p:txBody>
          <a:bodyPr vert="horz" lIns="91436" tIns="45718" rIns="91436" bIns="45718" rtlCol="0" anchor="ctr">
            <a:normAutofit/>
          </a:bodyPr>
          <a:lstStyle>
            <a:lvl1pPr>
              <a:defRPr sz="1800">
                <a:solidFill>
                  <a:schemeClr val="bg1"/>
                </a:solidFill>
                <a:latin typeface="迷你简汉真广标" panose="02010609000101010101" pitchFamily="49" charset="-122"/>
                <a:ea typeface="迷你简汉真广标" panose="02010609000101010101" pitchFamily="49" charset="-122"/>
              </a:defRPr>
            </a:lvl1pPr>
          </a:lstStyle>
          <a:p>
            <a:r>
              <a:rPr lang="zh-CN" altLang="en-US" dirty="0"/>
              <a:t>单击此处编辑母版标题样式</a:t>
            </a:r>
          </a:p>
        </p:txBody>
      </p:sp>
    </p:spTree>
    <p:extLst>
      <p:ext uri="{BB962C8B-B14F-4D97-AF65-F5344CB8AC3E}">
        <p14:creationId xmlns:p14="http://schemas.microsoft.com/office/powerpoint/2010/main" xmlns="" val="218163827"/>
      </p:ext>
    </p:extLst>
  </p:cSld>
  <p:clrMapOvr>
    <a:masterClrMapping/>
  </p:clrMapOvr>
  <p:hf hdr="0" dt="0"/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自定义版式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tangle 13"/>
          <p:cNvSpPr/>
          <p:nvPr userDrawn="1"/>
        </p:nvSpPr>
        <p:spPr>
          <a:xfrm>
            <a:off x="-8905" y="0"/>
            <a:ext cx="12202286" cy="6859588"/>
          </a:xfrm>
          <a:prstGeom prst="rect">
            <a:avLst/>
          </a:prstGeom>
          <a:gradFill flip="none" rotWithShape="1">
            <a:gsLst>
              <a:gs pos="0">
                <a:srgbClr val="77458B"/>
              </a:gs>
              <a:gs pos="100000">
                <a:srgbClr val="4F2D5D"/>
              </a:gs>
            </a:gsLst>
            <a:lin ang="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36" tIns="45718" rIns="91436" bIns="45718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JM" sz="1800" b="0" i="0" u="none" strike="noStrike" kern="1200" cap="none" spc="0" normalizeH="0" baseline="0" noProof="0" dirty="0">
              <a:ln>
                <a:noFill/>
              </a:ln>
              <a:solidFill>
                <a:srgbClr val="F34F57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A6620504-D840-6A40-90BC-6F3747762FA2}" type="datetime1">
              <a:rPr lang="en-JM" smtClean="0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12/08/2020</a:t>
            </a:fld>
            <a:endParaRPr lang="en-JM" dirty="0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2932136213"/>
      </p:ext>
    </p:extLst>
  </p:cSld>
  <p:clrMapOvr>
    <a:masterClrMapping/>
  </p:clrMapOvr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hexa.png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1" y="0"/>
            <a:ext cx="12190413" cy="6859588"/>
          </a:xfrm>
          <a:prstGeom prst="rect">
            <a:avLst/>
          </a:prstGeom>
        </p:spPr>
      </p:pic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480435F3-CE51-FE47-901D-12AFFB0ECEA9}" type="datetime1">
              <a:rPr lang="en-JM" smtClean="0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12/08/2020</a:t>
            </a:fld>
            <a:endParaRPr lang="en-JM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JM">
                <a:solidFill>
                  <a:prstClr val="white">
                    <a:lumMod val="65000"/>
                  </a:prstClr>
                </a:solidFill>
              </a:rPr>
              <a:t>WWW.DESIGNERSPARADISE.COM</a:t>
            </a:r>
            <a:endParaRPr lang="en-JM" dirty="0">
              <a:solidFill>
                <a:prstClr val="white">
                  <a:lumMod val="6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1963950714"/>
      </p:ext>
    </p:extLst>
  </p:cSld>
  <p:clrMapOvr>
    <a:masterClrMapping/>
  </p:clrMapOvr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480435F3-CE51-FE47-901D-12AFFB0ECEA9}" type="datetime1">
              <a:rPr lang="en-JM" smtClean="0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12/08/2020</a:t>
            </a:fld>
            <a:endParaRPr lang="en-JM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latin typeface="LiHei Pro" panose="020B0500000000000000" pitchFamily="34" charset="-122"/>
                <a:ea typeface="LiHei Pro" panose="020B0500000000000000" pitchFamily="34" charset="-122"/>
              </a:defRPr>
            </a:lvl1pPr>
          </a:lstStyle>
          <a:p>
            <a:pPr>
              <a:defRPr/>
            </a:pPr>
            <a:r>
              <a:rPr lang="en-JM">
                <a:solidFill>
                  <a:prstClr val="white">
                    <a:lumMod val="65000"/>
                  </a:prstClr>
                </a:solidFill>
              </a:rPr>
              <a:t>xiaoer.yanj.cn</a:t>
            </a:r>
            <a:endParaRPr lang="en-JM" dirty="0">
              <a:solidFill>
                <a:prstClr val="white">
                  <a:lumMod val="6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 sz="1400">
                <a:solidFill>
                  <a:schemeClr val="tx1">
                    <a:lumMod val="50000"/>
                    <a:lumOff val="50000"/>
                  </a:schemeClr>
                </a:solidFill>
                <a:latin typeface="Impact" panose="020B0806030902050204" pitchFamily="34" charset="0"/>
              </a:defRPr>
            </a:lvl1pPr>
          </a:lstStyle>
          <a:p>
            <a:pPr>
              <a:defRPr/>
            </a:pPr>
            <a:fld id="{857B18ED-D931-45F4-8873-1BEDAB4DC03E}" type="slidenum">
              <a:rPr lang="en-JM" smtClean="0">
                <a:solidFill>
                  <a:prstClr val="black">
                    <a:lumMod val="50000"/>
                    <a:lumOff val="50000"/>
                  </a:prstClr>
                </a:solidFill>
              </a:rPr>
              <a:pPr>
                <a:defRPr/>
              </a:pPr>
              <a:t>‹#›</a:t>
            </a:fld>
            <a:endParaRPr lang="en-JM" dirty="0">
              <a:solidFill>
                <a:prstClr val="black">
                  <a:lumMod val="50000"/>
                  <a:lumOff val="50000"/>
                </a:prstClr>
              </a:solidFill>
            </a:endParaRPr>
          </a:p>
        </p:txBody>
      </p:sp>
      <p:cxnSp>
        <p:nvCxnSpPr>
          <p:cNvPr id="7" name="直接连接符 6"/>
          <p:cNvCxnSpPr/>
          <p:nvPr userDrawn="1"/>
        </p:nvCxnSpPr>
        <p:spPr>
          <a:xfrm flipV="1">
            <a:off x="3024904" y="479935"/>
            <a:ext cx="8365514" cy="1"/>
          </a:xfrm>
          <a:prstGeom prst="line">
            <a:avLst/>
          </a:prstGeom>
          <a:ln w="19050">
            <a:solidFill>
              <a:schemeClr val="bg1">
                <a:lumMod val="50000"/>
              </a:schemeClr>
            </a:solidFill>
            <a:prstDash val="sys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8" name="组合 7"/>
          <p:cNvGrpSpPr/>
          <p:nvPr userDrawn="1"/>
        </p:nvGrpSpPr>
        <p:grpSpPr>
          <a:xfrm>
            <a:off x="1" y="195152"/>
            <a:ext cx="3125772" cy="569565"/>
            <a:chOff x="0" y="194743"/>
            <a:chExt cx="3126179" cy="569433"/>
          </a:xfrm>
        </p:grpSpPr>
        <p:sp>
          <p:nvSpPr>
            <p:cNvPr id="9" name="圆角矩形 8"/>
            <p:cNvSpPr/>
            <p:nvPr/>
          </p:nvSpPr>
          <p:spPr>
            <a:xfrm>
              <a:off x="173209" y="194743"/>
              <a:ext cx="2952970" cy="569433"/>
            </a:xfrm>
            <a:prstGeom prst="roundRect">
              <a:avLst>
                <a:gd name="adj" fmla="val 9976"/>
              </a:avLst>
            </a:prstGeom>
            <a:solidFill>
              <a:srgbClr val="01ACBE"/>
            </a:solidFill>
            <a:ln w="19050">
              <a:gradFill flip="none" rotWithShape="1">
                <a:gsLst>
                  <a:gs pos="88000">
                    <a:schemeClr val="bg1"/>
                  </a:gs>
                  <a:gs pos="0">
                    <a:schemeClr val="bg1">
                      <a:lumMod val="75000"/>
                    </a:schemeClr>
                  </a:gs>
                  <a:gs pos="71000">
                    <a:schemeClr val="bg1">
                      <a:lumMod val="85000"/>
                    </a:schemeClr>
                  </a:gs>
                  <a:gs pos="55000">
                    <a:schemeClr val="bg1"/>
                  </a:gs>
                  <a:gs pos="37000">
                    <a:schemeClr val="bg1">
                      <a:lumMod val="85000"/>
                    </a:schemeClr>
                  </a:gs>
                  <a:gs pos="22000">
                    <a:schemeClr val="bg1"/>
                  </a:gs>
                  <a:gs pos="100000">
                    <a:schemeClr val="bg1">
                      <a:lumMod val="75000"/>
                    </a:schemeClr>
                  </a:gs>
                </a:gsLst>
                <a:lin ang="1200000" scaled="0"/>
                <a:tileRect/>
              </a:gradFill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/>
                <a:ea typeface="宋体" panose="02010600030101010101" pitchFamily="2" charset="-122"/>
                <a:cs typeface="+mn-cs"/>
              </a:endParaRPr>
            </a:p>
          </p:txBody>
        </p:sp>
        <p:grpSp>
          <p:nvGrpSpPr>
            <p:cNvPr id="10" name="组合 9"/>
            <p:cNvGrpSpPr/>
            <p:nvPr/>
          </p:nvGrpSpPr>
          <p:grpSpPr>
            <a:xfrm>
              <a:off x="0" y="290669"/>
              <a:ext cx="424561" cy="355906"/>
              <a:chOff x="469900" y="728859"/>
              <a:chExt cx="424561" cy="355906"/>
            </a:xfrm>
          </p:grpSpPr>
          <p:sp>
            <p:nvSpPr>
              <p:cNvPr id="11" name="椭圆 10"/>
              <p:cNvSpPr/>
              <p:nvPr/>
            </p:nvSpPr>
            <p:spPr>
              <a:xfrm rot="16200000">
                <a:off x="738264" y="928568"/>
                <a:ext cx="156198" cy="156196"/>
              </a:xfrm>
              <a:prstGeom prst="ellipse">
                <a:avLst/>
              </a:prstGeom>
              <a:gradFill>
                <a:gsLst>
                  <a:gs pos="75000">
                    <a:schemeClr val="bg1">
                      <a:lumMod val="95000"/>
                    </a:schemeClr>
                  </a:gs>
                  <a:gs pos="55000">
                    <a:schemeClr val="bg1">
                      <a:lumMod val="65000"/>
                    </a:schemeClr>
                  </a:gs>
                  <a:gs pos="35000">
                    <a:schemeClr val="bg1">
                      <a:lumMod val="95000"/>
                    </a:schemeClr>
                  </a:gs>
                  <a:gs pos="17000">
                    <a:schemeClr val="bg1">
                      <a:lumMod val="65000"/>
                    </a:schemeClr>
                  </a:gs>
                  <a:gs pos="0">
                    <a:schemeClr val="bg1"/>
                  </a:gs>
                  <a:gs pos="100000">
                    <a:schemeClr val="bg1">
                      <a:lumMod val="65000"/>
                    </a:schemeClr>
                  </a:gs>
                </a:gsLst>
                <a:lin ang="2700000" scaled="1"/>
              </a:gradFill>
              <a:ln>
                <a:noFill/>
              </a:ln>
              <a:effectLst>
                <a:outerShdw blurRad="12700" dist="12700" dir="2700000" algn="tl" rotWithShape="0">
                  <a:prstClr val="black">
                    <a:alpha val="40000"/>
                  </a:prstClr>
                </a:out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zh-CN" alt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alibri"/>
                  <a:ea typeface="宋体" panose="02010600030101010101" pitchFamily="2" charset="-122"/>
                  <a:cs typeface="+mn-cs"/>
                </a:endParaRPr>
              </a:p>
            </p:txBody>
          </p:sp>
          <p:sp>
            <p:nvSpPr>
              <p:cNvPr id="12" name="椭圆 11"/>
              <p:cNvSpPr/>
              <p:nvPr/>
            </p:nvSpPr>
            <p:spPr>
              <a:xfrm rot="16200000">
                <a:off x="752463" y="942770"/>
                <a:ext cx="127798" cy="127797"/>
              </a:xfrm>
              <a:prstGeom prst="ellipse">
                <a:avLst/>
              </a:prstGeom>
              <a:solidFill>
                <a:schemeClr val="tx1">
                  <a:lumMod val="65000"/>
                  <a:lumOff val="35000"/>
                </a:schemeClr>
              </a:solidFill>
              <a:ln>
                <a:noFill/>
              </a:ln>
              <a:effectLst>
                <a:innerShdw blurRad="12700" dist="12700" dir="13500000">
                  <a:prstClr val="black">
                    <a:alpha val="50000"/>
                  </a:prstClr>
                </a:inn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zh-CN" alt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alibri"/>
                  <a:ea typeface="宋体" panose="02010600030101010101" pitchFamily="2" charset="-122"/>
                  <a:cs typeface="+mn-cs"/>
                </a:endParaRPr>
              </a:p>
            </p:txBody>
          </p:sp>
          <p:sp>
            <p:nvSpPr>
              <p:cNvPr id="13" name="椭圆 12"/>
              <p:cNvSpPr/>
              <p:nvPr/>
            </p:nvSpPr>
            <p:spPr>
              <a:xfrm rot="16200000">
                <a:off x="738264" y="728860"/>
                <a:ext cx="156198" cy="156196"/>
              </a:xfrm>
              <a:prstGeom prst="ellipse">
                <a:avLst/>
              </a:prstGeom>
              <a:gradFill>
                <a:gsLst>
                  <a:gs pos="75000">
                    <a:schemeClr val="bg1">
                      <a:lumMod val="95000"/>
                    </a:schemeClr>
                  </a:gs>
                  <a:gs pos="55000">
                    <a:schemeClr val="bg1">
                      <a:lumMod val="65000"/>
                    </a:schemeClr>
                  </a:gs>
                  <a:gs pos="35000">
                    <a:schemeClr val="bg1">
                      <a:lumMod val="95000"/>
                    </a:schemeClr>
                  </a:gs>
                  <a:gs pos="17000">
                    <a:schemeClr val="bg1">
                      <a:lumMod val="65000"/>
                    </a:schemeClr>
                  </a:gs>
                  <a:gs pos="0">
                    <a:schemeClr val="bg1"/>
                  </a:gs>
                  <a:gs pos="100000">
                    <a:schemeClr val="bg1">
                      <a:lumMod val="65000"/>
                    </a:schemeClr>
                  </a:gs>
                </a:gsLst>
                <a:lin ang="2700000" scaled="1"/>
              </a:gradFill>
              <a:ln>
                <a:noFill/>
              </a:ln>
              <a:effectLst>
                <a:outerShdw blurRad="12700" dist="12700" dir="2700000" algn="tl" rotWithShape="0">
                  <a:prstClr val="black">
                    <a:alpha val="40000"/>
                  </a:prstClr>
                </a:out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zh-CN" alt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alibri"/>
                  <a:ea typeface="宋体" panose="02010600030101010101" pitchFamily="2" charset="-122"/>
                  <a:cs typeface="+mn-cs"/>
                </a:endParaRPr>
              </a:p>
            </p:txBody>
          </p:sp>
          <p:sp>
            <p:nvSpPr>
              <p:cNvPr id="14" name="椭圆 13"/>
              <p:cNvSpPr/>
              <p:nvPr/>
            </p:nvSpPr>
            <p:spPr>
              <a:xfrm rot="16200000">
                <a:off x="752463" y="743063"/>
                <a:ext cx="127798" cy="127797"/>
              </a:xfrm>
              <a:prstGeom prst="ellipse">
                <a:avLst/>
              </a:prstGeom>
              <a:solidFill>
                <a:schemeClr val="tx1">
                  <a:lumMod val="65000"/>
                  <a:lumOff val="35000"/>
                </a:schemeClr>
              </a:solidFill>
              <a:ln>
                <a:noFill/>
              </a:ln>
              <a:effectLst>
                <a:innerShdw blurRad="12700" dist="12700" dir="13500000">
                  <a:prstClr val="black">
                    <a:alpha val="50000"/>
                  </a:prstClr>
                </a:inn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zh-CN" alt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alibri"/>
                  <a:ea typeface="宋体" panose="02010600030101010101" pitchFamily="2" charset="-122"/>
                  <a:cs typeface="+mn-cs"/>
                </a:endParaRPr>
              </a:p>
            </p:txBody>
          </p:sp>
          <p:sp>
            <p:nvSpPr>
              <p:cNvPr id="15" name="圆角矩形 14"/>
              <p:cNvSpPr/>
              <p:nvPr/>
            </p:nvSpPr>
            <p:spPr>
              <a:xfrm rot="16200000">
                <a:off x="636543" y="859458"/>
                <a:ext cx="18656" cy="351942"/>
              </a:xfrm>
              <a:prstGeom prst="roundRect">
                <a:avLst>
                  <a:gd name="adj" fmla="val 50000"/>
                </a:avLst>
              </a:prstGeom>
              <a:gradFill>
                <a:gsLst>
                  <a:gs pos="74000">
                    <a:schemeClr val="bg1"/>
                  </a:gs>
                  <a:gs pos="52000">
                    <a:schemeClr val="bg1">
                      <a:lumMod val="85000"/>
                    </a:schemeClr>
                  </a:gs>
                  <a:gs pos="23000">
                    <a:schemeClr val="bg1">
                      <a:lumMod val="65000"/>
                    </a:schemeClr>
                  </a:gs>
                  <a:gs pos="0">
                    <a:schemeClr val="bg1">
                      <a:lumMod val="50000"/>
                    </a:schemeClr>
                  </a:gs>
                  <a:gs pos="100000">
                    <a:schemeClr val="bg1">
                      <a:lumMod val="65000"/>
                    </a:schemeClr>
                  </a:gs>
                </a:gsLst>
                <a:lin ang="5400000" scaled="1"/>
              </a:gradFill>
              <a:ln w="12700">
                <a:gradFill flip="none" rotWithShape="1">
                  <a:gsLst>
                    <a:gs pos="0">
                      <a:schemeClr val="bg1">
                        <a:lumMod val="65000"/>
                      </a:schemeClr>
                    </a:gs>
                    <a:gs pos="44000">
                      <a:schemeClr val="bg1">
                        <a:lumMod val="75000"/>
                      </a:schemeClr>
                    </a:gs>
                    <a:gs pos="78000">
                      <a:schemeClr val="bg1"/>
                    </a:gs>
                    <a:gs pos="61000">
                      <a:schemeClr val="bg1">
                        <a:lumMod val="100000"/>
                      </a:schemeClr>
                    </a:gs>
                    <a:gs pos="100000">
                      <a:schemeClr val="bg1">
                        <a:lumMod val="65000"/>
                      </a:schemeClr>
                    </a:gs>
                  </a:gsLst>
                  <a:lin ang="5400000" scaled="0"/>
                  <a:tileRect/>
                </a:gradFill>
              </a:ln>
              <a:effectLst>
                <a:outerShdw blurRad="25400" sx="102000" sy="102000" algn="ctr" rotWithShape="0">
                  <a:prstClr val="black">
                    <a:alpha val="40000"/>
                  </a:prstClr>
                </a:out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zh-CN" alt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alibri"/>
                  <a:ea typeface="宋体" panose="02010600030101010101" pitchFamily="2" charset="-122"/>
                  <a:cs typeface="+mn-cs"/>
                </a:endParaRPr>
              </a:p>
            </p:txBody>
          </p:sp>
          <p:sp>
            <p:nvSpPr>
              <p:cNvPr id="16" name="圆角矩形 15"/>
              <p:cNvSpPr/>
              <p:nvPr/>
            </p:nvSpPr>
            <p:spPr>
              <a:xfrm rot="16200000">
                <a:off x="636543" y="809416"/>
                <a:ext cx="18656" cy="351942"/>
              </a:xfrm>
              <a:prstGeom prst="roundRect">
                <a:avLst>
                  <a:gd name="adj" fmla="val 50000"/>
                </a:avLst>
              </a:prstGeom>
              <a:gradFill>
                <a:gsLst>
                  <a:gs pos="74000">
                    <a:schemeClr val="bg1"/>
                  </a:gs>
                  <a:gs pos="52000">
                    <a:schemeClr val="bg1">
                      <a:lumMod val="85000"/>
                    </a:schemeClr>
                  </a:gs>
                  <a:gs pos="23000">
                    <a:schemeClr val="bg1">
                      <a:lumMod val="65000"/>
                    </a:schemeClr>
                  </a:gs>
                  <a:gs pos="0">
                    <a:schemeClr val="bg1">
                      <a:lumMod val="50000"/>
                    </a:schemeClr>
                  </a:gs>
                  <a:gs pos="100000">
                    <a:schemeClr val="bg1">
                      <a:lumMod val="65000"/>
                    </a:schemeClr>
                  </a:gs>
                </a:gsLst>
                <a:lin ang="5400000" scaled="1"/>
              </a:gradFill>
              <a:ln w="12700">
                <a:gradFill flip="none" rotWithShape="1">
                  <a:gsLst>
                    <a:gs pos="0">
                      <a:schemeClr val="bg1">
                        <a:lumMod val="65000"/>
                      </a:schemeClr>
                    </a:gs>
                    <a:gs pos="43000">
                      <a:schemeClr val="bg1">
                        <a:lumMod val="75000"/>
                      </a:schemeClr>
                    </a:gs>
                    <a:gs pos="79000">
                      <a:schemeClr val="bg1"/>
                    </a:gs>
                    <a:gs pos="61000">
                      <a:schemeClr val="bg1">
                        <a:lumMod val="100000"/>
                      </a:schemeClr>
                    </a:gs>
                    <a:gs pos="100000">
                      <a:schemeClr val="bg1">
                        <a:lumMod val="65000"/>
                      </a:schemeClr>
                    </a:gs>
                  </a:gsLst>
                  <a:lin ang="5400000" scaled="0"/>
                  <a:tileRect/>
                </a:gradFill>
              </a:ln>
              <a:effectLst>
                <a:outerShdw blurRad="25400" sx="102000" sy="102000" algn="ctr" rotWithShape="0">
                  <a:prstClr val="black">
                    <a:alpha val="40000"/>
                  </a:prstClr>
                </a:out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zh-CN" alt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alibri"/>
                  <a:ea typeface="宋体" panose="02010600030101010101" pitchFamily="2" charset="-122"/>
                  <a:cs typeface="+mn-cs"/>
                </a:endParaRPr>
              </a:p>
            </p:txBody>
          </p:sp>
          <p:sp>
            <p:nvSpPr>
              <p:cNvPr id="17" name="圆角矩形 16"/>
              <p:cNvSpPr/>
              <p:nvPr/>
            </p:nvSpPr>
            <p:spPr>
              <a:xfrm rot="16200000">
                <a:off x="636543" y="655035"/>
                <a:ext cx="18656" cy="351942"/>
              </a:xfrm>
              <a:prstGeom prst="roundRect">
                <a:avLst>
                  <a:gd name="adj" fmla="val 50000"/>
                </a:avLst>
              </a:prstGeom>
              <a:gradFill>
                <a:gsLst>
                  <a:gs pos="74000">
                    <a:schemeClr val="bg1"/>
                  </a:gs>
                  <a:gs pos="52000">
                    <a:schemeClr val="bg1">
                      <a:lumMod val="85000"/>
                    </a:schemeClr>
                  </a:gs>
                  <a:gs pos="23000">
                    <a:schemeClr val="bg1">
                      <a:lumMod val="65000"/>
                    </a:schemeClr>
                  </a:gs>
                  <a:gs pos="0">
                    <a:schemeClr val="bg1">
                      <a:lumMod val="50000"/>
                    </a:schemeClr>
                  </a:gs>
                  <a:gs pos="100000">
                    <a:schemeClr val="bg1">
                      <a:lumMod val="65000"/>
                    </a:schemeClr>
                  </a:gs>
                </a:gsLst>
                <a:lin ang="5400000" scaled="1"/>
              </a:gradFill>
              <a:ln w="12700">
                <a:gradFill flip="none" rotWithShape="1">
                  <a:gsLst>
                    <a:gs pos="0">
                      <a:schemeClr val="bg1">
                        <a:lumMod val="65000"/>
                      </a:schemeClr>
                    </a:gs>
                    <a:gs pos="44000">
                      <a:schemeClr val="bg1">
                        <a:lumMod val="75000"/>
                      </a:schemeClr>
                    </a:gs>
                    <a:gs pos="78000">
                      <a:schemeClr val="bg1"/>
                    </a:gs>
                    <a:gs pos="61000">
                      <a:schemeClr val="bg1">
                        <a:lumMod val="100000"/>
                      </a:schemeClr>
                    </a:gs>
                    <a:gs pos="100000">
                      <a:schemeClr val="bg1">
                        <a:lumMod val="65000"/>
                      </a:schemeClr>
                    </a:gs>
                  </a:gsLst>
                  <a:lin ang="5400000" scaled="0"/>
                  <a:tileRect/>
                </a:gradFill>
              </a:ln>
              <a:effectLst>
                <a:outerShdw blurRad="25400" sx="102000" sy="102000" algn="ctr" rotWithShape="0">
                  <a:prstClr val="black">
                    <a:alpha val="40000"/>
                  </a:prstClr>
                </a:out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zh-CN" alt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alibri"/>
                  <a:ea typeface="宋体" panose="02010600030101010101" pitchFamily="2" charset="-122"/>
                  <a:cs typeface="+mn-cs"/>
                </a:endParaRPr>
              </a:p>
            </p:txBody>
          </p:sp>
          <p:sp>
            <p:nvSpPr>
              <p:cNvPr id="18" name="圆角矩形 17"/>
              <p:cNvSpPr/>
              <p:nvPr/>
            </p:nvSpPr>
            <p:spPr>
              <a:xfrm rot="16200000">
                <a:off x="636543" y="604992"/>
                <a:ext cx="18656" cy="351942"/>
              </a:xfrm>
              <a:prstGeom prst="roundRect">
                <a:avLst>
                  <a:gd name="adj" fmla="val 50000"/>
                </a:avLst>
              </a:prstGeom>
              <a:gradFill>
                <a:gsLst>
                  <a:gs pos="74000">
                    <a:schemeClr val="bg1"/>
                  </a:gs>
                  <a:gs pos="52000">
                    <a:schemeClr val="bg1">
                      <a:lumMod val="85000"/>
                    </a:schemeClr>
                  </a:gs>
                  <a:gs pos="23000">
                    <a:schemeClr val="bg1">
                      <a:lumMod val="65000"/>
                    </a:schemeClr>
                  </a:gs>
                  <a:gs pos="0">
                    <a:schemeClr val="bg1">
                      <a:lumMod val="50000"/>
                    </a:schemeClr>
                  </a:gs>
                  <a:gs pos="100000">
                    <a:schemeClr val="bg1">
                      <a:lumMod val="65000"/>
                    </a:schemeClr>
                  </a:gs>
                </a:gsLst>
                <a:lin ang="5400000" scaled="1"/>
              </a:gradFill>
              <a:ln w="12700">
                <a:gradFill flip="none" rotWithShape="1">
                  <a:gsLst>
                    <a:gs pos="0">
                      <a:schemeClr val="bg1">
                        <a:lumMod val="65000"/>
                      </a:schemeClr>
                    </a:gs>
                    <a:gs pos="43000">
                      <a:schemeClr val="bg1">
                        <a:lumMod val="75000"/>
                      </a:schemeClr>
                    </a:gs>
                    <a:gs pos="79000">
                      <a:schemeClr val="bg1"/>
                    </a:gs>
                    <a:gs pos="61000">
                      <a:schemeClr val="bg1">
                        <a:lumMod val="100000"/>
                      </a:schemeClr>
                    </a:gs>
                    <a:gs pos="100000">
                      <a:schemeClr val="bg1">
                        <a:lumMod val="65000"/>
                      </a:schemeClr>
                    </a:gs>
                  </a:gsLst>
                  <a:lin ang="5400000" scaled="0"/>
                  <a:tileRect/>
                </a:gradFill>
              </a:ln>
              <a:effectLst>
                <a:outerShdw blurRad="25400" sx="102000" sy="102000" algn="ctr" rotWithShape="0">
                  <a:prstClr val="black">
                    <a:alpha val="40000"/>
                  </a:prstClr>
                </a:out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zh-CN" alt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alibri"/>
                  <a:ea typeface="宋体" panose="02010600030101010101" pitchFamily="2" charset="-122"/>
                  <a:cs typeface="+mn-cs"/>
                </a:endParaRPr>
              </a:p>
            </p:txBody>
          </p:sp>
        </p:grpSp>
      </p:grpSp>
      <p:grpSp>
        <p:nvGrpSpPr>
          <p:cNvPr id="19" name="组合 18"/>
          <p:cNvGrpSpPr/>
          <p:nvPr userDrawn="1"/>
        </p:nvGrpSpPr>
        <p:grpSpPr>
          <a:xfrm>
            <a:off x="11352323" y="175669"/>
            <a:ext cx="838091" cy="743984"/>
            <a:chOff x="39833" y="101457"/>
            <a:chExt cx="838200" cy="743812"/>
          </a:xfrm>
        </p:grpSpPr>
        <p:grpSp>
          <p:nvGrpSpPr>
            <p:cNvPr id="20" name="组合 19"/>
            <p:cNvGrpSpPr/>
            <p:nvPr userDrawn="1"/>
          </p:nvGrpSpPr>
          <p:grpSpPr>
            <a:xfrm>
              <a:off x="130195" y="101457"/>
              <a:ext cx="647560" cy="567974"/>
              <a:chOff x="257420" y="226345"/>
              <a:chExt cx="540747" cy="474289"/>
            </a:xfrm>
          </p:grpSpPr>
          <p:pic>
            <p:nvPicPr>
              <p:cNvPr id="22" name="图片 21"/>
              <p:cNvPicPr>
                <a:picLocks noChangeAspect="1"/>
              </p:cNvPicPr>
              <p:nvPr userDrawn="1"/>
            </p:nvPicPr>
            <p:blipFill>
              <a:blip r:embed="rId2" cstate="print">
                <a:extLst>
                  <a:ext uri="{28A0092B-C50C-407E-A947-70E740481C1C}">
                    <a14:useLocalDpi xmlns:a14="http://schemas.microsoft.com/office/drawing/2010/main" xmlns="" val="0"/>
                  </a:ext>
                </a:extLst>
              </a:blip>
              <a:stretch>
                <a:fillRect/>
              </a:stretch>
            </p:blipFill>
            <p:spPr>
              <a:xfrm>
                <a:off x="257420" y="226345"/>
                <a:ext cx="472830" cy="472830"/>
              </a:xfrm>
              <a:prstGeom prst="rect">
                <a:avLst/>
              </a:prstGeom>
            </p:spPr>
          </p:pic>
          <p:pic>
            <p:nvPicPr>
              <p:cNvPr id="23" name="图片 22"/>
              <p:cNvPicPr>
                <a:picLocks noChangeAspect="1"/>
              </p:cNvPicPr>
              <p:nvPr userDrawn="1"/>
            </p:nvPicPr>
            <p:blipFill rotWithShape="1">
              <a:blip r:embed="rId3" cstate="print">
                <a:grayscl/>
                <a:extLst>
                  <a:ext uri="{BEBA8EAE-BF5A-486C-A8C5-ECC9F3942E4B}">
                    <a14:imgProps xmlns:a14="http://schemas.microsoft.com/office/drawing/2010/main" xmlns="">
                      <a14:imgLayer r:embed="rId4">
                        <a14:imgEffect>
                          <a14:colorTemperature colorTemp="2000"/>
                        </a14:imgEffect>
                      </a14:imgLayer>
                    </a14:imgProps>
                  </a:ext>
                </a:extLst>
              </a:blip>
              <a:srcRect b="72279"/>
              <a:stretch/>
            </p:blipFill>
            <p:spPr>
              <a:xfrm flipH="1">
                <a:off x="265701" y="654915"/>
                <a:ext cx="532466" cy="45719"/>
              </a:xfrm>
              <a:prstGeom prst="rect">
                <a:avLst/>
              </a:prstGeom>
            </p:spPr>
          </p:pic>
        </p:grpSp>
        <p:sp>
          <p:nvSpPr>
            <p:cNvPr id="21" name="文本框 20"/>
            <p:cNvSpPr txBox="1"/>
            <p:nvPr userDrawn="1"/>
          </p:nvSpPr>
          <p:spPr>
            <a:xfrm>
              <a:off x="39833" y="629875"/>
              <a:ext cx="838200" cy="21539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altLang="zh-CN" sz="8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>
                      <a:lumMod val="65000"/>
                      <a:lumOff val="35000"/>
                    </a:prstClr>
                  </a:solidFill>
                  <a:effectLst/>
                  <a:uLnTx/>
                  <a:uFillTx/>
                  <a:latin typeface="迷你简汉真广标" panose="02010609000101010101" pitchFamily="49" charset="-122"/>
                  <a:ea typeface="迷你简汉真广标" panose="02010609000101010101" pitchFamily="49" charset="-122"/>
                  <a:cs typeface="+mn-cs"/>
                </a:rPr>
                <a:t>By </a:t>
              </a:r>
              <a:r>
                <a:rPr kumimoji="0" lang="zh-CN" altLang="en-US" sz="8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>
                      <a:lumMod val="65000"/>
                      <a:lumOff val="35000"/>
                    </a:prstClr>
                  </a:solidFill>
                  <a:effectLst/>
                  <a:uLnTx/>
                  <a:uFillTx/>
                  <a:latin typeface="迷你简汉真广标" panose="02010609000101010101" pitchFamily="49" charset="-122"/>
                  <a:ea typeface="迷你简汉真广标" panose="02010609000101010101" pitchFamily="49" charset="-122"/>
                  <a:cs typeface="+mn-cs"/>
                </a:rPr>
                <a:t>杜小二</a:t>
              </a:r>
            </a:p>
          </p:txBody>
        </p:sp>
      </p:grpSp>
      <p:sp>
        <p:nvSpPr>
          <p:cNvPr id="24" name="标题占位符 1"/>
          <p:cNvSpPr>
            <a:spLocks noGrp="1"/>
          </p:cNvSpPr>
          <p:nvPr>
            <p:ph type="title"/>
          </p:nvPr>
        </p:nvSpPr>
        <p:spPr>
          <a:xfrm>
            <a:off x="416259" y="206382"/>
            <a:ext cx="3050391" cy="547102"/>
          </a:xfrm>
          <a:prstGeom prst="rect">
            <a:avLst/>
          </a:prstGeom>
        </p:spPr>
        <p:txBody>
          <a:bodyPr vert="horz" lIns="91436" tIns="45718" rIns="91436" bIns="45718" rtlCol="0" anchor="ctr">
            <a:normAutofit/>
          </a:bodyPr>
          <a:lstStyle>
            <a:lvl1pPr>
              <a:defRPr sz="1800">
                <a:solidFill>
                  <a:schemeClr val="bg1"/>
                </a:solidFill>
                <a:latin typeface="迷你简汉真广标" panose="02010609000101010101" pitchFamily="49" charset="-122"/>
                <a:ea typeface="迷你简汉真广标" panose="02010609000101010101" pitchFamily="49" charset="-122"/>
              </a:defRPr>
            </a:lvl1pPr>
          </a:lstStyle>
          <a:p>
            <a:r>
              <a:rPr lang="zh-CN" altLang="en-US" dirty="0"/>
              <a:t>单击此处编辑母版标题样式</a:t>
            </a:r>
          </a:p>
        </p:txBody>
      </p:sp>
    </p:spTree>
    <p:extLst>
      <p:ext uri="{BB962C8B-B14F-4D97-AF65-F5344CB8AC3E}">
        <p14:creationId xmlns:p14="http://schemas.microsoft.com/office/powerpoint/2010/main" xmlns="" val="3552026902"/>
      </p:ext>
    </p:extLst>
  </p:cSld>
  <p:clrMapOvr>
    <a:masterClrMapping/>
  </p:clrMapOvr>
  <p:hf hdr="0" dt="0"/>
</p:sldLayout>
</file>

<file path=ppt/slideLayouts/slideLayout3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自定义版式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tangle 13"/>
          <p:cNvSpPr/>
          <p:nvPr userDrawn="1"/>
        </p:nvSpPr>
        <p:spPr>
          <a:xfrm>
            <a:off x="-8905" y="0"/>
            <a:ext cx="12202286" cy="6859588"/>
          </a:xfrm>
          <a:prstGeom prst="rect">
            <a:avLst/>
          </a:prstGeom>
          <a:gradFill flip="none" rotWithShape="1">
            <a:gsLst>
              <a:gs pos="0">
                <a:srgbClr val="77458B"/>
              </a:gs>
              <a:gs pos="100000">
                <a:srgbClr val="4F2D5D"/>
              </a:gs>
            </a:gsLst>
            <a:lin ang="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36" tIns="45718" rIns="91436" bIns="45718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JM" sz="1800" b="0" i="0" u="none" strike="noStrike" kern="1200" cap="none" spc="0" normalizeH="0" baseline="0" noProof="0" dirty="0">
              <a:ln>
                <a:noFill/>
              </a:ln>
              <a:solidFill>
                <a:srgbClr val="F34F57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A6620504-D840-6A40-90BC-6F3747762FA2}" type="datetime1">
              <a:rPr lang="en-JM" smtClean="0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12/08/2020</a:t>
            </a:fld>
            <a:endParaRPr lang="en-JM" dirty="0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1915925690"/>
      </p:ext>
    </p:extLst>
  </p:cSld>
  <p:clrMapOvr>
    <a:masterClrMapping/>
  </p:clrMapOvr>
</p:sldLayout>
</file>

<file path=ppt/slideLayouts/slideLayout3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914282" y="2130922"/>
            <a:ext cx="10361851" cy="1470365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828563" y="3887100"/>
            <a:ext cx="8533289" cy="1753006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609585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121917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828754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2438339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3047924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3657509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4267093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4876678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406E9206-D2D6-4057-92D4-39C87A03E66D}" type="datetime1">
              <a:rPr lang="en-US" altLang="zh-CN" smtClean="0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8/12/2020</a:t>
            </a:fld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601EE9E8-4134-49B0-9AA7-3089E6521627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‹#›</a:t>
            </a:fld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1589626290"/>
      </p:ext>
    </p:extLst>
  </p:cSld>
  <p:clrMapOvr>
    <a:masterClrMapping/>
  </p:clrMapOvr>
</p:sldLayout>
</file>

<file path=ppt/slideLayouts/slideLayout37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C052E9E1-D97D-4C90-BB96-FA1ED58B786F}" type="datetime1">
              <a:rPr lang="en-US" altLang="zh-CN" smtClean="0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8/12/2020</a:t>
            </a:fld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601EE9E8-4134-49B0-9AA7-3089E6521627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‹#›</a:t>
            </a:fld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1911562813"/>
      </p:ext>
    </p:extLst>
  </p:cSld>
  <p:clrMapOvr>
    <a:masterClrMapping/>
  </p:clrMapOvr>
</p:sldLayout>
</file>

<file path=ppt/slideLayouts/slideLayout38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62960" y="4407923"/>
            <a:ext cx="10361851" cy="1362390"/>
          </a:xfrm>
        </p:spPr>
        <p:txBody>
          <a:bodyPr anchor="t"/>
          <a:lstStyle>
            <a:lvl1pPr algn="l">
              <a:defRPr sz="54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962960" y="2907387"/>
            <a:ext cx="10361851" cy="1500534"/>
          </a:xfrm>
        </p:spPr>
        <p:txBody>
          <a:bodyPr anchor="b"/>
          <a:lstStyle>
            <a:lvl1pPr marL="0" indent="0">
              <a:buNone/>
              <a:defRPr sz="2700">
                <a:solidFill>
                  <a:schemeClr val="tx1">
                    <a:tint val="75000"/>
                  </a:schemeClr>
                </a:solidFill>
              </a:defRPr>
            </a:lvl1pPr>
            <a:lvl2pPr marL="609585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2pPr>
            <a:lvl3pPr marL="1219170" indent="0">
              <a:buNone/>
              <a:defRPr sz="2200">
                <a:solidFill>
                  <a:schemeClr val="tx1">
                    <a:tint val="75000"/>
                  </a:schemeClr>
                </a:solidFill>
              </a:defRPr>
            </a:lvl3pPr>
            <a:lvl4pPr marL="1828754" indent="0">
              <a:buNone/>
              <a:defRPr sz="1900">
                <a:solidFill>
                  <a:schemeClr val="tx1">
                    <a:tint val="75000"/>
                  </a:schemeClr>
                </a:solidFill>
              </a:defRPr>
            </a:lvl4pPr>
            <a:lvl5pPr marL="2438339" indent="0">
              <a:buNone/>
              <a:defRPr sz="1900">
                <a:solidFill>
                  <a:schemeClr val="tx1">
                    <a:tint val="75000"/>
                  </a:schemeClr>
                </a:solidFill>
              </a:defRPr>
            </a:lvl5pPr>
            <a:lvl6pPr marL="3047924" indent="0">
              <a:buNone/>
              <a:defRPr sz="1900">
                <a:solidFill>
                  <a:schemeClr val="tx1">
                    <a:tint val="75000"/>
                  </a:schemeClr>
                </a:solidFill>
              </a:defRPr>
            </a:lvl6pPr>
            <a:lvl7pPr marL="3657509" indent="0">
              <a:buNone/>
              <a:defRPr sz="1900">
                <a:solidFill>
                  <a:schemeClr val="tx1">
                    <a:tint val="75000"/>
                  </a:schemeClr>
                </a:solidFill>
              </a:defRPr>
            </a:lvl7pPr>
            <a:lvl8pPr marL="4267093" indent="0">
              <a:buNone/>
              <a:defRPr sz="1900">
                <a:solidFill>
                  <a:schemeClr val="tx1">
                    <a:tint val="75000"/>
                  </a:schemeClr>
                </a:solidFill>
              </a:defRPr>
            </a:lvl8pPr>
            <a:lvl9pPr marL="4876678" indent="0">
              <a:buNone/>
              <a:defRPr sz="19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814779EE-1E16-4CC5-A459-C716090F6017}" type="datetime1">
              <a:rPr lang="en-US" altLang="zh-CN" smtClean="0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8/12/2020</a:t>
            </a:fld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601EE9E8-4134-49B0-9AA7-3089E6521627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‹#›</a:t>
            </a:fld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2651570088"/>
      </p:ext>
    </p:extLst>
  </p:cSld>
  <p:clrMapOvr>
    <a:masterClrMapping/>
  </p:clrMapOvr>
</p:sldLayout>
</file>

<file path=ppt/slideLayouts/slideLayout39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09522" y="1600572"/>
            <a:ext cx="5384099" cy="4527011"/>
          </a:xfrm>
        </p:spPr>
        <p:txBody>
          <a:bodyPr/>
          <a:lstStyle>
            <a:lvl1pPr>
              <a:defRPr sz="3800"/>
            </a:lvl1pPr>
            <a:lvl2pPr>
              <a:defRPr sz="3200"/>
            </a:lvl2pPr>
            <a:lvl3pPr>
              <a:defRPr sz="2700"/>
            </a:lvl3pPr>
            <a:lvl4pPr>
              <a:defRPr sz="2400"/>
            </a:lvl4pPr>
            <a:lvl5pPr>
              <a:defRPr sz="2400"/>
            </a:lvl5pPr>
            <a:lvl6pPr>
              <a:defRPr sz="2400"/>
            </a:lvl6pPr>
            <a:lvl7pPr>
              <a:defRPr sz="2400"/>
            </a:lvl7pPr>
            <a:lvl8pPr>
              <a:defRPr sz="2400"/>
            </a:lvl8pPr>
            <a:lvl9pPr>
              <a:defRPr sz="24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96794" y="1600572"/>
            <a:ext cx="5384099" cy="4527011"/>
          </a:xfrm>
        </p:spPr>
        <p:txBody>
          <a:bodyPr/>
          <a:lstStyle>
            <a:lvl1pPr>
              <a:defRPr sz="3800"/>
            </a:lvl1pPr>
            <a:lvl2pPr>
              <a:defRPr sz="3200"/>
            </a:lvl2pPr>
            <a:lvl3pPr>
              <a:defRPr sz="2700"/>
            </a:lvl3pPr>
            <a:lvl4pPr>
              <a:defRPr sz="2400"/>
            </a:lvl4pPr>
            <a:lvl5pPr>
              <a:defRPr sz="2400"/>
            </a:lvl5pPr>
            <a:lvl6pPr>
              <a:defRPr sz="2400"/>
            </a:lvl6pPr>
            <a:lvl7pPr>
              <a:defRPr sz="2400"/>
            </a:lvl7pPr>
            <a:lvl8pPr>
              <a:defRPr sz="2400"/>
            </a:lvl8pPr>
            <a:lvl9pPr>
              <a:defRPr sz="24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A3311C9F-D64E-4824-A709-CF61DE4E0BDD}" type="datetime1">
              <a:rPr lang="en-US" altLang="zh-CN" smtClean="0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8/12/2020</a:t>
            </a:fld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601EE9E8-4134-49B0-9AA7-3089E6521627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‹#›</a:t>
            </a:fld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69661496"/>
      </p:ext>
    </p:extLst>
  </p:cSld>
  <p:clrMapOvr>
    <a:masterClrMapping/>
  </p:clrMapOvr>
</p:sldLayout>
</file>

<file path=ppt/slideLayouts/slideLayout40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09522" y="1535469"/>
            <a:ext cx="5386216" cy="639911"/>
          </a:xfrm>
        </p:spPr>
        <p:txBody>
          <a:bodyPr anchor="b"/>
          <a:lstStyle>
            <a:lvl1pPr marL="0" indent="0">
              <a:buNone/>
              <a:defRPr sz="3200" b="1"/>
            </a:lvl1pPr>
            <a:lvl2pPr marL="609585" indent="0">
              <a:buNone/>
              <a:defRPr sz="2700" b="1"/>
            </a:lvl2pPr>
            <a:lvl3pPr marL="1219170" indent="0">
              <a:buNone/>
              <a:defRPr sz="2400" b="1"/>
            </a:lvl3pPr>
            <a:lvl4pPr marL="1828754" indent="0">
              <a:buNone/>
              <a:defRPr sz="2200" b="1"/>
            </a:lvl4pPr>
            <a:lvl5pPr marL="2438339" indent="0">
              <a:buNone/>
              <a:defRPr sz="2200" b="1"/>
            </a:lvl5pPr>
            <a:lvl6pPr marL="3047924" indent="0">
              <a:buNone/>
              <a:defRPr sz="2200" b="1"/>
            </a:lvl6pPr>
            <a:lvl7pPr marL="3657509" indent="0">
              <a:buNone/>
              <a:defRPr sz="2200" b="1"/>
            </a:lvl7pPr>
            <a:lvl8pPr marL="4267093" indent="0">
              <a:buNone/>
              <a:defRPr sz="2200" b="1"/>
            </a:lvl8pPr>
            <a:lvl9pPr marL="4876678" indent="0">
              <a:buNone/>
              <a:defRPr sz="22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09522" y="2175380"/>
            <a:ext cx="5386216" cy="3952203"/>
          </a:xfrm>
        </p:spPr>
        <p:txBody>
          <a:bodyPr/>
          <a:lstStyle>
            <a:lvl1pPr>
              <a:defRPr sz="3200"/>
            </a:lvl1pPr>
            <a:lvl2pPr>
              <a:defRPr sz="2700"/>
            </a:lvl2pPr>
            <a:lvl3pPr>
              <a:defRPr sz="2400"/>
            </a:lvl3pPr>
            <a:lvl4pPr>
              <a:defRPr sz="2200"/>
            </a:lvl4pPr>
            <a:lvl5pPr>
              <a:defRPr sz="2200"/>
            </a:lvl5pPr>
            <a:lvl6pPr>
              <a:defRPr sz="2200"/>
            </a:lvl6pPr>
            <a:lvl7pPr>
              <a:defRPr sz="2200"/>
            </a:lvl7pPr>
            <a:lvl8pPr>
              <a:defRPr sz="2200"/>
            </a:lvl8pPr>
            <a:lvl9pPr>
              <a:defRPr sz="22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92567" y="1535469"/>
            <a:ext cx="5388332" cy="639911"/>
          </a:xfrm>
        </p:spPr>
        <p:txBody>
          <a:bodyPr anchor="b"/>
          <a:lstStyle>
            <a:lvl1pPr marL="0" indent="0">
              <a:buNone/>
              <a:defRPr sz="3200" b="1"/>
            </a:lvl1pPr>
            <a:lvl2pPr marL="609585" indent="0">
              <a:buNone/>
              <a:defRPr sz="2700" b="1"/>
            </a:lvl2pPr>
            <a:lvl3pPr marL="1219170" indent="0">
              <a:buNone/>
              <a:defRPr sz="2400" b="1"/>
            </a:lvl3pPr>
            <a:lvl4pPr marL="1828754" indent="0">
              <a:buNone/>
              <a:defRPr sz="2200" b="1"/>
            </a:lvl4pPr>
            <a:lvl5pPr marL="2438339" indent="0">
              <a:buNone/>
              <a:defRPr sz="2200" b="1"/>
            </a:lvl5pPr>
            <a:lvl6pPr marL="3047924" indent="0">
              <a:buNone/>
              <a:defRPr sz="2200" b="1"/>
            </a:lvl6pPr>
            <a:lvl7pPr marL="3657509" indent="0">
              <a:buNone/>
              <a:defRPr sz="2200" b="1"/>
            </a:lvl7pPr>
            <a:lvl8pPr marL="4267093" indent="0">
              <a:buNone/>
              <a:defRPr sz="2200" b="1"/>
            </a:lvl8pPr>
            <a:lvl9pPr marL="4876678" indent="0">
              <a:buNone/>
              <a:defRPr sz="22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92567" y="2175380"/>
            <a:ext cx="5388332" cy="3952203"/>
          </a:xfrm>
        </p:spPr>
        <p:txBody>
          <a:bodyPr/>
          <a:lstStyle>
            <a:lvl1pPr>
              <a:defRPr sz="3200"/>
            </a:lvl1pPr>
            <a:lvl2pPr>
              <a:defRPr sz="2700"/>
            </a:lvl2pPr>
            <a:lvl3pPr>
              <a:defRPr sz="2400"/>
            </a:lvl3pPr>
            <a:lvl4pPr>
              <a:defRPr sz="2200"/>
            </a:lvl4pPr>
            <a:lvl5pPr>
              <a:defRPr sz="2200"/>
            </a:lvl5pPr>
            <a:lvl6pPr>
              <a:defRPr sz="2200"/>
            </a:lvl6pPr>
            <a:lvl7pPr>
              <a:defRPr sz="2200"/>
            </a:lvl7pPr>
            <a:lvl8pPr>
              <a:defRPr sz="2200"/>
            </a:lvl8pPr>
            <a:lvl9pPr>
              <a:defRPr sz="22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0A4318BD-B3C6-4D4B-B871-C29490A2E55A}" type="datetime1">
              <a:rPr lang="en-US" altLang="zh-CN" smtClean="0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8/12/2020</a:t>
            </a:fld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601EE9E8-4134-49B0-9AA7-3089E6521627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‹#›</a:t>
            </a:fld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1549414329"/>
      </p:ext>
    </p:extLst>
  </p:cSld>
  <p:clrMapOvr>
    <a:masterClrMapping/>
  </p:clrMapOvr>
</p:sldLayout>
</file>

<file path=ppt/slideLayouts/slideLayout4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E14CAFC4-799C-4CDE-B92B-8C262F06CF3E}" type="datetime1">
              <a:rPr lang="en-US" altLang="zh-CN" smtClean="0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8/12/2020</a:t>
            </a:fld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601EE9E8-4134-49B0-9AA7-3089E6521627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‹#›</a:t>
            </a:fld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2840117460"/>
      </p:ext>
    </p:extLst>
  </p:cSld>
  <p:clrMapOvr>
    <a:masterClrMapping/>
  </p:clrMapOvr>
</p:sldLayout>
</file>

<file path=ppt/slideLayouts/slideLayout42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圆角矩形 4"/>
          <p:cNvSpPr/>
          <p:nvPr userDrawn="1"/>
        </p:nvSpPr>
        <p:spPr>
          <a:xfrm>
            <a:off x="1139485" y="1031497"/>
            <a:ext cx="9911444" cy="42900"/>
          </a:xfrm>
          <a:prstGeom prst="roundRect">
            <a:avLst>
              <a:gd name="adj" fmla="val 50000"/>
            </a:avLst>
          </a:prstGeom>
          <a:gradFill>
            <a:gsLst>
              <a:gs pos="0">
                <a:schemeClr val="bg1">
                  <a:lumMod val="75000"/>
                </a:schemeClr>
              </a:gs>
              <a:gs pos="100000">
                <a:schemeClr val="bg1"/>
              </a:gs>
            </a:gsLst>
            <a:lin ang="5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36" tIns="45718" rIns="91436" bIns="45718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zh-CN" altLang="en-US" sz="1800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Calibri"/>
              <a:ea typeface="宋体" panose="02010600030101010101" pitchFamily="2" charset="-122"/>
              <a:cs typeface="+mn-cs"/>
            </a:endParaRPr>
          </a:p>
        </p:txBody>
      </p:sp>
      <p:sp>
        <p:nvSpPr>
          <p:cNvPr id="6" name="圆角矩形 5"/>
          <p:cNvSpPr/>
          <p:nvPr userDrawn="1"/>
        </p:nvSpPr>
        <p:spPr>
          <a:xfrm>
            <a:off x="5899289" y="6453393"/>
            <a:ext cx="391838" cy="22015"/>
          </a:xfrm>
          <a:prstGeom prst="roundRect">
            <a:avLst>
              <a:gd name="adj" fmla="val 50000"/>
            </a:avLst>
          </a:prstGeom>
          <a:gradFill>
            <a:gsLst>
              <a:gs pos="0">
                <a:schemeClr val="bg1">
                  <a:lumMod val="75000"/>
                </a:schemeClr>
              </a:gs>
              <a:gs pos="100000">
                <a:schemeClr val="bg1"/>
              </a:gs>
            </a:gsLst>
            <a:lin ang="5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36" tIns="45718" rIns="91436" bIns="45718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zh-CN" altLang="en-US" sz="1800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Calibri"/>
              <a:ea typeface="宋体" panose="02010600030101010101" pitchFamily="2" charset="-122"/>
              <a:cs typeface="+mn-cs"/>
            </a:endParaRPr>
          </a:p>
        </p:txBody>
      </p:sp>
      <p:sp>
        <p:nvSpPr>
          <p:cNvPr id="7" name="日期占位符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3E729073-8FFE-4F18-B513-07581FC6638E}" type="datetime1">
              <a:rPr lang="en-US" altLang="zh-CN" smtClean="0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8/12/2020</a:t>
            </a:fld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9" name="灯片编号占位符 8"/>
          <p:cNvSpPr>
            <a:spLocks noGrp="1"/>
          </p:cNvSpPr>
          <p:nvPr>
            <p:ph type="sldNum" sz="quarter" idx="12"/>
          </p:nvPr>
        </p:nvSpPr>
        <p:spPr>
          <a:xfrm>
            <a:off x="4672992" y="6397708"/>
            <a:ext cx="2844430" cy="365210"/>
          </a:xfrm>
        </p:spPr>
        <p:txBody>
          <a:bodyPr/>
          <a:lstStyle>
            <a:lvl1pPr algn="ctr">
              <a:defRPr>
                <a:latin typeface="ITC Avant Garde Std Bk" panose="020B0502020202020204" pitchFamily="34" charset="0"/>
              </a:defRPr>
            </a:lvl1pPr>
          </a:lstStyle>
          <a:p>
            <a:pPr>
              <a:defRPr/>
            </a:pPr>
            <a:fld id="{601EE9E8-4134-49B0-9AA7-3089E6521627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‹#›</a:t>
            </a:fld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2696887435"/>
      </p:ext>
    </p:extLst>
  </p:cSld>
  <p:clrMapOvr>
    <a:masterClrMapping/>
  </p:clrMapOvr>
</p:sldLayout>
</file>

<file path=ppt/slideLayouts/slideLayout4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自定义版式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xmlns="" val="3575321500"/>
      </p:ext>
    </p:extLst>
  </p:cSld>
  <p:clrMapOvr>
    <a:masterClrMapping/>
  </p:clrMapOvr>
</p:sldLayout>
</file>

<file path=ppt/slideLayouts/slideLayout44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524" y="273113"/>
            <a:ext cx="4010562" cy="1162320"/>
          </a:xfrm>
        </p:spPr>
        <p:txBody>
          <a:bodyPr anchor="b"/>
          <a:lstStyle>
            <a:lvl1pPr algn="l">
              <a:defRPr sz="27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766113" y="273117"/>
            <a:ext cx="6814780" cy="5854468"/>
          </a:xfrm>
        </p:spPr>
        <p:txBody>
          <a:bodyPr/>
          <a:lstStyle>
            <a:lvl1pPr>
              <a:defRPr sz="4300"/>
            </a:lvl1pPr>
            <a:lvl2pPr>
              <a:defRPr sz="3800"/>
            </a:lvl2pPr>
            <a:lvl3pPr>
              <a:defRPr sz="3200"/>
            </a:lvl3pPr>
            <a:lvl4pPr>
              <a:defRPr sz="2700"/>
            </a:lvl4pPr>
            <a:lvl5pPr>
              <a:defRPr sz="2700"/>
            </a:lvl5pPr>
            <a:lvl6pPr>
              <a:defRPr sz="2700"/>
            </a:lvl6pPr>
            <a:lvl7pPr>
              <a:defRPr sz="2700"/>
            </a:lvl7pPr>
            <a:lvl8pPr>
              <a:defRPr sz="2700"/>
            </a:lvl8pPr>
            <a:lvl9pPr>
              <a:defRPr sz="27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09524" y="1435437"/>
            <a:ext cx="4010562" cy="4692149"/>
          </a:xfrm>
        </p:spPr>
        <p:txBody>
          <a:bodyPr/>
          <a:lstStyle>
            <a:lvl1pPr marL="0" indent="0">
              <a:buNone/>
              <a:defRPr sz="1900"/>
            </a:lvl1pPr>
            <a:lvl2pPr marL="609585" indent="0">
              <a:buNone/>
              <a:defRPr sz="1600"/>
            </a:lvl2pPr>
            <a:lvl3pPr marL="1219170" indent="0">
              <a:buNone/>
              <a:defRPr sz="1400"/>
            </a:lvl3pPr>
            <a:lvl4pPr marL="1828754" indent="0">
              <a:buNone/>
              <a:defRPr sz="1200"/>
            </a:lvl4pPr>
            <a:lvl5pPr marL="2438339" indent="0">
              <a:buNone/>
              <a:defRPr sz="1200"/>
            </a:lvl5pPr>
            <a:lvl6pPr marL="3047924" indent="0">
              <a:buNone/>
              <a:defRPr sz="1200"/>
            </a:lvl6pPr>
            <a:lvl7pPr marL="3657509" indent="0">
              <a:buNone/>
              <a:defRPr sz="1200"/>
            </a:lvl7pPr>
            <a:lvl8pPr marL="4267093" indent="0">
              <a:buNone/>
              <a:defRPr sz="1200"/>
            </a:lvl8pPr>
            <a:lvl9pPr marL="4876678" indent="0">
              <a:buNone/>
              <a:defRPr sz="12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43C7FCF6-76BD-4495-B08F-4C059D2BA31F}" type="datetime1">
              <a:rPr lang="en-US" altLang="zh-CN" smtClean="0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8/12/2020</a:t>
            </a:fld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601EE9E8-4134-49B0-9AA7-3089E6521627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‹#›</a:t>
            </a:fld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3971293340"/>
      </p:ext>
    </p:extLst>
  </p:cSld>
  <p:clrMapOvr>
    <a:masterClrMapping/>
  </p:clrMapOvr>
</p:sldLayout>
</file>

<file path=ppt/slideLayouts/slideLayout45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389406" y="4801714"/>
            <a:ext cx="7314248" cy="566870"/>
          </a:xfrm>
        </p:spPr>
        <p:txBody>
          <a:bodyPr anchor="b"/>
          <a:lstStyle>
            <a:lvl1pPr algn="l">
              <a:defRPr sz="27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2389406" y="612918"/>
            <a:ext cx="7314248" cy="4115753"/>
          </a:xfrm>
        </p:spPr>
        <p:txBody>
          <a:bodyPr/>
          <a:lstStyle>
            <a:lvl1pPr marL="0" indent="0">
              <a:buNone/>
              <a:defRPr sz="4300"/>
            </a:lvl1pPr>
            <a:lvl2pPr marL="609585" indent="0">
              <a:buNone/>
              <a:defRPr sz="3800"/>
            </a:lvl2pPr>
            <a:lvl3pPr marL="1219170" indent="0">
              <a:buNone/>
              <a:defRPr sz="3200"/>
            </a:lvl3pPr>
            <a:lvl4pPr marL="1828754" indent="0">
              <a:buNone/>
              <a:defRPr sz="2700"/>
            </a:lvl4pPr>
            <a:lvl5pPr marL="2438339" indent="0">
              <a:buNone/>
              <a:defRPr sz="2700"/>
            </a:lvl5pPr>
            <a:lvl6pPr marL="3047924" indent="0">
              <a:buNone/>
              <a:defRPr sz="2700"/>
            </a:lvl6pPr>
            <a:lvl7pPr marL="3657509" indent="0">
              <a:buNone/>
              <a:defRPr sz="2700"/>
            </a:lvl7pPr>
            <a:lvl8pPr marL="4267093" indent="0">
              <a:buNone/>
              <a:defRPr sz="2700"/>
            </a:lvl8pPr>
            <a:lvl9pPr marL="4876678" indent="0">
              <a:buNone/>
              <a:defRPr sz="2700"/>
            </a:lvl9pPr>
          </a:lstStyle>
          <a:p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389406" y="5368584"/>
            <a:ext cx="7314248" cy="805049"/>
          </a:xfrm>
        </p:spPr>
        <p:txBody>
          <a:bodyPr/>
          <a:lstStyle>
            <a:lvl1pPr marL="0" indent="0">
              <a:buNone/>
              <a:defRPr sz="1900"/>
            </a:lvl1pPr>
            <a:lvl2pPr marL="609585" indent="0">
              <a:buNone/>
              <a:defRPr sz="1600"/>
            </a:lvl2pPr>
            <a:lvl3pPr marL="1219170" indent="0">
              <a:buNone/>
              <a:defRPr sz="1400"/>
            </a:lvl3pPr>
            <a:lvl4pPr marL="1828754" indent="0">
              <a:buNone/>
              <a:defRPr sz="1200"/>
            </a:lvl4pPr>
            <a:lvl5pPr marL="2438339" indent="0">
              <a:buNone/>
              <a:defRPr sz="1200"/>
            </a:lvl5pPr>
            <a:lvl6pPr marL="3047924" indent="0">
              <a:buNone/>
              <a:defRPr sz="1200"/>
            </a:lvl6pPr>
            <a:lvl7pPr marL="3657509" indent="0">
              <a:buNone/>
              <a:defRPr sz="1200"/>
            </a:lvl7pPr>
            <a:lvl8pPr marL="4267093" indent="0">
              <a:buNone/>
              <a:defRPr sz="1200"/>
            </a:lvl8pPr>
            <a:lvl9pPr marL="4876678" indent="0">
              <a:buNone/>
              <a:defRPr sz="12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E257577C-F53D-4BB9-9408-EB84DEB3CD80}" type="datetime1">
              <a:rPr lang="en-US" altLang="zh-CN" smtClean="0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8/12/2020</a:t>
            </a:fld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601EE9E8-4134-49B0-9AA7-3089E6521627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‹#›</a:t>
            </a:fld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4037326704"/>
      </p:ext>
    </p:extLst>
  </p:cSld>
  <p:clrMapOvr>
    <a:masterClrMapping/>
  </p:clrMapOvr>
</p:sldLayout>
</file>

<file path=ppt/slideLayouts/slideLayout4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77D58058-BD14-4845-947D-4A9B79A00D09}" type="datetime1">
              <a:rPr lang="en-US" altLang="zh-CN" smtClean="0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8/12/2020</a:t>
            </a:fld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601EE9E8-4134-49B0-9AA7-3089E6521627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‹#›</a:t>
            </a:fld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12838530"/>
      </p:ext>
    </p:extLst>
  </p:cSld>
  <p:clrMapOvr>
    <a:masterClrMapping/>
  </p:clrMapOvr>
</p:sldLayout>
</file>

<file path=ppt/slideLayouts/slideLayout4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838050" y="274704"/>
            <a:ext cx="2742843" cy="5852880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09522" y="274704"/>
            <a:ext cx="8025355" cy="5852880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18ECB469-C949-4E3F-B0CB-0C15DA7B7F92}" type="datetime1">
              <a:rPr lang="en-US" altLang="zh-CN" smtClean="0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8/12/2020</a:t>
            </a:fld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601EE9E8-4134-49B0-9AA7-3089E6521627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‹#›</a:t>
            </a:fld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4004671184"/>
      </p:ext>
    </p:extLst>
  </p:cSld>
  <p:clrMapOvr>
    <a:masterClrMapping/>
  </p:clrMapOvr>
</p:sldLayout>
</file>

<file path=ppt/slideLayouts/slideLayout48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xmlns="" val="387112595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4.xml"/><Relationship Id="rId2" Type="http://schemas.openxmlformats.org/officeDocument/2006/relationships/slideLayout" Target="../slideLayouts/slideLayout13.xml"/><Relationship Id="rId1" Type="http://schemas.openxmlformats.org/officeDocument/2006/relationships/slideLayout" Target="../slideLayouts/slideLayout12.xml"/><Relationship Id="rId5" Type="http://schemas.openxmlformats.org/officeDocument/2006/relationships/image" Target="../media/image1.png"/><Relationship Id="rId4" Type="http://schemas.openxmlformats.org/officeDocument/2006/relationships/theme" Target="../theme/theme2.xml"/></Relationships>
</file>

<file path=ppt/slideMasters/_rels/slideMaster3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7.xml"/><Relationship Id="rId2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5.xml"/><Relationship Id="rId5" Type="http://schemas.openxmlformats.org/officeDocument/2006/relationships/image" Target="../media/image1.png"/><Relationship Id="rId4" Type="http://schemas.openxmlformats.org/officeDocument/2006/relationships/theme" Target="../theme/theme3.xml"/></Relationships>
</file>

<file path=ppt/slideMasters/_rels/slideMaster4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0.xml"/><Relationship Id="rId2" Type="http://schemas.openxmlformats.org/officeDocument/2006/relationships/slideLayout" Target="../slideLayouts/slideLayout19.xml"/><Relationship Id="rId1" Type="http://schemas.openxmlformats.org/officeDocument/2006/relationships/slideLayout" Target="../slideLayouts/slideLayout18.xml"/><Relationship Id="rId5" Type="http://schemas.openxmlformats.org/officeDocument/2006/relationships/image" Target="../media/image1.png"/><Relationship Id="rId4" Type="http://schemas.openxmlformats.org/officeDocument/2006/relationships/theme" Target="../theme/theme4.xml"/></Relationships>
</file>

<file path=ppt/slideMasters/_rels/slideMaster5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3.xml"/><Relationship Id="rId2" Type="http://schemas.openxmlformats.org/officeDocument/2006/relationships/slideLayout" Target="../slideLayouts/slideLayout22.xml"/><Relationship Id="rId1" Type="http://schemas.openxmlformats.org/officeDocument/2006/relationships/slideLayout" Target="../slideLayouts/slideLayout21.xml"/><Relationship Id="rId5" Type="http://schemas.openxmlformats.org/officeDocument/2006/relationships/image" Target="../media/image1.png"/><Relationship Id="rId4" Type="http://schemas.openxmlformats.org/officeDocument/2006/relationships/theme" Target="../theme/theme5.xml"/></Relationships>
</file>

<file path=ppt/slideMasters/_rels/slideMaster6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6.xml"/><Relationship Id="rId2" Type="http://schemas.openxmlformats.org/officeDocument/2006/relationships/slideLayout" Target="../slideLayouts/slideLayout25.xml"/><Relationship Id="rId1" Type="http://schemas.openxmlformats.org/officeDocument/2006/relationships/slideLayout" Target="../slideLayouts/slideLayout24.xml"/><Relationship Id="rId5" Type="http://schemas.openxmlformats.org/officeDocument/2006/relationships/image" Target="../media/image1.png"/><Relationship Id="rId4" Type="http://schemas.openxmlformats.org/officeDocument/2006/relationships/theme" Target="../theme/theme6.xml"/></Relationships>
</file>

<file path=ppt/slideMasters/_rels/slideMaster7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9.xml"/><Relationship Id="rId2" Type="http://schemas.openxmlformats.org/officeDocument/2006/relationships/slideLayout" Target="../slideLayouts/slideLayout28.xml"/><Relationship Id="rId1" Type="http://schemas.openxmlformats.org/officeDocument/2006/relationships/slideLayout" Target="../slideLayouts/slideLayout27.xml"/><Relationship Id="rId5" Type="http://schemas.openxmlformats.org/officeDocument/2006/relationships/image" Target="../media/image1.png"/><Relationship Id="rId4" Type="http://schemas.openxmlformats.org/officeDocument/2006/relationships/theme" Target="../theme/theme7.xml"/></Relationships>
</file>

<file path=ppt/slideMasters/_rels/slideMaster8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2.xml"/><Relationship Id="rId2" Type="http://schemas.openxmlformats.org/officeDocument/2006/relationships/slideLayout" Target="../slideLayouts/slideLayout31.xml"/><Relationship Id="rId1" Type="http://schemas.openxmlformats.org/officeDocument/2006/relationships/slideLayout" Target="../slideLayouts/slideLayout30.xml"/><Relationship Id="rId5" Type="http://schemas.openxmlformats.org/officeDocument/2006/relationships/image" Target="../media/image1.png"/><Relationship Id="rId4" Type="http://schemas.openxmlformats.org/officeDocument/2006/relationships/theme" Target="../theme/theme8.xml"/></Relationships>
</file>

<file path=ppt/slideMasters/_rels/slideMaster9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5.xml"/><Relationship Id="rId2" Type="http://schemas.openxmlformats.org/officeDocument/2006/relationships/slideLayout" Target="../slideLayouts/slideLayout34.xml"/><Relationship Id="rId1" Type="http://schemas.openxmlformats.org/officeDocument/2006/relationships/slideLayout" Target="../slideLayouts/slideLayout33.xml"/><Relationship Id="rId5" Type="http://schemas.openxmlformats.org/officeDocument/2006/relationships/image" Target="../media/image1.png"/><Relationship Id="rId4" Type="http://schemas.openxmlformats.org/officeDocument/2006/relationships/theme" Target="../theme/theme9.xml"/></Relationships>
</file>

<file path=ppt/slideMasters/_rels/slideMaster10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43.xml"/><Relationship Id="rId13" Type="http://schemas.openxmlformats.org/officeDocument/2006/relationships/slideLayout" Target="../slideLayouts/slideLayout48.xml"/><Relationship Id="rId3" Type="http://schemas.openxmlformats.org/officeDocument/2006/relationships/slideLayout" Target="../slideLayouts/slideLayout38.xml"/><Relationship Id="rId7" Type="http://schemas.openxmlformats.org/officeDocument/2006/relationships/slideLayout" Target="../slideLayouts/slideLayout42.xml"/><Relationship Id="rId12" Type="http://schemas.openxmlformats.org/officeDocument/2006/relationships/slideLayout" Target="../slideLayouts/slideLayout47.xml"/><Relationship Id="rId2" Type="http://schemas.openxmlformats.org/officeDocument/2006/relationships/slideLayout" Target="../slideLayouts/slideLayout37.xml"/><Relationship Id="rId1" Type="http://schemas.openxmlformats.org/officeDocument/2006/relationships/slideLayout" Target="../slideLayouts/slideLayout36.xml"/><Relationship Id="rId6" Type="http://schemas.openxmlformats.org/officeDocument/2006/relationships/slideLayout" Target="../slideLayouts/slideLayout41.xml"/><Relationship Id="rId11" Type="http://schemas.openxmlformats.org/officeDocument/2006/relationships/slideLayout" Target="../slideLayouts/slideLayout46.xml"/><Relationship Id="rId5" Type="http://schemas.openxmlformats.org/officeDocument/2006/relationships/slideLayout" Target="../slideLayouts/slideLayout40.xml"/><Relationship Id="rId10" Type="http://schemas.openxmlformats.org/officeDocument/2006/relationships/slideLayout" Target="../slideLayouts/slideLayout45.xml"/><Relationship Id="rId4" Type="http://schemas.openxmlformats.org/officeDocument/2006/relationships/slideLayout" Target="../slideLayouts/slideLayout39.xml"/><Relationship Id="rId9" Type="http://schemas.openxmlformats.org/officeDocument/2006/relationships/slideLayout" Target="../slideLayouts/slideLayout44.xml"/><Relationship Id="rId14" Type="http://schemas.openxmlformats.org/officeDocument/2006/relationships/theme" Target="../theme/theme10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占位符 1"/>
          <p:cNvSpPr>
            <a:spLocks noGrp="1"/>
          </p:cNvSpPr>
          <p:nvPr>
            <p:ph type="title"/>
          </p:nvPr>
        </p:nvSpPr>
        <p:spPr>
          <a:xfrm>
            <a:off x="838092" y="365211"/>
            <a:ext cx="10514231" cy="1325870"/>
          </a:xfrm>
          <a:prstGeom prst="rect">
            <a:avLst/>
          </a:prstGeom>
        </p:spPr>
        <p:txBody>
          <a:bodyPr vert="horz" lIns="91436" tIns="45718" rIns="91436" bIns="45718" rtlCol="0" anchor="ctr">
            <a:normAutofit/>
          </a:bodyPr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838092" y="1826048"/>
            <a:ext cx="10514231" cy="4352346"/>
          </a:xfrm>
          <a:prstGeom prst="rect">
            <a:avLst/>
          </a:prstGeom>
        </p:spPr>
        <p:txBody>
          <a:bodyPr vert="horz" lIns="91436" tIns="45718" rIns="91436" bIns="45718" rtlCol="0">
            <a:normAutofit/>
          </a:bodyPr>
          <a:lstStyle/>
          <a:p>
            <a:pPr lvl="0"/>
            <a:r>
              <a:rPr lang="zh-CN" altLang="en-US"/>
              <a:t>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2"/>
          </p:nvPr>
        </p:nvSpPr>
        <p:spPr>
          <a:xfrm>
            <a:off x="838092" y="6357823"/>
            <a:ext cx="2742843" cy="365210"/>
          </a:xfrm>
          <a:prstGeom prst="rect">
            <a:avLst/>
          </a:prstGeom>
        </p:spPr>
        <p:txBody>
          <a:bodyPr vert="horz" lIns="91436" tIns="45718" rIns="91436" bIns="45718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C4388EF-52D1-4258-9BE5-BCD010C7D4DE}" type="datetimeFigureOut">
              <a:rPr lang="zh-CN" altLang="en-US" smtClean="0"/>
              <a:pPr/>
              <a:t>2020/8/12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3"/>
          </p:nvPr>
        </p:nvSpPr>
        <p:spPr>
          <a:xfrm>
            <a:off x="4038075" y="6357823"/>
            <a:ext cx="4114264" cy="365210"/>
          </a:xfrm>
          <a:prstGeom prst="rect">
            <a:avLst/>
          </a:prstGeom>
        </p:spPr>
        <p:txBody>
          <a:bodyPr vert="horz" lIns="91436" tIns="45718" rIns="91436" bIns="45718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4"/>
          </p:nvPr>
        </p:nvSpPr>
        <p:spPr>
          <a:xfrm>
            <a:off x="8609480" y="6357823"/>
            <a:ext cx="2742843" cy="365210"/>
          </a:xfrm>
          <a:prstGeom prst="rect">
            <a:avLst/>
          </a:prstGeom>
        </p:spPr>
        <p:txBody>
          <a:bodyPr vert="horz" lIns="91436" tIns="45718" rIns="91436" bIns="45718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D3EE65E-57D2-4566-898C-4F2076833F8D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xmlns="" val="9340260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Picture 9" descr="hexa.png"/>
          <p:cNvPicPr>
            <a:picLocks noChangeAspect="1"/>
          </p:cNvPicPr>
          <p:nvPr userDrawn="1"/>
        </p:nvPicPr>
        <p:blipFill>
          <a:blip r:embed="rId5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1" y="0"/>
            <a:ext cx="12190413" cy="6859588"/>
          </a:xfrm>
          <a:prstGeom prst="rect">
            <a:avLst/>
          </a:prstGeom>
        </p:spPr>
      </p:pic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09521" y="355683"/>
            <a:ext cx="10971372" cy="1143265"/>
          </a:xfrm>
          <a:prstGeom prst="rect">
            <a:avLst/>
          </a:prstGeom>
        </p:spPr>
        <p:txBody>
          <a:bodyPr vert="horz" lIns="91436" tIns="45718" rIns="91436" bIns="45718" rtlCol="0" anchor="ctr">
            <a:normAutofit/>
          </a:bodyPr>
          <a:lstStyle/>
          <a:p>
            <a:r>
              <a:rPr lang="en-US" dirty="0"/>
              <a:t>Click to edit Master title style</a:t>
            </a:r>
            <a:endParaRPr lang="en-JM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09521" y="1600573"/>
            <a:ext cx="10971372" cy="4166564"/>
          </a:xfrm>
          <a:prstGeom prst="rect">
            <a:avLst/>
          </a:prstGeom>
        </p:spPr>
        <p:txBody>
          <a:bodyPr vert="horz" lIns="91436" tIns="45718" rIns="91436" bIns="45718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en-JM" dirty="0"/>
          </a:p>
        </p:txBody>
      </p:sp>
      <p:sp>
        <p:nvSpPr>
          <p:cNvPr id="11" name="Freeform 5"/>
          <p:cNvSpPr>
            <a:spLocks/>
          </p:cNvSpPr>
          <p:nvPr userDrawn="1"/>
        </p:nvSpPr>
        <p:spPr bwMode="auto">
          <a:xfrm rot="5400000">
            <a:off x="11245248" y="6045087"/>
            <a:ext cx="541705" cy="479936"/>
          </a:xfrm>
          <a:custGeom>
            <a:avLst/>
            <a:gdLst>
              <a:gd name="T0" fmla="*/ 407 w 1375"/>
              <a:gd name="T1" fmla="*/ 1218 h 1218"/>
              <a:gd name="T2" fmla="*/ 299 w 1375"/>
              <a:gd name="T3" fmla="*/ 1156 h 1218"/>
              <a:gd name="T4" fmla="*/ 19 w 1375"/>
              <a:gd name="T5" fmla="*/ 671 h 1218"/>
              <a:gd name="T6" fmla="*/ 19 w 1375"/>
              <a:gd name="T7" fmla="*/ 547 h 1218"/>
              <a:gd name="T8" fmla="*/ 299 w 1375"/>
              <a:gd name="T9" fmla="*/ 62 h 1218"/>
              <a:gd name="T10" fmla="*/ 407 w 1375"/>
              <a:gd name="T11" fmla="*/ 0 h 1218"/>
              <a:gd name="T12" fmla="*/ 967 w 1375"/>
              <a:gd name="T13" fmla="*/ 0 h 1218"/>
              <a:gd name="T14" fmla="*/ 1075 w 1375"/>
              <a:gd name="T15" fmla="*/ 62 h 1218"/>
              <a:gd name="T16" fmla="*/ 1355 w 1375"/>
              <a:gd name="T17" fmla="*/ 547 h 1218"/>
              <a:gd name="T18" fmla="*/ 1355 w 1375"/>
              <a:gd name="T19" fmla="*/ 671 h 1218"/>
              <a:gd name="T20" fmla="*/ 1075 w 1375"/>
              <a:gd name="T21" fmla="*/ 1156 h 1218"/>
              <a:gd name="T22" fmla="*/ 967 w 1375"/>
              <a:gd name="T23" fmla="*/ 1218 h 1218"/>
              <a:gd name="T24" fmla="*/ 407 w 1375"/>
              <a:gd name="T25" fmla="*/ 1218 h 121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</a:cxnLst>
            <a:rect l="0" t="0" r="r" b="b"/>
            <a:pathLst>
              <a:path w="1375" h="1218">
                <a:moveTo>
                  <a:pt x="407" y="1218"/>
                </a:moveTo>
                <a:cubicBezTo>
                  <a:pt x="368" y="1218"/>
                  <a:pt x="319" y="1190"/>
                  <a:pt x="299" y="1156"/>
                </a:cubicBezTo>
                <a:cubicBezTo>
                  <a:pt x="19" y="671"/>
                  <a:pt x="19" y="671"/>
                  <a:pt x="19" y="671"/>
                </a:cubicBezTo>
                <a:cubicBezTo>
                  <a:pt x="0" y="637"/>
                  <a:pt x="0" y="581"/>
                  <a:pt x="19" y="547"/>
                </a:cubicBezTo>
                <a:cubicBezTo>
                  <a:pt x="299" y="62"/>
                  <a:pt x="299" y="62"/>
                  <a:pt x="299" y="62"/>
                </a:cubicBezTo>
                <a:cubicBezTo>
                  <a:pt x="319" y="28"/>
                  <a:pt x="368" y="0"/>
                  <a:pt x="407" y="0"/>
                </a:cubicBezTo>
                <a:cubicBezTo>
                  <a:pt x="967" y="0"/>
                  <a:pt x="967" y="0"/>
                  <a:pt x="967" y="0"/>
                </a:cubicBezTo>
                <a:cubicBezTo>
                  <a:pt x="1007" y="0"/>
                  <a:pt x="1055" y="28"/>
                  <a:pt x="1075" y="62"/>
                </a:cubicBezTo>
                <a:cubicBezTo>
                  <a:pt x="1355" y="547"/>
                  <a:pt x="1355" y="547"/>
                  <a:pt x="1355" y="547"/>
                </a:cubicBezTo>
                <a:cubicBezTo>
                  <a:pt x="1375" y="581"/>
                  <a:pt x="1375" y="637"/>
                  <a:pt x="1355" y="671"/>
                </a:cubicBezTo>
                <a:cubicBezTo>
                  <a:pt x="1075" y="1156"/>
                  <a:pt x="1075" y="1156"/>
                  <a:pt x="1075" y="1156"/>
                </a:cubicBezTo>
                <a:cubicBezTo>
                  <a:pt x="1055" y="1190"/>
                  <a:pt x="1007" y="1218"/>
                  <a:pt x="967" y="1218"/>
                </a:cubicBezTo>
                <a:lnTo>
                  <a:pt x="407" y="1218"/>
                </a:lnTo>
                <a:close/>
              </a:path>
            </a:pathLst>
          </a:custGeom>
          <a:gradFill flip="none" rotWithShape="1">
            <a:gsLst>
              <a:gs pos="100000">
                <a:schemeClr val="bg1">
                  <a:lumMod val="97000"/>
                </a:schemeClr>
              </a:gs>
              <a:gs pos="2000">
                <a:schemeClr val="bg1">
                  <a:lumMod val="83000"/>
                </a:schemeClr>
              </a:gs>
            </a:gsLst>
            <a:lin ang="18900000" scaled="0"/>
            <a:tileRect/>
          </a:gradFill>
          <a:ln w="12700">
            <a:gradFill flip="none" rotWithShape="1">
              <a:gsLst>
                <a:gs pos="0">
                  <a:schemeClr val="bg1"/>
                </a:gs>
                <a:gs pos="100000">
                  <a:schemeClr val="bg1">
                    <a:lumMod val="80000"/>
                  </a:schemeClr>
                </a:gs>
              </a:gsLst>
              <a:lin ang="18900000" scaled="0"/>
              <a:tileRect/>
            </a:gradFill>
          </a:ln>
          <a:effectLst>
            <a:outerShdw blurRad="165100" dist="76200" dir="2700000" algn="tl" rotWithShape="0">
              <a:prstClr val="black">
                <a:alpha val="30000"/>
              </a:prstClr>
            </a:outerShdw>
          </a:effectLst>
        </p:spPr>
        <p:txBody>
          <a:bodyPr vert="horz" wrap="square" lIns="91436" tIns="45718" rIns="91436" bIns="45718" numCol="1" anchor="t" anchorCtr="0" compatLnSpc="1">
            <a:prstTxWarp prst="textNoShape">
              <a:avLst/>
            </a:prstTxWarp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zh-CN" altLang="en-US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宋体" panose="02010600030101010101" pitchFamily="2" charset="-122"/>
              <a:cs typeface="+mn-cs"/>
            </a:endParaRP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939636" y="177842"/>
            <a:ext cx="2844430" cy="365210"/>
          </a:xfrm>
          <a:prstGeom prst="rect">
            <a:avLst/>
          </a:prstGeom>
        </p:spPr>
        <p:txBody>
          <a:bodyPr vert="horz" lIns="91436" tIns="45718" rIns="91436" bIns="45718" rtlCol="0" anchor="ctr"/>
          <a:lstStyle>
            <a:lvl1pPr algn="l">
              <a:defRPr sz="16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>
              <a:defRPr/>
            </a:pPr>
            <a:fld id="{A6620504-D840-6A40-90BC-6F3747762FA2}" type="datetime1">
              <a:rPr lang="en-JM" smtClean="0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12/08/2020</a:t>
            </a:fld>
            <a:endParaRPr lang="en-JM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165059" y="6334005"/>
            <a:ext cx="3860297" cy="365210"/>
          </a:xfrm>
          <a:prstGeom prst="rect">
            <a:avLst/>
          </a:prstGeom>
        </p:spPr>
        <p:txBody>
          <a:bodyPr vert="horz" lIns="91436" tIns="45718" rIns="91436" bIns="45718" rtlCol="0" anchor="ctr"/>
          <a:lstStyle>
            <a:lvl1pPr algn="ctr">
              <a:defRPr sz="1600">
                <a:solidFill>
                  <a:schemeClr val="bg1">
                    <a:lumMod val="65000"/>
                  </a:schemeClr>
                </a:solidFill>
              </a:defRPr>
            </a:lvl1pPr>
          </a:lstStyle>
          <a:p>
            <a:pPr>
              <a:defRPr/>
            </a:pPr>
            <a:r>
              <a:rPr lang="en-JM">
                <a:solidFill>
                  <a:prstClr val="white">
                    <a:lumMod val="65000"/>
                  </a:prstClr>
                </a:solidFill>
              </a:rPr>
              <a:t>WWW.DESIGNERSPARADISE.COM</a:t>
            </a:r>
            <a:endParaRPr lang="en-JM" dirty="0">
              <a:solidFill>
                <a:prstClr val="white">
                  <a:lumMod val="65000"/>
                </a:prstClr>
              </a:solidFill>
            </a:endParaRPr>
          </a:p>
        </p:txBody>
      </p:sp>
      <p:cxnSp>
        <p:nvCxnSpPr>
          <p:cNvPr id="9" name="Straight Connector 8"/>
          <p:cNvCxnSpPr/>
          <p:nvPr userDrawn="1"/>
        </p:nvCxnSpPr>
        <p:spPr>
          <a:xfrm>
            <a:off x="812694" y="6275254"/>
            <a:ext cx="10463438" cy="19604"/>
          </a:xfrm>
          <a:prstGeom prst="line">
            <a:avLst/>
          </a:prstGeom>
          <a:ln w="9525" cmpd="sng">
            <a:solidFill>
              <a:schemeClr val="bg1">
                <a:lumMod val="75000"/>
              </a:schemeClr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1281415" y="6145720"/>
            <a:ext cx="479938" cy="304871"/>
          </a:xfrm>
          <a:prstGeom prst="rect">
            <a:avLst/>
          </a:prstGeom>
        </p:spPr>
        <p:txBody>
          <a:bodyPr vert="horz" lIns="91436" tIns="45718" rIns="91436" bIns="45718" rtlCol="0" anchor="ctr"/>
          <a:lstStyle>
            <a:lvl1pPr algn="ctr">
              <a:defRPr sz="1600" b="0">
                <a:solidFill>
                  <a:schemeClr val="tx1">
                    <a:lumMod val="50000"/>
                    <a:lumOff val="50000"/>
                  </a:schemeClr>
                </a:solidFill>
                <a:latin typeface="Impact" panose="020B0806030902050204" pitchFamily="34" charset="0"/>
                <a:ea typeface="Impact" panose="020B0806030902050204" pitchFamily="34" charset="0"/>
                <a:cs typeface="Impact" panose="020B0806030902050204" pitchFamily="34" charset="0"/>
              </a:defRPr>
            </a:lvl1pPr>
          </a:lstStyle>
          <a:p>
            <a:pPr>
              <a:defRPr/>
            </a:pPr>
            <a:fld id="{857B18ED-D931-45F4-8873-1BEDAB4DC03E}" type="slidenum">
              <a:rPr lang="en-JM" smtClean="0">
                <a:solidFill>
                  <a:prstClr val="black">
                    <a:lumMod val="50000"/>
                    <a:lumOff val="50000"/>
                  </a:prstClr>
                </a:solidFill>
              </a:rPr>
              <a:pPr>
                <a:defRPr/>
              </a:pPr>
              <a:t>‹#›</a:t>
            </a:fld>
            <a:endParaRPr lang="en-JM" dirty="0">
              <a:solidFill>
                <a:prstClr val="black">
                  <a:lumMod val="50000"/>
                  <a:lumOff val="50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75157036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</p:sldLayoutIdLst>
  <p:hf hdr="0" ftr="0" dt="0"/>
  <p:txStyles>
    <p:titleStyle>
      <a:lvl1pPr algn="l" defTabSz="1219170" rtl="0" eaLnBrk="1" latinLnBrk="0" hangingPunct="1">
        <a:spcBef>
          <a:spcPct val="0"/>
        </a:spcBef>
        <a:buNone/>
        <a:defRPr sz="4600" kern="1200">
          <a:solidFill>
            <a:srgbClr val="17375E"/>
          </a:solidFill>
          <a:latin typeface="Signika"/>
          <a:ea typeface="Open Sans Extrabold" pitchFamily="34" charset="0"/>
          <a:cs typeface="Signika"/>
        </a:defRPr>
      </a:lvl1pPr>
    </p:titleStyle>
    <p:bodyStyle>
      <a:lvl1pPr marL="457189" indent="-457189" algn="l" defTabSz="1219170" rtl="0" eaLnBrk="1" latinLnBrk="0" hangingPunct="1">
        <a:spcBef>
          <a:spcPct val="20000"/>
        </a:spcBef>
        <a:buFont typeface="Arial" pitchFamily="34" charset="0"/>
        <a:buChar char="•"/>
        <a:defRPr sz="2700" kern="1200">
          <a:solidFill>
            <a:srgbClr val="17375E"/>
          </a:solidFill>
          <a:latin typeface="+mn-lt"/>
          <a:ea typeface="+mn-ea"/>
          <a:cs typeface="+mn-cs"/>
        </a:defRPr>
      </a:lvl1pPr>
      <a:lvl2pPr marL="990575" indent="-380990" algn="l" defTabSz="1219170" rtl="0" eaLnBrk="1" latinLnBrk="0" hangingPunct="1">
        <a:spcBef>
          <a:spcPct val="20000"/>
        </a:spcBef>
        <a:buFont typeface="Arial" pitchFamily="34" charset="0"/>
        <a:buChar char="–"/>
        <a:defRPr sz="2400" kern="1200">
          <a:solidFill>
            <a:srgbClr val="17375E"/>
          </a:solidFill>
          <a:latin typeface="+mn-lt"/>
          <a:ea typeface="+mn-ea"/>
          <a:cs typeface="+mn-cs"/>
        </a:defRPr>
      </a:lvl2pPr>
      <a:lvl3pPr marL="1523962" indent="-304792" algn="l" defTabSz="1219170" rtl="0" eaLnBrk="1" latinLnBrk="0" hangingPunct="1">
        <a:spcBef>
          <a:spcPct val="20000"/>
        </a:spcBef>
        <a:buFont typeface="Arial" pitchFamily="34" charset="0"/>
        <a:buChar char="•"/>
        <a:defRPr sz="2200" kern="1200">
          <a:solidFill>
            <a:srgbClr val="17375E"/>
          </a:solidFill>
          <a:latin typeface="+mn-lt"/>
          <a:ea typeface="+mn-ea"/>
          <a:cs typeface="+mn-cs"/>
        </a:defRPr>
      </a:lvl3pPr>
      <a:lvl4pPr marL="2133547" indent="-304792" algn="l" defTabSz="1219170" rtl="0" eaLnBrk="1" latinLnBrk="0" hangingPunct="1">
        <a:spcBef>
          <a:spcPct val="20000"/>
        </a:spcBef>
        <a:buFont typeface="Arial" pitchFamily="34" charset="0"/>
        <a:buChar char="–"/>
        <a:defRPr sz="1900" kern="1200">
          <a:solidFill>
            <a:srgbClr val="17375E"/>
          </a:solidFill>
          <a:latin typeface="+mn-lt"/>
          <a:ea typeface="+mn-ea"/>
          <a:cs typeface="+mn-cs"/>
        </a:defRPr>
      </a:lvl4pPr>
      <a:lvl5pPr marL="2743131" indent="-304792" algn="l" defTabSz="1219170" rtl="0" eaLnBrk="1" latinLnBrk="0" hangingPunct="1">
        <a:spcBef>
          <a:spcPct val="20000"/>
        </a:spcBef>
        <a:buFont typeface="Arial" pitchFamily="34" charset="0"/>
        <a:buChar char="»"/>
        <a:defRPr sz="1900" kern="1200">
          <a:solidFill>
            <a:srgbClr val="17375E"/>
          </a:solidFill>
          <a:latin typeface="+mn-lt"/>
          <a:ea typeface="+mn-ea"/>
          <a:cs typeface="+mn-cs"/>
        </a:defRPr>
      </a:lvl5pPr>
      <a:lvl6pPr marL="3352716" indent="-304792" algn="l" defTabSz="1219170" rtl="0" eaLnBrk="1" latinLnBrk="0" hangingPunct="1">
        <a:spcBef>
          <a:spcPct val="20000"/>
        </a:spcBef>
        <a:buFont typeface="Arial" pitchFamily="34" charset="0"/>
        <a:buChar char="•"/>
        <a:defRPr sz="2700" kern="1200">
          <a:solidFill>
            <a:schemeClr val="tx1"/>
          </a:solidFill>
          <a:latin typeface="+mn-lt"/>
          <a:ea typeface="+mn-ea"/>
          <a:cs typeface="+mn-cs"/>
        </a:defRPr>
      </a:lvl6pPr>
      <a:lvl7pPr marL="3962301" indent="-304792" algn="l" defTabSz="1219170" rtl="0" eaLnBrk="1" latinLnBrk="0" hangingPunct="1">
        <a:spcBef>
          <a:spcPct val="20000"/>
        </a:spcBef>
        <a:buFont typeface="Arial" pitchFamily="34" charset="0"/>
        <a:buChar char="•"/>
        <a:defRPr sz="2700" kern="1200">
          <a:solidFill>
            <a:schemeClr val="tx1"/>
          </a:solidFill>
          <a:latin typeface="+mn-lt"/>
          <a:ea typeface="+mn-ea"/>
          <a:cs typeface="+mn-cs"/>
        </a:defRPr>
      </a:lvl7pPr>
      <a:lvl8pPr marL="4571886" indent="-304792" algn="l" defTabSz="1219170" rtl="0" eaLnBrk="1" latinLnBrk="0" hangingPunct="1">
        <a:spcBef>
          <a:spcPct val="20000"/>
        </a:spcBef>
        <a:buFont typeface="Arial" pitchFamily="34" charset="0"/>
        <a:buChar char="•"/>
        <a:defRPr sz="2700" kern="1200">
          <a:solidFill>
            <a:schemeClr val="tx1"/>
          </a:solidFill>
          <a:latin typeface="+mn-lt"/>
          <a:ea typeface="+mn-ea"/>
          <a:cs typeface="+mn-cs"/>
        </a:defRPr>
      </a:lvl8pPr>
      <a:lvl9pPr marL="5181470" indent="-304792" algn="l" defTabSz="1219170" rtl="0" eaLnBrk="1" latinLnBrk="0" hangingPunct="1">
        <a:spcBef>
          <a:spcPct val="20000"/>
        </a:spcBef>
        <a:buFont typeface="Arial" pitchFamily="34" charset="0"/>
        <a:buChar char="•"/>
        <a:defRPr sz="27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121917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609585" algn="l" defTabSz="121917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219170" algn="l" defTabSz="121917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828754" algn="l" defTabSz="121917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4pPr>
      <a:lvl5pPr marL="2438339" algn="l" defTabSz="121917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5pPr>
      <a:lvl6pPr marL="3047924" algn="l" defTabSz="121917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6pPr>
      <a:lvl7pPr marL="3657509" algn="l" defTabSz="121917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7pPr>
      <a:lvl8pPr marL="4267093" algn="l" defTabSz="121917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8pPr>
      <a:lvl9pPr marL="4876678" algn="l" defTabSz="121917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Picture 9" descr="hexa.png"/>
          <p:cNvPicPr>
            <a:picLocks noChangeAspect="1"/>
          </p:cNvPicPr>
          <p:nvPr userDrawn="1"/>
        </p:nvPicPr>
        <p:blipFill>
          <a:blip r:embed="rId5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1" y="0"/>
            <a:ext cx="12190413" cy="6859588"/>
          </a:xfrm>
          <a:prstGeom prst="rect">
            <a:avLst/>
          </a:prstGeom>
        </p:spPr>
      </p:pic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09521" y="355683"/>
            <a:ext cx="10971372" cy="1143265"/>
          </a:xfrm>
          <a:prstGeom prst="rect">
            <a:avLst/>
          </a:prstGeom>
        </p:spPr>
        <p:txBody>
          <a:bodyPr vert="horz" lIns="91436" tIns="45718" rIns="91436" bIns="45718" rtlCol="0" anchor="ctr">
            <a:normAutofit/>
          </a:bodyPr>
          <a:lstStyle/>
          <a:p>
            <a:r>
              <a:rPr lang="en-US" dirty="0"/>
              <a:t>Click to edit Master title style</a:t>
            </a:r>
            <a:endParaRPr lang="en-JM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09521" y="1600573"/>
            <a:ext cx="10971372" cy="4166564"/>
          </a:xfrm>
          <a:prstGeom prst="rect">
            <a:avLst/>
          </a:prstGeom>
        </p:spPr>
        <p:txBody>
          <a:bodyPr vert="horz" lIns="91436" tIns="45718" rIns="91436" bIns="45718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en-JM" dirty="0"/>
          </a:p>
        </p:txBody>
      </p:sp>
      <p:sp>
        <p:nvSpPr>
          <p:cNvPr id="11" name="Freeform 5"/>
          <p:cNvSpPr>
            <a:spLocks/>
          </p:cNvSpPr>
          <p:nvPr userDrawn="1"/>
        </p:nvSpPr>
        <p:spPr bwMode="auto">
          <a:xfrm rot="5400000">
            <a:off x="11245248" y="6045087"/>
            <a:ext cx="541705" cy="479936"/>
          </a:xfrm>
          <a:custGeom>
            <a:avLst/>
            <a:gdLst>
              <a:gd name="T0" fmla="*/ 407 w 1375"/>
              <a:gd name="T1" fmla="*/ 1218 h 1218"/>
              <a:gd name="T2" fmla="*/ 299 w 1375"/>
              <a:gd name="T3" fmla="*/ 1156 h 1218"/>
              <a:gd name="T4" fmla="*/ 19 w 1375"/>
              <a:gd name="T5" fmla="*/ 671 h 1218"/>
              <a:gd name="T6" fmla="*/ 19 w 1375"/>
              <a:gd name="T7" fmla="*/ 547 h 1218"/>
              <a:gd name="T8" fmla="*/ 299 w 1375"/>
              <a:gd name="T9" fmla="*/ 62 h 1218"/>
              <a:gd name="T10" fmla="*/ 407 w 1375"/>
              <a:gd name="T11" fmla="*/ 0 h 1218"/>
              <a:gd name="T12" fmla="*/ 967 w 1375"/>
              <a:gd name="T13" fmla="*/ 0 h 1218"/>
              <a:gd name="T14" fmla="*/ 1075 w 1375"/>
              <a:gd name="T15" fmla="*/ 62 h 1218"/>
              <a:gd name="T16" fmla="*/ 1355 w 1375"/>
              <a:gd name="T17" fmla="*/ 547 h 1218"/>
              <a:gd name="T18" fmla="*/ 1355 w 1375"/>
              <a:gd name="T19" fmla="*/ 671 h 1218"/>
              <a:gd name="T20" fmla="*/ 1075 w 1375"/>
              <a:gd name="T21" fmla="*/ 1156 h 1218"/>
              <a:gd name="T22" fmla="*/ 967 w 1375"/>
              <a:gd name="T23" fmla="*/ 1218 h 1218"/>
              <a:gd name="T24" fmla="*/ 407 w 1375"/>
              <a:gd name="T25" fmla="*/ 1218 h 121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</a:cxnLst>
            <a:rect l="0" t="0" r="r" b="b"/>
            <a:pathLst>
              <a:path w="1375" h="1218">
                <a:moveTo>
                  <a:pt x="407" y="1218"/>
                </a:moveTo>
                <a:cubicBezTo>
                  <a:pt x="368" y="1218"/>
                  <a:pt x="319" y="1190"/>
                  <a:pt x="299" y="1156"/>
                </a:cubicBezTo>
                <a:cubicBezTo>
                  <a:pt x="19" y="671"/>
                  <a:pt x="19" y="671"/>
                  <a:pt x="19" y="671"/>
                </a:cubicBezTo>
                <a:cubicBezTo>
                  <a:pt x="0" y="637"/>
                  <a:pt x="0" y="581"/>
                  <a:pt x="19" y="547"/>
                </a:cubicBezTo>
                <a:cubicBezTo>
                  <a:pt x="299" y="62"/>
                  <a:pt x="299" y="62"/>
                  <a:pt x="299" y="62"/>
                </a:cubicBezTo>
                <a:cubicBezTo>
                  <a:pt x="319" y="28"/>
                  <a:pt x="368" y="0"/>
                  <a:pt x="407" y="0"/>
                </a:cubicBezTo>
                <a:cubicBezTo>
                  <a:pt x="967" y="0"/>
                  <a:pt x="967" y="0"/>
                  <a:pt x="967" y="0"/>
                </a:cubicBezTo>
                <a:cubicBezTo>
                  <a:pt x="1007" y="0"/>
                  <a:pt x="1055" y="28"/>
                  <a:pt x="1075" y="62"/>
                </a:cubicBezTo>
                <a:cubicBezTo>
                  <a:pt x="1355" y="547"/>
                  <a:pt x="1355" y="547"/>
                  <a:pt x="1355" y="547"/>
                </a:cubicBezTo>
                <a:cubicBezTo>
                  <a:pt x="1375" y="581"/>
                  <a:pt x="1375" y="637"/>
                  <a:pt x="1355" y="671"/>
                </a:cubicBezTo>
                <a:cubicBezTo>
                  <a:pt x="1075" y="1156"/>
                  <a:pt x="1075" y="1156"/>
                  <a:pt x="1075" y="1156"/>
                </a:cubicBezTo>
                <a:cubicBezTo>
                  <a:pt x="1055" y="1190"/>
                  <a:pt x="1007" y="1218"/>
                  <a:pt x="967" y="1218"/>
                </a:cubicBezTo>
                <a:lnTo>
                  <a:pt x="407" y="1218"/>
                </a:lnTo>
                <a:close/>
              </a:path>
            </a:pathLst>
          </a:custGeom>
          <a:gradFill flip="none" rotWithShape="1">
            <a:gsLst>
              <a:gs pos="100000">
                <a:schemeClr val="bg1">
                  <a:lumMod val="97000"/>
                </a:schemeClr>
              </a:gs>
              <a:gs pos="2000">
                <a:schemeClr val="bg1">
                  <a:lumMod val="83000"/>
                </a:schemeClr>
              </a:gs>
            </a:gsLst>
            <a:lin ang="18900000" scaled="0"/>
            <a:tileRect/>
          </a:gradFill>
          <a:ln w="12700">
            <a:gradFill flip="none" rotWithShape="1">
              <a:gsLst>
                <a:gs pos="0">
                  <a:schemeClr val="bg1"/>
                </a:gs>
                <a:gs pos="100000">
                  <a:schemeClr val="bg1">
                    <a:lumMod val="80000"/>
                  </a:schemeClr>
                </a:gs>
              </a:gsLst>
              <a:lin ang="18900000" scaled="0"/>
              <a:tileRect/>
            </a:gradFill>
          </a:ln>
          <a:effectLst>
            <a:outerShdw blurRad="165100" dist="76200" dir="2700000" algn="tl" rotWithShape="0">
              <a:prstClr val="black">
                <a:alpha val="30000"/>
              </a:prstClr>
            </a:outerShdw>
          </a:effectLst>
        </p:spPr>
        <p:txBody>
          <a:bodyPr vert="horz" wrap="square" lIns="91436" tIns="45718" rIns="91436" bIns="45718" numCol="1" anchor="t" anchorCtr="0" compatLnSpc="1">
            <a:prstTxWarp prst="textNoShape">
              <a:avLst/>
            </a:prstTxWarp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zh-CN" altLang="en-US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宋体" panose="02010600030101010101" pitchFamily="2" charset="-122"/>
              <a:cs typeface="+mn-cs"/>
            </a:endParaRP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939636" y="177842"/>
            <a:ext cx="2844430" cy="365210"/>
          </a:xfrm>
          <a:prstGeom prst="rect">
            <a:avLst/>
          </a:prstGeom>
        </p:spPr>
        <p:txBody>
          <a:bodyPr vert="horz" lIns="91436" tIns="45718" rIns="91436" bIns="45718" rtlCol="0" anchor="ctr"/>
          <a:lstStyle>
            <a:lvl1pPr algn="l">
              <a:defRPr sz="16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>
              <a:defRPr/>
            </a:pPr>
            <a:fld id="{A6620504-D840-6A40-90BC-6F3747762FA2}" type="datetime1">
              <a:rPr lang="en-JM" smtClean="0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12/08/2020</a:t>
            </a:fld>
            <a:endParaRPr lang="en-JM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165059" y="6334005"/>
            <a:ext cx="3860297" cy="365210"/>
          </a:xfrm>
          <a:prstGeom prst="rect">
            <a:avLst/>
          </a:prstGeom>
        </p:spPr>
        <p:txBody>
          <a:bodyPr vert="horz" lIns="91436" tIns="45718" rIns="91436" bIns="45718" rtlCol="0" anchor="ctr"/>
          <a:lstStyle>
            <a:lvl1pPr algn="ctr">
              <a:defRPr sz="1600">
                <a:solidFill>
                  <a:schemeClr val="bg1">
                    <a:lumMod val="65000"/>
                  </a:schemeClr>
                </a:solidFill>
              </a:defRPr>
            </a:lvl1pPr>
          </a:lstStyle>
          <a:p>
            <a:pPr>
              <a:defRPr/>
            </a:pPr>
            <a:r>
              <a:rPr lang="en-JM">
                <a:solidFill>
                  <a:prstClr val="white">
                    <a:lumMod val="65000"/>
                  </a:prstClr>
                </a:solidFill>
              </a:rPr>
              <a:t>WWW.DESIGNERSPARADISE.COM</a:t>
            </a:r>
            <a:endParaRPr lang="en-JM" dirty="0">
              <a:solidFill>
                <a:prstClr val="white">
                  <a:lumMod val="65000"/>
                </a:prstClr>
              </a:solidFill>
            </a:endParaRPr>
          </a:p>
        </p:txBody>
      </p:sp>
      <p:cxnSp>
        <p:nvCxnSpPr>
          <p:cNvPr id="9" name="Straight Connector 8"/>
          <p:cNvCxnSpPr/>
          <p:nvPr userDrawn="1"/>
        </p:nvCxnSpPr>
        <p:spPr>
          <a:xfrm>
            <a:off x="812694" y="6275254"/>
            <a:ext cx="10463438" cy="19604"/>
          </a:xfrm>
          <a:prstGeom prst="line">
            <a:avLst/>
          </a:prstGeom>
          <a:ln w="9525" cmpd="sng">
            <a:solidFill>
              <a:schemeClr val="bg1">
                <a:lumMod val="75000"/>
              </a:schemeClr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1281415" y="6145720"/>
            <a:ext cx="479938" cy="304871"/>
          </a:xfrm>
          <a:prstGeom prst="rect">
            <a:avLst/>
          </a:prstGeom>
        </p:spPr>
        <p:txBody>
          <a:bodyPr vert="horz" lIns="91436" tIns="45718" rIns="91436" bIns="45718" rtlCol="0" anchor="ctr"/>
          <a:lstStyle>
            <a:lvl1pPr algn="ctr">
              <a:defRPr sz="1600" b="0">
                <a:solidFill>
                  <a:schemeClr val="tx1">
                    <a:lumMod val="50000"/>
                    <a:lumOff val="50000"/>
                  </a:schemeClr>
                </a:solidFill>
                <a:latin typeface="Impact" panose="020B0806030902050204" pitchFamily="34" charset="0"/>
                <a:ea typeface="Impact" panose="020B0806030902050204" pitchFamily="34" charset="0"/>
                <a:cs typeface="Impact" panose="020B0806030902050204" pitchFamily="34" charset="0"/>
              </a:defRPr>
            </a:lvl1pPr>
          </a:lstStyle>
          <a:p>
            <a:pPr>
              <a:defRPr/>
            </a:pPr>
            <a:fld id="{857B18ED-D931-45F4-8873-1BEDAB4DC03E}" type="slidenum">
              <a:rPr lang="en-JM" smtClean="0">
                <a:solidFill>
                  <a:prstClr val="black">
                    <a:lumMod val="50000"/>
                    <a:lumOff val="50000"/>
                  </a:prstClr>
                </a:solidFill>
              </a:rPr>
              <a:pPr>
                <a:defRPr/>
              </a:pPr>
              <a:t>‹#›</a:t>
            </a:fld>
            <a:endParaRPr lang="en-JM" dirty="0">
              <a:solidFill>
                <a:prstClr val="black">
                  <a:lumMod val="50000"/>
                  <a:lumOff val="50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71760875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5" r:id="rId1"/>
    <p:sldLayoutId id="2147483666" r:id="rId2"/>
    <p:sldLayoutId id="2147483667" r:id="rId3"/>
  </p:sldLayoutIdLst>
  <p:hf hdr="0" ftr="0" dt="0"/>
  <p:txStyles>
    <p:titleStyle>
      <a:lvl1pPr algn="l" defTabSz="1219170" rtl="0" eaLnBrk="1" latinLnBrk="0" hangingPunct="1">
        <a:spcBef>
          <a:spcPct val="0"/>
        </a:spcBef>
        <a:buNone/>
        <a:defRPr sz="4600" kern="1200">
          <a:solidFill>
            <a:srgbClr val="17375E"/>
          </a:solidFill>
          <a:latin typeface="Signika"/>
          <a:ea typeface="Open Sans Extrabold" pitchFamily="34" charset="0"/>
          <a:cs typeface="Signika"/>
        </a:defRPr>
      </a:lvl1pPr>
    </p:titleStyle>
    <p:bodyStyle>
      <a:lvl1pPr marL="457189" indent="-457189" algn="l" defTabSz="1219170" rtl="0" eaLnBrk="1" latinLnBrk="0" hangingPunct="1">
        <a:spcBef>
          <a:spcPct val="20000"/>
        </a:spcBef>
        <a:buFont typeface="Arial" pitchFamily="34" charset="0"/>
        <a:buChar char="•"/>
        <a:defRPr sz="2700" kern="1200">
          <a:solidFill>
            <a:srgbClr val="17375E"/>
          </a:solidFill>
          <a:latin typeface="+mn-lt"/>
          <a:ea typeface="+mn-ea"/>
          <a:cs typeface="+mn-cs"/>
        </a:defRPr>
      </a:lvl1pPr>
      <a:lvl2pPr marL="990575" indent="-380990" algn="l" defTabSz="1219170" rtl="0" eaLnBrk="1" latinLnBrk="0" hangingPunct="1">
        <a:spcBef>
          <a:spcPct val="20000"/>
        </a:spcBef>
        <a:buFont typeface="Arial" pitchFamily="34" charset="0"/>
        <a:buChar char="–"/>
        <a:defRPr sz="2400" kern="1200">
          <a:solidFill>
            <a:srgbClr val="17375E"/>
          </a:solidFill>
          <a:latin typeface="+mn-lt"/>
          <a:ea typeface="+mn-ea"/>
          <a:cs typeface="+mn-cs"/>
        </a:defRPr>
      </a:lvl2pPr>
      <a:lvl3pPr marL="1523962" indent="-304792" algn="l" defTabSz="1219170" rtl="0" eaLnBrk="1" latinLnBrk="0" hangingPunct="1">
        <a:spcBef>
          <a:spcPct val="20000"/>
        </a:spcBef>
        <a:buFont typeface="Arial" pitchFamily="34" charset="0"/>
        <a:buChar char="•"/>
        <a:defRPr sz="2200" kern="1200">
          <a:solidFill>
            <a:srgbClr val="17375E"/>
          </a:solidFill>
          <a:latin typeface="+mn-lt"/>
          <a:ea typeface="+mn-ea"/>
          <a:cs typeface="+mn-cs"/>
        </a:defRPr>
      </a:lvl3pPr>
      <a:lvl4pPr marL="2133547" indent="-304792" algn="l" defTabSz="1219170" rtl="0" eaLnBrk="1" latinLnBrk="0" hangingPunct="1">
        <a:spcBef>
          <a:spcPct val="20000"/>
        </a:spcBef>
        <a:buFont typeface="Arial" pitchFamily="34" charset="0"/>
        <a:buChar char="–"/>
        <a:defRPr sz="1900" kern="1200">
          <a:solidFill>
            <a:srgbClr val="17375E"/>
          </a:solidFill>
          <a:latin typeface="+mn-lt"/>
          <a:ea typeface="+mn-ea"/>
          <a:cs typeface="+mn-cs"/>
        </a:defRPr>
      </a:lvl4pPr>
      <a:lvl5pPr marL="2743131" indent="-304792" algn="l" defTabSz="1219170" rtl="0" eaLnBrk="1" latinLnBrk="0" hangingPunct="1">
        <a:spcBef>
          <a:spcPct val="20000"/>
        </a:spcBef>
        <a:buFont typeface="Arial" pitchFamily="34" charset="0"/>
        <a:buChar char="»"/>
        <a:defRPr sz="1900" kern="1200">
          <a:solidFill>
            <a:srgbClr val="17375E"/>
          </a:solidFill>
          <a:latin typeface="+mn-lt"/>
          <a:ea typeface="+mn-ea"/>
          <a:cs typeface="+mn-cs"/>
        </a:defRPr>
      </a:lvl5pPr>
      <a:lvl6pPr marL="3352716" indent="-304792" algn="l" defTabSz="1219170" rtl="0" eaLnBrk="1" latinLnBrk="0" hangingPunct="1">
        <a:spcBef>
          <a:spcPct val="20000"/>
        </a:spcBef>
        <a:buFont typeface="Arial" pitchFamily="34" charset="0"/>
        <a:buChar char="•"/>
        <a:defRPr sz="2700" kern="1200">
          <a:solidFill>
            <a:schemeClr val="tx1"/>
          </a:solidFill>
          <a:latin typeface="+mn-lt"/>
          <a:ea typeface="+mn-ea"/>
          <a:cs typeface="+mn-cs"/>
        </a:defRPr>
      </a:lvl6pPr>
      <a:lvl7pPr marL="3962301" indent="-304792" algn="l" defTabSz="1219170" rtl="0" eaLnBrk="1" latinLnBrk="0" hangingPunct="1">
        <a:spcBef>
          <a:spcPct val="20000"/>
        </a:spcBef>
        <a:buFont typeface="Arial" pitchFamily="34" charset="0"/>
        <a:buChar char="•"/>
        <a:defRPr sz="2700" kern="1200">
          <a:solidFill>
            <a:schemeClr val="tx1"/>
          </a:solidFill>
          <a:latin typeface="+mn-lt"/>
          <a:ea typeface="+mn-ea"/>
          <a:cs typeface="+mn-cs"/>
        </a:defRPr>
      </a:lvl7pPr>
      <a:lvl8pPr marL="4571886" indent="-304792" algn="l" defTabSz="1219170" rtl="0" eaLnBrk="1" latinLnBrk="0" hangingPunct="1">
        <a:spcBef>
          <a:spcPct val="20000"/>
        </a:spcBef>
        <a:buFont typeface="Arial" pitchFamily="34" charset="0"/>
        <a:buChar char="•"/>
        <a:defRPr sz="2700" kern="1200">
          <a:solidFill>
            <a:schemeClr val="tx1"/>
          </a:solidFill>
          <a:latin typeface="+mn-lt"/>
          <a:ea typeface="+mn-ea"/>
          <a:cs typeface="+mn-cs"/>
        </a:defRPr>
      </a:lvl8pPr>
      <a:lvl9pPr marL="5181470" indent="-304792" algn="l" defTabSz="1219170" rtl="0" eaLnBrk="1" latinLnBrk="0" hangingPunct="1">
        <a:spcBef>
          <a:spcPct val="20000"/>
        </a:spcBef>
        <a:buFont typeface="Arial" pitchFamily="34" charset="0"/>
        <a:buChar char="•"/>
        <a:defRPr sz="27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121917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609585" algn="l" defTabSz="121917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219170" algn="l" defTabSz="121917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828754" algn="l" defTabSz="121917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4pPr>
      <a:lvl5pPr marL="2438339" algn="l" defTabSz="121917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5pPr>
      <a:lvl6pPr marL="3047924" algn="l" defTabSz="121917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6pPr>
      <a:lvl7pPr marL="3657509" algn="l" defTabSz="121917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7pPr>
      <a:lvl8pPr marL="4267093" algn="l" defTabSz="121917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8pPr>
      <a:lvl9pPr marL="4876678" algn="l" defTabSz="121917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4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Picture 9" descr="hexa.png"/>
          <p:cNvPicPr>
            <a:picLocks noChangeAspect="1"/>
          </p:cNvPicPr>
          <p:nvPr userDrawn="1"/>
        </p:nvPicPr>
        <p:blipFill>
          <a:blip r:embed="rId5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1" y="0"/>
            <a:ext cx="12190413" cy="6859588"/>
          </a:xfrm>
          <a:prstGeom prst="rect">
            <a:avLst/>
          </a:prstGeom>
        </p:spPr>
      </p:pic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09521" y="355683"/>
            <a:ext cx="10971372" cy="1143265"/>
          </a:xfrm>
          <a:prstGeom prst="rect">
            <a:avLst/>
          </a:prstGeom>
        </p:spPr>
        <p:txBody>
          <a:bodyPr vert="horz" lIns="91436" tIns="45718" rIns="91436" bIns="45718" rtlCol="0" anchor="ctr">
            <a:normAutofit/>
          </a:bodyPr>
          <a:lstStyle/>
          <a:p>
            <a:r>
              <a:rPr lang="en-US" dirty="0"/>
              <a:t>Click to edit Master title style</a:t>
            </a:r>
            <a:endParaRPr lang="en-JM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09521" y="1600573"/>
            <a:ext cx="10971372" cy="4166564"/>
          </a:xfrm>
          <a:prstGeom prst="rect">
            <a:avLst/>
          </a:prstGeom>
        </p:spPr>
        <p:txBody>
          <a:bodyPr vert="horz" lIns="91436" tIns="45718" rIns="91436" bIns="45718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en-JM" dirty="0"/>
          </a:p>
        </p:txBody>
      </p:sp>
      <p:sp>
        <p:nvSpPr>
          <p:cNvPr id="11" name="Freeform 5"/>
          <p:cNvSpPr>
            <a:spLocks/>
          </p:cNvSpPr>
          <p:nvPr userDrawn="1"/>
        </p:nvSpPr>
        <p:spPr bwMode="auto">
          <a:xfrm rot="5400000">
            <a:off x="11245248" y="6045087"/>
            <a:ext cx="541705" cy="479936"/>
          </a:xfrm>
          <a:custGeom>
            <a:avLst/>
            <a:gdLst>
              <a:gd name="T0" fmla="*/ 407 w 1375"/>
              <a:gd name="T1" fmla="*/ 1218 h 1218"/>
              <a:gd name="T2" fmla="*/ 299 w 1375"/>
              <a:gd name="T3" fmla="*/ 1156 h 1218"/>
              <a:gd name="T4" fmla="*/ 19 w 1375"/>
              <a:gd name="T5" fmla="*/ 671 h 1218"/>
              <a:gd name="T6" fmla="*/ 19 w 1375"/>
              <a:gd name="T7" fmla="*/ 547 h 1218"/>
              <a:gd name="T8" fmla="*/ 299 w 1375"/>
              <a:gd name="T9" fmla="*/ 62 h 1218"/>
              <a:gd name="T10" fmla="*/ 407 w 1375"/>
              <a:gd name="T11" fmla="*/ 0 h 1218"/>
              <a:gd name="T12" fmla="*/ 967 w 1375"/>
              <a:gd name="T13" fmla="*/ 0 h 1218"/>
              <a:gd name="T14" fmla="*/ 1075 w 1375"/>
              <a:gd name="T15" fmla="*/ 62 h 1218"/>
              <a:gd name="T16" fmla="*/ 1355 w 1375"/>
              <a:gd name="T17" fmla="*/ 547 h 1218"/>
              <a:gd name="T18" fmla="*/ 1355 w 1375"/>
              <a:gd name="T19" fmla="*/ 671 h 1218"/>
              <a:gd name="T20" fmla="*/ 1075 w 1375"/>
              <a:gd name="T21" fmla="*/ 1156 h 1218"/>
              <a:gd name="T22" fmla="*/ 967 w 1375"/>
              <a:gd name="T23" fmla="*/ 1218 h 1218"/>
              <a:gd name="T24" fmla="*/ 407 w 1375"/>
              <a:gd name="T25" fmla="*/ 1218 h 121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</a:cxnLst>
            <a:rect l="0" t="0" r="r" b="b"/>
            <a:pathLst>
              <a:path w="1375" h="1218">
                <a:moveTo>
                  <a:pt x="407" y="1218"/>
                </a:moveTo>
                <a:cubicBezTo>
                  <a:pt x="368" y="1218"/>
                  <a:pt x="319" y="1190"/>
                  <a:pt x="299" y="1156"/>
                </a:cubicBezTo>
                <a:cubicBezTo>
                  <a:pt x="19" y="671"/>
                  <a:pt x="19" y="671"/>
                  <a:pt x="19" y="671"/>
                </a:cubicBezTo>
                <a:cubicBezTo>
                  <a:pt x="0" y="637"/>
                  <a:pt x="0" y="581"/>
                  <a:pt x="19" y="547"/>
                </a:cubicBezTo>
                <a:cubicBezTo>
                  <a:pt x="299" y="62"/>
                  <a:pt x="299" y="62"/>
                  <a:pt x="299" y="62"/>
                </a:cubicBezTo>
                <a:cubicBezTo>
                  <a:pt x="319" y="28"/>
                  <a:pt x="368" y="0"/>
                  <a:pt x="407" y="0"/>
                </a:cubicBezTo>
                <a:cubicBezTo>
                  <a:pt x="967" y="0"/>
                  <a:pt x="967" y="0"/>
                  <a:pt x="967" y="0"/>
                </a:cubicBezTo>
                <a:cubicBezTo>
                  <a:pt x="1007" y="0"/>
                  <a:pt x="1055" y="28"/>
                  <a:pt x="1075" y="62"/>
                </a:cubicBezTo>
                <a:cubicBezTo>
                  <a:pt x="1355" y="547"/>
                  <a:pt x="1355" y="547"/>
                  <a:pt x="1355" y="547"/>
                </a:cubicBezTo>
                <a:cubicBezTo>
                  <a:pt x="1375" y="581"/>
                  <a:pt x="1375" y="637"/>
                  <a:pt x="1355" y="671"/>
                </a:cubicBezTo>
                <a:cubicBezTo>
                  <a:pt x="1075" y="1156"/>
                  <a:pt x="1075" y="1156"/>
                  <a:pt x="1075" y="1156"/>
                </a:cubicBezTo>
                <a:cubicBezTo>
                  <a:pt x="1055" y="1190"/>
                  <a:pt x="1007" y="1218"/>
                  <a:pt x="967" y="1218"/>
                </a:cubicBezTo>
                <a:lnTo>
                  <a:pt x="407" y="1218"/>
                </a:lnTo>
                <a:close/>
              </a:path>
            </a:pathLst>
          </a:custGeom>
          <a:gradFill flip="none" rotWithShape="1">
            <a:gsLst>
              <a:gs pos="100000">
                <a:schemeClr val="bg1">
                  <a:lumMod val="97000"/>
                </a:schemeClr>
              </a:gs>
              <a:gs pos="2000">
                <a:schemeClr val="bg1">
                  <a:lumMod val="83000"/>
                </a:schemeClr>
              </a:gs>
            </a:gsLst>
            <a:lin ang="18900000" scaled="0"/>
            <a:tileRect/>
          </a:gradFill>
          <a:ln w="12700">
            <a:gradFill flip="none" rotWithShape="1">
              <a:gsLst>
                <a:gs pos="0">
                  <a:schemeClr val="bg1"/>
                </a:gs>
                <a:gs pos="100000">
                  <a:schemeClr val="bg1">
                    <a:lumMod val="80000"/>
                  </a:schemeClr>
                </a:gs>
              </a:gsLst>
              <a:lin ang="18900000" scaled="0"/>
              <a:tileRect/>
            </a:gradFill>
          </a:ln>
          <a:effectLst>
            <a:outerShdw blurRad="165100" dist="76200" dir="2700000" algn="tl" rotWithShape="0">
              <a:prstClr val="black">
                <a:alpha val="30000"/>
              </a:prstClr>
            </a:outerShdw>
          </a:effectLst>
        </p:spPr>
        <p:txBody>
          <a:bodyPr vert="horz" wrap="square" lIns="91436" tIns="45718" rIns="91436" bIns="45718" numCol="1" anchor="t" anchorCtr="0" compatLnSpc="1">
            <a:prstTxWarp prst="textNoShape">
              <a:avLst/>
            </a:prstTxWarp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zh-CN" altLang="en-US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宋体" panose="02010600030101010101" pitchFamily="2" charset="-122"/>
              <a:cs typeface="+mn-cs"/>
            </a:endParaRP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939636" y="177842"/>
            <a:ext cx="2844430" cy="365210"/>
          </a:xfrm>
          <a:prstGeom prst="rect">
            <a:avLst/>
          </a:prstGeom>
        </p:spPr>
        <p:txBody>
          <a:bodyPr vert="horz" lIns="91436" tIns="45718" rIns="91436" bIns="45718" rtlCol="0" anchor="ctr"/>
          <a:lstStyle>
            <a:lvl1pPr algn="l">
              <a:defRPr sz="16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>
              <a:defRPr/>
            </a:pPr>
            <a:fld id="{A6620504-D840-6A40-90BC-6F3747762FA2}" type="datetime1">
              <a:rPr lang="en-JM" smtClean="0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12/08/2020</a:t>
            </a:fld>
            <a:endParaRPr lang="en-JM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165059" y="6334005"/>
            <a:ext cx="3860297" cy="365210"/>
          </a:xfrm>
          <a:prstGeom prst="rect">
            <a:avLst/>
          </a:prstGeom>
        </p:spPr>
        <p:txBody>
          <a:bodyPr vert="horz" lIns="91436" tIns="45718" rIns="91436" bIns="45718" rtlCol="0" anchor="ctr"/>
          <a:lstStyle>
            <a:lvl1pPr algn="ctr">
              <a:defRPr sz="1600">
                <a:solidFill>
                  <a:schemeClr val="bg1">
                    <a:lumMod val="65000"/>
                  </a:schemeClr>
                </a:solidFill>
              </a:defRPr>
            </a:lvl1pPr>
          </a:lstStyle>
          <a:p>
            <a:pPr>
              <a:defRPr/>
            </a:pPr>
            <a:r>
              <a:rPr lang="en-JM">
                <a:solidFill>
                  <a:prstClr val="white">
                    <a:lumMod val="65000"/>
                  </a:prstClr>
                </a:solidFill>
              </a:rPr>
              <a:t>WWW.DESIGNERSPARADISE.COM</a:t>
            </a:r>
            <a:endParaRPr lang="en-JM" dirty="0">
              <a:solidFill>
                <a:prstClr val="white">
                  <a:lumMod val="65000"/>
                </a:prstClr>
              </a:solidFill>
            </a:endParaRPr>
          </a:p>
        </p:txBody>
      </p:sp>
      <p:cxnSp>
        <p:nvCxnSpPr>
          <p:cNvPr id="9" name="Straight Connector 8"/>
          <p:cNvCxnSpPr/>
          <p:nvPr userDrawn="1"/>
        </p:nvCxnSpPr>
        <p:spPr>
          <a:xfrm>
            <a:off x="812694" y="6275254"/>
            <a:ext cx="10463438" cy="19604"/>
          </a:xfrm>
          <a:prstGeom prst="line">
            <a:avLst/>
          </a:prstGeom>
          <a:ln w="9525" cmpd="sng">
            <a:solidFill>
              <a:schemeClr val="bg1">
                <a:lumMod val="75000"/>
              </a:schemeClr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1281415" y="6145720"/>
            <a:ext cx="479938" cy="304871"/>
          </a:xfrm>
          <a:prstGeom prst="rect">
            <a:avLst/>
          </a:prstGeom>
        </p:spPr>
        <p:txBody>
          <a:bodyPr vert="horz" lIns="91436" tIns="45718" rIns="91436" bIns="45718" rtlCol="0" anchor="ctr"/>
          <a:lstStyle>
            <a:lvl1pPr algn="ctr">
              <a:defRPr sz="1600" b="0">
                <a:solidFill>
                  <a:schemeClr val="tx1">
                    <a:lumMod val="50000"/>
                    <a:lumOff val="50000"/>
                  </a:schemeClr>
                </a:solidFill>
                <a:latin typeface="Impact" panose="020B0806030902050204" pitchFamily="34" charset="0"/>
                <a:ea typeface="Impact" panose="020B0806030902050204" pitchFamily="34" charset="0"/>
                <a:cs typeface="Impact" panose="020B0806030902050204" pitchFamily="34" charset="0"/>
              </a:defRPr>
            </a:lvl1pPr>
          </a:lstStyle>
          <a:p>
            <a:pPr>
              <a:defRPr/>
            </a:pPr>
            <a:fld id="{857B18ED-D931-45F4-8873-1BEDAB4DC03E}" type="slidenum">
              <a:rPr lang="en-JM" smtClean="0">
                <a:solidFill>
                  <a:prstClr val="black">
                    <a:lumMod val="50000"/>
                    <a:lumOff val="50000"/>
                  </a:prstClr>
                </a:solidFill>
              </a:rPr>
              <a:pPr>
                <a:defRPr/>
              </a:pPr>
              <a:t>‹#›</a:t>
            </a:fld>
            <a:endParaRPr lang="en-JM" dirty="0">
              <a:solidFill>
                <a:prstClr val="black">
                  <a:lumMod val="50000"/>
                  <a:lumOff val="50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340478156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9" r:id="rId1"/>
    <p:sldLayoutId id="2147483670" r:id="rId2"/>
    <p:sldLayoutId id="2147483671" r:id="rId3"/>
  </p:sldLayoutIdLst>
  <p:hf hdr="0" ftr="0" dt="0"/>
  <p:txStyles>
    <p:titleStyle>
      <a:lvl1pPr algn="l" defTabSz="1219170" rtl="0" eaLnBrk="1" latinLnBrk="0" hangingPunct="1">
        <a:spcBef>
          <a:spcPct val="0"/>
        </a:spcBef>
        <a:buNone/>
        <a:defRPr sz="4600" kern="1200">
          <a:solidFill>
            <a:srgbClr val="17375E"/>
          </a:solidFill>
          <a:latin typeface="Signika"/>
          <a:ea typeface="Open Sans Extrabold" pitchFamily="34" charset="0"/>
          <a:cs typeface="Signika"/>
        </a:defRPr>
      </a:lvl1pPr>
    </p:titleStyle>
    <p:bodyStyle>
      <a:lvl1pPr marL="457189" indent="-457189" algn="l" defTabSz="1219170" rtl="0" eaLnBrk="1" latinLnBrk="0" hangingPunct="1">
        <a:spcBef>
          <a:spcPct val="20000"/>
        </a:spcBef>
        <a:buFont typeface="Arial" pitchFamily="34" charset="0"/>
        <a:buChar char="•"/>
        <a:defRPr sz="2700" kern="1200">
          <a:solidFill>
            <a:srgbClr val="17375E"/>
          </a:solidFill>
          <a:latin typeface="+mn-lt"/>
          <a:ea typeface="+mn-ea"/>
          <a:cs typeface="+mn-cs"/>
        </a:defRPr>
      </a:lvl1pPr>
      <a:lvl2pPr marL="990575" indent="-380990" algn="l" defTabSz="1219170" rtl="0" eaLnBrk="1" latinLnBrk="0" hangingPunct="1">
        <a:spcBef>
          <a:spcPct val="20000"/>
        </a:spcBef>
        <a:buFont typeface="Arial" pitchFamily="34" charset="0"/>
        <a:buChar char="–"/>
        <a:defRPr sz="2400" kern="1200">
          <a:solidFill>
            <a:srgbClr val="17375E"/>
          </a:solidFill>
          <a:latin typeface="+mn-lt"/>
          <a:ea typeface="+mn-ea"/>
          <a:cs typeface="+mn-cs"/>
        </a:defRPr>
      </a:lvl2pPr>
      <a:lvl3pPr marL="1523962" indent="-304792" algn="l" defTabSz="1219170" rtl="0" eaLnBrk="1" latinLnBrk="0" hangingPunct="1">
        <a:spcBef>
          <a:spcPct val="20000"/>
        </a:spcBef>
        <a:buFont typeface="Arial" pitchFamily="34" charset="0"/>
        <a:buChar char="•"/>
        <a:defRPr sz="2200" kern="1200">
          <a:solidFill>
            <a:srgbClr val="17375E"/>
          </a:solidFill>
          <a:latin typeface="+mn-lt"/>
          <a:ea typeface="+mn-ea"/>
          <a:cs typeface="+mn-cs"/>
        </a:defRPr>
      </a:lvl3pPr>
      <a:lvl4pPr marL="2133547" indent="-304792" algn="l" defTabSz="1219170" rtl="0" eaLnBrk="1" latinLnBrk="0" hangingPunct="1">
        <a:spcBef>
          <a:spcPct val="20000"/>
        </a:spcBef>
        <a:buFont typeface="Arial" pitchFamily="34" charset="0"/>
        <a:buChar char="–"/>
        <a:defRPr sz="1900" kern="1200">
          <a:solidFill>
            <a:srgbClr val="17375E"/>
          </a:solidFill>
          <a:latin typeface="+mn-lt"/>
          <a:ea typeface="+mn-ea"/>
          <a:cs typeface="+mn-cs"/>
        </a:defRPr>
      </a:lvl4pPr>
      <a:lvl5pPr marL="2743131" indent="-304792" algn="l" defTabSz="1219170" rtl="0" eaLnBrk="1" latinLnBrk="0" hangingPunct="1">
        <a:spcBef>
          <a:spcPct val="20000"/>
        </a:spcBef>
        <a:buFont typeface="Arial" pitchFamily="34" charset="0"/>
        <a:buChar char="»"/>
        <a:defRPr sz="1900" kern="1200">
          <a:solidFill>
            <a:srgbClr val="17375E"/>
          </a:solidFill>
          <a:latin typeface="+mn-lt"/>
          <a:ea typeface="+mn-ea"/>
          <a:cs typeface="+mn-cs"/>
        </a:defRPr>
      </a:lvl5pPr>
      <a:lvl6pPr marL="3352716" indent="-304792" algn="l" defTabSz="1219170" rtl="0" eaLnBrk="1" latinLnBrk="0" hangingPunct="1">
        <a:spcBef>
          <a:spcPct val="20000"/>
        </a:spcBef>
        <a:buFont typeface="Arial" pitchFamily="34" charset="0"/>
        <a:buChar char="•"/>
        <a:defRPr sz="2700" kern="1200">
          <a:solidFill>
            <a:schemeClr val="tx1"/>
          </a:solidFill>
          <a:latin typeface="+mn-lt"/>
          <a:ea typeface="+mn-ea"/>
          <a:cs typeface="+mn-cs"/>
        </a:defRPr>
      </a:lvl6pPr>
      <a:lvl7pPr marL="3962301" indent="-304792" algn="l" defTabSz="1219170" rtl="0" eaLnBrk="1" latinLnBrk="0" hangingPunct="1">
        <a:spcBef>
          <a:spcPct val="20000"/>
        </a:spcBef>
        <a:buFont typeface="Arial" pitchFamily="34" charset="0"/>
        <a:buChar char="•"/>
        <a:defRPr sz="2700" kern="1200">
          <a:solidFill>
            <a:schemeClr val="tx1"/>
          </a:solidFill>
          <a:latin typeface="+mn-lt"/>
          <a:ea typeface="+mn-ea"/>
          <a:cs typeface="+mn-cs"/>
        </a:defRPr>
      </a:lvl7pPr>
      <a:lvl8pPr marL="4571886" indent="-304792" algn="l" defTabSz="1219170" rtl="0" eaLnBrk="1" latinLnBrk="0" hangingPunct="1">
        <a:spcBef>
          <a:spcPct val="20000"/>
        </a:spcBef>
        <a:buFont typeface="Arial" pitchFamily="34" charset="0"/>
        <a:buChar char="•"/>
        <a:defRPr sz="2700" kern="1200">
          <a:solidFill>
            <a:schemeClr val="tx1"/>
          </a:solidFill>
          <a:latin typeface="+mn-lt"/>
          <a:ea typeface="+mn-ea"/>
          <a:cs typeface="+mn-cs"/>
        </a:defRPr>
      </a:lvl8pPr>
      <a:lvl9pPr marL="5181470" indent="-304792" algn="l" defTabSz="1219170" rtl="0" eaLnBrk="1" latinLnBrk="0" hangingPunct="1">
        <a:spcBef>
          <a:spcPct val="20000"/>
        </a:spcBef>
        <a:buFont typeface="Arial" pitchFamily="34" charset="0"/>
        <a:buChar char="•"/>
        <a:defRPr sz="27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121917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609585" algn="l" defTabSz="121917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219170" algn="l" defTabSz="121917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828754" algn="l" defTabSz="121917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4pPr>
      <a:lvl5pPr marL="2438339" algn="l" defTabSz="121917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5pPr>
      <a:lvl6pPr marL="3047924" algn="l" defTabSz="121917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6pPr>
      <a:lvl7pPr marL="3657509" algn="l" defTabSz="121917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7pPr>
      <a:lvl8pPr marL="4267093" algn="l" defTabSz="121917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8pPr>
      <a:lvl9pPr marL="4876678" algn="l" defTabSz="121917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5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Picture 9" descr="hexa.png"/>
          <p:cNvPicPr>
            <a:picLocks noChangeAspect="1"/>
          </p:cNvPicPr>
          <p:nvPr userDrawn="1"/>
        </p:nvPicPr>
        <p:blipFill>
          <a:blip r:embed="rId5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1" y="0"/>
            <a:ext cx="12190413" cy="6859588"/>
          </a:xfrm>
          <a:prstGeom prst="rect">
            <a:avLst/>
          </a:prstGeom>
        </p:spPr>
      </p:pic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09521" y="355683"/>
            <a:ext cx="10971372" cy="1143265"/>
          </a:xfrm>
          <a:prstGeom prst="rect">
            <a:avLst/>
          </a:prstGeom>
        </p:spPr>
        <p:txBody>
          <a:bodyPr vert="horz" lIns="91436" tIns="45718" rIns="91436" bIns="45718" rtlCol="0" anchor="ctr">
            <a:normAutofit/>
          </a:bodyPr>
          <a:lstStyle/>
          <a:p>
            <a:r>
              <a:rPr lang="en-US" dirty="0"/>
              <a:t>Click to edit Master title style</a:t>
            </a:r>
            <a:endParaRPr lang="en-JM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09521" y="1600573"/>
            <a:ext cx="10971372" cy="4166564"/>
          </a:xfrm>
          <a:prstGeom prst="rect">
            <a:avLst/>
          </a:prstGeom>
        </p:spPr>
        <p:txBody>
          <a:bodyPr vert="horz" lIns="91436" tIns="45718" rIns="91436" bIns="45718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en-JM" dirty="0"/>
          </a:p>
        </p:txBody>
      </p:sp>
      <p:sp>
        <p:nvSpPr>
          <p:cNvPr id="11" name="Freeform 5"/>
          <p:cNvSpPr>
            <a:spLocks/>
          </p:cNvSpPr>
          <p:nvPr userDrawn="1"/>
        </p:nvSpPr>
        <p:spPr bwMode="auto">
          <a:xfrm rot="5400000">
            <a:off x="11245248" y="6045087"/>
            <a:ext cx="541705" cy="479936"/>
          </a:xfrm>
          <a:custGeom>
            <a:avLst/>
            <a:gdLst>
              <a:gd name="T0" fmla="*/ 407 w 1375"/>
              <a:gd name="T1" fmla="*/ 1218 h 1218"/>
              <a:gd name="T2" fmla="*/ 299 w 1375"/>
              <a:gd name="T3" fmla="*/ 1156 h 1218"/>
              <a:gd name="T4" fmla="*/ 19 w 1375"/>
              <a:gd name="T5" fmla="*/ 671 h 1218"/>
              <a:gd name="T6" fmla="*/ 19 w 1375"/>
              <a:gd name="T7" fmla="*/ 547 h 1218"/>
              <a:gd name="T8" fmla="*/ 299 w 1375"/>
              <a:gd name="T9" fmla="*/ 62 h 1218"/>
              <a:gd name="T10" fmla="*/ 407 w 1375"/>
              <a:gd name="T11" fmla="*/ 0 h 1218"/>
              <a:gd name="T12" fmla="*/ 967 w 1375"/>
              <a:gd name="T13" fmla="*/ 0 h 1218"/>
              <a:gd name="T14" fmla="*/ 1075 w 1375"/>
              <a:gd name="T15" fmla="*/ 62 h 1218"/>
              <a:gd name="T16" fmla="*/ 1355 w 1375"/>
              <a:gd name="T17" fmla="*/ 547 h 1218"/>
              <a:gd name="T18" fmla="*/ 1355 w 1375"/>
              <a:gd name="T19" fmla="*/ 671 h 1218"/>
              <a:gd name="T20" fmla="*/ 1075 w 1375"/>
              <a:gd name="T21" fmla="*/ 1156 h 1218"/>
              <a:gd name="T22" fmla="*/ 967 w 1375"/>
              <a:gd name="T23" fmla="*/ 1218 h 1218"/>
              <a:gd name="T24" fmla="*/ 407 w 1375"/>
              <a:gd name="T25" fmla="*/ 1218 h 121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</a:cxnLst>
            <a:rect l="0" t="0" r="r" b="b"/>
            <a:pathLst>
              <a:path w="1375" h="1218">
                <a:moveTo>
                  <a:pt x="407" y="1218"/>
                </a:moveTo>
                <a:cubicBezTo>
                  <a:pt x="368" y="1218"/>
                  <a:pt x="319" y="1190"/>
                  <a:pt x="299" y="1156"/>
                </a:cubicBezTo>
                <a:cubicBezTo>
                  <a:pt x="19" y="671"/>
                  <a:pt x="19" y="671"/>
                  <a:pt x="19" y="671"/>
                </a:cubicBezTo>
                <a:cubicBezTo>
                  <a:pt x="0" y="637"/>
                  <a:pt x="0" y="581"/>
                  <a:pt x="19" y="547"/>
                </a:cubicBezTo>
                <a:cubicBezTo>
                  <a:pt x="299" y="62"/>
                  <a:pt x="299" y="62"/>
                  <a:pt x="299" y="62"/>
                </a:cubicBezTo>
                <a:cubicBezTo>
                  <a:pt x="319" y="28"/>
                  <a:pt x="368" y="0"/>
                  <a:pt x="407" y="0"/>
                </a:cubicBezTo>
                <a:cubicBezTo>
                  <a:pt x="967" y="0"/>
                  <a:pt x="967" y="0"/>
                  <a:pt x="967" y="0"/>
                </a:cubicBezTo>
                <a:cubicBezTo>
                  <a:pt x="1007" y="0"/>
                  <a:pt x="1055" y="28"/>
                  <a:pt x="1075" y="62"/>
                </a:cubicBezTo>
                <a:cubicBezTo>
                  <a:pt x="1355" y="547"/>
                  <a:pt x="1355" y="547"/>
                  <a:pt x="1355" y="547"/>
                </a:cubicBezTo>
                <a:cubicBezTo>
                  <a:pt x="1375" y="581"/>
                  <a:pt x="1375" y="637"/>
                  <a:pt x="1355" y="671"/>
                </a:cubicBezTo>
                <a:cubicBezTo>
                  <a:pt x="1075" y="1156"/>
                  <a:pt x="1075" y="1156"/>
                  <a:pt x="1075" y="1156"/>
                </a:cubicBezTo>
                <a:cubicBezTo>
                  <a:pt x="1055" y="1190"/>
                  <a:pt x="1007" y="1218"/>
                  <a:pt x="967" y="1218"/>
                </a:cubicBezTo>
                <a:lnTo>
                  <a:pt x="407" y="1218"/>
                </a:lnTo>
                <a:close/>
              </a:path>
            </a:pathLst>
          </a:custGeom>
          <a:gradFill flip="none" rotWithShape="1">
            <a:gsLst>
              <a:gs pos="100000">
                <a:schemeClr val="bg1">
                  <a:lumMod val="97000"/>
                </a:schemeClr>
              </a:gs>
              <a:gs pos="2000">
                <a:schemeClr val="bg1">
                  <a:lumMod val="83000"/>
                </a:schemeClr>
              </a:gs>
            </a:gsLst>
            <a:lin ang="18900000" scaled="0"/>
            <a:tileRect/>
          </a:gradFill>
          <a:ln w="12700">
            <a:gradFill flip="none" rotWithShape="1">
              <a:gsLst>
                <a:gs pos="0">
                  <a:schemeClr val="bg1"/>
                </a:gs>
                <a:gs pos="100000">
                  <a:schemeClr val="bg1">
                    <a:lumMod val="80000"/>
                  </a:schemeClr>
                </a:gs>
              </a:gsLst>
              <a:lin ang="18900000" scaled="0"/>
              <a:tileRect/>
            </a:gradFill>
          </a:ln>
          <a:effectLst>
            <a:outerShdw blurRad="165100" dist="76200" dir="2700000" algn="tl" rotWithShape="0">
              <a:prstClr val="black">
                <a:alpha val="30000"/>
              </a:prstClr>
            </a:outerShdw>
          </a:effectLst>
        </p:spPr>
        <p:txBody>
          <a:bodyPr vert="horz" wrap="square" lIns="91436" tIns="45718" rIns="91436" bIns="45718" numCol="1" anchor="t" anchorCtr="0" compatLnSpc="1">
            <a:prstTxWarp prst="textNoShape">
              <a:avLst/>
            </a:prstTxWarp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zh-CN" altLang="en-US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宋体" panose="02010600030101010101" pitchFamily="2" charset="-122"/>
              <a:cs typeface="+mn-cs"/>
            </a:endParaRP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939636" y="177842"/>
            <a:ext cx="2844430" cy="365210"/>
          </a:xfrm>
          <a:prstGeom prst="rect">
            <a:avLst/>
          </a:prstGeom>
        </p:spPr>
        <p:txBody>
          <a:bodyPr vert="horz" lIns="91436" tIns="45718" rIns="91436" bIns="45718" rtlCol="0" anchor="ctr"/>
          <a:lstStyle>
            <a:lvl1pPr algn="l">
              <a:defRPr sz="16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>
              <a:defRPr/>
            </a:pPr>
            <a:fld id="{A6620504-D840-6A40-90BC-6F3747762FA2}" type="datetime1">
              <a:rPr lang="en-JM" smtClean="0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12/08/2020</a:t>
            </a:fld>
            <a:endParaRPr lang="en-JM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165059" y="6334005"/>
            <a:ext cx="3860297" cy="365210"/>
          </a:xfrm>
          <a:prstGeom prst="rect">
            <a:avLst/>
          </a:prstGeom>
        </p:spPr>
        <p:txBody>
          <a:bodyPr vert="horz" lIns="91436" tIns="45718" rIns="91436" bIns="45718" rtlCol="0" anchor="ctr"/>
          <a:lstStyle>
            <a:lvl1pPr algn="ctr">
              <a:defRPr sz="1600">
                <a:solidFill>
                  <a:schemeClr val="bg1">
                    <a:lumMod val="65000"/>
                  </a:schemeClr>
                </a:solidFill>
              </a:defRPr>
            </a:lvl1pPr>
          </a:lstStyle>
          <a:p>
            <a:pPr>
              <a:defRPr/>
            </a:pPr>
            <a:r>
              <a:rPr lang="en-JM">
                <a:solidFill>
                  <a:prstClr val="white">
                    <a:lumMod val="65000"/>
                  </a:prstClr>
                </a:solidFill>
              </a:rPr>
              <a:t>WWW.DESIGNERSPARADISE.COM</a:t>
            </a:r>
            <a:endParaRPr lang="en-JM" dirty="0">
              <a:solidFill>
                <a:prstClr val="white">
                  <a:lumMod val="65000"/>
                </a:prstClr>
              </a:solidFill>
            </a:endParaRPr>
          </a:p>
        </p:txBody>
      </p:sp>
      <p:cxnSp>
        <p:nvCxnSpPr>
          <p:cNvPr id="9" name="Straight Connector 8"/>
          <p:cNvCxnSpPr/>
          <p:nvPr userDrawn="1"/>
        </p:nvCxnSpPr>
        <p:spPr>
          <a:xfrm>
            <a:off x="812694" y="6275254"/>
            <a:ext cx="10463438" cy="19604"/>
          </a:xfrm>
          <a:prstGeom prst="line">
            <a:avLst/>
          </a:prstGeom>
          <a:ln w="9525" cmpd="sng">
            <a:solidFill>
              <a:schemeClr val="bg1">
                <a:lumMod val="75000"/>
              </a:schemeClr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1281415" y="6145720"/>
            <a:ext cx="479938" cy="304871"/>
          </a:xfrm>
          <a:prstGeom prst="rect">
            <a:avLst/>
          </a:prstGeom>
        </p:spPr>
        <p:txBody>
          <a:bodyPr vert="horz" lIns="91436" tIns="45718" rIns="91436" bIns="45718" rtlCol="0" anchor="ctr"/>
          <a:lstStyle>
            <a:lvl1pPr algn="ctr">
              <a:defRPr sz="1600" b="0">
                <a:solidFill>
                  <a:schemeClr val="tx1">
                    <a:lumMod val="50000"/>
                    <a:lumOff val="50000"/>
                  </a:schemeClr>
                </a:solidFill>
                <a:latin typeface="Impact" panose="020B0806030902050204" pitchFamily="34" charset="0"/>
                <a:ea typeface="Impact" panose="020B0806030902050204" pitchFamily="34" charset="0"/>
                <a:cs typeface="Impact" panose="020B0806030902050204" pitchFamily="34" charset="0"/>
              </a:defRPr>
            </a:lvl1pPr>
          </a:lstStyle>
          <a:p>
            <a:pPr>
              <a:defRPr/>
            </a:pPr>
            <a:fld id="{857B18ED-D931-45F4-8873-1BEDAB4DC03E}" type="slidenum">
              <a:rPr lang="en-JM" smtClean="0">
                <a:solidFill>
                  <a:prstClr val="black">
                    <a:lumMod val="50000"/>
                    <a:lumOff val="50000"/>
                  </a:prstClr>
                </a:solidFill>
              </a:rPr>
              <a:pPr>
                <a:defRPr/>
              </a:pPr>
              <a:t>‹#›</a:t>
            </a:fld>
            <a:endParaRPr lang="en-JM" dirty="0">
              <a:solidFill>
                <a:prstClr val="black">
                  <a:lumMod val="50000"/>
                  <a:lumOff val="50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363941391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3" r:id="rId1"/>
    <p:sldLayoutId id="2147483674" r:id="rId2"/>
    <p:sldLayoutId id="2147483675" r:id="rId3"/>
  </p:sldLayoutIdLst>
  <p:hf hdr="0" ftr="0" dt="0"/>
  <p:txStyles>
    <p:titleStyle>
      <a:lvl1pPr algn="l" defTabSz="1219170" rtl="0" eaLnBrk="1" latinLnBrk="0" hangingPunct="1">
        <a:spcBef>
          <a:spcPct val="0"/>
        </a:spcBef>
        <a:buNone/>
        <a:defRPr sz="4600" kern="1200">
          <a:solidFill>
            <a:srgbClr val="17375E"/>
          </a:solidFill>
          <a:latin typeface="Signika"/>
          <a:ea typeface="Open Sans Extrabold" pitchFamily="34" charset="0"/>
          <a:cs typeface="Signika"/>
        </a:defRPr>
      </a:lvl1pPr>
    </p:titleStyle>
    <p:bodyStyle>
      <a:lvl1pPr marL="457189" indent="-457189" algn="l" defTabSz="1219170" rtl="0" eaLnBrk="1" latinLnBrk="0" hangingPunct="1">
        <a:spcBef>
          <a:spcPct val="20000"/>
        </a:spcBef>
        <a:buFont typeface="Arial" pitchFamily="34" charset="0"/>
        <a:buChar char="•"/>
        <a:defRPr sz="2700" kern="1200">
          <a:solidFill>
            <a:srgbClr val="17375E"/>
          </a:solidFill>
          <a:latin typeface="+mn-lt"/>
          <a:ea typeface="+mn-ea"/>
          <a:cs typeface="+mn-cs"/>
        </a:defRPr>
      </a:lvl1pPr>
      <a:lvl2pPr marL="990575" indent="-380990" algn="l" defTabSz="1219170" rtl="0" eaLnBrk="1" latinLnBrk="0" hangingPunct="1">
        <a:spcBef>
          <a:spcPct val="20000"/>
        </a:spcBef>
        <a:buFont typeface="Arial" pitchFamily="34" charset="0"/>
        <a:buChar char="–"/>
        <a:defRPr sz="2400" kern="1200">
          <a:solidFill>
            <a:srgbClr val="17375E"/>
          </a:solidFill>
          <a:latin typeface="+mn-lt"/>
          <a:ea typeface="+mn-ea"/>
          <a:cs typeface="+mn-cs"/>
        </a:defRPr>
      </a:lvl2pPr>
      <a:lvl3pPr marL="1523962" indent="-304792" algn="l" defTabSz="1219170" rtl="0" eaLnBrk="1" latinLnBrk="0" hangingPunct="1">
        <a:spcBef>
          <a:spcPct val="20000"/>
        </a:spcBef>
        <a:buFont typeface="Arial" pitchFamily="34" charset="0"/>
        <a:buChar char="•"/>
        <a:defRPr sz="2200" kern="1200">
          <a:solidFill>
            <a:srgbClr val="17375E"/>
          </a:solidFill>
          <a:latin typeface="+mn-lt"/>
          <a:ea typeface="+mn-ea"/>
          <a:cs typeface="+mn-cs"/>
        </a:defRPr>
      </a:lvl3pPr>
      <a:lvl4pPr marL="2133547" indent="-304792" algn="l" defTabSz="1219170" rtl="0" eaLnBrk="1" latinLnBrk="0" hangingPunct="1">
        <a:spcBef>
          <a:spcPct val="20000"/>
        </a:spcBef>
        <a:buFont typeface="Arial" pitchFamily="34" charset="0"/>
        <a:buChar char="–"/>
        <a:defRPr sz="1900" kern="1200">
          <a:solidFill>
            <a:srgbClr val="17375E"/>
          </a:solidFill>
          <a:latin typeface="+mn-lt"/>
          <a:ea typeface="+mn-ea"/>
          <a:cs typeface="+mn-cs"/>
        </a:defRPr>
      </a:lvl4pPr>
      <a:lvl5pPr marL="2743131" indent="-304792" algn="l" defTabSz="1219170" rtl="0" eaLnBrk="1" latinLnBrk="0" hangingPunct="1">
        <a:spcBef>
          <a:spcPct val="20000"/>
        </a:spcBef>
        <a:buFont typeface="Arial" pitchFamily="34" charset="0"/>
        <a:buChar char="»"/>
        <a:defRPr sz="1900" kern="1200">
          <a:solidFill>
            <a:srgbClr val="17375E"/>
          </a:solidFill>
          <a:latin typeface="+mn-lt"/>
          <a:ea typeface="+mn-ea"/>
          <a:cs typeface="+mn-cs"/>
        </a:defRPr>
      </a:lvl5pPr>
      <a:lvl6pPr marL="3352716" indent="-304792" algn="l" defTabSz="1219170" rtl="0" eaLnBrk="1" latinLnBrk="0" hangingPunct="1">
        <a:spcBef>
          <a:spcPct val="20000"/>
        </a:spcBef>
        <a:buFont typeface="Arial" pitchFamily="34" charset="0"/>
        <a:buChar char="•"/>
        <a:defRPr sz="2700" kern="1200">
          <a:solidFill>
            <a:schemeClr val="tx1"/>
          </a:solidFill>
          <a:latin typeface="+mn-lt"/>
          <a:ea typeface="+mn-ea"/>
          <a:cs typeface="+mn-cs"/>
        </a:defRPr>
      </a:lvl6pPr>
      <a:lvl7pPr marL="3962301" indent="-304792" algn="l" defTabSz="1219170" rtl="0" eaLnBrk="1" latinLnBrk="0" hangingPunct="1">
        <a:spcBef>
          <a:spcPct val="20000"/>
        </a:spcBef>
        <a:buFont typeface="Arial" pitchFamily="34" charset="0"/>
        <a:buChar char="•"/>
        <a:defRPr sz="2700" kern="1200">
          <a:solidFill>
            <a:schemeClr val="tx1"/>
          </a:solidFill>
          <a:latin typeface="+mn-lt"/>
          <a:ea typeface="+mn-ea"/>
          <a:cs typeface="+mn-cs"/>
        </a:defRPr>
      </a:lvl7pPr>
      <a:lvl8pPr marL="4571886" indent="-304792" algn="l" defTabSz="1219170" rtl="0" eaLnBrk="1" latinLnBrk="0" hangingPunct="1">
        <a:spcBef>
          <a:spcPct val="20000"/>
        </a:spcBef>
        <a:buFont typeface="Arial" pitchFamily="34" charset="0"/>
        <a:buChar char="•"/>
        <a:defRPr sz="2700" kern="1200">
          <a:solidFill>
            <a:schemeClr val="tx1"/>
          </a:solidFill>
          <a:latin typeface="+mn-lt"/>
          <a:ea typeface="+mn-ea"/>
          <a:cs typeface="+mn-cs"/>
        </a:defRPr>
      </a:lvl8pPr>
      <a:lvl9pPr marL="5181470" indent="-304792" algn="l" defTabSz="1219170" rtl="0" eaLnBrk="1" latinLnBrk="0" hangingPunct="1">
        <a:spcBef>
          <a:spcPct val="20000"/>
        </a:spcBef>
        <a:buFont typeface="Arial" pitchFamily="34" charset="0"/>
        <a:buChar char="•"/>
        <a:defRPr sz="27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121917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609585" algn="l" defTabSz="121917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219170" algn="l" defTabSz="121917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828754" algn="l" defTabSz="121917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4pPr>
      <a:lvl5pPr marL="2438339" algn="l" defTabSz="121917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5pPr>
      <a:lvl6pPr marL="3047924" algn="l" defTabSz="121917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6pPr>
      <a:lvl7pPr marL="3657509" algn="l" defTabSz="121917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7pPr>
      <a:lvl8pPr marL="4267093" algn="l" defTabSz="121917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8pPr>
      <a:lvl9pPr marL="4876678" algn="l" defTabSz="121917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6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Picture 9" descr="hexa.png"/>
          <p:cNvPicPr>
            <a:picLocks noChangeAspect="1"/>
          </p:cNvPicPr>
          <p:nvPr userDrawn="1"/>
        </p:nvPicPr>
        <p:blipFill>
          <a:blip r:embed="rId5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1" y="0"/>
            <a:ext cx="12190413" cy="6859588"/>
          </a:xfrm>
          <a:prstGeom prst="rect">
            <a:avLst/>
          </a:prstGeom>
        </p:spPr>
      </p:pic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09521" y="355683"/>
            <a:ext cx="10971372" cy="1143265"/>
          </a:xfrm>
          <a:prstGeom prst="rect">
            <a:avLst/>
          </a:prstGeom>
        </p:spPr>
        <p:txBody>
          <a:bodyPr vert="horz" lIns="91436" tIns="45718" rIns="91436" bIns="45718" rtlCol="0" anchor="ctr">
            <a:normAutofit/>
          </a:bodyPr>
          <a:lstStyle/>
          <a:p>
            <a:r>
              <a:rPr lang="en-US" dirty="0"/>
              <a:t>Click to edit Master title style</a:t>
            </a:r>
            <a:endParaRPr lang="en-JM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09521" y="1600573"/>
            <a:ext cx="10971372" cy="4166564"/>
          </a:xfrm>
          <a:prstGeom prst="rect">
            <a:avLst/>
          </a:prstGeom>
        </p:spPr>
        <p:txBody>
          <a:bodyPr vert="horz" lIns="91436" tIns="45718" rIns="91436" bIns="45718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en-JM" dirty="0"/>
          </a:p>
        </p:txBody>
      </p:sp>
      <p:sp>
        <p:nvSpPr>
          <p:cNvPr id="11" name="Freeform 5"/>
          <p:cNvSpPr>
            <a:spLocks/>
          </p:cNvSpPr>
          <p:nvPr userDrawn="1"/>
        </p:nvSpPr>
        <p:spPr bwMode="auto">
          <a:xfrm rot="5400000">
            <a:off x="11245248" y="6045087"/>
            <a:ext cx="541705" cy="479936"/>
          </a:xfrm>
          <a:custGeom>
            <a:avLst/>
            <a:gdLst>
              <a:gd name="T0" fmla="*/ 407 w 1375"/>
              <a:gd name="T1" fmla="*/ 1218 h 1218"/>
              <a:gd name="T2" fmla="*/ 299 w 1375"/>
              <a:gd name="T3" fmla="*/ 1156 h 1218"/>
              <a:gd name="T4" fmla="*/ 19 w 1375"/>
              <a:gd name="T5" fmla="*/ 671 h 1218"/>
              <a:gd name="T6" fmla="*/ 19 w 1375"/>
              <a:gd name="T7" fmla="*/ 547 h 1218"/>
              <a:gd name="T8" fmla="*/ 299 w 1375"/>
              <a:gd name="T9" fmla="*/ 62 h 1218"/>
              <a:gd name="T10" fmla="*/ 407 w 1375"/>
              <a:gd name="T11" fmla="*/ 0 h 1218"/>
              <a:gd name="T12" fmla="*/ 967 w 1375"/>
              <a:gd name="T13" fmla="*/ 0 h 1218"/>
              <a:gd name="T14" fmla="*/ 1075 w 1375"/>
              <a:gd name="T15" fmla="*/ 62 h 1218"/>
              <a:gd name="T16" fmla="*/ 1355 w 1375"/>
              <a:gd name="T17" fmla="*/ 547 h 1218"/>
              <a:gd name="T18" fmla="*/ 1355 w 1375"/>
              <a:gd name="T19" fmla="*/ 671 h 1218"/>
              <a:gd name="T20" fmla="*/ 1075 w 1375"/>
              <a:gd name="T21" fmla="*/ 1156 h 1218"/>
              <a:gd name="T22" fmla="*/ 967 w 1375"/>
              <a:gd name="T23" fmla="*/ 1218 h 1218"/>
              <a:gd name="T24" fmla="*/ 407 w 1375"/>
              <a:gd name="T25" fmla="*/ 1218 h 121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</a:cxnLst>
            <a:rect l="0" t="0" r="r" b="b"/>
            <a:pathLst>
              <a:path w="1375" h="1218">
                <a:moveTo>
                  <a:pt x="407" y="1218"/>
                </a:moveTo>
                <a:cubicBezTo>
                  <a:pt x="368" y="1218"/>
                  <a:pt x="319" y="1190"/>
                  <a:pt x="299" y="1156"/>
                </a:cubicBezTo>
                <a:cubicBezTo>
                  <a:pt x="19" y="671"/>
                  <a:pt x="19" y="671"/>
                  <a:pt x="19" y="671"/>
                </a:cubicBezTo>
                <a:cubicBezTo>
                  <a:pt x="0" y="637"/>
                  <a:pt x="0" y="581"/>
                  <a:pt x="19" y="547"/>
                </a:cubicBezTo>
                <a:cubicBezTo>
                  <a:pt x="299" y="62"/>
                  <a:pt x="299" y="62"/>
                  <a:pt x="299" y="62"/>
                </a:cubicBezTo>
                <a:cubicBezTo>
                  <a:pt x="319" y="28"/>
                  <a:pt x="368" y="0"/>
                  <a:pt x="407" y="0"/>
                </a:cubicBezTo>
                <a:cubicBezTo>
                  <a:pt x="967" y="0"/>
                  <a:pt x="967" y="0"/>
                  <a:pt x="967" y="0"/>
                </a:cubicBezTo>
                <a:cubicBezTo>
                  <a:pt x="1007" y="0"/>
                  <a:pt x="1055" y="28"/>
                  <a:pt x="1075" y="62"/>
                </a:cubicBezTo>
                <a:cubicBezTo>
                  <a:pt x="1355" y="547"/>
                  <a:pt x="1355" y="547"/>
                  <a:pt x="1355" y="547"/>
                </a:cubicBezTo>
                <a:cubicBezTo>
                  <a:pt x="1375" y="581"/>
                  <a:pt x="1375" y="637"/>
                  <a:pt x="1355" y="671"/>
                </a:cubicBezTo>
                <a:cubicBezTo>
                  <a:pt x="1075" y="1156"/>
                  <a:pt x="1075" y="1156"/>
                  <a:pt x="1075" y="1156"/>
                </a:cubicBezTo>
                <a:cubicBezTo>
                  <a:pt x="1055" y="1190"/>
                  <a:pt x="1007" y="1218"/>
                  <a:pt x="967" y="1218"/>
                </a:cubicBezTo>
                <a:lnTo>
                  <a:pt x="407" y="1218"/>
                </a:lnTo>
                <a:close/>
              </a:path>
            </a:pathLst>
          </a:custGeom>
          <a:gradFill flip="none" rotWithShape="1">
            <a:gsLst>
              <a:gs pos="100000">
                <a:schemeClr val="bg1">
                  <a:lumMod val="97000"/>
                </a:schemeClr>
              </a:gs>
              <a:gs pos="2000">
                <a:schemeClr val="bg1">
                  <a:lumMod val="83000"/>
                </a:schemeClr>
              </a:gs>
            </a:gsLst>
            <a:lin ang="18900000" scaled="0"/>
            <a:tileRect/>
          </a:gradFill>
          <a:ln w="12700">
            <a:gradFill flip="none" rotWithShape="1">
              <a:gsLst>
                <a:gs pos="0">
                  <a:schemeClr val="bg1"/>
                </a:gs>
                <a:gs pos="100000">
                  <a:schemeClr val="bg1">
                    <a:lumMod val="80000"/>
                  </a:schemeClr>
                </a:gs>
              </a:gsLst>
              <a:lin ang="18900000" scaled="0"/>
              <a:tileRect/>
            </a:gradFill>
          </a:ln>
          <a:effectLst>
            <a:outerShdw blurRad="165100" dist="76200" dir="2700000" algn="tl" rotWithShape="0">
              <a:prstClr val="black">
                <a:alpha val="30000"/>
              </a:prstClr>
            </a:outerShdw>
          </a:effectLst>
        </p:spPr>
        <p:txBody>
          <a:bodyPr vert="horz" wrap="square" lIns="91436" tIns="45718" rIns="91436" bIns="45718" numCol="1" anchor="t" anchorCtr="0" compatLnSpc="1">
            <a:prstTxWarp prst="textNoShape">
              <a:avLst/>
            </a:prstTxWarp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zh-CN" altLang="en-US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宋体" panose="02010600030101010101" pitchFamily="2" charset="-122"/>
              <a:cs typeface="+mn-cs"/>
            </a:endParaRP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939636" y="177842"/>
            <a:ext cx="2844430" cy="365210"/>
          </a:xfrm>
          <a:prstGeom prst="rect">
            <a:avLst/>
          </a:prstGeom>
        </p:spPr>
        <p:txBody>
          <a:bodyPr vert="horz" lIns="91436" tIns="45718" rIns="91436" bIns="45718" rtlCol="0" anchor="ctr"/>
          <a:lstStyle>
            <a:lvl1pPr algn="l">
              <a:defRPr sz="16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>
              <a:defRPr/>
            </a:pPr>
            <a:fld id="{A6620504-D840-6A40-90BC-6F3747762FA2}" type="datetime1">
              <a:rPr lang="en-JM" smtClean="0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12/08/2020</a:t>
            </a:fld>
            <a:endParaRPr lang="en-JM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165059" y="6334005"/>
            <a:ext cx="3860297" cy="365210"/>
          </a:xfrm>
          <a:prstGeom prst="rect">
            <a:avLst/>
          </a:prstGeom>
        </p:spPr>
        <p:txBody>
          <a:bodyPr vert="horz" lIns="91436" tIns="45718" rIns="91436" bIns="45718" rtlCol="0" anchor="ctr"/>
          <a:lstStyle>
            <a:lvl1pPr algn="ctr">
              <a:defRPr sz="1600">
                <a:solidFill>
                  <a:schemeClr val="bg1">
                    <a:lumMod val="65000"/>
                  </a:schemeClr>
                </a:solidFill>
              </a:defRPr>
            </a:lvl1pPr>
          </a:lstStyle>
          <a:p>
            <a:pPr>
              <a:defRPr/>
            </a:pPr>
            <a:r>
              <a:rPr lang="en-JM">
                <a:solidFill>
                  <a:prstClr val="white">
                    <a:lumMod val="65000"/>
                  </a:prstClr>
                </a:solidFill>
              </a:rPr>
              <a:t>WWW.DESIGNERSPARADISE.COM</a:t>
            </a:r>
            <a:endParaRPr lang="en-JM" dirty="0">
              <a:solidFill>
                <a:prstClr val="white">
                  <a:lumMod val="65000"/>
                </a:prstClr>
              </a:solidFill>
            </a:endParaRPr>
          </a:p>
        </p:txBody>
      </p:sp>
      <p:cxnSp>
        <p:nvCxnSpPr>
          <p:cNvPr id="9" name="Straight Connector 8"/>
          <p:cNvCxnSpPr/>
          <p:nvPr userDrawn="1"/>
        </p:nvCxnSpPr>
        <p:spPr>
          <a:xfrm>
            <a:off x="812694" y="6275254"/>
            <a:ext cx="10463438" cy="19604"/>
          </a:xfrm>
          <a:prstGeom prst="line">
            <a:avLst/>
          </a:prstGeom>
          <a:ln w="9525" cmpd="sng">
            <a:solidFill>
              <a:schemeClr val="bg1">
                <a:lumMod val="75000"/>
              </a:schemeClr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1281415" y="6145720"/>
            <a:ext cx="479938" cy="304871"/>
          </a:xfrm>
          <a:prstGeom prst="rect">
            <a:avLst/>
          </a:prstGeom>
        </p:spPr>
        <p:txBody>
          <a:bodyPr vert="horz" lIns="91436" tIns="45718" rIns="91436" bIns="45718" rtlCol="0" anchor="ctr"/>
          <a:lstStyle>
            <a:lvl1pPr algn="ctr">
              <a:defRPr sz="1600" b="0">
                <a:solidFill>
                  <a:schemeClr val="tx1">
                    <a:lumMod val="50000"/>
                    <a:lumOff val="50000"/>
                  </a:schemeClr>
                </a:solidFill>
                <a:latin typeface="Impact" panose="020B0806030902050204" pitchFamily="34" charset="0"/>
                <a:ea typeface="Impact" panose="020B0806030902050204" pitchFamily="34" charset="0"/>
                <a:cs typeface="Impact" panose="020B0806030902050204" pitchFamily="34" charset="0"/>
              </a:defRPr>
            </a:lvl1pPr>
          </a:lstStyle>
          <a:p>
            <a:pPr>
              <a:defRPr/>
            </a:pPr>
            <a:fld id="{857B18ED-D931-45F4-8873-1BEDAB4DC03E}" type="slidenum">
              <a:rPr lang="en-JM" smtClean="0">
                <a:solidFill>
                  <a:prstClr val="black">
                    <a:lumMod val="50000"/>
                    <a:lumOff val="50000"/>
                  </a:prstClr>
                </a:solidFill>
              </a:rPr>
              <a:pPr>
                <a:defRPr/>
              </a:pPr>
              <a:t>‹#›</a:t>
            </a:fld>
            <a:endParaRPr lang="en-JM" dirty="0">
              <a:solidFill>
                <a:prstClr val="black">
                  <a:lumMod val="50000"/>
                  <a:lumOff val="50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158920986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7" r:id="rId1"/>
    <p:sldLayoutId id="2147483678" r:id="rId2"/>
    <p:sldLayoutId id="2147483679" r:id="rId3"/>
  </p:sldLayoutIdLst>
  <p:hf hdr="0" ftr="0" dt="0"/>
  <p:txStyles>
    <p:titleStyle>
      <a:lvl1pPr algn="l" defTabSz="1219170" rtl="0" eaLnBrk="1" latinLnBrk="0" hangingPunct="1">
        <a:spcBef>
          <a:spcPct val="0"/>
        </a:spcBef>
        <a:buNone/>
        <a:defRPr sz="4600" kern="1200">
          <a:solidFill>
            <a:srgbClr val="17375E"/>
          </a:solidFill>
          <a:latin typeface="Signika"/>
          <a:ea typeface="Open Sans Extrabold" pitchFamily="34" charset="0"/>
          <a:cs typeface="Signika"/>
        </a:defRPr>
      </a:lvl1pPr>
    </p:titleStyle>
    <p:bodyStyle>
      <a:lvl1pPr marL="457189" indent="-457189" algn="l" defTabSz="1219170" rtl="0" eaLnBrk="1" latinLnBrk="0" hangingPunct="1">
        <a:spcBef>
          <a:spcPct val="20000"/>
        </a:spcBef>
        <a:buFont typeface="Arial" pitchFamily="34" charset="0"/>
        <a:buChar char="•"/>
        <a:defRPr sz="2700" kern="1200">
          <a:solidFill>
            <a:srgbClr val="17375E"/>
          </a:solidFill>
          <a:latin typeface="+mn-lt"/>
          <a:ea typeface="+mn-ea"/>
          <a:cs typeface="+mn-cs"/>
        </a:defRPr>
      </a:lvl1pPr>
      <a:lvl2pPr marL="990575" indent="-380990" algn="l" defTabSz="1219170" rtl="0" eaLnBrk="1" latinLnBrk="0" hangingPunct="1">
        <a:spcBef>
          <a:spcPct val="20000"/>
        </a:spcBef>
        <a:buFont typeface="Arial" pitchFamily="34" charset="0"/>
        <a:buChar char="–"/>
        <a:defRPr sz="2400" kern="1200">
          <a:solidFill>
            <a:srgbClr val="17375E"/>
          </a:solidFill>
          <a:latin typeface="+mn-lt"/>
          <a:ea typeface="+mn-ea"/>
          <a:cs typeface="+mn-cs"/>
        </a:defRPr>
      </a:lvl2pPr>
      <a:lvl3pPr marL="1523962" indent="-304792" algn="l" defTabSz="1219170" rtl="0" eaLnBrk="1" latinLnBrk="0" hangingPunct="1">
        <a:spcBef>
          <a:spcPct val="20000"/>
        </a:spcBef>
        <a:buFont typeface="Arial" pitchFamily="34" charset="0"/>
        <a:buChar char="•"/>
        <a:defRPr sz="2200" kern="1200">
          <a:solidFill>
            <a:srgbClr val="17375E"/>
          </a:solidFill>
          <a:latin typeface="+mn-lt"/>
          <a:ea typeface="+mn-ea"/>
          <a:cs typeface="+mn-cs"/>
        </a:defRPr>
      </a:lvl3pPr>
      <a:lvl4pPr marL="2133547" indent="-304792" algn="l" defTabSz="1219170" rtl="0" eaLnBrk="1" latinLnBrk="0" hangingPunct="1">
        <a:spcBef>
          <a:spcPct val="20000"/>
        </a:spcBef>
        <a:buFont typeface="Arial" pitchFamily="34" charset="0"/>
        <a:buChar char="–"/>
        <a:defRPr sz="1900" kern="1200">
          <a:solidFill>
            <a:srgbClr val="17375E"/>
          </a:solidFill>
          <a:latin typeface="+mn-lt"/>
          <a:ea typeface="+mn-ea"/>
          <a:cs typeface="+mn-cs"/>
        </a:defRPr>
      </a:lvl4pPr>
      <a:lvl5pPr marL="2743131" indent="-304792" algn="l" defTabSz="1219170" rtl="0" eaLnBrk="1" latinLnBrk="0" hangingPunct="1">
        <a:spcBef>
          <a:spcPct val="20000"/>
        </a:spcBef>
        <a:buFont typeface="Arial" pitchFamily="34" charset="0"/>
        <a:buChar char="»"/>
        <a:defRPr sz="1900" kern="1200">
          <a:solidFill>
            <a:srgbClr val="17375E"/>
          </a:solidFill>
          <a:latin typeface="+mn-lt"/>
          <a:ea typeface="+mn-ea"/>
          <a:cs typeface="+mn-cs"/>
        </a:defRPr>
      </a:lvl5pPr>
      <a:lvl6pPr marL="3352716" indent="-304792" algn="l" defTabSz="1219170" rtl="0" eaLnBrk="1" latinLnBrk="0" hangingPunct="1">
        <a:spcBef>
          <a:spcPct val="20000"/>
        </a:spcBef>
        <a:buFont typeface="Arial" pitchFamily="34" charset="0"/>
        <a:buChar char="•"/>
        <a:defRPr sz="2700" kern="1200">
          <a:solidFill>
            <a:schemeClr val="tx1"/>
          </a:solidFill>
          <a:latin typeface="+mn-lt"/>
          <a:ea typeface="+mn-ea"/>
          <a:cs typeface="+mn-cs"/>
        </a:defRPr>
      </a:lvl6pPr>
      <a:lvl7pPr marL="3962301" indent="-304792" algn="l" defTabSz="1219170" rtl="0" eaLnBrk="1" latinLnBrk="0" hangingPunct="1">
        <a:spcBef>
          <a:spcPct val="20000"/>
        </a:spcBef>
        <a:buFont typeface="Arial" pitchFamily="34" charset="0"/>
        <a:buChar char="•"/>
        <a:defRPr sz="2700" kern="1200">
          <a:solidFill>
            <a:schemeClr val="tx1"/>
          </a:solidFill>
          <a:latin typeface="+mn-lt"/>
          <a:ea typeface="+mn-ea"/>
          <a:cs typeface="+mn-cs"/>
        </a:defRPr>
      </a:lvl7pPr>
      <a:lvl8pPr marL="4571886" indent="-304792" algn="l" defTabSz="1219170" rtl="0" eaLnBrk="1" latinLnBrk="0" hangingPunct="1">
        <a:spcBef>
          <a:spcPct val="20000"/>
        </a:spcBef>
        <a:buFont typeface="Arial" pitchFamily="34" charset="0"/>
        <a:buChar char="•"/>
        <a:defRPr sz="2700" kern="1200">
          <a:solidFill>
            <a:schemeClr val="tx1"/>
          </a:solidFill>
          <a:latin typeface="+mn-lt"/>
          <a:ea typeface="+mn-ea"/>
          <a:cs typeface="+mn-cs"/>
        </a:defRPr>
      </a:lvl8pPr>
      <a:lvl9pPr marL="5181470" indent="-304792" algn="l" defTabSz="1219170" rtl="0" eaLnBrk="1" latinLnBrk="0" hangingPunct="1">
        <a:spcBef>
          <a:spcPct val="20000"/>
        </a:spcBef>
        <a:buFont typeface="Arial" pitchFamily="34" charset="0"/>
        <a:buChar char="•"/>
        <a:defRPr sz="27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121917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609585" algn="l" defTabSz="121917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219170" algn="l" defTabSz="121917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828754" algn="l" defTabSz="121917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4pPr>
      <a:lvl5pPr marL="2438339" algn="l" defTabSz="121917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5pPr>
      <a:lvl6pPr marL="3047924" algn="l" defTabSz="121917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6pPr>
      <a:lvl7pPr marL="3657509" algn="l" defTabSz="121917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7pPr>
      <a:lvl8pPr marL="4267093" algn="l" defTabSz="121917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8pPr>
      <a:lvl9pPr marL="4876678" algn="l" defTabSz="121917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7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Picture 9" descr="hexa.png"/>
          <p:cNvPicPr>
            <a:picLocks noChangeAspect="1"/>
          </p:cNvPicPr>
          <p:nvPr userDrawn="1"/>
        </p:nvPicPr>
        <p:blipFill>
          <a:blip r:embed="rId5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1" y="0"/>
            <a:ext cx="12190413" cy="6859588"/>
          </a:xfrm>
          <a:prstGeom prst="rect">
            <a:avLst/>
          </a:prstGeom>
        </p:spPr>
      </p:pic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09521" y="355683"/>
            <a:ext cx="10971372" cy="1143265"/>
          </a:xfrm>
          <a:prstGeom prst="rect">
            <a:avLst/>
          </a:prstGeom>
        </p:spPr>
        <p:txBody>
          <a:bodyPr vert="horz" lIns="91436" tIns="45718" rIns="91436" bIns="45718" rtlCol="0" anchor="ctr">
            <a:normAutofit/>
          </a:bodyPr>
          <a:lstStyle/>
          <a:p>
            <a:r>
              <a:rPr lang="en-US" dirty="0"/>
              <a:t>Click to edit Master title style</a:t>
            </a:r>
            <a:endParaRPr lang="en-JM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09521" y="1600573"/>
            <a:ext cx="10971372" cy="4166564"/>
          </a:xfrm>
          <a:prstGeom prst="rect">
            <a:avLst/>
          </a:prstGeom>
        </p:spPr>
        <p:txBody>
          <a:bodyPr vert="horz" lIns="91436" tIns="45718" rIns="91436" bIns="45718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en-JM" dirty="0"/>
          </a:p>
        </p:txBody>
      </p:sp>
      <p:sp>
        <p:nvSpPr>
          <p:cNvPr id="11" name="Freeform 5"/>
          <p:cNvSpPr>
            <a:spLocks/>
          </p:cNvSpPr>
          <p:nvPr userDrawn="1"/>
        </p:nvSpPr>
        <p:spPr bwMode="auto">
          <a:xfrm rot="5400000">
            <a:off x="11245248" y="6045087"/>
            <a:ext cx="541705" cy="479936"/>
          </a:xfrm>
          <a:custGeom>
            <a:avLst/>
            <a:gdLst>
              <a:gd name="T0" fmla="*/ 407 w 1375"/>
              <a:gd name="T1" fmla="*/ 1218 h 1218"/>
              <a:gd name="T2" fmla="*/ 299 w 1375"/>
              <a:gd name="T3" fmla="*/ 1156 h 1218"/>
              <a:gd name="T4" fmla="*/ 19 w 1375"/>
              <a:gd name="T5" fmla="*/ 671 h 1218"/>
              <a:gd name="T6" fmla="*/ 19 w 1375"/>
              <a:gd name="T7" fmla="*/ 547 h 1218"/>
              <a:gd name="T8" fmla="*/ 299 w 1375"/>
              <a:gd name="T9" fmla="*/ 62 h 1218"/>
              <a:gd name="T10" fmla="*/ 407 w 1375"/>
              <a:gd name="T11" fmla="*/ 0 h 1218"/>
              <a:gd name="T12" fmla="*/ 967 w 1375"/>
              <a:gd name="T13" fmla="*/ 0 h 1218"/>
              <a:gd name="T14" fmla="*/ 1075 w 1375"/>
              <a:gd name="T15" fmla="*/ 62 h 1218"/>
              <a:gd name="T16" fmla="*/ 1355 w 1375"/>
              <a:gd name="T17" fmla="*/ 547 h 1218"/>
              <a:gd name="T18" fmla="*/ 1355 w 1375"/>
              <a:gd name="T19" fmla="*/ 671 h 1218"/>
              <a:gd name="T20" fmla="*/ 1075 w 1375"/>
              <a:gd name="T21" fmla="*/ 1156 h 1218"/>
              <a:gd name="T22" fmla="*/ 967 w 1375"/>
              <a:gd name="T23" fmla="*/ 1218 h 1218"/>
              <a:gd name="T24" fmla="*/ 407 w 1375"/>
              <a:gd name="T25" fmla="*/ 1218 h 121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</a:cxnLst>
            <a:rect l="0" t="0" r="r" b="b"/>
            <a:pathLst>
              <a:path w="1375" h="1218">
                <a:moveTo>
                  <a:pt x="407" y="1218"/>
                </a:moveTo>
                <a:cubicBezTo>
                  <a:pt x="368" y="1218"/>
                  <a:pt x="319" y="1190"/>
                  <a:pt x="299" y="1156"/>
                </a:cubicBezTo>
                <a:cubicBezTo>
                  <a:pt x="19" y="671"/>
                  <a:pt x="19" y="671"/>
                  <a:pt x="19" y="671"/>
                </a:cubicBezTo>
                <a:cubicBezTo>
                  <a:pt x="0" y="637"/>
                  <a:pt x="0" y="581"/>
                  <a:pt x="19" y="547"/>
                </a:cubicBezTo>
                <a:cubicBezTo>
                  <a:pt x="299" y="62"/>
                  <a:pt x="299" y="62"/>
                  <a:pt x="299" y="62"/>
                </a:cubicBezTo>
                <a:cubicBezTo>
                  <a:pt x="319" y="28"/>
                  <a:pt x="368" y="0"/>
                  <a:pt x="407" y="0"/>
                </a:cubicBezTo>
                <a:cubicBezTo>
                  <a:pt x="967" y="0"/>
                  <a:pt x="967" y="0"/>
                  <a:pt x="967" y="0"/>
                </a:cubicBezTo>
                <a:cubicBezTo>
                  <a:pt x="1007" y="0"/>
                  <a:pt x="1055" y="28"/>
                  <a:pt x="1075" y="62"/>
                </a:cubicBezTo>
                <a:cubicBezTo>
                  <a:pt x="1355" y="547"/>
                  <a:pt x="1355" y="547"/>
                  <a:pt x="1355" y="547"/>
                </a:cubicBezTo>
                <a:cubicBezTo>
                  <a:pt x="1375" y="581"/>
                  <a:pt x="1375" y="637"/>
                  <a:pt x="1355" y="671"/>
                </a:cubicBezTo>
                <a:cubicBezTo>
                  <a:pt x="1075" y="1156"/>
                  <a:pt x="1075" y="1156"/>
                  <a:pt x="1075" y="1156"/>
                </a:cubicBezTo>
                <a:cubicBezTo>
                  <a:pt x="1055" y="1190"/>
                  <a:pt x="1007" y="1218"/>
                  <a:pt x="967" y="1218"/>
                </a:cubicBezTo>
                <a:lnTo>
                  <a:pt x="407" y="1218"/>
                </a:lnTo>
                <a:close/>
              </a:path>
            </a:pathLst>
          </a:custGeom>
          <a:gradFill flip="none" rotWithShape="1">
            <a:gsLst>
              <a:gs pos="100000">
                <a:schemeClr val="bg1">
                  <a:lumMod val="97000"/>
                </a:schemeClr>
              </a:gs>
              <a:gs pos="2000">
                <a:schemeClr val="bg1">
                  <a:lumMod val="83000"/>
                </a:schemeClr>
              </a:gs>
            </a:gsLst>
            <a:lin ang="18900000" scaled="0"/>
            <a:tileRect/>
          </a:gradFill>
          <a:ln w="12700">
            <a:gradFill flip="none" rotWithShape="1">
              <a:gsLst>
                <a:gs pos="0">
                  <a:schemeClr val="bg1"/>
                </a:gs>
                <a:gs pos="100000">
                  <a:schemeClr val="bg1">
                    <a:lumMod val="80000"/>
                  </a:schemeClr>
                </a:gs>
              </a:gsLst>
              <a:lin ang="18900000" scaled="0"/>
              <a:tileRect/>
            </a:gradFill>
          </a:ln>
          <a:effectLst>
            <a:outerShdw blurRad="165100" dist="76200" dir="2700000" algn="tl" rotWithShape="0">
              <a:prstClr val="black">
                <a:alpha val="30000"/>
              </a:prstClr>
            </a:outerShdw>
          </a:effectLst>
        </p:spPr>
        <p:txBody>
          <a:bodyPr vert="horz" wrap="square" lIns="91436" tIns="45718" rIns="91436" bIns="45718" numCol="1" anchor="t" anchorCtr="0" compatLnSpc="1">
            <a:prstTxWarp prst="textNoShape">
              <a:avLst/>
            </a:prstTxWarp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zh-CN" altLang="en-US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宋体" panose="02010600030101010101" pitchFamily="2" charset="-122"/>
              <a:cs typeface="+mn-cs"/>
            </a:endParaRP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939636" y="177842"/>
            <a:ext cx="2844430" cy="365210"/>
          </a:xfrm>
          <a:prstGeom prst="rect">
            <a:avLst/>
          </a:prstGeom>
        </p:spPr>
        <p:txBody>
          <a:bodyPr vert="horz" lIns="91436" tIns="45718" rIns="91436" bIns="45718" rtlCol="0" anchor="ctr"/>
          <a:lstStyle>
            <a:lvl1pPr algn="l">
              <a:defRPr sz="16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>
              <a:defRPr/>
            </a:pPr>
            <a:fld id="{A6620504-D840-6A40-90BC-6F3747762FA2}" type="datetime1">
              <a:rPr lang="en-JM" smtClean="0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12/08/2020</a:t>
            </a:fld>
            <a:endParaRPr lang="en-JM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165059" y="6334005"/>
            <a:ext cx="3860297" cy="365210"/>
          </a:xfrm>
          <a:prstGeom prst="rect">
            <a:avLst/>
          </a:prstGeom>
        </p:spPr>
        <p:txBody>
          <a:bodyPr vert="horz" lIns="91436" tIns="45718" rIns="91436" bIns="45718" rtlCol="0" anchor="ctr"/>
          <a:lstStyle>
            <a:lvl1pPr algn="ctr">
              <a:defRPr sz="1600">
                <a:solidFill>
                  <a:schemeClr val="bg1">
                    <a:lumMod val="65000"/>
                  </a:schemeClr>
                </a:solidFill>
              </a:defRPr>
            </a:lvl1pPr>
          </a:lstStyle>
          <a:p>
            <a:pPr>
              <a:defRPr/>
            </a:pPr>
            <a:r>
              <a:rPr lang="en-JM">
                <a:solidFill>
                  <a:prstClr val="white">
                    <a:lumMod val="65000"/>
                  </a:prstClr>
                </a:solidFill>
              </a:rPr>
              <a:t>WWW.DESIGNERSPARADISE.COM</a:t>
            </a:r>
            <a:endParaRPr lang="en-JM" dirty="0">
              <a:solidFill>
                <a:prstClr val="white">
                  <a:lumMod val="65000"/>
                </a:prstClr>
              </a:solidFill>
            </a:endParaRPr>
          </a:p>
        </p:txBody>
      </p:sp>
      <p:cxnSp>
        <p:nvCxnSpPr>
          <p:cNvPr id="9" name="Straight Connector 8"/>
          <p:cNvCxnSpPr/>
          <p:nvPr userDrawn="1"/>
        </p:nvCxnSpPr>
        <p:spPr>
          <a:xfrm>
            <a:off x="812694" y="6275254"/>
            <a:ext cx="10463438" cy="19604"/>
          </a:xfrm>
          <a:prstGeom prst="line">
            <a:avLst/>
          </a:prstGeom>
          <a:ln w="9525" cmpd="sng">
            <a:solidFill>
              <a:schemeClr val="bg1">
                <a:lumMod val="75000"/>
              </a:schemeClr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1281415" y="6145720"/>
            <a:ext cx="479938" cy="304871"/>
          </a:xfrm>
          <a:prstGeom prst="rect">
            <a:avLst/>
          </a:prstGeom>
        </p:spPr>
        <p:txBody>
          <a:bodyPr vert="horz" lIns="91436" tIns="45718" rIns="91436" bIns="45718" rtlCol="0" anchor="ctr"/>
          <a:lstStyle>
            <a:lvl1pPr algn="ctr">
              <a:defRPr sz="1600" b="0">
                <a:solidFill>
                  <a:schemeClr val="tx1">
                    <a:lumMod val="50000"/>
                    <a:lumOff val="50000"/>
                  </a:schemeClr>
                </a:solidFill>
                <a:latin typeface="Impact" panose="020B0806030902050204" pitchFamily="34" charset="0"/>
                <a:ea typeface="Impact" panose="020B0806030902050204" pitchFamily="34" charset="0"/>
                <a:cs typeface="Impact" panose="020B0806030902050204" pitchFamily="34" charset="0"/>
              </a:defRPr>
            </a:lvl1pPr>
          </a:lstStyle>
          <a:p>
            <a:pPr>
              <a:defRPr/>
            </a:pPr>
            <a:fld id="{857B18ED-D931-45F4-8873-1BEDAB4DC03E}" type="slidenum">
              <a:rPr lang="en-JM" smtClean="0">
                <a:solidFill>
                  <a:prstClr val="black">
                    <a:lumMod val="50000"/>
                    <a:lumOff val="50000"/>
                  </a:prstClr>
                </a:solidFill>
              </a:rPr>
              <a:pPr>
                <a:defRPr/>
              </a:pPr>
              <a:t>‹#›</a:t>
            </a:fld>
            <a:endParaRPr lang="en-JM" dirty="0">
              <a:solidFill>
                <a:prstClr val="black">
                  <a:lumMod val="50000"/>
                  <a:lumOff val="50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198839385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1" r:id="rId1"/>
    <p:sldLayoutId id="2147483682" r:id="rId2"/>
    <p:sldLayoutId id="2147483683" r:id="rId3"/>
  </p:sldLayoutIdLst>
  <p:hf hdr="0" ftr="0" dt="0"/>
  <p:txStyles>
    <p:titleStyle>
      <a:lvl1pPr algn="l" defTabSz="1219170" rtl="0" eaLnBrk="1" latinLnBrk="0" hangingPunct="1">
        <a:spcBef>
          <a:spcPct val="0"/>
        </a:spcBef>
        <a:buNone/>
        <a:defRPr sz="4600" kern="1200">
          <a:solidFill>
            <a:srgbClr val="17375E"/>
          </a:solidFill>
          <a:latin typeface="Signika"/>
          <a:ea typeface="Open Sans Extrabold" pitchFamily="34" charset="0"/>
          <a:cs typeface="Signika"/>
        </a:defRPr>
      </a:lvl1pPr>
    </p:titleStyle>
    <p:bodyStyle>
      <a:lvl1pPr marL="457189" indent="-457189" algn="l" defTabSz="1219170" rtl="0" eaLnBrk="1" latinLnBrk="0" hangingPunct="1">
        <a:spcBef>
          <a:spcPct val="20000"/>
        </a:spcBef>
        <a:buFont typeface="Arial" pitchFamily="34" charset="0"/>
        <a:buChar char="•"/>
        <a:defRPr sz="2700" kern="1200">
          <a:solidFill>
            <a:srgbClr val="17375E"/>
          </a:solidFill>
          <a:latin typeface="+mn-lt"/>
          <a:ea typeface="+mn-ea"/>
          <a:cs typeface="+mn-cs"/>
        </a:defRPr>
      </a:lvl1pPr>
      <a:lvl2pPr marL="990575" indent="-380990" algn="l" defTabSz="1219170" rtl="0" eaLnBrk="1" latinLnBrk="0" hangingPunct="1">
        <a:spcBef>
          <a:spcPct val="20000"/>
        </a:spcBef>
        <a:buFont typeface="Arial" pitchFamily="34" charset="0"/>
        <a:buChar char="–"/>
        <a:defRPr sz="2400" kern="1200">
          <a:solidFill>
            <a:srgbClr val="17375E"/>
          </a:solidFill>
          <a:latin typeface="+mn-lt"/>
          <a:ea typeface="+mn-ea"/>
          <a:cs typeface="+mn-cs"/>
        </a:defRPr>
      </a:lvl2pPr>
      <a:lvl3pPr marL="1523962" indent="-304792" algn="l" defTabSz="1219170" rtl="0" eaLnBrk="1" latinLnBrk="0" hangingPunct="1">
        <a:spcBef>
          <a:spcPct val="20000"/>
        </a:spcBef>
        <a:buFont typeface="Arial" pitchFamily="34" charset="0"/>
        <a:buChar char="•"/>
        <a:defRPr sz="2200" kern="1200">
          <a:solidFill>
            <a:srgbClr val="17375E"/>
          </a:solidFill>
          <a:latin typeface="+mn-lt"/>
          <a:ea typeface="+mn-ea"/>
          <a:cs typeface="+mn-cs"/>
        </a:defRPr>
      </a:lvl3pPr>
      <a:lvl4pPr marL="2133547" indent="-304792" algn="l" defTabSz="1219170" rtl="0" eaLnBrk="1" latinLnBrk="0" hangingPunct="1">
        <a:spcBef>
          <a:spcPct val="20000"/>
        </a:spcBef>
        <a:buFont typeface="Arial" pitchFamily="34" charset="0"/>
        <a:buChar char="–"/>
        <a:defRPr sz="1900" kern="1200">
          <a:solidFill>
            <a:srgbClr val="17375E"/>
          </a:solidFill>
          <a:latin typeface="+mn-lt"/>
          <a:ea typeface="+mn-ea"/>
          <a:cs typeface="+mn-cs"/>
        </a:defRPr>
      </a:lvl4pPr>
      <a:lvl5pPr marL="2743131" indent="-304792" algn="l" defTabSz="1219170" rtl="0" eaLnBrk="1" latinLnBrk="0" hangingPunct="1">
        <a:spcBef>
          <a:spcPct val="20000"/>
        </a:spcBef>
        <a:buFont typeface="Arial" pitchFamily="34" charset="0"/>
        <a:buChar char="»"/>
        <a:defRPr sz="1900" kern="1200">
          <a:solidFill>
            <a:srgbClr val="17375E"/>
          </a:solidFill>
          <a:latin typeface="+mn-lt"/>
          <a:ea typeface="+mn-ea"/>
          <a:cs typeface="+mn-cs"/>
        </a:defRPr>
      </a:lvl5pPr>
      <a:lvl6pPr marL="3352716" indent="-304792" algn="l" defTabSz="1219170" rtl="0" eaLnBrk="1" latinLnBrk="0" hangingPunct="1">
        <a:spcBef>
          <a:spcPct val="20000"/>
        </a:spcBef>
        <a:buFont typeface="Arial" pitchFamily="34" charset="0"/>
        <a:buChar char="•"/>
        <a:defRPr sz="2700" kern="1200">
          <a:solidFill>
            <a:schemeClr val="tx1"/>
          </a:solidFill>
          <a:latin typeface="+mn-lt"/>
          <a:ea typeface="+mn-ea"/>
          <a:cs typeface="+mn-cs"/>
        </a:defRPr>
      </a:lvl6pPr>
      <a:lvl7pPr marL="3962301" indent="-304792" algn="l" defTabSz="1219170" rtl="0" eaLnBrk="1" latinLnBrk="0" hangingPunct="1">
        <a:spcBef>
          <a:spcPct val="20000"/>
        </a:spcBef>
        <a:buFont typeface="Arial" pitchFamily="34" charset="0"/>
        <a:buChar char="•"/>
        <a:defRPr sz="2700" kern="1200">
          <a:solidFill>
            <a:schemeClr val="tx1"/>
          </a:solidFill>
          <a:latin typeface="+mn-lt"/>
          <a:ea typeface="+mn-ea"/>
          <a:cs typeface="+mn-cs"/>
        </a:defRPr>
      </a:lvl7pPr>
      <a:lvl8pPr marL="4571886" indent="-304792" algn="l" defTabSz="1219170" rtl="0" eaLnBrk="1" latinLnBrk="0" hangingPunct="1">
        <a:spcBef>
          <a:spcPct val="20000"/>
        </a:spcBef>
        <a:buFont typeface="Arial" pitchFamily="34" charset="0"/>
        <a:buChar char="•"/>
        <a:defRPr sz="2700" kern="1200">
          <a:solidFill>
            <a:schemeClr val="tx1"/>
          </a:solidFill>
          <a:latin typeface="+mn-lt"/>
          <a:ea typeface="+mn-ea"/>
          <a:cs typeface="+mn-cs"/>
        </a:defRPr>
      </a:lvl8pPr>
      <a:lvl9pPr marL="5181470" indent="-304792" algn="l" defTabSz="1219170" rtl="0" eaLnBrk="1" latinLnBrk="0" hangingPunct="1">
        <a:spcBef>
          <a:spcPct val="20000"/>
        </a:spcBef>
        <a:buFont typeface="Arial" pitchFamily="34" charset="0"/>
        <a:buChar char="•"/>
        <a:defRPr sz="27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121917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609585" algn="l" defTabSz="121917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219170" algn="l" defTabSz="121917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828754" algn="l" defTabSz="121917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4pPr>
      <a:lvl5pPr marL="2438339" algn="l" defTabSz="121917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5pPr>
      <a:lvl6pPr marL="3047924" algn="l" defTabSz="121917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6pPr>
      <a:lvl7pPr marL="3657509" algn="l" defTabSz="121917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7pPr>
      <a:lvl8pPr marL="4267093" algn="l" defTabSz="121917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8pPr>
      <a:lvl9pPr marL="4876678" algn="l" defTabSz="121917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8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Picture 9" descr="hexa.png"/>
          <p:cNvPicPr>
            <a:picLocks noChangeAspect="1"/>
          </p:cNvPicPr>
          <p:nvPr userDrawn="1"/>
        </p:nvPicPr>
        <p:blipFill>
          <a:blip r:embed="rId5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1" y="0"/>
            <a:ext cx="12190413" cy="6859588"/>
          </a:xfrm>
          <a:prstGeom prst="rect">
            <a:avLst/>
          </a:prstGeom>
        </p:spPr>
      </p:pic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09521" y="355683"/>
            <a:ext cx="10971372" cy="1143265"/>
          </a:xfrm>
          <a:prstGeom prst="rect">
            <a:avLst/>
          </a:prstGeom>
        </p:spPr>
        <p:txBody>
          <a:bodyPr vert="horz" lIns="91436" tIns="45718" rIns="91436" bIns="45718" rtlCol="0" anchor="ctr">
            <a:normAutofit/>
          </a:bodyPr>
          <a:lstStyle/>
          <a:p>
            <a:r>
              <a:rPr lang="en-US" dirty="0"/>
              <a:t>Click to edit Master title style</a:t>
            </a:r>
            <a:endParaRPr lang="en-JM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09521" y="1600573"/>
            <a:ext cx="10971372" cy="4166564"/>
          </a:xfrm>
          <a:prstGeom prst="rect">
            <a:avLst/>
          </a:prstGeom>
        </p:spPr>
        <p:txBody>
          <a:bodyPr vert="horz" lIns="91436" tIns="45718" rIns="91436" bIns="45718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en-JM" dirty="0"/>
          </a:p>
        </p:txBody>
      </p:sp>
      <p:sp>
        <p:nvSpPr>
          <p:cNvPr id="11" name="Freeform 5"/>
          <p:cNvSpPr>
            <a:spLocks/>
          </p:cNvSpPr>
          <p:nvPr userDrawn="1"/>
        </p:nvSpPr>
        <p:spPr bwMode="auto">
          <a:xfrm rot="5400000">
            <a:off x="11245248" y="6045087"/>
            <a:ext cx="541705" cy="479936"/>
          </a:xfrm>
          <a:custGeom>
            <a:avLst/>
            <a:gdLst>
              <a:gd name="T0" fmla="*/ 407 w 1375"/>
              <a:gd name="T1" fmla="*/ 1218 h 1218"/>
              <a:gd name="T2" fmla="*/ 299 w 1375"/>
              <a:gd name="T3" fmla="*/ 1156 h 1218"/>
              <a:gd name="T4" fmla="*/ 19 w 1375"/>
              <a:gd name="T5" fmla="*/ 671 h 1218"/>
              <a:gd name="T6" fmla="*/ 19 w 1375"/>
              <a:gd name="T7" fmla="*/ 547 h 1218"/>
              <a:gd name="T8" fmla="*/ 299 w 1375"/>
              <a:gd name="T9" fmla="*/ 62 h 1218"/>
              <a:gd name="T10" fmla="*/ 407 w 1375"/>
              <a:gd name="T11" fmla="*/ 0 h 1218"/>
              <a:gd name="T12" fmla="*/ 967 w 1375"/>
              <a:gd name="T13" fmla="*/ 0 h 1218"/>
              <a:gd name="T14" fmla="*/ 1075 w 1375"/>
              <a:gd name="T15" fmla="*/ 62 h 1218"/>
              <a:gd name="T16" fmla="*/ 1355 w 1375"/>
              <a:gd name="T17" fmla="*/ 547 h 1218"/>
              <a:gd name="T18" fmla="*/ 1355 w 1375"/>
              <a:gd name="T19" fmla="*/ 671 h 1218"/>
              <a:gd name="T20" fmla="*/ 1075 w 1375"/>
              <a:gd name="T21" fmla="*/ 1156 h 1218"/>
              <a:gd name="T22" fmla="*/ 967 w 1375"/>
              <a:gd name="T23" fmla="*/ 1218 h 1218"/>
              <a:gd name="T24" fmla="*/ 407 w 1375"/>
              <a:gd name="T25" fmla="*/ 1218 h 121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</a:cxnLst>
            <a:rect l="0" t="0" r="r" b="b"/>
            <a:pathLst>
              <a:path w="1375" h="1218">
                <a:moveTo>
                  <a:pt x="407" y="1218"/>
                </a:moveTo>
                <a:cubicBezTo>
                  <a:pt x="368" y="1218"/>
                  <a:pt x="319" y="1190"/>
                  <a:pt x="299" y="1156"/>
                </a:cubicBezTo>
                <a:cubicBezTo>
                  <a:pt x="19" y="671"/>
                  <a:pt x="19" y="671"/>
                  <a:pt x="19" y="671"/>
                </a:cubicBezTo>
                <a:cubicBezTo>
                  <a:pt x="0" y="637"/>
                  <a:pt x="0" y="581"/>
                  <a:pt x="19" y="547"/>
                </a:cubicBezTo>
                <a:cubicBezTo>
                  <a:pt x="299" y="62"/>
                  <a:pt x="299" y="62"/>
                  <a:pt x="299" y="62"/>
                </a:cubicBezTo>
                <a:cubicBezTo>
                  <a:pt x="319" y="28"/>
                  <a:pt x="368" y="0"/>
                  <a:pt x="407" y="0"/>
                </a:cubicBezTo>
                <a:cubicBezTo>
                  <a:pt x="967" y="0"/>
                  <a:pt x="967" y="0"/>
                  <a:pt x="967" y="0"/>
                </a:cubicBezTo>
                <a:cubicBezTo>
                  <a:pt x="1007" y="0"/>
                  <a:pt x="1055" y="28"/>
                  <a:pt x="1075" y="62"/>
                </a:cubicBezTo>
                <a:cubicBezTo>
                  <a:pt x="1355" y="547"/>
                  <a:pt x="1355" y="547"/>
                  <a:pt x="1355" y="547"/>
                </a:cubicBezTo>
                <a:cubicBezTo>
                  <a:pt x="1375" y="581"/>
                  <a:pt x="1375" y="637"/>
                  <a:pt x="1355" y="671"/>
                </a:cubicBezTo>
                <a:cubicBezTo>
                  <a:pt x="1075" y="1156"/>
                  <a:pt x="1075" y="1156"/>
                  <a:pt x="1075" y="1156"/>
                </a:cubicBezTo>
                <a:cubicBezTo>
                  <a:pt x="1055" y="1190"/>
                  <a:pt x="1007" y="1218"/>
                  <a:pt x="967" y="1218"/>
                </a:cubicBezTo>
                <a:lnTo>
                  <a:pt x="407" y="1218"/>
                </a:lnTo>
                <a:close/>
              </a:path>
            </a:pathLst>
          </a:custGeom>
          <a:gradFill flip="none" rotWithShape="1">
            <a:gsLst>
              <a:gs pos="100000">
                <a:schemeClr val="bg1">
                  <a:lumMod val="97000"/>
                </a:schemeClr>
              </a:gs>
              <a:gs pos="2000">
                <a:schemeClr val="bg1">
                  <a:lumMod val="83000"/>
                </a:schemeClr>
              </a:gs>
            </a:gsLst>
            <a:lin ang="18900000" scaled="0"/>
            <a:tileRect/>
          </a:gradFill>
          <a:ln w="12700">
            <a:gradFill flip="none" rotWithShape="1">
              <a:gsLst>
                <a:gs pos="0">
                  <a:schemeClr val="bg1"/>
                </a:gs>
                <a:gs pos="100000">
                  <a:schemeClr val="bg1">
                    <a:lumMod val="80000"/>
                  </a:schemeClr>
                </a:gs>
              </a:gsLst>
              <a:lin ang="18900000" scaled="0"/>
              <a:tileRect/>
            </a:gradFill>
          </a:ln>
          <a:effectLst>
            <a:outerShdw blurRad="165100" dist="76200" dir="2700000" algn="tl" rotWithShape="0">
              <a:prstClr val="black">
                <a:alpha val="30000"/>
              </a:prstClr>
            </a:outerShdw>
          </a:effectLst>
        </p:spPr>
        <p:txBody>
          <a:bodyPr vert="horz" wrap="square" lIns="91436" tIns="45718" rIns="91436" bIns="45718" numCol="1" anchor="t" anchorCtr="0" compatLnSpc="1">
            <a:prstTxWarp prst="textNoShape">
              <a:avLst/>
            </a:prstTxWarp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zh-CN" altLang="en-US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宋体" panose="02010600030101010101" pitchFamily="2" charset="-122"/>
              <a:cs typeface="+mn-cs"/>
            </a:endParaRP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939636" y="177842"/>
            <a:ext cx="2844430" cy="365210"/>
          </a:xfrm>
          <a:prstGeom prst="rect">
            <a:avLst/>
          </a:prstGeom>
        </p:spPr>
        <p:txBody>
          <a:bodyPr vert="horz" lIns="91436" tIns="45718" rIns="91436" bIns="45718" rtlCol="0" anchor="ctr"/>
          <a:lstStyle>
            <a:lvl1pPr algn="l">
              <a:defRPr sz="16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>
              <a:defRPr/>
            </a:pPr>
            <a:fld id="{A6620504-D840-6A40-90BC-6F3747762FA2}" type="datetime1">
              <a:rPr lang="en-JM" smtClean="0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12/08/2020</a:t>
            </a:fld>
            <a:endParaRPr lang="en-JM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165059" y="6334005"/>
            <a:ext cx="3860297" cy="365210"/>
          </a:xfrm>
          <a:prstGeom prst="rect">
            <a:avLst/>
          </a:prstGeom>
        </p:spPr>
        <p:txBody>
          <a:bodyPr vert="horz" lIns="91436" tIns="45718" rIns="91436" bIns="45718" rtlCol="0" anchor="ctr"/>
          <a:lstStyle>
            <a:lvl1pPr algn="ctr">
              <a:defRPr sz="1600">
                <a:solidFill>
                  <a:schemeClr val="bg1">
                    <a:lumMod val="65000"/>
                  </a:schemeClr>
                </a:solidFill>
              </a:defRPr>
            </a:lvl1pPr>
          </a:lstStyle>
          <a:p>
            <a:pPr>
              <a:defRPr/>
            </a:pPr>
            <a:r>
              <a:rPr lang="en-JM">
                <a:solidFill>
                  <a:prstClr val="white">
                    <a:lumMod val="65000"/>
                  </a:prstClr>
                </a:solidFill>
              </a:rPr>
              <a:t>WWW.DESIGNERSPARADISE.COM</a:t>
            </a:r>
            <a:endParaRPr lang="en-JM" dirty="0">
              <a:solidFill>
                <a:prstClr val="white">
                  <a:lumMod val="65000"/>
                </a:prstClr>
              </a:solidFill>
            </a:endParaRPr>
          </a:p>
        </p:txBody>
      </p:sp>
      <p:cxnSp>
        <p:nvCxnSpPr>
          <p:cNvPr id="9" name="Straight Connector 8"/>
          <p:cNvCxnSpPr/>
          <p:nvPr userDrawn="1"/>
        </p:nvCxnSpPr>
        <p:spPr>
          <a:xfrm>
            <a:off x="812694" y="6275254"/>
            <a:ext cx="10463438" cy="19604"/>
          </a:xfrm>
          <a:prstGeom prst="line">
            <a:avLst/>
          </a:prstGeom>
          <a:ln w="9525" cmpd="sng">
            <a:solidFill>
              <a:schemeClr val="bg1">
                <a:lumMod val="75000"/>
              </a:schemeClr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1281415" y="6145720"/>
            <a:ext cx="479938" cy="304871"/>
          </a:xfrm>
          <a:prstGeom prst="rect">
            <a:avLst/>
          </a:prstGeom>
        </p:spPr>
        <p:txBody>
          <a:bodyPr vert="horz" lIns="91436" tIns="45718" rIns="91436" bIns="45718" rtlCol="0" anchor="ctr"/>
          <a:lstStyle>
            <a:lvl1pPr algn="ctr">
              <a:defRPr sz="1600" b="0">
                <a:solidFill>
                  <a:schemeClr val="tx1">
                    <a:lumMod val="50000"/>
                    <a:lumOff val="50000"/>
                  </a:schemeClr>
                </a:solidFill>
                <a:latin typeface="Impact" panose="020B0806030902050204" pitchFamily="34" charset="0"/>
                <a:ea typeface="Impact" panose="020B0806030902050204" pitchFamily="34" charset="0"/>
                <a:cs typeface="Impact" panose="020B0806030902050204" pitchFamily="34" charset="0"/>
              </a:defRPr>
            </a:lvl1pPr>
          </a:lstStyle>
          <a:p>
            <a:pPr>
              <a:defRPr/>
            </a:pPr>
            <a:fld id="{857B18ED-D931-45F4-8873-1BEDAB4DC03E}" type="slidenum">
              <a:rPr lang="en-JM" smtClean="0">
                <a:solidFill>
                  <a:prstClr val="black">
                    <a:lumMod val="50000"/>
                    <a:lumOff val="50000"/>
                  </a:prstClr>
                </a:solidFill>
              </a:rPr>
              <a:pPr>
                <a:defRPr/>
              </a:pPr>
              <a:t>‹#›</a:t>
            </a:fld>
            <a:endParaRPr lang="en-JM" dirty="0">
              <a:solidFill>
                <a:prstClr val="black">
                  <a:lumMod val="50000"/>
                  <a:lumOff val="50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304848604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5" r:id="rId1"/>
    <p:sldLayoutId id="2147483686" r:id="rId2"/>
    <p:sldLayoutId id="2147483687" r:id="rId3"/>
  </p:sldLayoutIdLst>
  <p:hf hdr="0" ftr="0" dt="0"/>
  <p:txStyles>
    <p:titleStyle>
      <a:lvl1pPr algn="l" defTabSz="1219170" rtl="0" eaLnBrk="1" latinLnBrk="0" hangingPunct="1">
        <a:spcBef>
          <a:spcPct val="0"/>
        </a:spcBef>
        <a:buNone/>
        <a:defRPr sz="4600" kern="1200">
          <a:solidFill>
            <a:srgbClr val="17375E"/>
          </a:solidFill>
          <a:latin typeface="Signika"/>
          <a:ea typeface="Open Sans Extrabold" pitchFamily="34" charset="0"/>
          <a:cs typeface="Signika"/>
        </a:defRPr>
      </a:lvl1pPr>
    </p:titleStyle>
    <p:bodyStyle>
      <a:lvl1pPr marL="457189" indent="-457189" algn="l" defTabSz="1219170" rtl="0" eaLnBrk="1" latinLnBrk="0" hangingPunct="1">
        <a:spcBef>
          <a:spcPct val="20000"/>
        </a:spcBef>
        <a:buFont typeface="Arial" pitchFamily="34" charset="0"/>
        <a:buChar char="•"/>
        <a:defRPr sz="2700" kern="1200">
          <a:solidFill>
            <a:srgbClr val="17375E"/>
          </a:solidFill>
          <a:latin typeface="+mn-lt"/>
          <a:ea typeface="+mn-ea"/>
          <a:cs typeface="+mn-cs"/>
        </a:defRPr>
      </a:lvl1pPr>
      <a:lvl2pPr marL="990575" indent="-380990" algn="l" defTabSz="1219170" rtl="0" eaLnBrk="1" latinLnBrk="0" hangingPunct="1">
        <a:spcBef>
          <a:spcPct val="20000"/>
        </a:spcBef>
        <a:buFont typeface="Arial" pitchFamily="34" charset="0"/>
        <a:buChar char="–"/>
        <a:defRPr sz="2400" kern="1200">
          <a:solidFill>
            <a:srgbClr val="17375E"/>
          </a:solidFill>
          <a:latin typeface="+mn-lt"/>
          <a:ea typeface="+mn-ea"/>
          <a:cs typeface="+mn-cs"/>
        </a:defRPr>
      </a:lvl2pPr>
      <a:lvl3pPr marL="1523962" indent="-304792" algn="l" defTabSz="1219170" rtl="0" eaLnBrk="1" latinLnBrk="0" hangingPunct="1">
        <a:spcBef>
          <a:spcPct val="20000"/>
        </a:spcBef>
        <a:buFont typeface="Arial" pitchFamily="34" charset="0"/>
        <a:buChar char="•"/>
        <a:defRPr sz="2200" kern="1200">
          <a:solidFill>
            <a:srgbClr val="17375E"/>
          </a:solidFill>
          <a:latin typeface="+mn-lt"/>
          <a:ea typeface="+mn-ea"/>
          <a:cs typeface="+mn-cs"/>
        </a:defRPr>
      </a:lvl3pPr>
      <a:lvl4pPr marL="2133547" indent="-304792" algn="l" defTabSz="1219170" rtl="0" eaLnBrk="1" latinLnBrk="0" hangingPunct="1">
        <a:spcBef>
          <a:spcPct val="20000"/>
        </a:spcBef>
        <a:buFont typeface="Arial" pitchFamily="34" charset="0"/>
        <a:buChar char="–"/>
        <a:defRPr sz="1900" kern="1200">
          <a:solidFill>
            <a:srgbClr val="17375E"/>
          </a:solidFill>
          <a:latin typeface="+mn-lt"/>
          <a:ea typeface="+mn-ea"/>
          <a:cs typeface="+mn-cs"/>
        </a:defRPr>
      </a:lvl4pPr>
      <a:lvl5pPr marL="2743131" indent="-304792" algn="l" defTabSz="1219170" rtl="0" eaLnBrk="1" latinLnBrk="0" hangingPunct="1">
        <a:spcBef>
          <a:spcPct val="20000"/>
        </a:spcBef>
        <a:buFont typeface="Arial" pitchFamily="34" charset="0"/>
        <a:buChar char="»"/>
        <a:defRPr sz="1900" kern="1200">
          <a:solidFill>
            <a:srgbClr val="17375E"/>
          </a:solidFill>
          <a:latin typeface="+mn-lt"/>
          <a:ea typeface="+mn-ea"/>
          <a:cs typeface="+mn-cs"/>
        </a:defRPr>
      </a:lvl5pPr>
      <a:lvl6pPr marL="3352716" indent="-304792" algn="l" defTabSz="1219170" rtl="0" eaLnBrk="1" latinLnBrk="0" hangingPunct="1">
        <a:spcBef>
          <a:spcPct val="20000"/>
        </a:spcBef>
        <a:buFont typeface="Arial" pitchFamily="34" charset="0"/>
        <a:buChar char="•"/>
        <a:defRPr sz="2700" kern="1200">
          <a:solidFill>
            <a:schemeClr val="tx1"/>
          </a:solidFill>
          <a:latin typeface="+mn-lt"/>
          <a:ea typeface="+mn-ea"/>
          <a:cs typeface="+mn-cs"/>
        </a:defRPr>
      </a:lvl6pPr>
      <a:lvl7pPr marL="3962301" indent="-304792" algn="l" defTabSz="1219170" rtl="0" eaLnBrk="1" latinLnBrk="0" hangingPunct="1">
        <a:spcBef>
          <a:spcPct val="20000"/>
        </a:spcBef>
        <a:buFont typeface="Arial" pitchFamily="34" charset="0"/>
        <a:buChar char="•"/>
        <a:defRPr sz="2700" kern="1200">
          <a:solidFill>
            <a:schemeClr val="tx1"/>
          </a:solidFill>
          <a:latin typeface="+mn-lt"/>
          <a:ea typeface="+mn-ea"/>
          <a:cs typeface="+mn-cs"/>
        </a:defRPr>
      </a:lvl7pPr>
      <a:lvl8pPr marL="4571886" indent="-304792" algn="l" defTabSz="1219170" rtl="0" eaLnBrk="1" latinLnBrk="0" hangingPunct="1">
        <a:spcBef>
          <a:spcPct val="20000"/>
        </a:spcBef>
        <a:buFont typeface="Arial" pitchFamily="34" charset="0"/>
        <a:buChar char="•"/>
        <a:defRPr sz="2700" kern="1200">
          <a:solidFill>
            <a:schemeClr val="tx1"/>
          </a:solidFill>
          <a:latin typeface="+mn-lt"/>
          <a:ea typeface="+mn-ea"/>
          <a:cs typeface="+mn-cs"/>
        </a:defRPr>
      </a:lvl8pPr>
      <a:lvl9pPr marL="5181470" indent="-304792" algn="l" defTabSz="1219170" rtl="0" eaLnBrk="1" latinLnBrk="0" hangingPunct="1">
        <a:spcBef>
          <a:spcPct val="20000"/>
        </a:spcBef>
        <a:buFont typeface="Arial" pitchFamily="34" charset="0"/>
        <a:buChar char="•"/>
        <a:defRPr sz="27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121917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609585" algn="l" defTabSz="121917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219170" algn="l" defTabSz="121917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828754" algn="l" defTabSz="121917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4pPr>
      <a:lvl5pPr marL="2438339" algn="l" defTabSz="121917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5pPr>
      <a:lvl6pPr marL="3047924" algn="l" defTabSz="121917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6pPr>
      <a:lvl7pPr marL="3657509" algn="l" defTabSz="121917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7pPr>
      <a:lvl8pPr marL="4267093" algn="l" defTabSz="121917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8pPr>
      <a:lvl9pPr marL="4876678" algn="l" defTabSz="121917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9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Picture 9" descr="hexa.png"/>
          <p:cNvPicPr>
            <a:picLocks noChangeAspect="1"/>
          </p:cNvPicPr>
          <p:nvPr userDrawn="1"/>
        </p:nvPicPr>
        <p:blipFill>
          <a:blip r:embed="rId5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1" y="0"/>
            <a:ext cx="12190413" cy="6859588"/>
          </a:xfrm>
          <a:prstGeom prst="rect">
            <a:avLst/>
          </a:prstGeom>
        </p:spPr>
      </p:pic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09521" y="355683"/>
            <a:ext cx="10971372" cy="1143265"/>
          </a:xfrm>
          <a:prstGeom prst="rect">
            <a:avLst/>
          </a:prstGeom>
        </p:spPr>
        <p:txBody>
          <a:bodyPr vert="horz" lIns="91436" tIns="45718" rIns="91436" bIns="45718" rtlCol="0" anchor="ctr">
            <a:normAutofit/>
          </a:bodyPr>
          <a:lstStyle/>
          <a:p>
            <a:r>
              <a:rPr lang="en-US" dirty="0"/>
              <a:t>Click to edit Master title style</a:t>
            </a:r>
            <a:endParaRPr lang="en-JM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09521" y="1600573"/>
            <a:ext cx="10971372" cy="4166564"/>
          </a:xfrm>
          <a:prstGeom prst="rect">
            <a:avLst/>
          </a:prstGeom>
        </p:spPr>
        <p:txBody>
          <a:bodyPr vert="horz" lIns="91436" tIns="45718" rIns="91436" bIns="45718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en-JM" dirty="0"/>
          </a:p>
        </p:txBody>
      </p:sp>
      <p:sp>
        <p:nvSpPr>
          <p:cNvPr id="11" name="Freeform 5"/>
          <p:cNvSpPr>
            <a:spLocks/>
          </p:cNvSpPr>
          <p:nvPr userDrawn="1"/>
        </p:nvSpPr>
        <p:spPr bwMode="auto">
          <a:xfrm rot="5400000">
            <a:off x="11245248" y="6045087"/>
            <a:ext cx="541705" cy="479936"/>
          </a:xfrm>
          <a:custGeom>
            <a:avLst/>
            <a:gdLst>
              <a:gd name="T0" fmla="*/ 407 w 1375"/>
              <a:gd name="T1" fmla="*/ 1218 h 1218"/>
              <a:gd name="T2" fmla="*/ 299 w 1375"/>
              <a:gd name="T3" fmla="*/ 1156 h 1218"/>
              <a:gd name="T4" fmla="*/ 19 w 1375"/>
              <a:gd name="T5" fmla="*/ 671 h 1218"/>
              <a:gd name="T6" fmla="*/ 19 w 1375"/>
              <a:gd name="T7" fmla="*/ 547 h 1218"/>
              <a:gd name="T8" fmla="*/ 299 w 1375"/>
              <a:gd name="T9" fmla="*/ 62 h 1218"/>
              <a:gd name="T10" fmla="*/ 407 w 1375"/>
              <a:gd name="T11" fmla="*/ 0 h 1218"/>
              <a:gd name="T12" fmla="*/ 967 w 1375"/>
              <a:gd name="T13" fmla="*/ 0 h 1218"/>
              <a:gd name="T14" fmla="*/ 1075 w 1375"/>
              <a:gd name="T15" fmla="*/ 62 h 1218"/>
              <a:gd name="T16" fmla="*/ 1355 w 1375"/>
              <a:gd name="T17" fmla="*/ 547 h 1218"/>
              <a:gd name="T18" fmla="*/ 1355 w 1375"/>
              <a:gd name="T19" fmla="*/ 671 h 1218"/>
              <a:gd name="T20" fmla="*/ 1075 w 1375"/>
              <a:gd name="T21" fmla="*/ 1156 h 1218"/>
              <a:gd name="T22" fmla="*/ 967 w 1375"/>
              <a:gd name="T23" fmla="*/ 1218 h 1218"/>
              <a:gd name="T24" fmla="*/ 407 w 1375"/>
              <a:gd name="T25" fmla="*/ 1218 h 121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</a:cxnLst>
            <a:rect l="0" t="0" r="r" b="b"/>
            <a:pathLst>
              <a:path w="1375" h="1218">
                <a:moveTo>
                  <a:pt x="407" y="1218"/>
                </a:moveTo>
                <a:cubicBezTo>
                  <a:pt x="368" y="1218"/>
                  <a:pt x="319" y="1190"/>
                  <a:pt x="299" y="1156"/>
                </a:cubicBezTo>
                <a:cubicBezTo>
                  <a:pt x="19" y="671"/>
                  <a:pt x="19" y="671"/>
                  <a:pt x="19" y="671"/>
                </a:cubicBezTo>
                <a:cubicBezTo>
                  <a:pt x="0" y="637"/>
                  <a:pt x="0" y="581"/>
                  <a:pt x="19" y="547"/>
                </a:cubicBezTo>
                <a:cubicBezTo>
                  <a:pt x="299" y="62"/>
                  <a:pt x="299" y="62"/>
                  <a:pt x="299" y="62"/>
                </a:cubicBezTo>
                <a:cubicBezTo>
                  <a:pt x="319" y="28"/>
                  <a:pt x="368" y="0"/>
                  <a:pt x="407" y="0"/>
                </a:cubicBezTo>
                <a:cubicBezTo>
                  <a:pt x="967" y="0"/>
                  <a:pt x="967" y="0"/>
                  <a:pt x="967" y="0"/>
                </a:cubicBezTo>
                <a:cubicBezTo>
                  <a:pt x="1007" y="0"/>
                  <a:pt x="1055" y="28"/>
                  <a:pt x="1075" y="62"/>
                </a:cubicBezTo>
                <a:cubicBezTo>
                  <a:pt x="1355" y="547"/>
                  <a:pt x="1355" y="547"/>
                  <a:pt x="1355" y="547"/>
                </a:cubicBezTo>
                <a:cubicBezTo>
                  <a:pt x="1375" y="581"/>
                  <a:pt x="1375" y="637"/>
                  <a:pt x="1355" y="671"/>
                </a:cubicBezTo>
                <a:cubicBezTo>
                  <a:pt x="1075" y="1156"/>
                  <a:pt x="1075" y="1156"/>
                  <a:pt x="1075" y="1156"/>
                </a:cubicBezTo>
                <a:cubicBezTo>
                  <a:pt x="1055" y="1190"/>
                  <a:pt x="1007" y="1218"/>
                  <a:pt x="967" y="1218"/>
                </a:cubicBezTo>
                <a:lnTo>
                  <a:pt x="407" y="1218"/>
                </a:lnTo>
                <a:close/>
              </a:path>
            </a:pathLst>
          </a:custGeom>
          <a:gradFill flip="none" rotWithShape="1">
            <a:gsLst>
              <a:gs pos="100000">
                <a:schemeClr val="bg1">
                  <a:lumMod val="97000"/>
                </a:schemeClr>
              </a:gs>
              <a:gs pos="2000">
                <a:schemeClr val="bg1">
                  <a:lumMod val="83000"/>
                </a:schemeClr>
              </a:gs>
            </a:gsLst>
            <a:lin ang="18900000" scaled="0"/>
            <a:tileRect/>
          </a:gradFill>
          <a:ln w="12700">
            <a:gradFill flip="none" rotWithShape="1">
              <a:gsLst>
                <a:gs pos="0">
                  <a:schemeClr val="bg1"/>
                </a:gs>
                <a:gs pos="100000">
                  <a:schemeClr val="bg1">
                    <a:lumMod val="80000"/>
                  </a:schemeClr>
                </a:gs>
              </a:gsLst>
              <a:lin ang="18900000" scaled="0"/>
              <a:tileRect/>
            </a:gradFill>
          </a:ln>
          <a:effectLst>
            <a:outerShdw blurRad="165100" dist="76200" dir="2700000" algn="tl" rotWithShape="0">
              <a:prstClr val="black">
                <a:alpha val="30000"/>
              </a:prstClr>
            </a:outerShdw>
          </a:effectLst>
        </p:spPr>
        <p:txBody>
          <a:bodyPr vert="horz" wrap="square" lIns="91436" tIns="45718" rIns="91436" bIns="45718" numCol="1" anchor="t" anchorCtr="0" compatLnSpc="1">
            <a:prstTxWarp prst="textNoShape">
              <a:avLst/>
            </a:prstTxWarp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zh-CN" altLang="en-US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宋体" panose="02010600030101010101" pitchFamily="2" charset="-122"/>
              <a:cs typeface="+mn-cs"/>
            </a:endParaRP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939636" y="177842"/>
            <a:ext cx="2844430" cy="365210"/>
          </a:xfrm>
          <a:prstGeom prst="rect">
            <a:avLst/>
          </a:prstGeom>
        </p:spPr>
        <p:txBody>
          <a:bodyPr vert="horz" lIns="91436" tIns="45718" rIns="91436" bIns="45718" rtlCol="0" anchor="ctr"/>
          <a:lstStyle>
            <a:lvl1pPr algn="l">
              <a:defRPr sz="16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>
              <a:defRPr/>
            </a:pPr>
            <a:fld id="{A6620504-D840-6A40-90BC-6F3747762FA2}" type="datetime1">
              <a:rPr lang="en-JM" smtClean="0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12/08/2020</a:t>
            </a:fld>
            <a:endParaRPr lang="en-JM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165059" y="6334005"/>
            <a:ext cx="3860297" cy="365210"/>
          </a:xfrm>
          <a:prstGeom prst="rect">
            <a:avLst/>
          </a:prstGeom>
        </p:spPr>
        <p:txBody>
          <a:bodyPr vert="horz" lIns="91436" tIns="45718" rIns="91436" bIns="45718" rtlCol="0" anchor="ctr"/>
          <a:lstStyle>
            <a:lvl1pPr algn="ctr">
              <a:defRPr sz="1600">
                <a:solidFill>
                  <a:schemeClr val="bg1">
                    <a:lumMod val="65000"/>
                  </a:schemeClr>
                </a:solidFill>
              </a:defRPr>
            </a:lvl1pPr>
          </a:lstStyle>
          <a:p>
            <a:pPr>
              <a:defRPr/>
            </a:pPr>
            <a:r>
              <a:rPr lang="en-JM">
                <a:solidFill>
                  <a:prstClr val="white">
                    <a:lumMod val="65000"/>
                  </a:prstClr>
                </a:solidFill>
              </a:rPr>
              <a:t>WWW.DESIGNERSPARADISE.COM</a:t>
            </a:r>
            <a:endParaRPr lang="en-JM" dirty="0">
              <a:solidFill>
                <a:prstClr val="white">
                  <a:lumMod val="65000"/>
                </a:prstClr>
              </a:solidFill>
            </a:endParaRPr>
          </a:p>
        </p:txBody>
      </p:sp>
      <p:cxnSp>
        <p:nvCxnSpPr>
          <p:cNvPr id="9" name="Straight Connector 8"/>
          <p:cNvCxnSpPr/>
          <p:nvPr userDrawn="1"/>
        </p:nvCxnSpPr>
        <p:spPr>
          <a:xfrm>
            <a:off x="812694" y="6275254"/>
            <a:ext cx="10463438" cy="19604"/>
          </a:xfrm>
          <a:prstGeom prst="line">
            <a:avLst/>
          </a:prstGeom>
          <a:ln w="9525" cmpd="sng">
            <a:solidFill>
              <a:schemeClr val="bg1">
                <a:lumMod val="75000"/>
              </a:schemeClr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1281415" y="6145720"/>
            <a:ext cx="479938" cy="304871"/>
          </a:xfrm>
          <a:prstGeom prst="rect">
            <a:avLst/>
          </a:prstGeom>
        </p:spPr>
        <p:txBody>
          <a:bodyPr vert="horz" lIns="91436" tIns="45718" rIns="91436" bIns="45718" rtlCol="0" anchor="ctr"/>
          <a:lstStyle>
            <a:lvl1pPr algn="ctr">
              <a:defRPr sz="1600" b="0">
                <a:solidFill>
                  <a:schemeClr val="tx1">
                    <a:lumMod val="50000"/>
                    <a:lumOff val="50000"/>
                  </a:schemeClr>
                </a:solidFill>
                <a:latin typeface="Impact" panose="020B0806030902050204" pitchFamily="34" charset="0"/>
                <a:ea typeface="Impact" panose="020B0806030902050204" pitchFamily="34" charset="0"/>
                <a:cs typeface="Impact" panose="020B0806030902050204" pitchFamily="34" charset="0"/>
              </a:defRPr>
            </a:lvl1pPr>
          </a:lstStyle>
          <a:p>
            <a:pPr>
              <a:defRPr/>
            </a:pPr>
            <a:fld id="{857B18ED-D931-45F4-8873-1BEDAB4DC03E}" type="slidenum">
              <a:rPr lang="en-JM" smtClean="0">
                <a:solidFill>
                  <a:prstClr val="black">
                    <a:lumMod val="50000"/>
                    <a:lumOff val="50000"/>
                  </a:prstClr>
                </a:solidFill>
              </a:rPr>
              <a:pPr>
                <a:defRPr/>
              </a:pPr>
              <a:t>‹#›</a:t>
            </a:fld>
            <a:endParaRPr lang="en-JM" dirty="0">
              <a:solidFill>
                <a:prstClr val="black">
                  <a:lumMod val="50000"/>
                  <a:lumOff val="50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328471426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9" r:id="rId1"/>
    <p:sldLayoutId id="2147483690" r:id="rId2"/>
    <p:sldLayoutId id="2147483691" r:id="rId3"/>
  </p:sldLayoutIdLst>
  <p:hf hdr="0" ftr="0" dt="0"/>
  <p:txStyles>
    <p:titleStyle>
      <a:lvl1pPr algn="l" defTabSz="1219170" rtl="0" eaLnBrk="1" latinLnBrk="0" hangingPunct="1">
        <a:spcBef>
          <a:spcPct val="0"/>
        </a:spcBef>
        <a:buNone/>
        <a:defRPr sz="4600" kern="1200">
          <a:solidFill>
            <a:srgbClr val="17375E"/>
          </a:solidFill>
          <a:latin typeface="Signika"/>
          <a:ea typeface="Open Sans Extrabold" pitchFamily="34" charset="0"/>
          <a:cs typeface="Signika"/>
        </a:defRPr>
      </a:lvl1pPr>
    </p:titleStyle>
    <p:bodyStyle>
      <a:lvl1pPr marL="457189" indent="-457189" algn="l" defTabSz="1219170" rtl="0" eaLnBrk="1" latinLnBrk="0" hangingPunct="1">
        <a:spcBef>
          <a:spcPct val="20000"/>
        </a:spcBef>
        <a:buFont typeface="Arial" pitchFamily="34" charset="0"/>
        <a:buChar char="•"/>
        <a:defRPr sz="2700" kern="1200">
          <a:solidFill>
            <a:srgbClr val="17375E"/>
          </a:solidFill>
          <a:latin typeface="+mn-lt"/>
          <a:ea typeface="+mn-ea"/>
          <a:cs typeface="+mn-cs"/>
        </a:defRPr>
      </a:lvl1pPr>
      <a:lvl2pPr marL="990575" indent="-380990" algn="l" defTabSz="1219170" rtl="0" eaLnBrk="1" latinLnBrk="0" hangingPunct="1">
        <a:spcBef>
          <a:spcPct val="20000"/>
        </a:spcBef>
        <a:buFont typeface="Arial" pitchFamily="34" charset="0"/>
        <a:buChar char="–"/>
        <a:defRPr sz="2400" kern="1200">
          <a:solidFill>
            <a:srgbClr val="17375E"/>
          </a:solidFill>
          <a:latin typeface="+mn-lt"/>
          <a:ea typeface="+mn-ea"/>
          <a:cs typeface="+mn-cs"/>
        </a:defRPr>
      </a:lvl2pPr>
      <a:lvl3pPr marL="1523962" indent="-304792" algn="l" defTabSz="1219170" rtl="0" eaLnBrk="1" latinLnBrk="0" hangingPunct="1">
        <a:spcBef>
          <a:spcPct val="20000"/>
        </a:spcBef>
        <a:buFont typeface="Arial" pitchFamily="34" charset="0"/>
        <a:buChar char="•"/>
        <a:defRPr sz="2200" kern="1200">
          <a:solidFill>
            <a:srgbClr val="17375E"/>
          </a:solidFill>
          <a:latin typeface="+mn-lt"/>
          <a:ea typeface="+mn-ea"/>
          <a:cs typeface="+mn-cs"/>
        </a:defRPr>
      </a:lvl3pPr>
      <a:lvl4pPr marL="2133547" indent="-304792" algn="l" defTabSz="1219170" rtl="0" eaLnBrk="1" latinLnBrk="0" hangingPunct="1">
        <a:spcBef>
          <a:spcPct val="20000"/>
        </a:spcBef>
        <a:buFont typeface="Arial" pitchFamily="34" charset="0"/>
        <a:buChar char="–"/>
        <a:defRPr sz="1900" kern="1200">
          <a:solidFill>
            <a:srgbClr val="17375E"/>
          </a:solidFill>
          <a:latin typeface="+mn-lt"/>
          <a:ea typeface="+mn-ea"/>
          <a:cs typeface="+mn-cs"/>
        </a:defRPr>
      </a:lvl4pPr>
      <a:lvl5pPr marL="2743131" indent="-304792" algn="l" defTabSz="1219170" rtl="0" eaLnBrk="1" latinLnBrk="0" hangingPunct="1">
        <a:spcBef>
          <a:spcPct val="20000"/>
        </a:spcBef>
        <a:buFont typeface="Arial" pitchFamily="34" charset="0"/>
        <a:buChar char="»"/>
        <a:defRPr sz="1900" kern="1200">
          <a:solidFill>
            <a:srgbClr val="17375E"/>
          </a:solidFill>
          <a:latin typeface="+mn-lt"/>
          <a:ea typeface="+mn-ea"/>
          <a:cs typeface="+mn-cs"/>
        </a:defRPr>
      </a:lvl5pPr>
      <a:lvl6pPr marL="3352716" indent="-304792" algn="l" defTabSz="1219170" rtl="0" eaLnBrk="1" latinLnBrk="0" hangingPunct="1">
        <a:spcBef>
          <a:spcPct val="20000"/>
        </a:spcBef>
        <a:buFont typeface="Arial" pitchFamily="34" charset="0"/>
        <a:buChar char="•"/>
        <a:defRPr sz="2700" kern="1200">
          <a:solidFill>
            <a:schemeClr val="tx1"/>
          </a:solidFill>
          <a:latin typeface="+mn-lt"/>
          <a:ea typeface="+mn-ea"/>
          <a:cs typeface="+mn-cs"/>
        </a:defRPr>
      </a:lvl6pPr>
      <a:lvl7pPr marL="3962301" indent="-304792" algn="l" defTabSz="1219170" rtl="0" eaLnBrk="1" latinLnBrk="0" hangingPunct="1">
        <a:spcBef>
          <a:spcPct val="20000"/>
        </a:spcBef>
        <a:buFont typeface="Arial" pitchFamily="34" charset="0"/>
        <a:buChar char="•"/>
        <a:defRPr sz="2700" kern="1200">
          <a:solidFill>
            <a:schemeClr val="tx1"/>
          </a:solidFill>
          <a:latin typeface="+mn-lt"/>
          <a:ea typeface="+mn-ea"/>
          <a:cs typeface="+mn-cs"/>
        </a:defRPr>
      </a:lvl7pPr>
      <a:lvl8pPr marL="4571886" indent="-304792" algn="l" defTabSz="1219170" rtl="0" eaLnBrk="1" latinLnBrk="0" hangingPunct="1">
        <a:spcBef>
          <a:spcPct val="20000"/>
        </a:spcBef>
        <a:buFont typeface="Arial" pitchFamily="34" charset="0"/>
        <a:buChar char="•"/>
        <a:defRPr sz="2700" kern="1200">
          <a:solidFill>
            <a:schemeClr val="tx1"/>
          </a:solidFill>
          <a:latin typeface="+mn-lt"/>
          <a:ea typeface="+mn-ea"/>
          <a:cs typeface="+mn-cs"/>
        </a:defRPr>
      </a:lvl8pPr>
      <a:lvl9pPr marL="5181470" indent="-304792" algn="l" defTabSz="1219170" rtl="0" eaLnBrk="1" latinLnBrk="0" hangingPunct="1">
        <a:spcBef>
          <a:spcPct val="20000"/>
        </a:spcBef>
        <a:buFont typeface="Arial" pitchFamily="34" charset="0"/>
        <a:buChar char="•"/>
        <a:defRPr sz="27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121917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609585" algn="l" defTabSz="121917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219170" algn="l" defTabSz="121917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828754" algn="l" defTabSz="121917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4pPr>
      <a:lvl5pPr marL="2438339" algn="l" defTabSz="121917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5pPr>
      <a:lvl6pPr marL="3047924" algn="l" defTabSz="121917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6pPr>
      <a:lvl7pPr marL="3657509" algn="l" defTabSz="121917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7pPr>
      <a:lvl8pPr marL="4267093" algn="l" defTabSz="121917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8pPr>
      <a:lvl9pPr marL="4876678" algn="l" defTabSz="121917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10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09521" y="274703"/>
            <a:ext cx="10971372" cy="1143265"/>
          </a:xfrm>
          <a:prstGeom prst="rect">
            <a:avLst/>
          </a:prstGeom>
        </p:spPr>
        <p:txBody>
          <a:bodyPr vert="horz" lIns="91436" tIns="45718" rIns="91436" bIns="45718" rtlCol="0" anchor="ctr">
            <a:normAutofit/>
          </a:bodyPr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09521" y="1600572"/>
            <a:ext cx="10971372" cy="4527011"/>
          </a:xfrm>
          <a:prstGeom prst="rect">
            <a:avLst/>
          </a:prstGeom>
        </p:spPr>
        <p:txBody>
          <a:bodyPr vert="horz" lIns="91436" tIns="45718" rIns="91436" bIns="45718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09521" y="6357825"/>
            <a:ext cx="2844430" cy="365210"/>
          </a:xfrm>
          <a:prstGeom prst="rect">
            <a:avLst/>
          </a:prstGeom>
        </p:spPr>
        <p:txBody>
          <a:bodyPr vert="horz" lIns="91436" tIns="45718" rIns="91436" bIns="45718" rtlCol="0" anchor="ctr"/>
          <a:lstStyle>
            <a:lvl1pPr algn="l">
              <a:defRPr sz="16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>
              <a:defRPr/>
            </a:pPr>
            <a:fld id="{9196EC2F-0988-4314-AD4B-24FF16D7B45E}" type="datetime1">
              <a:rPr lang="en-US" altLang="zh-CN" smtClean="0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8/12/2020</a:t>
            </a:fld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165059" y="6357825"/>
            <a:ext cx="3860297" cy="365210"/>
          </a:xfrm>
          <a:prstGeom prst="rect">
            <a:avLst/>
          </a:prstGeom>
        </p:spPr>
        <p:txBody>
          <a:bodyPr vert="horz" lIns="91436" tIns="45718" rIns="91436" bIns="45718" rtlCol="0" anchor="ctr"/>
          <a:lstStyle>
            <a:lvl1pPr algn="ctr">
              <a:defRPr sz="16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>
              <a:defRPr/>
            </a:pPr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736463" y="6357825"/>
            <a:ext cx="2844430" cy="365210"/>
          </a:xfrm>
          <a:prstGeom prst="rect">
            <a:avLst/>
          </a:prstGeom>
        </p:spPr>
        <p:txBody>
          <a:bodyPr vert="horz" lIns="91436" tIns="45718" rIns="91436" bIns="45718" rtlCol="0" anchor="ctr"/>
          <a:lstStyle>
            <a:lvl1pPr algn="r">
              <a:defRPr sz="16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>
              <a:defRPr/>
            </a:pPr>
            <a:fld id="{601EE9E8-4134-49B0-9AA7-3089E6521627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‹#›</a:t>
            </a:fld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75906510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93" r:id="rId1"/>
    <p:sldLayoutId id="2147483694" r:id="rId2"/>
    <p:sldLayoutId id="2147483695" r:id="rId3"/>
    <p:sldLayoutId id="2147483696" r:id="rId4"/>
    <p:sldLayoutId id="2147483697" r:id="rId5"/>
    <p:sldLayoutId id="2147483698" r:id="rId6"/>
    <p:sldLayoutId id="2147483699" r:id="rId7"/>
    <p:sldLayoutId id="2147483700" r:id="rId8"/>
    <p:sldLayoutId id="2147483701" r:id="rId9"/>
    <p:sldLayoutId id="2147483702" r:id="rId10"/>
    <p:sldLayoutId id="2147483703" r:id="rId11"/>
    <p:sldLayoutId id="2147483704" r:id="rId12"/>
    <p:sldLayoutId id="2147483705" r:id="rId13"/>
  </p:sldLayoutIdLst>
  <p:hf hdr="0" ftr="0" dt="0"/>
  <p:txStyles>
    <p:titleStyle>
      <a:lvl1pPr algn="ctr" defTabSz="1219170" rtl="0" eaLnBrk="1" latinLnBrk="0" hangingPunct="1">
        <a:spcBef>
          <a:spcPct val="0"/>
        </a:spcBef>
        <a:buNone/>
        <a:defRPr sz="59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457189" indent="-457189" algn="l" defTabSz="1219170" rtl="0" eaLnBrk="1" latinLnBrk="0" hangingPunct="1">
        <a:spcBef>
          <a:spcPct val="20000"/>
        </a:spcBef>
        <a:buFont typeface="Arial" pitchFamily="34" charset="0"/>
        <a:buChar char="•"/>
        <a:defRPr sz="4300" kern="1200">
          <a:solidFill>
            <a:schemeClr val="tx1"/>
          </a:solidFill>
          <a:latin typeface="+mn-lt"/>
          <a:ea typeface="+mn-ea"/>
          <a:cs typeface="+mn-cs"/>
        </a:defRPr>
      </a:lvl1pPr>
      <a:lvl2pPr marL="990575" indent="-380990" algn="l" defTabSz="1219170" rtl="0" eaLnBrk="1" latinLnBrk="0" hangingPunct="1">
        <a:spcBef>
          <a:spcPct val="20000"/>
        </a:spcBef>
        <a:buFont typeface="Arial" pitchFamily="34" charset="0"/>
        <a:buChar char="–"/>
        <a:defRPr sz="3800" kern="1200">
          <a:solidFill>
            <a:schemeClr val="tx1"/>
          </a:solidFill>
          <a:latin typeface="+mn-lt"/>
          <a:ea typeface="+mn-ea"/>
          <a:cs typeface="+mn-cs"/>
        </a:defRPr>
      </a:lvl2pPr>
      <a:lvl3pPr marL="1523962" indent="-304792" algn="l" defTabSz="121917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3pPr>
      <a:lvl4pPr marL="2133547" indent="-304792" algn="l" defTabSz="1219170" rtl="0" eaLnBrk="1" latinLnBrk="0" hangingPunct="1">
        <a:spcBef>
          <a:spcPct val="20000"/>
        </a:spcBef>
        <a:buFont typeface="Arial" pitchFamily="34" charset="0"/>
        <a:buChar char="–"/>
        <a:defRPr sz="2700" kern="1200">
          <a:solidFill>
            <a:schemeClr val="tx1"/>
          </a:solidFill>
          <a:latin typeface="+mn-lt"/>
          <a:ea typeface="+mn-ea"/>
          <a:cs typeface="+mn-cs"/>
        </a:defRPr>
      </a:lvl4pPr>
      <a:lvl5pPr marL="2743131" indent="-304792" algn="l" defTabSz="1219170" rtl="0" eaLnBrk="1" latinLnBrk="0" hangingPunct="1">
        <a:spcBef>
          <a:spcPct val="20000"/>
        </a:spcBef>
        <a:buFont typeface="Arial" pitchFamily="34" charset="0"/>
        <a:buChar char="»"/>
        <a:defRPr sz="2700" kern="1200">
          <a:solidFill>
            <a:schemeClr val="tx1"/>
          </a:solidFill>
          <a:latin typeface="+mn-lt"/>
          <a:ea typeface="+mn-ea"/>
          <a:cs typeface="+mn-cs"/>
        </a:defRPr>
      </a:lvl5pPr>
      <a:lvl6pPr marL="3352716" indent="-304792" algn="l" defTabSz="1219170" rtl="0" eaLnBrk="1" latinLnBrk="0" hangingPunct="1">
        <a:spcBef>
          <a:spcPct val="20000"/>
        </a:spcBef>
        <a:buFont typeface="Arial" pitchFamily="34" charset="0"/>
        <a:buChar char="•"/>
        <a:defRPr sz="2700" kern="1200">
          <a:solidFill>
            <a:schemeClr val="tx1"/>
          </a:solidFill>
          <a:latin typeface="+mn-lt"/>
          <a:ea typeface="+mn-ea"/>
          <a:cs typeface="+mn-cs"/>
        </a:defRPr>
      </a:lvl6pPr>
      <a:lvl7pPr marL="3962301" indent="-304792" algn="l" defTabSz="1219170" rtl="0" eaLnBrk="1" latinLnBrk="0" hangingPunct="1">
        <a:spcBef>
          <a:spcPct val="20000"/>
        </a:spcBef>
        <a:buFont typeface="Arial" pitchFamily="34" charset="0"/>
        <a:buChar char="•"/>
        <a:defRPr sz="2700" kern="1200">
          <a:solidFill>
            <a:schemeClr val="tx1"/>
          </a:solidFill>
          <a:latin typeface="+mn-lt"/>
          <a:ea typeface="+mn-ea"/>
          <a:cs typeface="+mn-cs"/>
        </a:defRPr>
      </a:lvl7pPr>
      <a:lvl8pPr marL="4571886" indent="-304792" algn="l" defTabSz="1219170" rtl="0" eaLnBrk="1" latinLnBrk="0" hangingPunct="1">
        <a:spcBef>
          <a:spcPct val="20000"/>
        </a:spcBef>
        <a:buFont typeface="Arial" pitchFamily="34" charset="0"/>
        <a:buChar char="•"/>
        <a:defRPr sz="2700" kern="1200">
          <a:solidFill>
            <a:schemeClr val="tx1"/>
          </a:solidFill>
          <a:latin typeface="+mn-lt"/>
          <a:ea typeface="+mn-ea"/>
          <a:cs typeface="+mn-cs"/>
        </a:defRPr>
      </a:lvl8pPr>
      <a:lvl9pPr marL="5181470" indent="-304792" algn="l" defTabSz="1219170" rtl="0" eaLnBrk="1" latinLnBrk="0" hangingPunct="1">
        <a:spcBef>
          <a:spcPct val="20000"/>
        </a:spcBef>
        <a:buFont typeface="Arial" pitchFamily="34" charset="0"/>
        <a:buChar char="•"/>
        <a:defRPr sz="27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121917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609585" algn="l" defTabSz="121917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219170" algn="l" defTabSz="121917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828754" algn="l" defTabSz="121917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4pPr>
      <a:lvl5pPr marL="2438339" algn="l" defTabSz="121917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5pPr>
      <a:lvl6pPr marL="3047924" algn="l" defTabSz="121917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6pPr>
      <a:lvl7pPr marL="3657509" algn="l" defTabSz="121917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7pPr>
      <a:lvl8pPr marL="4267093" algn="l" defTabSz="121917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8pPr>
      <a:lvl9pPr marL="4876678" algn="l" defTabSz="121917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6.png"/><Relationship Id="rId3" Type="http://schemas.openxmlformats.org/officeDocument/2006/relationships/notesSlide" Target="../notesSlides/notesSlide1.xml"/><Relationship Id="rId7" Type="http://schemas.microsoft.com/office/2007/relationships/hdphoto" Target="../media/hdphoto2.wdp"/><Relationship Id="rId2" Type="http://schemas.openxmlformats.org/officeDocument/2006/relationships/slideLayout" Target="../slideLayouts/slideLayout43.xml"/><Relationship Id="rId1" Type="http://schemas.openxmlformats.org/officeDocument/2006/relationships/video" Target="NULL" TargetMode="External"/><Relationship Id="rId6" Type="http://schemas.openxmlformats.org/officeDocument/2006/relationships/image" Target="../media/image5.png"/><Relationship Id="rId5" Type="http://schemas.openxmlformats.org/officeDocument/2006/relationships/image" Target="../media/image4.png"/><Relationship Id="rId4" Type="http://schemas.microsoft.com/office/2007/relationships/media" Target="../media/media1.mp3"/><Relationship Id="rId9" Type="http://schemas.microsoft.com/office/2007/relationships/hdphoto" Target="../media/hdphoto3.wdp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43.xml"/><Relationship Id="rId4" Type="http://schemas.microsoft.com/office/2007/relationships/hdphoto" Target="../media/hdphoto3.wdp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43.xml"/><Relationship Id="rId4" Type="http://schemas.microsoft.com/office/2007/relationships/hdphoto" Target="../media/hdphoto3.wdp"/></Relationships>
</file>

<file path=ppt/slides/_rels/slide4.xml.rels><?xml version="1.0" encoding="UTF-8" standalone="yes"?>
<Relationships xmlns="http://schemas.openxmlformats.org/package/2006/relationships"><Relationship Id="rId8" Type="http://schemas.openxmlformats.org/officeDocument/2006/relationships/image" Target="../media/image10.png"/><Relationship Id="rId3" Type="http://schemas.openxmlformats.org/officeDocument/2006/relationships/image" Target="../media/image6.png"/><Relationship Id="rId7" Type="http://schemas.openxmlformats.org/officeDocument/2006/relationships/image" Target="../media/image9.jpe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43.xml"/><Relationship Id="rId6" Type="http://schemas.openxmlformats.org/officeDocument/2006/relationships/image" Target="../media/image8.jpeg"/><Relationship Id="rId5" Type="http://schemas.openxmlformats.org/officeDocument/2006/relationships/image" Target="../media/image7.jpeg"/><Relationship Id="rId4" Type="http://schemas.microsoft.com/office/2007/relationships/hdphoto" Target="../media/hdphoto3.wdp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43.xml"/><Relationship Id="rId5" Type="http://schemas.openxmlformats.org/officeDocument/2006/relationships/image" Target="../media/image11.png"/><Relationship Id="rId4" Type="http://schemas.microsoft.com/office/2007/relationships/hdphoto" Target="../media/hdphoto3.wdp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43.xml"/><Relationship Id="rId4" Type="http://schemas.microsoft.com/office/2007/relationships/hdphoto" Target="../media/hdphoto3.wdp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7" Type="http://schemas.openxmlformats.org/officeDocument/2006/relationships/image" Target="../media/image14.jpe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43.xml"/><Relationship Id="rId6" Type="http://schemas.openxmlformats.org/officeDocument/2006/relationships/image" Target="../media/image13.png"/><Relationship Id="rId5" Type="http://schemas.openxmlformats.org/officeDocument/2006/relationships/image" Target="../media/image12.jpeg"/><Relationship Id="rId4" Type="http://schemas.microsoft.com/office/2007/relationships/hdphoto" Target="../media/hdphoto3.wdp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43.xml"/><Relationship Id="rId4" Type="http://schemas.microsoft.com/office/2007/relationships/hdphoto" Target="../media/hdphoto3.wdp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7" Type="http://schemas.openxmlformats.org/officeDocument/2006/relationships/image" Target="../media/image16.jpe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43.xml"/><Relationship Id="rId6" Type="http://schemas.openxmlformats.org/officeDocument/2006/relationships/image" Target="../media/image15.jpeg"/><Relationship Id="rId5" Type="http://schemas.openxmlformats.org/officeDocument/2006/relationships/image" Target="../media/image11.png"/><Relationship Id="rId4" Type="http://schemas.microsoft.com/office/2007/relationships/hdphoto" Target="../media/hdphoto3.wdp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43.xml"/><Relationship Id="rId4" Type="http://schemas.microsoft.com/office/2007/relationships/hdphoto" Target="../media/hdphoto3.wdp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43.xml"/><Relationship Id="rId5" Type="http://schemas.openxmlformats.org/officeDocument/2006/relationships/image" Target="../media/image17.jpeg"/><Relationship Id="rId4" Type="http://schemas.microsoft.com/office/2007/relationships/hdphoto" Target="../media/hdphoto3.wdp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43.xml"/><Relationship Id="rId6" Type="http://schemas.microsoft.com/office/2007/relationships/hdphoto" Target="../media/hdphoto3.wdp"/><Relationship Id="rId5" Type="http://schemas.openxmlformats.org/officeDocument/2006/relationships/image" Target="../media/image6.png"/><Relationship Id="rId4" Type="http://schemas.microsoft.com/office/2007/relationships/hdphoto" Target="../media/hdphoto2.wdp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8" name="欧美快节奏Chairlift - Bruises.mp3">
            <a:hlinkClick r:id="" action="ppaction://media"/>
          </p:cNvPr>
          <p:cNvPicPr>
            <a:picLocks noChangeAspect="1"/>
          </p:cNvPicPr>
          <p:nvPr>
            <a:videoFile r:link="rId1"/>
            <p:extLst>
              <p:ext uri="{DAA4B4D4-6D71-4841-9C94-3DE7FCFB9230}">
                <p14:media xmlns:p14="http://schemas.microsoft.com/office/powerpoint/2010/main" xmlns="" r:embed="rId4"/>
              </p:ext>
            </p:extLst>
          </p:nvPr>
        </p:nvPicPr>
        <p:blipFill>
          <a:blip r:embed="rId5" cstate="print"/>
          <a:stretch>
            <a:fillRect/>
          </a:stretch>
        </p:blipFill>
        <p:spPr>
          <a:xfrm>
            <a:off x="251533" y="-891891"/>
            <a:ext cx="609627" cy="609882"/>
          </a:xfrm>
          <a:prstGeom prst="rect">
            <a:avLst/>
          </a:prstGeom>
        </p:spPr>
      </p:pic>
      <p:sp>
        <p:nvSpPr>
          <p:cNvPr id="16" name="矩形 15"/>
          <p:cNvSpPr/>
          <p:nvPr/>
        </p:nvSpPr>
        <p:spPr>
          <a:xfrm rot="16200000">
            <a:off x="5277989" y="-52844"/>
            <a:ext cx="1634442" cy="12190413"/>
          </a:xfrm>
          <a:prstGeom prst="rect">
            <a:avLst/>
          </a:prstGeom>
          <a:blipFill dpi="0" rotWithShape="0">
            <a:blip r:embed="rId6">
              <a:extLst>
                <a:ext uri="{BEBA8EAE-BF5A-486C-A8C5-ECC9F3942E4B}">
                  <a14:imgProps xmlns:a14="http://schemas.microsoft.com/office/drawing/2010/main" xmlns="">
                    <a14:imgLayer r:embed="rId7">
                      <a14:imgEffect>
                        <a14:sharpenSoften amount="100000"/>
                      </a14:imgEffect>
                      <a14:imgEffect>
                        <a14:saturation sat="0"/>
                      </a14:imgEffect>
                      <a14:imgEffect>
                        <a14:brightnessContrast bright="-50000" contrast="-75000"/>
                      </a14:imgEffect>
                    </a14:imgLayer>
                  </a14:imgProps>
                </a:ext>
              </a:extLst>
            </a:blip>
            <a:srcRect/>
            <a:tile tx="127000" ty="254000" sx="100000" sy="100000" flip="none" algn="ctr"/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prstClr val="white"/>
              </a:solidFill>
            </a:endParaRPr>
          </a:p>
        </p:txBody>
      </p:sp>
      <p:sp>
        <p:nvSpPr>
          <p:cNvPr id="26" name="Rectangle 14"/>
          <p:cNvSpPr/>
          <p:nvPr/>
        </p:nvSpPr>
        <p:spPr>
          <a:xfrm>
            <a:off x="2" y="5016216"/>
            <a:ext cx="12190414" cy="208923"/>
          </a:xfrm>
          <a:prstGeom prst="rect">
            <a:avLst/>
          </a:prstGeom>
          <a:solidFill>
            <a:srgbClr val="E8765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200"/>
          </a:p>
        </p:txBody>
      </p:sp>
      <p:sp>
        <p:nvSpPr>
          <p:cNvPr id="33" name="矩形 32"/>
          <p:cNvSpPr/>
          <p:nvPr/>
        </p:nvSpPr>
        <p:spPr>
          <a:xfrm rot="16200000">
            <a:off x="5277987" y="-5277988"/>
            <a:ext cx="1634442" cy="12190413"/>
          </a:xfrm>
          <a:prstGeom prst="rect">
            <a:avLst/>
          </a:prstGeom>
          <a:blipFill dpi="0" rotWithShape="0">
            <a:blip r:embed="rId8">
              <a:extLst>
                <a:ext uri="{BEBA8EAE-BF5A-486C-A8C5-ECC9F3942E4B}">
                  <a14:imgProps xmlns:a14="http://schemas.microsoft.com/office/drawing/2010/main" xmlns="">
                    <a14:imgLayer r:embed="rId9">
                      <a14:imgEffect>
                        <a14:sharpenSoften amount="100000"/>
                      </a14:imgEffect>
                      <a14:imgEffect>
                        <a14:saturation sat="0"/>
                      </a14:imgEffect>
                      <a14:imgEffect>
                        <a14:brightnessContrast bright="-50000" contrast="-75000"/>
                      </a14:imgEffect>
                    </a14:imgLayer>
                  </a14:imgProps>
                </a:ext>
              </a:extLst>
            </a:blip>
            <a:srcRect/>
            <a:tile tx="0" ty="0" sx="100000" sy="100000" flip="none" algn="ctr"/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prstClr val="white"/>
              </a:solidFill>
            </a:endParaRPr>
          </a:p>
        </p:txBody>
      </p:sp>
      <p:sp>
        <p:nvSpPr>
          <p:cNvPr id="34" name="Rectangle 14"/>
          <p:cNvSpPr/>
          <p:nvPr/>
        </p:nvSpPr>
        <p:spPr>
          <a:xfrm>
            <a:off x="1" y="1425518"/>
            <a:ext cx="12190414" cy="208923"/>
          </a:xfrm>
          <a:prstGeom prst="rect">
            <a:avLst/>
          </a:prstGeom>
          <a:solidFill>
            <a:srgbClr val="E8765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200"/>
          </a:p>
        </p:txBody>
      </p:sp>
      <p:grpSp>
        <p:nvGrpSpPr>
          <p:cNvPr id="2" name="组合 1">
            <a:extLst>
              <a:ext uri="{FF2B5EF4-FFF2-40B4-BE49-F238E27FC236}">
                <a16:creationId xmlns="" xmlns:a16="http://schemas.microsoft.com/office/drawing/2014/main" id="{121D2760-BB70-4268-A618-9E9240EC89F3}"/>
              </a:ext>
            </a:extLst>
          </p:cNvPr>
          <p:cNvGrpSpPr/>
          <p:nvPr/>
        </p:nvGrpSpPr>
        <p:grpSpPr>
          <a:xfrm>
            <a:off x="1725163" y="1941572"/>
            <a:ext cx="8740086" cy="1619867"/>
            <a:chOff x="1725163" y="1941572"/>
            <a:chExt cx="8740086" cy="1619867"/>
          </a:xfrm>
        </p:grpSpPr>
        <p:sp>
          <p:nvSpPr>
            <p:cNvPr id="47" name="TextBox 31"/>
            <p:cNvSpPr txBox="1"/>
            <p:nvPr/>
          </p:nvSpPr>
          <p:spPr>
            <a:xfrm>
              <a:off x="3068877" y="3084385"/>
              <a:ext cx="6052658" cy="47705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zh-CN" altLang="en-US" sz="2500" dirty="0">
                  <a:solidFill>
                    <a:schemeClr val="bg1">
                      <a:lumMod val="65000"/>
                    </a:schemeClr>
                  </a:solidFill>
                  <a:latin typeface="微软雅黑" pitchFamily="34" charset="-122"/>
                  <a:ea typeface="微软雅黑" pitchFamily="34" charset="-122"/>
                </a:rPr>
                <a:t>创业计划  招商引资  品牌介绍   商业策划  </a:t>
              </a:r>
            </a:p>
          </p:txBody>
        </p:sp>
        <p:sp>
          <p:nvSpPr>
            <p:cNvPr id="48" name="TextBox 32"/>
            <p:cNvSpPr txBox="1"/>
            <p:nvPr/>
          </p:nvSpPr>
          <p:spPr>
            <a:xfrm>
              <a:off x="1725163" y="1941572"/>
              <a:ext cx="8740086" cy="93871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zh-CN" altLang="en-US" sz="5500" b="1" dirty="0">
                  <a:solidFill>
                    <a:srgbClr val="E87655"/>
                  </a:solidFill>
                  <a:latin typeface="微软雅黑" pitchFamily="34" charset="-122"/>
                  <a:ea typeface="微软雅黑" pitchFamily="34" charset="-122"/>
                </a:rPr>
                <a:t>创业融资策划书</a:t>
              </a:r>
              <a:r>
                <a:rPr lang="en-US" altLang="zh-CN" sz="5500" b="1" dirty="0">
                  <a:solidFill>
                    <a:schemeClr val="bg1">
                      <a:lumMod val="65000"/>
                    </a:schemeClr>
                  </a:solidFill>
                  <a:latin typeface="微软雅黑" pitchFamily="34" charset="-122"/>
                  <a:ea typeface="微软雅黑" pitchFamily="34" charset="-122"/>
                </a:rPr>
                <a:t>PPT</a:t>
              </a:r>
              <a:r>
                <a:rPr lang="zh-CN" altLang="en-US" sz="5500" b="1" dirty="0">
                  <a:solidFill>
                    <a:schemeClr val="bg1">
                      <a:lumMod val="65000"/>
                    </a:schemeClr>
                  </a:solidFill>
                  <a:latin typeface="微软雅黑" pitchFamily="34" charset="-122"/>
                  <a:ea typeface="微软雅黑" pitchFamily="34" charset="-122"/>
                </a:rPr>
                <a:t>模板</a:t>
              </a:r>
            </a:p>
          </p:txBody>
        </p:sp>
      </p:grpSp>
      <p:sp>
        <p:nvSpPr>
          <p:cNvPr id="11" name="矩形: 圆角 10">
            <a:extLst>
              <a:ext uri="{FF2B5EF4-FFF2-40B4-BE49-F238E27FC236}">
                <a16:creationId xmlns="" xmlns:a16="http://schemas.microsoft.com/office/drawing/2014/main" id="{DFB8D630-A7F4-474E-AC80-E52BAB4973AA}"/>
              </a:ext>
            </a:extLst>
          </p:cNvPr>
          <p:cNvSpPr/>
          <p:nvPr/>
        </p:nvSpPr>
        <p:spPr>
          <a:xfrm>
            <a:off x="5375126" y="3928787"/>
            <a:ext cx="1440160" cy="360040"/>
          </a:xfrm>
          <a:prstGeom prst="roundRect">
            <a:avLst/>
          </a:prstGeom>
          <a:solidFill>
            <a:srgbClr val="E87655"/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zh-CN" altLang="en-US" sz="1800" b="0" i="0" u="none" strike="noStrike" kern="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宋体" panose="02010600030101010101" pitchFamily="2" charset="-122"/>
              <a:cs typeface="+mn-cs"/>
            </a:endParaRPr>
          </a:p>
        </p:txBody>
      </p:sp>
      <p:sp>
        <p:nvSpPr>
          <p:cNvPr id="12" name="矩形 259">
            <a:extLst>
              <a:ext uri="{FF2B5EF4-FFF2-40B4-BE49-F238E27FC236}">
                <a16:creationId xmlns="" xmlns:a16="http://schemas.microsoft.com/office/drawing/2014/main" id="{E19C0A71-EFA5-477B-9CBE-33A88042488C}"/>
              </a:ext>
            </a:extLst>
          </p:cNvPr>
          <p:cNvSpPr>
            <a:spLocks noChangeArrowheads="1"/>
          </p:cNvSpPr>
          <p:nvPr/>
        </p:nvSpPr>
        <p:spPr bwMode="auto">
          <a:xfrm>
            <a:off x="3306664" y="4001085"/>
            <a:ext cx="5577084" cy="21544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0" tIns="0" rIns="0" bIns="0"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9pPr>
          </a:lstStyle>
          <a:p>
            <a:pPr algn="ctr">
              <a:buNone/>
            </a:pPr>
            <a:r>
              <a:rPr lang="zh-CN" altLang="en-US" sz="1400" dirty="0">
                <a:solidFill>
                  <a:schemeClr val="bg1"/>
                </a:solidFill>
                <a:cs typeface="Arial" panose="020B0604020202020204" pitchFamily="34" charset="0"/>
              </a:rPr>
              <a:t>汇报人</a:t>
            </a:r>
            <a:r>
              <a:rPr lang="zh-CN" altLang="en-US" sz="1400" dirty="0" smtClean="0">
                <a:solidFill>
                  <a:schemeClr val="bg1"/>
                </a:solidFill>
                <a:cs typeface="Arial" panose="020B0604020202020204" pitchFamily="34" charset="0"/>
              </a:rPr>
              <a:t>：</a:t>
            </a:r>
            <a:r>
              <a:rPr lang="en-US" altLang="zh-CN" sz="1400" dirty="0" smtClean="0">
                <a:solidFill>
                  <a:schemeClr val="bg1"/>
                </a:solidFill>
                <a:cs typeface="Arial" panose="020B0604020202020204" pitchFamily="34" charset="0"/>
              </a:rPr>
              <a:t>PPT</a:t>
            </a:r>
            <a:endParaRPr lang="zh-CN" altLang="en-US" sz="1400" dirty="0">
              <a:solidFill>
                <a:schemeClr val="bg1"/>
              </a:solidFill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519486960"/>
      </p:ext>
    </p:extLst>
  </p:cSld>
  <p:clrMapOvr>
    <a:masterClrMapping/>
  </p:clrMapOvr>
  <p:transition spd="slow">
    <p:blinds dir="vert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18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  <p:par>
                                <p:cTn id="7" presetID="2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9" dur="75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" dur="75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750"/>
                            </p:stCondLst>
                            <p:childTnLst>
                              <p:par>
                                <p:cTn id="14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6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2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19" dur="5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1250"/>
                            </p:stCondLst>
                            <p:childTnLst>
                              <p:par>
                                <p:cTn id="21" presetID="41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3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7" dur="500" tmFilter="0,0; .5, 1; 1, 1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>
                            <p:stCondLst>
                              <p:cond delay="2050"/>
                            </p:stCondLst>
                            <p:childTnLst>
                              <p:par>
                                <p:cTn id="29" presetID="26" presetClass="emph" presetSubtype="0" fill="hold" grpId="1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0"/>
                                  </p:iterate>
                                  <p:childTnLst>
                                    <p:animEffect transition="out" filter="fade">
                                      <p:cBhvr>
                                        <p:cTn id="30" dur="500" tmFilter="0, 0; .2, .5; .8, .5; 1, 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31" dur="250" autoRev="1" fill="hold"/>
                                        <p:tgtEl>
                                          <p:spTgt spid="12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 numSld="999" showWhenStopped="0">
                <p:cTn id="32" repeatCount="indefinite" fill="remove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8"/>
                </p:tgtEl>
              </p:cMediaNode>
            </p:video>
          </p:childTnLst>
        </p:cTn>
      </p:par>
    </p:tnLst>
    <p:bldLst>
      <p:bldP spid="16" grpId="0" animBg="1"/>
      <p:bldP spid="26" grpId="0" animBg="1"/>
      <p:bldP spid="33" grpId="0" animBg="1"/>
      <p:bldP spid="34" grpId="0" animBg="1"/>
      <p:bldP spid="12" grpId="0"/>
      <p:bldP spid="12" grpId="1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矩形 17"/>
          <p:cNvSpPr/>
          <p:nvPr/>
        </p:nvSpPr>
        <p:spPr>
          <a:xfrm rot="16200000">
            <a:off x="4837908" y="-4837909"/>
            <a:ext cx="2514604" cy="12190413"/>
          </a:xfrm>
          <a:prstGeom prst="rect">
            <a:avLst/>
          </a:prstGeom>
          <a:blipFill dpi="0" rotWithShape="0">
            <a:blip r:embed="rId3">
              <a:extLst>
                <a:ext uri="{BEBA8EAE-BF5A-486C-A8C5-ECC9F3942E4B}">
                  <a14:imgProps xmlns:a14="http://schemas.microsoft.com/office/drawing/2010/main" xmlns="">
                    <a14:imgLayer r:embed="rId4">
                      <a14:imgEffect>
                        <a14:sharpenSoften amount="100000"/>
                      </a14:imgEffect>
                      <a14:imgEffect>
                        <a14:saturation sat="0"/>
                      </a14:imgEffect>
                      <a14:imgEffect>
                        <a14:brightnessContrast bright="-50000" contrast="-75000"/>
                      </a14:imgEffect>
                    </a14:imgLayer>
                  </a14:imgProps>
                </a:ext>
              </a:extLst>
            </a:blip>
            <a:srcRect/>
            <a:tile tx="0" ty="0" sx="100000" sy="100000" flip="none" algn="ctr"/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prstClr val="white"/>
              </a:solidFill>
            </a:endParaRPr>
          </a:p>
        </p:txBody>
      </p:sp>
      <p:sp>
        <p:nvSpPr>
          <p:cNvPr id="19" name="Rectangle 14"/>
          <p:cNvSpPr/>
          <p:nvPr/>
        </p:nvSpPr>
        <p:spPr>
          <a:xfrm>
            <a:off x="-1" y="2453660"/>
            <a:ext cx="12190414" cy="208923"/>
          </a:xfrm>
          <a:prstGeom prst="rect">
            <a:avLst/>
          </a:prstGeom>
          <a:solidFill>
            <a:srgbClr val="E8765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200"/>
          </a:p>
        </p:txBody>
      </p:sp>
      <p:sp>
        <p:nvSpPr>
          <p:cNvPr id="25" name="TextBox 1"/>
          <p:cNvSpPr txBox="1"/>
          <p:nvPr/>
        </p:nvSpPr>
        <p:spPr>
          <a:xfrm>
            <a:off x="3959232" y="951495"/>
            <a:ext cx="4291496" cy="92333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5400" b="1" dirty="0">
                <a:solidFill>
                  <a:schemeClr val="bg1"/>
                </a:solidFill>
                <a:latin typeface="Lato Black" charset="0"/>
                <a:ea typeface="Lato Black" charset="0"/>
                <a:cs typeface="Lato Black" charset="0"/>
              </a:rPr>
              <a:t>目录</a:t>
            </a:r>
            <a:r>
              <a:rPr lang="en-US" altLang="zh-CN" sz="5400" b="1" dirty="0">
                <a:solidFill>
                  <a:schemeClr val="bg1"/>
                </a:solidFill>
                <a:latin typeface="Lato Black" charset="0"/>
                <a:ea typeface="Lato Black" charset="0"/>
                <a:cs typeface="Lato Black" charset="0"/>
              </a:rPr>
              <a:t>/ </a:t>
            </a:r>
            <a:r>
              <a:rPr lang="en-US" altLang="zh-CN" sz="3200" b="1" dirty="0">
                <a:solidFill>
                  <a:schemeClr val="bg1"/>
                </a:solidFill>
                <a:latin typeface="Lato Black" charset="0"/>
                <a:ea typeface="Lato Black" charset="0"/>
                <a:cs typeface="Lato Black" charset="0"/>
              </a:rPr>
              <a:t>DIRECTORY</a:t>
            </a:r>
            <a:endParaRPr lang="en-US" sz="5400" b="1" dirty="0">
              <a:solidFill>
                <a:schemeClr val="bg1"/>
              </a:solidFill>
              <a:latin typeface="Lato Black" charset="0"/>
              <a:ea typeface="Lato Black" charset="0"/>
              <a:cs typeface="Lato Black" charset="0"/>
            </a:endParaRPr>
          </a:p>
        </p:txBody>
      </p:sp>
      <p:sp>
        <p:nvSpPr>
          <p:cNvPr id="27" name="文本框 9"/>
          <p:cNvSpPr txBox="1"/>
          <p:nvPr/>
        </p:nvSpPr>
        <p:spPr>
          <a:xfrm>
            <a:off x="3015776" y="5006990"/>
            <a:ext cx="2670409" cy="553998"/>
          </a:xfrm>
          <a:prstGeom prst="rect">
            <a:avLst/>
          </a:prstGeom>
          <a:noFill/>
          <a:ln w="19050">
            <a:solidFill>
              <a:srgbClr val="E87655"/>
            </a:solidFill>
          </a:ln>
          <a:effectLst/>
        </p:spPr>
        <p:txBody>
          <a:bodyPr wrap="square" rtlCol="0">
            <a:spAutoFit/>
          </a:bodyPr>
          <a:lstStyle>
            <a:defPPr>
              <a:defRPr lang="zh-CN"/>
            </a:defPPr>
            <a:lvl1pPr>
              <a:defRPr sz="3000">
                <a:solidFill>
                  <a:schemeClr val="bg1"/>
                </a:solidFill>
                <a:latin typeface="张海山锐线体简" panose="02000000000000000000" pitchFamily="2" charset="-122"/>
                <a:ea typeface="张海山锐线体简" panose="02000000000000000000" pitchFamily="2" charset="-122"/>
              </a:defRPr>
            </a:lvl1pPr>
          </a:lstStyle>
          <a:p>
            <a:pPr algn="ctr"/>
            <a:r>
              <a:rPr lang="zh-CN" altLang="en-US" dirty="0">
                <a:solidFill>
                  <a:schemeClr val="bg1">
                    <a:lumMod val="6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加入你的标题</a:t>
            </a:r>
          </a:p>
        </p:txBody>
      </p:sp>
      <p:sp>
        <p:nvSpPr>
          <p:cNvPr id="28" name="文本框 10"/>
          <p:cNvSpPr txBox="1"/>
          <p:nvPr/>
        </p:nvSpPr>
        <p:spPr>
          <a:xfrm>
            <a:off x="7701085" y="3714566"/>
            <a:ext cx="2675376" cy="553998"/>
          </a:xfrm>
          <a:prstGeom prst="rect">
            <a:avLst/>
          </a:prstGeom>
          <a:noFill/>
          <a:ln w="19050">
            <a:solidFill>
              <a:srgbClr val="E87655"/>
            </a:solidFill>
          </a:ln>
          <a:effectLst/>
        </p:spPr>
        <p:txBody>
          <a:bodyPr wrap="square" rtlCol="0">
            <a:spAutoFit/>
          </a:bodyPr>
          <a:lstStyle>
            <a:defPPr>
              <a:defRPr lang="zh-CN"/>
            </a:defPPr>
            <a:lvl1pPr>
              <a:defRPr sz="3000">
                <a:solidFill>
                  <a:schemeClr val="bg1"/>
                </a:solidFill>
                <a:latin typeface="张海山锐线体简" panose="02000000000000000000" pitchFamily="2" charset="-122"/>
                <a:ea typeface="张海山锐线体简" panose="02000000000000000000" pitchFamily="2" charset="-122"/>
              </a:defRPr>
            </a:lvl1pPr>
          </a:lstStyle>
          <a:p>
            <a:pPr algn="ctr"/>
            <a:r>
              <a:rPr lang="zh-CN" altLang="en-US" dirty="0">
                <a:solidFill>
                  <a:schemeClr val="bg1">
                    <a:lumMod val="6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加入你的标题</a:t>
            </a:r>
          </a:p>
        </p:txBody>
      </p:sp>
      <p:sp>
        <p:nvSpPr>
          <p:cNvPr id="29" name="文本框 11"/>
          <p:cNvSpPr txBox="1"/>
          <p:nvPr/>
        </p:nvSpPr>
        <p:spPr>
          <a:xfrm>
            <a:off x="7701317" y="5006990"/>
            <a:ext cx="2670409" cy="553998"/>
          </a:xfrm>
          <a:prstGeom prst="rect">
            <a:avLst/>
          </a:prstGeom>
          <a:noFill/>
          <a:ln w="19050">
            <a:solidFill>
              <a:srgbClr val="E87655"/>
            </a:solidFill>
          </a:ln>
          <a:effectLst/>
        </p:spPr>
        <p:txBody>
          <a:bodyPr wrap="square" rtlCol="0">
            <a:spAutoFit/>
          </a:bodyPr>
          <a:lstStyle>
            <a:defPPr>
              <a:defRPr lang="zh-CN"/>
            </a:defPPr>
            <a:lvl1pPr>
              <a:defRPr sz="3000">
                <a:solidFill>
                  <a:schemeClr val="bg1"/>
                </a:solidFill>
                <a:latin typeface="张海山锐线体简" panose="02000000000000000000" pitchFamily="2" charset="-122"/>
                <a:ea typeface="张海山锐线体简" panose="02000000000000000000" pitchFamily="2" charset="-122"/>
              </a:defRPr>
            </a:lvl1pPr>
          </a:lstStyle>
          <a:p>
            <a:pPr algn="ctr"/>
            <a:r>
              <a:rPr lang="zh-CN" altLang="en-US" dirty="0">
                <a:solidFill>
                  <a:schemeClr val="bg1">
                    <a:lumMod val="6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加入你的标题</a:t>
            </a:r>
          </a:p>
        </p:txBody>
      </p:sp>
      <p:sp>
        <p:nvSpPr>
          <p:cNvPr id="30" name="文本框 2"/>
          <p:cNvSpPr txBox="1"/>
          <p:nvPr/>
        </p:nvSpPr>
        <p:spPr>
          <a:xfrm>
            <a:off x="3015776" y="3714566"/>
            <a:ext cx="2670409" cy="553998"/>
          </a:xfrm>
          <a:prstGeom prst="rect">
            <a:avLst/>
          </a:prstGeom>
          <a:noFill/>
          <a:ln w="19050">
            <a:solidFill>
              <a:srgbClr val="E87655"/>
            </a:solidFill>
          </a:ln>
          <a:effectLst/>
        </p:spPr>
        <p:txBody>
          <a:bodyPr wrap="square" rtlCol="0">
            <a:spAutoFit/>
          </a:bodyPr>
          <a:lstStyle/>
          <a:p>
            <a:pPr algn="ctr"/>
            <a:r>
              <a:rPr lang="zh-CN" altLang="en-US" sz="3000" dirty="0">
                <a:solidFill>
                  <a:schemeClr val="bg1">
                    <a:lumMod val="6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加入你的标题</a:t>
            </a:r>
          </a:p>
        </p:txBody>
      </p:sp>
      <p:sp>
        <p:nvSpPr>
          <p:cNvPr id="31" name="文本框 9"/>
          <p:cNvSpPr txBox="1"/>
          <p:nvPr/>
        </p:nvSpPr>
        <p:spPr>
          <a:xfrm>
            <a:off x="2228178" y="5006990"/>
            <a:ext cx="685876" cy="553998"/>
          </a:xfrm>
          <a:prstGeom prst="rect">
            <a:avLst/>
          </a:prstGeom>
          <a:solidFill>
            <a:srgbClr val="E87655"/>
          </a:solidFill>
          <a:ln w="19050">
            <a:noFill/>
          </a:ln>
          <a:effectLst/>
        </p:spPr>
        <p:txBody>
          <a:bodyPr wrap="square" rtlCol="0">
            <a:spAutoFit/>
          </a:bodyPr>
          <a:lstStyle>
            <a:defPPr>
              <a:defRPr lang="zh-CN"/>
            </a:defPPr>
            <a:lvl1pPr>
              <a:defRPr sz="3000">
                <a:solidFill>
                  <a:schemeClr val="bg1"/>
                </a:solidFill>
                <a:latin typeface="张海山锐线体简" panose="02000000000000000000" pitchFamily="2" charset="-122"/>
                <a:ea typeface="张海山锐线体简" panose="02000000000000000000" pitchFamily="2" charset="-122"/>
              </a:defRPr>
            </a:lvl1pPr>
          </a:lstStyle>
          <a:p>
            <a:pPr algn="ctr"/>
            <a:r>
              <a:rPr lang="en-US" altLang="zh-CN" dirty="0"/>
              <a:t>02</a:t>
            </a:r>
            <a:endParaRPr lang="zh-CN" altLang="en-US" dirty="0"/>
          </a:p>
        </p:txBody>
      </p:sp>
      <p:sp>
        <p:nvSpPr>
          <p:cNvPr id="32" name="文本框 10"/>
          <p:cNvSpPr txBox="1"/>
          <p:nvPr/>
        </p:nvSpPr>
        <p:spPr>
          <a:xfrm>
            <a:off x="6915333" y="3714566"/>
            <a:ext cx="687150" cy="553998"/>
          </a:xfrm>
          <a:prstGeom prst="rect">
            <a:avLst/>
          </a:prstGeom>
          <a:solidFill>
            <a:srgbClr val="E87655"/>
          </a:solidFill>
          <a:ln w="19050">
            <a:noFill/>
          </a:ln>
          <a:effectLst/>
        </p:spPr>
        <p:txBody>
          <a:bodyPr wrap="square" rtlCol="0">
            <a:spAutoFit/>
          </a:bodyPr>
          <a:lstStyle>
            <a:defPPr>
              <a:defRPr lang="zh-CN"/>
            </a:defPPr>
            <a:lvl1pPr>
              <a:defRPr sz="3000">
                <a:solidFill>
                  <a:schemeClr val="bg1"/>
                </a:solidFill>
                <a:latin typeface="张海山锐线体简" panose="02000000000000000000" pitchFamily="2" charset="-122"/>
                <a:ea typeface="张海山锐线体简" panose="02000000000000000000" pitchFamily="2" charset="-122"/>
              </a:defRPr>
            </a:lvl1pPr>
          </a:lstStyle>
          <a:p>
            <a:pPr algn="ctr"/>
            <a:r>
              <a:rPr lang="en-US" altLang="zh-CN" dirty="0"/>
              <a:t>03</a:t>
            </a:r>
            <a:endParaRPr lang="zh-CN" altLang="en-US" dirty="0"/>
          </a:p>
        </p:txBody>
      </p:sp>
      <p:sp>
        <p:nvSpPr>
          <p:cNvPr id="33" name="文本框 11"/>
          <p:cNvSpPr txBox="1"/>
          <p:nvPr/>
        </p:nvSpPr>
        <p:spPr>
          <a:xfrm>
            <a:off x="6913719" y="5006990"/>
            <a:ext cx="685876" cy="553998"/>
          </a:xfrm>
          <a:prstGeom prst="rect">
            <a:avLst/>
          </a:prstGeom>
          <a:solidFill>
            <a:srgbClr val="E87655"/>
          </a:solidFill>
          <a:ln w="19050">
            <a:noFill/>
          </a:ln>
          <a:effectLst/>
        </p:spPr>
        <p:txBody>
          <a:bodyPr wrap="square" rtlCol="0">
            <a:spAutoFit/>
          </a:bodyPr>
          <a:lstStyle>
            <a:defPPr>
              <a:defRPr lang="zh-CN"/>
            </a:defPPr>
            <a:lvl1pPr>
              <a:defRPr sz="3000">
                <a:solidFill>
                  <a:schemeClr val="bg1"/>
                </a:solidFill>
                <a:latin typeface="张海山锐线体简" panose="02000000000000000000" pitchFamily="2" charset="-122"/>
                <a:ea typeface="张海山锐线体简" panose="02000000000000000000" pitchFamily="2" charset="-122"/>
              </a:defRPr>
            </a:lvl1pPr>
          </a:lstStyle>
          <a:p>
            <a:pPr algn="ctr"/>
            <a:r>
              <a:rPr lang="en-US" altLang="zh-CN" dirty="0"/>
              <a:t>04</a:t>
            </a:r>
            <a:endParaRPr lang="zh-CN" altLang="en-US" dirty="0"/>
          </a:p>
        </p:txBody>
      </p:sp>
      <p:sp>
        <p:nvSpPr>
          <p:cNvPr id="34" name="文本框 2"/>
          <p:cNvSpPr txBox="1"/>
          <p:nvPr/>
        </p:nvSpPr>
        <p:spPr>
          <a:xfrm>
            <a:off x="2228178" y="3714566"/>
            <a:ext cx="685876" cy="553998"/>
          </a:xfrm>
          <a:prstGeom prst="rect">
            <a:avLst/>
          </a:prstGeom>
          <a:solidFill>
            <a:srgbClr val="E87655"/>
          </a:solidFill>
          <a:ln w="19050">
            <a:noFill/>
          </a:ln>
          <a:effectLst/>
        </p:spPr>
        <p:txBody>
          <a:bodyPr wrap="square" rtlCol="0">
            <a:spAutoFit/>
          </a:bodyPr>
          <a:lstStyle/>
          <a:p>
            <a:pPr algn="ctr"/>
            <a:r>
              <a:rPr lang="en-US" altLang="zh-CN" sz="3000" dirty="0">
                <a:solidFill>
                  <a:schemeClr val="bg1"/>
                </a:solidFill>
                <a:latin typeface="张海山锐线体简" panose="02000000000000000000" pitchFamily="2" charset="-122"/>
                <a:ea typeface="张海山锐线体简" panose="02000000000000000000" pitchFamily="2" charset="-122"/>
              </a:rPr>
              <a:t>01</a:t>
            </a:r>
            <a:endParaRPr lang="zh-CN" altLang="en-US" sz="3000" dirty="0">
              <a:solidFill>
                <a:schemeClr val="bg1"/>
              </a:solidFill>
              <a:latin typeface="张海山锐线体简" panose="02000000000000000000" pitchFamily="2" charset="-122"/>
              <a:ea typeface="张海山锐线体简" panose="02000000000000000000" pitchFamily="2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751631942"/>
      </p:ext>
    </p:extLst>
  </p:cSld>
  <p:clrMapOvr>
    <a:masterClrMapping/>
  </p:clrMapOvr>
  <p:transition spd="slow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75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2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10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42" presetClass="entr" presetSubtype="0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10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6" presetID="42" presetClass="entr" presetSubtype="0" fill="hold" grpId="0" nodeType="withEffect">
                                  <p:stCondLst>
                                    <p:cond delay="75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9" dur="5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5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1" presetID="42" presetClass="entr" presetSubtype="0" fill="hold" grpId="0" nodeType="withEffect">
                                  <p:stCondLst>
                                    <p:cond delay="75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4" dur="5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5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6" presetID="42" presetClass="entr" presetSubtype="0" fill="hold" grpId="0" nodeType="withEffect">
                                  <p:stCondLst>
                                    <p:cond delay="75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5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9" dur="5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5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1" presetID="42" presetClass="entr" presetSubtype="0" fill="hold" grpId="0" nodeType="withEffect">
                                  <p:stCondLst>
                                    <p:cond delay="75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3" dur="5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4" dur="5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5" dur="5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6" fill="hold">
                            <p:stCondLst>
                              <p:cond delay="1500"/>
                            </p:stCondLst>
                            <p:childTnLst>
                              <p:par>
                                <p:cTn id="37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9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0" dur="5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1" dur="5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2" fill="hold">
                            <p:stCondLst>
                              <p:cond delay="2000"/>
                            </p:stCondLst>
                            <p:childTnLst>
                              <p:par>
                                <p:cTn id="43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5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6" dur="5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7" dur="5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8" fill="hold">
                            <p:stCondLst>
                              <p:cond delay="2500"/>
                            </p:stCondLst>
                            <p:childTnLst>
                              <p:par>
                                <p:cTn id="49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1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2" dur="5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3" dur="5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4" fill="hold">
                            <p:stCondLst>
                              <p:cond delay="3000"/>
                            </p:stCondLst>
                            <p:childTnLst>
                              <p:par>
                                <p:cTn id="55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7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8" dur="5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9" dur="5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8" grpId="0" animBg="1"/>
      <p:bldP spid="19" grpId="0" animBg="1"/>
      <p:bldP spid="25" grpId="0"/>
      <p:bldP spid="27" grpId="0" animBg="1"/>
      <p:bldP spid="28" grpId="0" animBg="1"/>
      <p:bldP spid="29" grpId="0" animBg="1"/>
      <p:bldP spid="30" grpId="0" animBg="1"/>
      <p:bldP spid="31" grpId="0" animBg="1"/>
      <p:bldP spid="32" grpId="0" animBg="1"/>
      <p:bldP spid="33" grpId="0" animBg="1"/>
      <p:bldP spid="34" grpId="0" animBg="1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矩形 7"/>
          <p:cNvSpPr/>
          <p:nvPr/>
        </p:nvSpPr>
        <p:spPr>
          <a:xfrm rot="16200000">
            <a:off x="5196853" y="-1520205"/>
            <a:ext cx="1796705" cy="12190413"/>
          </a:xfrm>
          <a:prstGeom prst="rect">
            <a:avLst/>
          </a:prstGeom>
          <a:blipFill dpi="0" rotWithShape="0">
            <a:blip r:embed="rId3">
              <a:extLst>
                <a:ext uri="{BEBA8EAE-BF5A-486C-A8C5-ECC9F3942E4B}">
                  <a14:imgProps xmlns:a14="http://schemas.microsoft.com/office/drawing/2010/main" xmlns="">
                    <a14:imgLayer r:embed="rId4">
                      <a14:imgEffect>
                        <a14:sharpenSoften amount="100000"/>
                      </a14:imgEffect>
                      <a14:imgEffect>
                        <a14:saturation sat="0"/>
                      </a14:imgEffect>
                      <a14:imgEffect>
                        <a14:brightnessContrast bright="-50000" contrast="-75000"/>
                      </a14:imgEffect>
                    </a14:imgLayer>
                  </a14:imgProps>
                </a:ext>
              </a:extLst>
            </a:blip>
            <a:srcRect/>
            <a:tile tx="0" ty="0" sx="100000" sy="100000" flip="none" algn="ctr"/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prstClr val="white"/>
              </a:solidFill>
            </a:endParaRPr>
          </a:p>
        </p:txBody>
      </p:sp>
      <p:sp>
        <p:nvSpPr>
          <p:cNvPr id="9" name="Rectangle 14"/>
          <p:cNvSpPr/>
          <p:nvPr/>
        </p:nvSpPr>
        <p:spPr>
          <a:xfrm>
            <a:off x="-6" y="5412415"/>
            <a:ext cx="12190414" cy="208923"/>
          </a:xfrm>
          <a:prstGeom prst="rect">
            <a:avLst/>
          </a:prstGeom>
          <a:solidFill>
            <a:srgbClr val="E8765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200"/>
          </a:p>
        </p:txBody>
      </p:sp>
      <p:sp>
        <p:nvSpPr>
          <p:cNvPr id="10" name="矩形 9"/>
          <p:cNvSpPr/>
          <p:nvPr/>
        </p:nvSpPr>
        <p:spPr>
          <a:xfrm>
            <a:off x="4465279" y="3729390"/>
            <a:ext cx="3259420" cy="1766298"/>
          </a:xfrm>
          <a:prstGeom prst="rect">
            <a:avLst/>
          </a:prstGeom>
          <a:noFill/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kumimoji="1" lang="en-US" altLang="zh-CN" sz="6000" b="1" dirty="0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</a:rPr>
              <a:t>ONE</a:t>
            </a:r>
            <a:endParaRPr lang="zh-CN" altLang="en-US" b="1" dirty="0">
              <a:solidFill>
                <a:schemeClr val="bg1"/>
              </a:solidFill>
              <a:latin typeface="微软雅黑" pitchFamily="34" charset="-122"/>
              <a:ea typeface="微软雅黑" pitchFamily="34" charset="-122"/>
            </a:endParaRPr>
          </a:p>
        </p:txBody>
      </p:sp>
      <p:grpSp>
        <p:nvGrpSpPr>
          <p:cNvPr id="11" name="组合 10"/>
          <p:cNvGrpSpPr/>
          <p:nvPr/>
        </p:nvGrpSpPr>
        <p:grpSpPr>
          <a:xfrm>
            <a:off x="2617190" y="1636719"/>
            <a:ext cx="6933214" cy="1725469"/>
            <a:chOff x="4459513" y="2571318"/>
            <a:chExt cx="6933214" cy="1725469"/>
          </a:xfrm>
        </p:grpSpPr>
        <p:sp>
          <p:nvSpPr>
            <p:cNvPr id="12" name="矩形 11"/>
            <p:cNvSpPr/>
            <p:nvPr/>
          </p:nvSpPr>
          <p:spPr>
            <a:xfrm>
              <a:off x="5525461" y="2571318"/>
              <a:ext cx="5522666" cy="1015663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algn="ctr"/>
              <a:r>
                <a:rPr kumimoji="1" lang="zh-CN" altLang="en-US" sz="6000" b="1" dirty="0" smtClean="0">
                  <a:solidFill>
                    <a:srgbClr val="E87655"/>
                  </a:solidFill>
                  <a:latin typeface="微软雅黑" pitchFamily="34" charset="-122"/>
                  <a:ea typeface="微软雅黑" pitchFamily="34" charset="-122"/>
                </a:rPr>
                <a:t>请关注</a:t>
              </a:r>
              <a:r>
                <a:rPr kumimoji="1" lang="en-US" altLang="zh-CN" sz="6000" b="1" dirty="0" smtClean="0">
                  <a:solidFill>
                    <a:srgbClr val="E87655"/>
                  </a:solidFill>
                  <a:latin typeface="微软雅黑" pitchFamily="34" charset="-122"/>
                  <a:ea typeface="微软雅黑" pitchFamily="34" charset="-122"/>
                </a:rPr>
                <a:t>PPT</a:t>
              </a:r>
              <a:r>
                <a:rPr kumimoji="1" lang="zh-CN" altLang="en-US" sz="6000" b="1" dirty="0" smtClean="0">
                  <a:solidFill>
                    <a:srgbClr val="E87655"/>
                  </a:solidFill>
                  <a:latin typeface="微软雅黑" pitchFamily="34" charset="-122"/>
                  <a:ea typeface="微软雅黑" pitchFamily="34" charset="-122"/>
                </a:rPr>
                <a:t>模板</a:t>
              </a:r>
              <a:endParaRPr kumimoji="1" lang="zh-CN" altLang="en-US" sz="6000" b="1" dirty="0">
                <a:solidFill>
                  <a:srgbClr val="E87655"/>
                </a:solidFill>
                <a:latin typeface="微软雅黑" pitchFamily="34" charset="-122"/>
                <a:ea typeface="微软雅黑" pitchFamily="34" charset="-122"/>
              </a:endParaRPr>
            </a:p>
          </p:txBody>
        </p:sp>
        <p:sp>
          <p:nvSpPr>
            <p:cNvPr id="13" name="矩形 12"/>
            <p:cNvSpPr/>
            <p:nvPr/>
          </p:nvSpPr>
          <p:spPr>
            <a:xfrm>
              <a:off x="4459513" y="3671103"/>
              <a:ext cx="6933214" cy="625684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ctr">
                <a:lnSpc>
                  <a:spcPct val="130000"/>
                </a:lnSpc>
              </a:pPr>
              <a:r>
                <a:rPr lang="en-US" altLang="zh-CN" sz="1333" dirty="0" smtClean="0">
                  <a:solidFill>
                    <a:schemeClr val="bg1">
                      <a:lumMod val="65000"/>
                    </a:schemeClr>
                  </a:solidFill>
                  <a:latin typeface="微软雅黑" pitchFamily="34" charset="-122"/>
                  <a:ea typeface="微软雅黑" pitchFamily="34" charset="-122"/>
                </a:rPr>
                <a:t>PPT</a:t>
              </a:r>
              <a:r>
                <a:rPr lang="zh-CN" altLang="en-US" sz="1333" dirty="0" smtClean="0">
                  <a:solidFill>
                    <a:schemeClr val="bg1">
                      <a:lumMod val="65000"/>
                    </a:schemeClr>
                  </a:solidFill>
                  <a:latin typeface="微软雅黑" pitchFamily="34" charset="-122"/>
                  <a:ea typeface="微软雅黑" pitchFamily="34" charset="-122"/>
                </a:rPr>
                <a:t>，</a:t>
              </a:r>
              <a:r>
                <a:rPr lang="zh-CN" altLang="en-US" sz="1333" dirty="0">
                  <a:solidFill>
                    <a:schemeClr val="bg1">
                      <a:lumMod val="65000"/>
                    </a:schemeClr>
                  </a:solidFill>
                  <a:latin typeface="微软雅黑" pitchFamily="34" charset="-122"/>
                  <a:ea typeface="微软雅黑" pitchFamily="34" charset="-122"/>
                </a:rPr>
                <a:t>一个资深</a:t>
              </a:r>
              <a:r>
                <a:rPr lang="en-US" altLang="zh-CN" sz="1333" dirty="0">
                  <a:solidFill>
                    <a:schemeClr val="bg1">
                      <a:lumMod val="65000"/>
                    </a:schemeClr>
                  </a:solidFill>
                  <a:latin typeface="微软雅黑" pitchFamily="34" charset="-122"/>
                  <a:ea typeface="微软雅黑" pitchFamily="34" charset="-122"/>
                </a:rPr>
                <a:t>PPT</a:t>
              </a:r>
              <a:r>
                <a:rPr lang="zh-CN" altLang="en-US" sz="1333" dirty="0">
                  <a:solidFill>
                    <a:schemeClr val="bg1">
                      <a:lumMod val="65000"/>
                    </a:schemeClr>
                  </a:solidFill>
                  <a:latin typeface="微软雅黑" pitchFamily="34" charset="-122"/>
                  <a:ea typeface="微软雅黑" pitchFamily="34" charset="-122"/>
                </a:rPr>
                <a:t>设计师，专注研究</a:t>
              </a:r>
              <a:r>
                <a:rPr lang="en-US" altLang="zh-CN" sz="1333" dirty="0">
                  <a:solidFill>
                    <a:schemeClr val="bg1">
                      <a:lumMod val="65000"/>
                    </a:schemeClr>
                  </a:solidFill>
                  <a:latin typeface="微软雅黑" pitchFamily="34" charset="-122"/>
                  <a:ea typeface="微软雅黑" pitchFamily="34" charset="-122"/>
                </a:rPr>
                <a:t>PPT</a:t>
              </a:r>
              <a:r>
                <a:rPr lang="zh-CN" altLang="en-US" sz="1333" dirty="0">
                  <a:solidFill>
                    <a:schemeClr val="bg1">
                      <a:lumMod val="65000"/>
                    </a:schemeClr>
                  </a:solidFill>
                  <a:latin typeface="微软雅黑" pitchFamily="34" charset="-122"/>
                  <a:ea typeface="微软雅黑" pitchFamily="34" charset="-122"/>
                </a:rPr>
                <a:t>多年，帮你解决</a:t>
              </a:r>
              <a:r>
                <a:rPr lang="en-US" altLang="zh-CN" sz="1333" dirty="0">
                  <a:solidFill>
                    <a:schemeClr val="bg1">
                      <a:lumMod val="65000"/>
                    </a:schemeClr>
                  </a:solidFill>
                  <a:latin typeface="微软雅黑" pitchFamily="34" charset="-122"/>
                  <a:ea typeface="微软雅黑" pitchFamily="34" charset="-122"/>
                </a:rPr>
                <a:t>PPT</a:t>
              </a:r>
              <a:r>
                <a:rPr lang="zh-CN" altLang="en-US" sz="1333" dirty="0">
                  <a:solidFill>
                    <a:schemeClr val="bg1">
                      <a:lumMod val="65000"/>
                    </a:schemeClr>
                  </a:solidFill>
                  <a:latin typeface="微软雅黑" pitchFamily="34" charset="-122"/>
                  <a:ea typeface="微软雅黑" pitchFamily="34" charset="-122"/>
                </a:rPr>
                <a:t>烦恼，</a:t>
              </a:r>
              <a:endParaRPr lang="en-US" altLang="zh-CN" sz="1333" dirty="0">
                <a:solidFill>
                  <a:schemeClr val="bg1">
                    <a:lumMod val="65000"/>
                  </a:schemeClr>
                </a:solidFill>
                <a:latin typeface="微软雅黑" pitchFamily="34" charset="-122"/>
                <a:ea typeface="微软雅黑" pitchFamily="34" charset="-122"/>
              </a:endParaRPr>
            </a:p>
            <a:p>
              <a:pPr algn="ctr">
                <a:lnSpc>
                  <a:spcPct val="130000"/>
                </a:lnSpc>
              </a:pPr>
              <a:r>
                <a:rPr lang="zh-CN" altLang="en-US" sz="1333" dirty="0">
                  <a:solidFill>
                    <a:schemeClr val="bg1">
                      <a:lumMod val="65000"/>
                    </a:schemeClr>
                  </a:solidFill>
                  <a:latin typeface="微软雅黑" pitchFamily="34" charset="-122"/>
                  <a:ea typeface="微软雅黑" pitchFamily="34" charset="-122"/>
                </a:rPr>
                <a:t>喜欢大家多多支持，谢谢！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xmlns="" val="3367020270"/>
      </p:ext>
    </p:extLst>
  </p:cSld>
  <p:clrMapOvr>
    <a:masterClrMapping/>
  </p:clrMapOvr>
  <p:transition spd="slow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75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2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10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>
                            <p:stCondLst>
                              <p:cond delay="750"/>
                            </p:stCondLst>
                            <p:childTnLst>
                              <p:par>
                                <p:cTn id="12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" fill="hold">
                            <p:stCondLst>
                              <p:cond delay="1250"/>
                            </p:stCondLst>
                            <p:childTnLst>
                              <p:par>
                                <p:cTn id="18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0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 animBg="1"/>
      <p:bldP spid="9" grpId="0" animBg="1"/>
      <p:bldP spid="10" grpId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" name="组合 2"/>
          <p:cNvGrpSpPr/>
          <p:nvPr/>
        </p:nvGrpSpPr>
        <p:grpSpPr>
          <a:xfrm>
            <a:off x="-7" y="-1"/>
            <a:ext cx="12190420" cy="1218105"/>
            <a:chOff x="-7" y="-1"/>
            <a:chExt cx="12190420" cy="1218105"/>
          </a:xfrm>
        </p:grpSpPr>
        <p:sp>
          <p:nvSpPr>
            <p:cNvPr id="7" name="矩形 6"/>
            <p:cNvSpPr/>
            <p:nvPr/>
          </p:nvSpPr>
          <p:spPr>
            <a:xfrm rot="16200000">
              <a:off x="5518944" y="-5518945"/>
              <a:ext cx="1152526" cy="12190413"/>
            </a:xfrm>
            <a:prstGeom prst="rect">
              <a:avLst/>
            </a:prstGeom>
            <a:blipFill dpi="0" rotWithShape="0">
              <a:blip r:embed="rId3">
                <a:extLst>
                  <a:ext uri="{BEBA8EAE-BF5A-486C-A8C5-ECC9F3942E4B}">
                    <a14:imgProps xmlns:a14="http://schemas.microsoft.com/office/drawing/2010/main" xmlns="">
                      <a14:imgLayer r:embed="rId4">
                        <a14:imgEffect>
                          <a14:sharpenSoften amount="100000"/>
                        </a14:imgEffect>
                        <a14:imgEffect>
                          <a14:saturation sat="0"/>
                        </a14:imgEffect>
                        <a14:imgEffect>
                          <a14:brightnessContrast bright="-50000" contrast="-75000"/>
                        </a14:imgEffect>
                      </a14:imgLayer>
                    </a14:imgProps>
                  </a:ext>
                </a:extLst>
              </a:blip>
              <a:srcRect/>
              <a:tile tx="0" ty="0" sx="100000" sy="100000" flip="none" algn="ctr"/>
            </a:blip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prstClr val="white"/>
                </a:solidFill>
              </a:endParaRPr>
            </a:p>
          </p:txBody>
        </p:sp>
        <p:sp>
          <p:nvSpPr>
            <p:cNvPr id="11" name="Rectangle 14"/>
            <p:cNvSpPr/>
            <p:nvPr/>
          </p:nvSpPr>
          <p:spPr>
            <a:xfrm>
              <a:off x="-7" y="1114425"/>
              <a:ext cx="12190414" cy="103679"/>
            </a:xfrm>
            <a:prstGeom prst="rect">
              <a:avLst/>
            </a:prstGeom>
            <a:solidFill>
              <a:srgbClr val="E87655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200"/>
            </a:p>
          </p:txBody>
        </p:sp>
        <p:sp>
          <p:nvSpPr>
            <p:cNvPr id="9" name="文本框 22"/>
            <p:cNvSpPr>
              <a:spLocks noChangeArrowheads="1"/>
            </p:cNvSpPr>
            <p:nvPr/>
          </p:nvSpPr>
          <p:spPr bwMode="auto">
            <a:xfrm>
              <a:off x="3432303" y="359800"/>
              <a:ext cx="5289294" cy="50013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 lIns="68580" tIns="34290" rIns="68580" bIns="34290">
              <a:spAutoFit/>
            </a:bodyPr>
            <a:lstStyle/>
            <a:p>
              <a:pPr algn="ctr"/>
              <a:r>
                <a:rPr lang="zh-CN" altLang="en-US" sz="2800" b="1" dirty="0" smtClean="0">
                  <a:solidFill>
                    <a:schemeClr val="bg1"/>
                  </a:solidFill>
                  <a:latin typeface="微软雅黑" pitchFamily="34" charset="-122"/>
                  <a:ea typeface="微软雅黑" pitchFamily="34" charset="-122"/>
                </a:rPr>
                <a:t>请关注</a:t>
              </a:r>
              <a:r>
                <a:rPr lang="en-US" altLang="zh-CN" sz="2800" b="1" dirty="0" smtClean="0">
                  <a:solidFill>
                    <a:schemeClr val="bg1"/>
                  </a:solidFill>
                  <a:latin typeface="微软雅黑" pitchFamily="34" charset="-122"/>
                  <a:ea typeface="微软雅黑" pitchFamily="34" charset="-122"/>
                </a:rPr>
                <a:t>PPT</a:t>
              </a:r>
              <a:r>
                <a:rPr lang="zh-CN" altLang="en-US" sz="2800" b="1" dirty="0" smtClean="0">
                  <a:solidFill>
                    <a:schemeClr val="bg1"/>
                  </a:solidFill>
                  <a:latin typeface="微软雅黑" pitchFamily="34" charset="-122"/>
                  <a:ea typeface="微软雅黑" pitchFamily="34" charset="-122"/>
                </a:rPr>
                <a:t>模板</a:t>
              </a:r>
              <a:endParaRPr lang="zh-CN" altLang="zh-CN" sz="2800" b="1" dirty="0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</a:endParaRPr>
            </a:p>
          </p:txBody>
        </p:sp>
      </p:grpSp>
      <p:grpSp>
        <p:nvGrpSpPr>
          <p:cNvPr id="6" name="组合 5"/>
          <p:cNvGrpSpPr/>
          <p:nvPr/>
        </p:nvGrpSpPr>
        <p:grpSpPr>
          <a:xfrm>
            <a:off x="789917" y="1651056"/>
            <a:ext cx="10608794" cy="5371452"/>
            <a:chOff x="1026329" y="1330261"/>
            <a:chExt cx="7106841" cy="3598340"/>
          </a:xfrm>
        </p:grpSpPr>
        <p:sp>
          <p:nvSpPr>
            <p:cNvPr id="8" name="1"/>
            <p:cNvSpPr>
              <a:spLocks noChangeArrowheads="1"/>
            </p:cNvSpPr>
            <p:nvPr/>
          </p:nvSpPr>
          <p:spPr bwMode="auto">
            <a:xfrm>
              <a:off x="1042988" y="1330261"/>
              <a:ext cx="1657350" cy="1241462"/>
            </a:xfrm>
            <a:prstGeom prst="rect">
              <a:avLst/>
            </a:prstGeom>
            <a:blipFill dpi="0" rotWithShape="1">
              <a:blip r:embed="rId5" cstate="print"/>
              <a:srcRect/>
              <a:stretch>
                <a:fillRect/>
              </a:stretch>
            </a:blipFill>
            <a:ln>
              <a:noFill/>
            </a:ln>
            <a:extLst/>
          </p:spPr>
          <p:txBody>
            <a:bodyPr lIns="81629" tIns="40815" rIns="81629" bIns="40815" anchor="ctr"/>
            <a:lstStyle>
              <a:lvl1pPr>
                <a:defRPr>
                  <a:solidFill>
                    <a:schemeClr val="tx1"/>
                  </a:solidFill>
                  <a:latin typeface="Arial Narrow" pitchFamily="34" charset="0"/>
                  <a:ea typeface="微软雅黑" pitchFamily="34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 Narrow" pitchFamily="34" charset="0"/>
                  <a:ea typeface="微软雅黑" pitchFamily="34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 Narrow" pitchFamily="34" charset="0"/>
                  <a:ea typeface="微软雅黑" pitchFamily="34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 Narrow" pitchFamily="34" charset="0"/>
                  <a:ea typeface="微软雅黑" pitchFamily="34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 Narrow" pitchFamily="34" charset="0"/>
                  <a:ea typeface="微软雅黑" pitchFamily="34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 Narrow" pitchFamily="34" charset="0"/>
                  <a:ea typeface="微软雅黑" pitchFamily="34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 Narrow" pitchFamily="34" charset="0"/>
                  <a:ea typeface="微软雅黑" pitchFamily="34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 Narrow" pitchFamily="34" charset="0"/>
                  <a:ea typeface="微软雅黑" pitchFamily="34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 Narrow" pitchFamily="34" charset="0"/>
                  <a:ea typeface="微软雅黑" pitchFamily="34" charset="-122"/>
                </a:defRPr>
              </a:lvl9pPr>
            </a:lstStyle>
            <a:p>
              <a:pPr algn="ctr"/>
              <a:endParaRPr lang="zh-CN" altLang="en-US" sz="1180">
                <a:solidFill>
                  <a:srgbClr val="FFFFFF"/>
                </a:solidFill>
                <a:latin typeface="微软雅黑" panose="020B0503020204020204" pitchFamily="34" charset="-122"/>
              </a:endParaRPr>
            </a:p>
          </p:txBody>
        </p:sp>
        <p:sp>
          <p:nvSpPr>
            <p:cNvPr id="10" name="4"/>
            <p:cNvSpPr>
              <a:spLocks noChangeArrowheads="1"/>
            </p:cNvSpPr>
            <p:nvPr/>
          </p:nvSpPr>
          <p:spPr bwMode="auto">
            <a:xfrm>
              <a:off x="2843213" y="1330261"/>
              <a:ext cx="1657350" cy="1241462"/>
            </a:xfrm>
            <a:prstGeom prst="rect">
              <a:avLst/>
            </a:prstGeom>
            <a:blipFill dpi="0" rotWithShape="1">
              <a:blip r:embed="rId6" cstate="print"/>
              <a:srcRect/>
              <a:stretch>
                <a:fillRect/>
              </a:stretch>
            </a:blipFill>
            <a:ln>
              <a:noFill/>
            </a:ln>
            <a:extLst/>
          </p:spPr>
          <p:txBody>
            <a:bodyPr lIns="81629" tIns="40815" rIns="81629" bIns="40815" anchor="ctr"/>
            <a:lstStyle>
              <a:lvl1pPr>
                <a:defRPr>
                  <a:solidFill>
                    <a:schemeClr val="tx1"/>
                  </a:solidFill>
                  <a:latin typeface="Arial Narrow" pitchFamily="34" charset="0"/>
                  <a:ea typeface="微软雅黑" pitchFamily="34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 Narrow" pitchFamily="34" charset="0"/>
                  <a:ea typeface="微软雅黑" pitchFamily="34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 Narrow" pitchFamily="34" charset="0"/>
                  <a:ea typeface="微软雅黑" pitchFamily="34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 Narrow" pitchFamily="34" charset="0"/>
                  <a:ea typeface="微软雅黑" pitchFamily="34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 Narrow" pitchFamily="34" charset="0"/>
                  <a:ea typeface="微软雅黑" pitchFamily="34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 Narrow" pitchFamily="34" charset="0"/>
                  <a:ea typeface="微软雅黑" pitchFamily="34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 Narrow" pitchFamily="34" charset="0"/>
                  <a:ea typeface="微软雅黑" pitchFamily="34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 Narrow" pitchFamily="34" charset="0"/>
                  <a:ea typeface="微软雅黑" pitchFamily="34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 Narrow" pitchFamily="34" charset="0"/>
                  <a:ea typeface="微软雅黑" pitchFamily="34" charset="-122"/>
                </a:defRPr>
              </a:lvl9pPr>
            </a:lstStyle>
            <a:p>
              <a:pPr algn="ctr"/>
              <a:endParaRPr lang="zh-CN" altLang="en-US" sz="1180">
                <a:solidFill>
                  <a:srgbClr val="FFFFFF"/>
                </a:solidFill>
                <a:latin typeface="微软雅黑" panose="020B0503020204020204" pitchFamily="34" charset="-122"/>
              </a:endParaRPr>
            </a:p>
          </p:txBody>
        </p:sp>
        <p:sp>
          <p:nvSpPr>
            <p:cNvPr id="12" name="7"/>
            <p:cNvSpPr>
              <a:spLocks noChangeArrowheads="1"/>
            </p:cNvSpPr>
            <p:nvPr/>
          </p:nvSpPr>
          <p:spPr bwMode="auto">
            <a:xfrm>
              <a:off x="6442086" y="1330261"/>
              <a:ext cx="1655763" cy="1241462"/>
            </a:xfrm>
            <a:prstGeom prst="rect">
              <a:avLst/>
            </a:prstGeom>
            <a:blipFill dpi="0" rotWithShape="1">
              <a:blip r:embed="rId7" cstate="print"/>
              <a:srcRect/>
              <a:stretch>
                <a:fillRect/>
              </a:stretch>
            </a:blipFill>
            <a:ln>
              <a:noFill/>
            </a:ln>
            <a:extLst/>
          </p:spPr>
          <p:txBody>
            <a:bodyPr lIns="81629" tIns="40815" rIns="81629" bIns="40815" anchor="ctr"/>
            <a:lstStyle>
              <a:lvl1pPr>
                <a:defRPr>
                  <a:solidFill>
                    <a:schemeClr val="tx1"/>
                  </a:solidFill>
                  <a:latin typeface="Arial Narrow" pitchFamily="34" charset="0"/>
                  <a:ea typeface="微软雅黑" pitchFamily="34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 Narrow" pitchFamily="34" charset="0"/>
                  <a:ea typeface="微软雅黑" pitchFamily="34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 Narrow" pitchFamily="34" charset="0"/>
                  <a:ea typeface="微软雅黑" pitchFamily="34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 Narrow" pitchFamily="34" charset="0"/>
                  <a:ea typeface="微软雅黑" pitchFamily="34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 Narrow" pitchFamily="34" charset="0"/>
                  <a:ea typeface="微软雅黑" pitchFamily="34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 Narrow" pitchFamily="34" charset="0"/>
                  <a:ea typeface="微软雅黑" pitchFamily="34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 Narrow" pitchFamily="34" charset="0"/>
                  <a:ea typeface="微软雅黑" pitchFamily="34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 Narrow" pitchFamily="34" charset="0"/>
                  <a:ea typeface="微软雅黑" pitchFamily="34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 Narrow" pitchFamily="34" charset="0"/>
                  <a:ea typeface="微软雅黑" pitchFamily="34" charset="-122"/>
                </a:defRPr>
              </a:lvl9pPr>
            </a:lstStyle>
            <a:p>
              <a:pPr algn="ctr"/>
              <a:endParaRPr lang="zh-CN" altLang="en-US" sz="1180">
                <a:solidFill>
                  <a:srgbClr val="FFFFFF"/>
                </a:solidFill>
                <a:latin typeface="微软雅黑" panose="020B0503020204020204" pitchFamily="34" charset="-122"/>
              </a:endParaRPr>
            </a:p>
          </p:txBody>
        </p:sp>
        <p:sp>
          <p:nvSpPr>
            <p:cNvPr id="13" name="品 9"/>
            <p:cNvSpPr>
              <a:spLocks noChangeArrowheads="1"/>
            </p:cNvSpPr>
            <p:nvPr/>
          </p:nvSpPr>
          <p:spPr bwMode="auto">
            <a:xfrm>
              <a:off x="4641851" y="1330261"/>
              <a:ext cx="1657350" cy="1241462"/>
            </a:xfrm>
            <a:prstGeom prst="rect">
              <a:avLst/>
            </a:prstGeom>
            <a:blipFill dpi="0" rotWithShape="1">
              <a:blip r:embed="rId8" cstate="print"/>
              <a:srcRect/>
              <a:stretch>
                <a:fillRect/>
              </a:stretch>
            </a:blipFill>
            <a:ln>
              <a:noFill/>
            </a:ln>
            <a:extLst/>
          </p:spPr>
          <p:txBody>
            <a:bodyPr lIns="81629" tIns="40815" rIns="81629" bIns="40815" anchor="ctr"/>
            <a:lstStyle>
              <a:lvl1pPr>
                <a:defRPr>
                  <a:solidFill>
                    <a:schemeClr val="tx1"/>
                  </a:solidFill>
                  <a:latin typeface="Arial Narrow" pitchFamily="34" charset="0"/>
                  <a:ea typeface="微软雅黑" pitchFamily="34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 Narrow" pitchFamily="34" charset="0"/>
                  <a:ea typeface="微软雅黑" pitchFamily="34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 Narrow" pitchFamily="34" charset="0"/>
                  <a:ea typeface="微软雅黑" pitchFamily="34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 Narrow" pitchFamily="34" charset="0"/>
                  <a:ea typeface="微软雅黑" pitchFamily="34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 Narrow" pitchFamily="34" charset="0"/>
                  <a:ea typeface="微软雅黑" pitchFamily="34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 Narrow" pitchFamily="34" charset="0"/>
                  <a:ea typeface="微软雅黑" pitchFamily="34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 Narrow" pitchFamily="34" charset="0"/>
                  <a:ea typeface="微软雅黑" pitchFamily="34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 Narrow" pitchFamily="34" charset="0"/>
                  <a:ea typeface="微软雅黑" pitchFamily="34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 Narrow" pitchFamily="34" charset="0"/>
                  <a:ea typeface="微软雅黑" pitchFamily="34" charset="-122"/>
                </a:defRPr>
              </a:lvl9pPr>
            </a:lstStyle>
            <a:p>
              <a:pPr algn="ctr"/>
              <a:endParaRPr lang="zh-CN" altLang="en-US" sz="1180">
                <a:solidFill>
                  <a:srgbClr val="FFFFFF"/>
                </a:solidFill>
                <a:latin typeface="微软雅黑" panose="020B0503020204020204" pitchFamily="34" charset="-122"/>
              </a:endParaRPr>
            </a:p>
          </p:txBody>
        </p:sp>
        <p:sp>
          <p:nvSpPr>
            <p:cNvPr id="14" name="TextBox 15"/>
            <p:cNvSpPr txBox="1">
              <a:spLocks noChangeArrowheads="1"/>
            </p:cNvSpPr>
            <p:nvPr/>
          </p:nvSpPr>
          <p:spPr bwMode="auto">
            <a:xfrm>
              <a:off x="2654300" y="3813246"/>
              <a:ext cx="3835400" cy="37017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81629" tIns="40815" rIns="81629" bIns="40815" anchor="ctr"/>
            <a:lstStyle>
              <a:lvl1pPr>
                <a:defRPr>
                  <a:solidFill>
                    <a:schemeClr val="tx1"/>
                  </a:solidFill>
                  <a:latin typeface="Arial Narrow" pitchFamily="34" charset="0"/>
                  <a:ea typeface="微软雅黑" pitchFamily="34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 Narrow" pitchFamily="34" charset="0"/>
                  <a:ea typeface="微软雅黑" pitchFamily="34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 Narrow" pitchFamily="34" charset="0"/>
                  <a:ea typeface="微软雅黑" pitchFamily="34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 Narrow" pitchFamily="34" charset="0"/>
                  <a:ea typeface="微软雅黑" pitchFamily="34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 Narrow" pitchFamily="34" charset="0"/>
                  <a:ea typeface="微软雅黑" pitchFamily="34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 Narrow" pitchFamily="34" charset="0"/>
                  <a:ea typeface="微软雅黑" pitchFamily="34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 Narrow" pitchFamily="34" charset="0"/>
                  <a:ea typeface="微软雅黑" pitchFamily="34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 Narrow" pitchFamily="34" charset="0"/>
                  <a:ea typeface="微软雅黑" pitchFamily="34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 Narrow" pitchFamily="34" charset="0"/>
                  <a:ea typeface="微软雅黑" pitchFamily="34" charset="-122"/>
                </a:defRPr>
              </a:lvl9pPr>
            </a:lstStyle>
            <a:p>
              <a:pPr algn="ctr"/>
              <a:r>
                <a:rPr lang="zh-CN" altLang="en-US" sz="2400" b="1" dirty="0">
                  <a:solidFill>
                    <a:schemeClr val="bg1">
                      <a:lumMod val="50000"/>
                    </a:schemeClr>
                  </a:solidFill>
                  <a:latin typeface="微软雅黑" panose="020B0503020204020204" pitchFamily="34" charset="-122"/>
                </a:rPr>
                <a:t>注明内容重要或说明情况</a:t>
              </a:r>
            </a:p>
          </p:txBody>
        </p:sp>
        <p:sp>
          <p:nvSpPr>
            <p:cNvPr id="15" name="10"/>
            <p:cNvSpPr/>
            <p:nvPr/>
          </p:nvSpPr>
          <p:spPr bwMode="auto">
            <a:xfrm>
              <a:off x="1187457" y="2449122"/>
              <a:ext cx="1368425" cy="1095058"/>
            </a:xfrm>
            <a:prstGeom prst="rect">
              <a:avLst/>
            </a:prstGeom>
            <a:solidFill>
              <a:srgbClr val="E87655">
                <a:alpha val="85000"/>
              </a:srgbClr>
            </a:solidFill>
            <a:ln>
              <a:noFill/>
            </a:ln>
            <a:effectLst/>
          </p:spPr>
          <p:txBody>
            <a:bodyPr lIns="81629" tIns="40815" rIns="81629" bIns="40815" anchor="ctr"/>
            <a:lstStyle/>
            <a:p>
              <a:pPr algn="ctr">
                <a:lnSpc>
                  <a:spcPct val="130000"/>
                </a:lnSpc>
                <a:defRPr/>
              </a:pPr>
              <a:r>
                <a:rPr lang="zh-CN" altLang="en-US" sz="1400" b="1" dirty="0">
                  <a:solidFill>
                    <a:srgbClr val="F8F8F8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添加文字内容</a:t>
              </a:r>
              <a:endParaRPr lang="en-US" altLang="zh-CN" sz="1400" b="1" dirty="0">
                <a:solidFill>
                  <a:srgbClr val="F8F8F8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  <a:p>
              <a:pPr algn="ctr">
                <a:lnSpc>
                  <a:spcPct val="130000"/>
                </a:lnSpc>
                <a:defRPr/>
              </a:pPr>
              <a:r>
                <a:rPr lang="zh-CN" altLang="en-US" sz="1400" b="1" dirty="0">
                  <a:solidFill>
                    <a:srgbClr val="F8F8F8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说明内容情况</a:t>
              </a:r>
              <a:endParaRPr lang="en-US" altLang="zh-CN" sz="1400" b="1" dirty="0">
                <a:solidFill>
                  <a:srgbClr val="F8F8F8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  <a:p>
              <a:pPr algn="ctr">
                <a:lnSpc>
                  <a:spcPct val="130000"/>
                </a:lnSpc>
                <a:defRPr/>
              </a:pPr>
              <a:r>
                <a:rPr lang="zh-CN" altLang="en-US" sz="1400" b="1" dirty="0">
                  <a:solidFill>
                    <a:srgbClr val="F8F8F8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以完成的项目</a:t>
              </a:r>
              <a:endParaRPr lang="en-US" altLang="zh-CN" sz="1400" b="1" dirty="0">
                <a:solidFill>
                  <a:srgbClr val="F8F8F8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16" name="11"/>
            <p:cNvSpPr/>
            <p:nvPr/>
          </p:nvSpPr>
          <p:spPr bwMode="auto">
            <a:xfrm>
              <a:off x="2987686" y="2449122"/>
              <a:ext cx="1368425" cy="1095058"/>
            </a:xfrm>
            <a:prstGeom prst="rect">
              <a:avLst/>
            </a:prstGeom>
            <a:solidFill>
              <a:srgbClr val="E87655">
                <a:alpha val="85000"/>
              </a:srgbClr>
            </a:solidFill>
            <a:ln>
              <a:noFill/>
            </a:ln>
            <a:effectLst/>
          </p:spPr>
          <p:txBody>
            <a:bodyPr lIns="81629" tIns="40815" rIns="81629" bIns="40815" anchor="ctr"/>
            <a:lstStyle/>
            <a:p>
              <a:pPr algn="ctr">
                <a:lnSpc>
                  <a:spcPct val="130000"/>
                </a:lnSpc>
                <a:defRPr/>
              </a:pPr>
              <a:r>
                <a:rPr lang="zh-CN" altLang="en-US" sz="1400" b="1" dirty="0">
                  <a:solidFill>
                    <a:srgbClr val="F8F8F8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添加文字内容</a:t>
              </a:r>
              <a:endParaRPr lang="en-US" altLang="zh-CN" sz="1400" b="1" dirty="0">
                <a:solidFill>
                  <a:srgbClr val="F8F8F8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  <a:p>
              <a:pPr algn="ctr">
                <a:lnSpc>
                  <a:spcPct val="130000"/>
                </a:lnSpc>
                <a:defRPr/>
              </a:pPr>
              <a:r>
                <a:rPr lang="zh-CN" altLang="en-US" sz="1400" b="1" dirty="0">
                  <a:solidFill>
                    <a:srgbClr val="F8F8F8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说明内容情况</a:t>
              </a:r>
              <a:endParaRPr lang="en-US" altLang="zh-CN" sz="1400" b="1" dirty="0">
                <a:solidFill>
                  <a:srgbClr val="F8F8F8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  <a:p>
              <a:pPr algn="ctr">
                <a:lnSpc>
                  <a:spcPct val="130000"/>
                </a:lnSpc>
                <a:defRPr/>
              </a:pPr>
              <a:r>
                <a:rPr lang="zh-CN" altLang="en-US" sz="1400" b="1" dirty="0">
                  <a:solidFill>
                    <a:srgbClr val="F8F8F8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以完成的项目</a:t>
              </a:r>
              <a:endParaRPr lang="en-US" altLang="zh-CN" sz="1400" b="1" dirty="0">
                <a:solidFill>
                  <a:srgbClr val="F8F8F8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17" name="12"/>
            <p:cNvSpPr/>
            <p:nvPr/>
          </p:nvSpPr>
          <p:spPr bwMode="auto">
            <a:xfrm>
              <a:off x="6584961" y="2449122"/>
              <a:ext cx="1368425" cy="1095058"/>
            </a:xfrm>
            <a:prstGeom prst="rect">
              <a:avLst/>
            </a:prstGeom>
            <a:solidFill>
              <a:srgbClr val="E87655">
                <a:alpha val="85000"/>
              </a:srgbClr>
            </a:solidFill>
            <a:ln>
              <a:noFill/>
            </a:ln>
            <a:effectLst/>
          </p:spPr>
          <p:txBody>
            <a:bodyPr lIns="81629" tIns="40815" rIns="81629" bIns="40815" anchor="ctr"/>
            <a:lstStyle/>
            <a:p>
              <a:pPr algn="ctr">
                <a:lnSpc>
                  <a:spcPct val="130000"/>
                </a:lnSpc>
                <a:defRPr/>
              </a:pPr>
              <a:r>
                <a:rPr lang="zh-CN" altLang="en-US" sz="1400" b="1" dirty="0">
                  <a:solidFill>
                    <a:srgbClr val="F8F8F8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添加文字内容</a:t>
              </a:r>
              <a:endParaRPr lang="en-US" altLang="zh-CN" sz="1400" b="1" dirty="0">
                <a:solidFill>
                  <a:srgbClr val="F8F8F8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  <a:p>
              <a:pPr algn="ctr">
                <a:lnSpc>
                  <a:spcPct val="130000"/>
                </a:lnSpc>
                <a:defRPr/>
              </a:pPr>
              <a:r>
                <a:rPr lang="zh-CN" altLang="en-US" sz="1400" b="1" dirty="0">
                  <a:solidFill>
                    <a:srgbClr val="F8F8F8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说明内容情况</a:t>
              </a:r>
              <a:endParaRPr lang="en-US" altLang="zh-CN" sz="1400" b="1" dirty="0">
                <a:solidFill>
                  <a:srgbClr val="F8F8F8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  <a:p>
              <a:pPr algn="ctr">
                <a:lnSpc>
                  <a:spcPct val="130000"/>
                </a:lnSpc>
                <a:defRPr/>
              </a:pPr>
              <a:r>
                <a:rPr lang="zh-CN" altLang="en-US" sz="1400" b="1" dirty="0">
                  <a:solidFill>
                    <a:srgbClr val="F8F8F8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以完成的项目</a:t>
              </a:r>
              <a:endParaRPr lang="en-US" altLang="zh-CN" sz="1400" b="1" dirty="0">
                <a:solidFill>
                  <a:srgbClr val="F8F8F8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18" name="13"/>
            <p:cNvSpPr/>
            <p:nvPr/>
          </p:nvSpPr>
          <p:spPr bwMode="auto">
            <a:xfrm>
              <a:off x="4786324" y="2449122"/>
              <a:ext cx="1368425" cy="1095058"/>
            </a:xfrm>
            <a:prstGeom prst="rect">
              <a:avLst/>
            </a:prstGeom>
            <a:solidFill>
              <a:srgbClr val="E87655">
                <a:alpha val="85000"/>
              </a:srgbClr>
            </a:solidFill>
            <a:ln>
              <a:noFill/>
            </a:ln>
            <a:effectLst/>
          </p:spPr>
          <p:txBody>
            <a:bodyPr lIns="81629" tIns="40815" rIns="81629" bIns="40815" anchor="ctr"/>
            <a:lstStyle/>
            <a:p>
              <a:pPr algn="ctr">
                <a:lnSpc>
                  <a:spcPct val="130000"/>
                </a:lnSpc>
                <a:defRPr/>
              </a:pPr>
              <a:r>
                <a:rPr lang="zh-CN" altLang="en-US" sz="1400" b="1" dirty="0">
                  <a:solidFill>
                    <a:srgbClr val="F8F8F8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添加文字内容</a:t>
              </a:r>
              <a:endParaRPr lang="en-US" altLang="zh-CN" sz="1400" b="1" dirty="0">
                <a:solidFill>
                  <a:srgbClr val="F8F8F8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  <a:p>
              <a:pPr algn="ctr">
                <a:lnSpc>
                  <a:spcPct val="130000"/>
                </a:lnSpc>
                <a:defRPr/>
              </a:pPr>
              <a:r>
                <a:rPr lang="zh-CN" altLang="en-US" sz="1400" b="1" dirty="0">
                  <a:solidFill>
                    <a:srgbClr val="F8F8F8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说明内容情况</a:t>
              </a:r>
              <a:endParaRPr lang="en-US" altLang="zh-CN" sz="1400" b="1" dirty="0">
                <a:solidFill>
                  <a:srgbClr val="F8F8F8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  <a:p>
              <a:pPr algn="ctr">
                <a:lnSpc>
                  <a:spcPct val="130000"/>
                </a:lnSpc>
                <a:defRPr/>
              </a:pPr>
              <a:r>
                <a:rPr lang="zh-CN" altLang="en-US" sz="1400" b="1" dirty="0">
                  <a:solidFill>
                    <a:srgbClr val="F8F8F8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以完成的项目</a:t>
              </a:r>
              <a:endParaRPr lang="en-US" altLang="zh-CN" sz="1400" b="1" dirty="0">
                <a:solidFill>
                  <a:srgbClr val="F8F8F8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19" name="47"/>
            <p:cNvSpPr>
              <a:spLocks noChangeArrowheads="1"/>
            </p:cNvSpPr>
            <p:nvPr/>
          </p:nvSpPr>
          <p:spPr bwMode="auto">
            <a:xfrm>
              <a:off x="1026329" y="4227938"/>
              <a:ext cx="7106841" cy="70066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bevel/>
                  <a:headEnd/>
                  <a:tailEnd/>
                </a14:hiddenLine>
              </a:ext>
            </a:extLst>
          </p:spPr>
          <p:txBody>
            <a:bodyPr lIns="68573" tIns="34287" rIns="68573" bIns="34287">
              <a:spAutoFit/>
            </a:bodyPr>
            <a:lstStyle>
              <a:lvl1pPr>
                <a:lnSpc>
                  <a:spcPct val="90000"/>
                </a:lnSpc>
                <a:spcBef>
                  <a:spcPts val="1000"/>
                </a:spcBef>
                <a:buFont typeface="Arial" panose="020B0604020202020204" pitchFamily="34" charset="0"/>
                <a:buChar char="•"/>
                <a:defRPr sz="2800">
                  <a:solidFill>
                    <a:schemeClr val="tx1"/>
                  </a:solidFill>
                  <a:latin typeface="方正兰亭黑_GBK" panose="02000000000000000000" pitchFamily="2" charset="-122"/>
                  <a:ea typeface="方正兰亭黑_GBK" panose="02000000000000000000" pitchFamily="2" charset="-122"/>
                  <a:sym typeface="Calibri" panose="020F0502020204030204" pitchFamily="34" charset="0"/>
                </a:defRPr>
              </a:lvl1pPr>
              <a:lvl2pPr marL="742950" indent="-28575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400">
                  <a:solidFill>
                    <a:schemeClr val="tx1"/>
                  </a:solidFill>
                  <a:latin typeface="方正兰亭黑_GBK" panose="02000000000000000000" pitchFamily="2" charset="-122"/>
                  <a:ea typeface="方正兰亭黑_GBK" panose="02000000000000000000" pitchFamily="2" charset="-122"/>
                  <a:sym typeface="Calibri" panose="020F0502020204030204" pitchFamily="34" charset="0"/>
                </a:defRPr>
              </a:lvl2pPr>
              <a:lvl3pPr marL="11430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方正兰亭黑_GBK" panose="02000000000000000000" pitchFamily="2" charset="-122"/>
                  <a:ea typeface="方正兰亭黑_GBK" panose="02000000000000000000" pitchFamily="2" charset="-122"/>
                  <a:sym typeface="Calibri" panose="020F0502020204030204" pitchFamily="34" charset="0"/>
                </a:defRPr>
              </a:lvl3pPr>
              <a:lvl4pPr marL="16002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方正兰亭黑_GBK" panose="02000000000000000000" pitchFamily="2" charset="-122"/>
                  <a:ea typeface="方正兰亭黑_GBK" panose="02000000000000000000" pitchFamily="2" charset="-122"/>
                  <a:sym typeface="Calibri" panose="020F0502020204030204" pitchFamily="34" charset="0"/>
                </a:defRPr>
              </a:lvl4pPr>
              <a:lvl5pPr marL="20574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方正兰亭黑_GBK" panose="02000000000000000000" pitchFamily="2" charset="-122"/>
                  <a:ea typeface="方正兰亭黑_GBK" panose="02000000000000000000" pitchFamily="2" charset="-122"/>
                  <a:sym typeface="Calibri" panose="020F0502020204030204" pitchFamily="34" charset="0"/>
                </a:defRPr>
              </a:lvl5pPr>
              <a:lvl6pPr marL="25146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方正兰亭黑_GBK" panose="02000000000000000000" pitchFamily="2" charset="-122"/>
                  <a:ea typeface="方正兰亭黑_GBK" panose="02000000000000000000" pitchFamily="2" charset="-122"/>
                  <a:sym typeface="Calibri" panose="020F0502020204030204" pitchFamily="34" charset="0"/>
                </a:defRPr>
              </a:lvl6pPr>
              <a:lvl7pPr marL="29718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方正兰亭黑_GBK" panose="02000000000000000000" pitchFamily="2" charset="-122"/>
                  <a:ea typeface="方正兰亭黑_GBK" panose="02000000000000000000" pitchFamily="2" charset="-122"/>
                  <a:sym typeface="Calibri" panose="020F0502020204030204" pitchFamily="34" charset="0"/>
                </a:defRPr>
              </a:lvl7pPr>
              <a:lvl8pPr marL="34290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方正兰亭黑_GBK" panose="02000000000000000000" pitchFamily="2" charset="-122"/>
                  <a:ea typeface="方正兰亭黑_GBK" panose="02000000000000000000" pitchFamily="2" charset="-122"/>
                  <a:sym typeface="Calibri" panose="020F0502020204030204" pitchFamily="34" charset="0"/>
                </a:defRPr>
              </a:lvl8pPr>
              <a:lvl9pPr marL="38862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方正兰亭黑_GBK" panose="02000000000000000000" pitchFamily="2" charset="-122"/>
                  <a:ea typeface="方正兰亭黑_GBK" panose="02000000000000000000" pitchFamily="2" charset="-122"/>
                  <a:sym typeface="Calibri" panose="020F0502020204030204" pitchFamily="34" charset="0"/>
                </a:defRPr>
              </a:lvl9pPr>
            </a:lstStyle>
            <a:p>
              <a:pPr algn="ctr">
                <a:lnSpc>
                  <a:spcPct val="130000"/>
                </a:lnSpc>
              </a:pPr>
              <a:r>
                <a:rPr lang="en-US" altLang="zh-CN" sz="1200" dirty="0" smtClean="0">
                  <a:solidFill>
                    <a:schemeClr val="bg1">
                      <a:lumMod val="65000"/>
                    </a:schemeClr>
                  </a:solidFill>
                  <a:latin typeface="微软雅黑" pitchFamily="34" charset="-122"/>
                  <a:ea typeface="微软雅黑" pitchFamily="34" charset="-122"/>
                </a:rPr>
                <a:t>PPT</a:t>
              </a:r>
              <a:r>
                <a:rPr lang="zh-CN" altLang="en-US" sz="1200" dirty="0" smtClean="0">
                  <a:solidFill>
                    <a:schemeClr val="bg1">
                      <a:lumMod val="65000"/>
                    </a:schemeClr>
                  </a:solidFill>
                  <a:latin typeface="微软雅黑" pitchFamily="34" charset="-122"/>
                  <a:ea typeface="微软雅黑" pitchFamily="34" charset="-122"/>
                </a:rPr>
                <a:t>，</a:t>
              </a:r>
              <a:r>
                <a:rPr lang="zh-CN" altLang="en-US" sz="1200" dirty="0">
                  <a:solidFill>
                    <a:schemeClr val="bg1">
                      <a:lumMod val="65000"/>
                    </a:schemeClr>
                  </a:solidFill>
                  <a:latin typeface="微软雅黑" pitchFamily="34" charset="-122"/>
                  <a:ea typeface="微软雅黑" pitchFamily="34" charset="-122"/>
                </a:rPr>
                <a:t>一个资深</a:t>
              </a:r>
              <a:r>
                <a:rPr lang="en-US" altLang="zh-CN" sz="1200" dirty="0">
                  <a:solidFill>
                    <a:schemeClr val="bg1">
                      <a:lumMod val="65000"/>
                    </a:schemeClr>
                  </a:solidFill>
                  <a:latin typeface="微软雅黑" pitchFamily="34" charset="-122"/>
                  <a:ea typeface="微软雅黑" pitchFamily="34" charset="-122"/>
                </a:rPr>
                <a:t>PPT</a:t>
              </a:r>
              <a:r>
                <a:rPr lang="zh-CN" altLang="en-US" sz="1200" dirty="0">
                  <a:solidFill>
                    <a:schemeClr val="bg1">
                      <a:lumMod val="65000"/>
                    </a:schemeClr>
                  </a:solidFill>
                  <a:latin typeface="微软雅黑" pitchFamily="34" charset="-122"/>
                  <a:ea typeface="微软雅黑" pitchFamily="34" charset="-122"/>
                </a:rPr>
                <a:t>设计师，专注研究</a:t>
              </a:r>
              <a:r>
                <a:rPr lang="en-US" altLang="zh-CN" sz="1200" dirty="0">
                  <a:solidFill>
                    <a:schemeClr val="bg1">
                      <a:lumMod val="65000"/>
                    </a:schemeClr>
                  </a:solidFill>
                  <a:latin typeface="微软雅黑" pitchFamily="34" charset="-122"/>
                  <a:ea typeface="微软雅黑" pitchFamily="34" charset="-122"/>
                </a:rPr>
                <a:t>PPT</a:t>
              </a:r>
              <a:r>
                <a:rPr lang="zh-CN" altLang="en-US" sz="1200" dirty="0">
                  <a:solidFill>
                    <a:schemeClr val="bg1">
                      <a:lumMod val="65000"/>
                    </a:schemeClr>
                  </a:solidFill>
                  <a:latin typeface="微软雅黑" pitchFamily="34" charset="-122"/>
                  <a:ea typeface="微软雅黑" pitchFamily="34" charset="-122"/>
                </a:rPr>
                <a:t>多年，帮你解决</a:t>
              </a:r>
              <a:r>
                <a:rPr lang="en-US" altLang="zh-CN" sz="1200" dirty="0">
                  <a:solidFill>
                    <a:schemeClr val="bg1">
                      <a:lumMod val="65000"/>
                    </a:schemeClr>
                  </a:solidFill>
                  <a:latin typeface="微软雅黑" pitchFamily="34" charset="-122"/>
                  <a:ea typeface="微软雅黑" pitchFamily="34" charset="-122"/>
                </a:rPr>
                <a:t>PPT</a:t>
              </a:r>
              <a:r>
                <a:rPr lang="zh-CN" altLang="en-US" sz="1200" dirty="0">
                  <a:solidFill>
                    <a:schemeClr val="bg1">
                      <a:lumMod val="65000"/>
                    </a:schemeClr>
                  </a:solidFill>
                  <a:latin typeface="微软雅黑" pitchFamily="34" charset="-122"/>
                  <a:ea typeface="微软雅黑" pitchFamily="34" charset="-122"/>
                </a:rPr>
                <a:t>烦恼，喜欢大家多多支持，谢谢</a:t>
              </a:r>
              <a:r>
                <a:rPr lang="zh-CN" altLang="en-US" sz="1200" dirty="0" smtClean="0">
                  <a:solidFill>
                    <a:schemeClr val="bg1">
                      <a:lumMod val="65000"/>
                    </a:schemeClr>
                  </a:solidFill>
                  <a:latin typeface="微软雅黑" pitchFamily="34" charset="-122"/>
                  <a:ea typeface="微软雅黑" pitchFamily="34" charset="-122"/>
                </a:rPr>
                <a:t>！</a:t>
              </a:r>
              <a:r>
                <a:rPr lang="en-US" altLang="zh-CN" sz="1200" dirty="0" smtClean="0">
                  <a:solidFill>
                    <a:schemeClr val="bg1">
                      <a:lumMod val="65000"/>
                    </a:schemeClr>
                  </a:solidFill>
                  <a:latin typeface="微软雅黑" pitchFamily="34" charset="-122"/>
                  <a:ea typeface="微软雅黑" pitchFamily="34" charset="-122"/>
                </a:rPr>
                <a:t>PPT</a:t>
              </a:r>
              <a:r>
                <a:rPr lang="zh-CN" altLang="en-US" sz="1200" dirty="0" smtClean="0">
                  <a:solidFill>
                    <a:schemeClr val="bg1">
                      <a:lumMod val="65000"/>
                    </a:schemeClr>
                  </a:solidFill>
                  <a:latin typeface="微软雅黑" pitchFamily="34" charset="-122"/>
                  <a:ea typeface="微软雅黑" pitchFamily="34" charset="-122"/>
                </a:rPr>
                <a:t>，</a:t>
              </a:r>
              <a:endParaRPr lang="en-US" altLang="zh-CN" sz="1200" dirty="0">
                <a:solidFill>
                  <a:schemeClr val="bg1">
                    <a:lumMod val="65000"/>
                  </a:schemeClr>
                </a:solidFill>
                <a:latin typeface="微软雅黑" pitchFamily="34" charset="-122"/>
                <a:ea typeface="微软雅黑" pitchFamily="34" charset="-122"/>
              </a:endParaRPr>
            </a:p>
            <a:p>
              <a:pPr algn="ctr">
                <a:lnSpc>
                  <a:spcPct val="130000"/>
                </a:lnSpc>
              </a:pPr>
              <a:r>
                <a:rPr lang="zh-CN" altLang="en-US" sz="1200" dirty="0">
                  <a:solidFill>
                    <a:schemeClr val="bg1">
                      <a:lumMod val="65000"/>
                    </a:schemeClr>
                  </a:solidFill>
                  <a:latin typeface="微软雅黑" pitchFamily="34" charset="-122"/>
                  <a:ea typeface="微软雅黑" pitchFamily="34" charset="-122"/>
                </a:rPr>
                <a:t>一个资深</a:t>
              </a:r>
              <a:r>
                <a:rPr lang="en-US" altLang="zh-CN" sz="1200" dirty="0">
                  <a:solidFill>
                    <a:schemeClr val="bg1">
                      <a:lumMod val="65000"/>
                    </a:schemeClr>
                  </a:solidFill>
                  <a:latin typeface="微软雅黑" pitchFamily="34" charset="-122"/>
                  <a:ea typeface="微软雅黑" pitchFamily="34" charset="-122"/>
                </a:rPr>
                <a:t>PPT</a:t>
              </a:r>
              <a:r>
                <a:rPr lang="zh-CN" altLang="en-US" sz="1200" dirty="0">
                  <a:solidFill>
                    <a:schemeClr val="bg1">
                      <a:lumMod val="65000"/>
                    </a:schemeClr>
                  </a:solidFill>
                  <a:latin typeface="微软雅黑" pitchFamily="34" charset="-122"/>
                  <a:ea typeface="微软雅黑" pitchFamily="34" charset="-122"/>
                </a:rPr>
                <a:t>设计师，专注研究</a:t>
              </a:r>
              <a:r>
                <a:rPr lang="en-US" altLang="zh-CN" sz="1200" dirty="0">
                  <a:solidFill>
                    <a:schemeClr val="bg1">
                      <a:lumMod val="65000"/>
                    </a:schemeClr>
                  </a:solidFill>
                  <a:latin typeface="微软雅黑" pitchFamily="34" charset="-122"/>
                  <a:ea typeface="微软雅黑" pitchFamily="34" charset="-122"/>
                </a:rPr>
                <a:t>PPT</a:t>
              </a:r>
              <a:r>
                <a:rPr lang="zh-CN" altLang="en-US" sz="1200" dirty="0">
                  <a:solidFill>
                    <a:schemeClr val="bg1">
                      <a:lumMod val="65000"/>
                    </a:schemeClr>
                  </a:solidFill>
                  <a:latin typeface="微软雅黑" pitchFamily="34" charset="-122"/>
                  <a:ea typeface="微软雅黑" pitchFamily="34" charset="-122"/>
                </a:rPr>
                <a:t>多年，帮你解决</a:t>
              </a:r>
              <a:r>
                <a:rPr lang="en-US" altLang="zh-CN" sz="1200" dirty="0">
                  <a:solidFill>
                    <a:schemeClr val="bg1">
                      <a:lumMod val="65000"/>
                    </a:schemeClr>
                  </a:solidFill>
                  <a:latin typeface="微软雅黑" pitchFamily="34" charset="-122"/>
                  <a:ea typeface="微软雅黑" pitchFamily="34" charset="-122"/>
                </a:rPr>
                <a:t>PPT</a:t>
              </a:r>
              <a:r>
                <a:rPr lang="zh-CN" altLang="en-US" sz="1200" dirty="0">
                  <a:solidFill>
                    <a:schemeClr val="bg1">
                      <a:lumMod val="65000"/>
                    </a:schemeClr>
                  </a:solidFill>
                  <a:latin typeface="微软雅黑" pitchFamily="34" charset="-122"/>
                  <a:ea typeface="微软雅黑" pitchFamily="34" charset="-122"/>
                </a:rPr>
                <a:t>烦恼，喜欢大家多多支持，谢谢！</a:t>
              </a:r>
            </a:p>
            <a:p>
              <a:pPr algn="ctr">
                <a:lnSpc>
                  <a:spcPct val="130000"/>
                </a:lnSpc>
              </a:pPr>
              <a:endParaRPr lang="zh-CN" altLang="en-US" sz="1200" dirty="0">
                <a:solidFill>
                  <a:schemeClr val="bg1">
                    <a:lumMod val="65000"/>
                  </a:schemeClr>
                </a:solidFill>
                <a:latin typeface="微软雅黑" pitchFamily="34" charset="-122"/>
                <a:ea typeface="微软雅黑" pitchFamily="34" charset="-122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xmlns="" val="2013290940"/>
      </p:ext>
    </p:extLst>
  </p:cSld>
  <p:clrMapOvr>
    <a:masterClrMapping/>
  </p:clrMapOvr>
  <p:transition spd="slow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2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" name="组合 2"/>
          <p:cNvGrpSpPr/>
          <p:nvPr/>
        </p:nvGrpSpPr>
        <p:grpSpPr>
          <a:xfrm>
            <a:off x="-7" y="-1"/>
            <a:ext cx="12190420" cy="1218105"/>
            <a:chOff x="-7" y="-1"/>
            <a:chExt cx="12190420" cy="1218105"/>
          </a:xfrm>
        </p:grpSpPr>
        <p:sp>
          <p:nvSpPr>
            <p:cNvPr id="7" name="矩形 6"/>
            <p:cNvSpPr/>
            <p:nvPr/>
          </p:nvSpPr>
          <p:spPr>
            <a:xfrm rot="16200000">
              <a:off x="5518944" y="-5518945"/>
              <a:ext cx="1152526" cy="12190413"/>
            </a:xfrm>
            <a:prstGeom prst="rect">
              <a:avLst/>
            </a:prstGeom>
            <a:blipFill dpi="0" rotWithShape="0">
              <a:blip r:embed="rId3">
                <a:extLst>
                  <a:ext uri="{BEBA8EAE-BF5A-486C-A8C5-ECC9F3942E4B}">
                    <a14:imgProps xmlns:a14="http://schemas.microsoft.com/office/drawing/2010/main" xmlns="">
                      <a14:imgLayer r:embed="rId4">
                        <a14:imgEffect>
                          <a14:sharpenSoften amount="100000"/>
                        </a14:imgEffect>
                        <a14:imgEffect>
                          <a14:saturation sat="0"/>
                        </a14:imgEffect>
                        <a14:imgEffect>
                          <a14:brightnessContrast bright="-50000" contrast="-75000"/>
                        </a14:imgEffect>
                      </a14:imgLayer>
                    </a14:imgProps>
                  </a:ext>
                </a:extLst>
              </a:blip>
              <a:srcRect/>
              <a:tile tx="0" ty="0" sx="100000" sy="100000" flip="none" algn="ctr"/>
            </a:blip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prstClr val="white"/>
                </a:solidFill>
              </a:endParaRPr>
            </a:p>
          </p:txBody>
        </p:sp>
        <p:sp>
          <p:nvSpPr>
            <p:cNvPr id="11" name="Rectangle 14"/>
            <p:cNvSpPr/>
            <p:nvPr/>
          </p:nvSpPr>
          <p:spPr>
            <a:xfrm>
              <a:off x="-7" y="1114425"/>
              <a:ext cx="12190414" cy="103679"/>
            </a:xfrm>
            <a:prstGeom prst="rect">
              <a:avLst/>
            </a:prstGeom>
            <a:solidFill>
              <a:srgbClr val="E87655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200"/>
            </a:p>
          </p:txBody>
        </p:sp>
        <p:sp>
          <p:nvSpPr>
            <p:cNvPr id="9" name="文本框 22"/>
            <p:cNvSpPr>
              <a:spLocks noChangeArrowheads="1"/>
            </p:cNvSpPr>
            <p:nvPr/>
          </p:nvSpPr>
          <p:spPr bwMode="auto">
            <a:xfrm>
              <a:off x="3432303" y="359800"/>
              <a:ext cx="5289294" cy="50013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 lIns="68580" tIns="34290" rIns="68580" bIns="34290">
              <a:spAutoFit/>
            </a:bodyPr>
            <a:lstStyle/>
            <a:p>
              <a:pPr algn="ctr"/>
              <a:r>
                <a:rPr lang="zh-CN" altLang="en-US" sz="2800" b="1" dirty="0" smtClean="0">
                  <a:solidFill>
                    <a:schemeClr val="bg1"/>
                  </a:solidFill>
                  <a:latin typeface="微软雅黑" pitchFamily="34" charset="-122"/>
                  <a:ea typeface="微软雅黑" pitchFamily="34" charset="-122"/>
                </a:rPr>
                <a:t>请关注</a:t>
              </a:r>
              <a:r>
                <a:rPr lang="en-US" altLang="zh-CN" sz="2800" b="1" dirty="0" smtClean="0">
                  <a:solidFill>
                    <a:schemeClr val="bg1"/>
                  </a:solidFill>
                  <a:latin typeface="微软雅黑" pitchFamily="34" charset="-122"/>
                  <a:ea typeface="微软雅黑" pitchFamily="34" charset="-122"/>
                </a:rPr>
                <a:t>PPT</a:t>
              </a:r>
              <a:r>
                <a:rPr lang="zh-CN" altLang="en-US" sz="2800" b="1" dirty="0" smtClean="0">
                  <a:solidFill>
                    <a:schemeClr val="bg1"/>
                  </a:solidFill>
                  <a:latin typeface="微软雅黑" pitchFamily="34" charset="-122"/>
                  <a:ea typeface="微软雅黑" pitchFamily="34" charset="-122"/>
                </a:rPr>
                <a:t>模板</a:t>
              </a:r>
              <a:endParaRPr lang="zh-CN" altLang="zh-CN" sz="2800" b="1" dirty="0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</a:endParaRPr>
            </a:p>
          </p:txBody>
        </p:sp>
      </p:grpSp>
      <p:grpSp>
        <p:nvGrpSpPr>
          <p:cNvPr id="18" name="Grupo 55"/>
          <p:cNvGrpSpPr/>
          <p:nvPr/>
        </p:nvGrpSpPr>
        <p:grpSpPr>
          <a:xfrm>
            <a:off x="1088478" y="2324650"/>
            <a:ext cx="10142044" cy="3931512"/>
            <a:chOff x="1520278" y="1803954"/>
            <a:chExt cx="10142044" cy="3931512"/>
          </a:xfrm>
        </p:grpSpPr>
        <p:cxnSp>
          <p:nvCxnSpPr>
            <p:cNvPr id="19" name="Straight Connector 13"/>
            <p:cNvCxnSpPr/>
            <p:nvPr/>
          </p:nvCxnSpPr>
          <p:spPr>
            <a:xfrm>
              <a:off x="11651460" y="1809342"/>
              <a:ext cx="0" cy="861807"/>
            </a:xfrm>
            <a:prstGeom prst="line">
              <a:avLst/>
            </a:prstGeom>
            <a:ln w="38100">
              <a:solidFill>
                <a:srgbClr val="E87655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0" name="Straight Connector 290"/>
            <p:cNvCxnSpPr/>
            <p:nvPr/>
          </p:nvCxnSpPr>
          <p:spPr>
            <a:xfrm>
              <a:off x="11656891" y="3057414"/>
              <a:ext cx="0" cy="861807"/>
            </a:xfrm>
            <a:prstGeom prst="line">
              <a:avLst/>
            </a:prstGeom>
            <a:ln w="38100">
              <a:solidFill>
                <a:srgbClr val="E87655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" name="Straight Connector 292"/>
            <p:cNvCxnSpPr/>
            <p:nvPr/>
          </p:nvCxnSpPr>
          <p:spPr>
            <a:xfrm>
              <a:off x="11662322" y="4394762"/>
              <a:ext cx="0" cy="861807"/>
            </a:xfrm>
            <a:prstGeom prst="line">
              <a:avLst/>
            </a:prstGeom>
            <a:ln w="38100">
              <a:solidFill>
                <a:srgbClr val="E87655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2" name="Straight Connector 294"/>
            <p:cNvCxnSpPr/>
            <p:nvPr/>
          </p:nvCxnSpPr>
          <p:spPr>
            <a:xfrm>
              <a:off x="1520278" y="1896296"/>
              <a:ext cx="0" cy="861807"/>
            </a:xfrm>
            <a:prstGeom prst="line">
              <a:avLst/>
            </a:prstGeom>
            <a:ln w="38100">
              <a:solidFill>
                <a:srgbClr val="E87655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23" name="TextBox 295"/>
            <p:cNvSpPr txBox="1"/>
            <p:nvPr/>
          </p:nvSpPr>
          <p:spPr>
            <a:xfrm>
              <a:off x="1606459" y="1895524"/>
              <a:ext cx="1269930" cy="33855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zh-CN" altLang="en-US" sz="1600" b="1" dirty="0" smtClean="0">
                  <a:solidFill>
                    <a:schemeClr val="bg1">
                      <a:lumMod val="50000"/>
                    </a:schemeClr>
                  </a:solidFill>
                  <a:latin typeface="Roboto Condensed" panose="02000000000000000000" pitchFamily="2" charset="0"/>
                  <a:ea typeface="Roboto Condensed" panose="02000000000000000000" pitchFamily="2" charset="0"/>
                </a:rPr>
                <a:t>关注</a:t>
              </a:r>
              <a:r>
                <a:rPr lang="en-US" altLang="zh-CN" sz="1600" b="1" dirty="0" smtClean="0">
                  <a:solidFill>
                    <a:schemeClr val="bg1">
                      <a:lumMod val="50000"/>
                    </a:schemeClr>
                  </a:solidFill>
                  <a:latin typeface="Roboto Condensed" panose="02000000000000000000" pitchFamily="2" charset="0"/>
                  <a:ea typeface="Roboto Condensed" panose="02000000000000000000" pitchFamily="2" charset="0"/>
                </a:rPr>
                <a:t>PPT</a:t>
              </a:r>
              <a:r>
                <a:rPr lang="zh-CN" altLang="en-US" sz="1600" b="1" dirty="0" smtClean="0">
                  <a:solidFill>
                    <a:schemeClr val="bg1">
                      <a:lumMod val="50000"/>
                    </a:schemeClr>
                  </a:solidFill>
                  <a:latin typeface="Roboto Condensed" panose="02000000000000000000" pitchFamily="2" charset="0"/>
                  <a:ea typeface="Roboto Condensed" panose="02000000000000000000" pitchFamily="2" charset="0"/>
                </a:rPr>
                <a:t>模板</a:t>
              </a:r>
              <a:endParaRPr lang="fr-FR" sz="1600" b="1" dirty="0">
                <a:solidFill>
                  <a:schemeClr val="bg1">
                    <a:lumMod val="50000"/>
                  </a:schemeClr>
                </a:solidFill>
                <a:latin typeface="Roboto Condensed" panose="02000000000000000000" pitchFamily="2" charset="0"/>
                <a:ea typeface="Roboto Condensed" panose="02000000000000000000" pitchFamily="2" charset="0"/>
              </a:endParaRPr>
            </a:p>
          </p:txBody>
        </p:sp>
        <p:cxnSp>
          <p:nvCxnSpPr>
            <p:cNvPr id="24" name="Straight Connector 296"/>
            <p:cNvCxnSpPr/>
            <p:nvPr/>
          </p:nvCxnSpPr>
          <p:spPr>
            <a:xfrm>
              <a:off x="1520278" y="3144368"/>
              <a:ext cx="0" cy="861807"/>
            </a:xfrm>
            <a:prstGeom prst="line">
              <a:avLst/>
            </a:prstGeom>
            <a:ln w="38100">
              <a:solidFill>
                <a:srgbClr val="E87655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5" name="Straight Connector 298"/>
            <p:cNvCxnSpPr/>
            <p:nvPr/>
          </p:nvCxnSpPr>
          <p:spPr>
            <a:xfrm>
              <a:off x="1520278" y="4481717"/>
              <a:ext cx="0" cy="861807"/>
            </a:xfrm>
            <a:prstGeom prst="line">
              <a:avLst/>
            </a:prstGeom>
            <a:ln w="38100">
              <a:solidFill>
                <a:srgbClr val="E87655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26" name="TextBox 295"/>
            <p:cNvSpPr txBox="1"/>
            <p:nvPr/>
          </p:nvSpPr>
          <p:spPr>
            <a:xfrm>
              <a:off x="1606459" y="3144368"/>
              <a:ext cx="1269930" cy="33855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zh-CN" altLang="en-US" sz="1600" b="1" dirty="0" smtClean="0">
                  <a:solidFill>
                    <a:schemeClr val="bg1">
                      <a:lumMod val="50000"/>
                    </a:schemeClr>
                  </a:solidFill>
                  <a:latin typeface="Roboto Condensed" panose="02000000000000000000" pitchFamily="2" charset="0"/>
                  <a:ea typeface="Roboto Condensed" panose="02000000000000000000" pitchFamily="2" charset="0"/>
                </a:rPr>
                <a:t>关注</a:t>
              </a:r>
              <a:r>
                <a:rPr lang="en-US" altLang="zh-CN" sz="1600" b="1" dirty="0" smtClean="0">
                  <a:solidFill>
                    <a:schemeClr val="bg1">
                      <a:lumMod val="50000"/>
                    </a:schemeClr>
                  </a:solidFill>
                  <a:latin typeface="Roboto Condensed" panose="02000000000000000000" pitchFamily="2" charset="0"/>
                  <a:ea typeface="Roboto Condensed" panose="02000000000000000000" pitchFamily="2" charset="0"/>
                </a:rPr>
                <a:t>PPT</a:t>
              </a:r>
              <a:r>
                <a:rPr lang="zh-CN" altLang="en-US" sz="1600" b="1" dirty="0" smtClean="0">
                  <a:solidFill>
                    <a:schemeClr val="bg1">
                      <a:lumMod val="50000"/>
                    </a:schemeClr>
                  </a:solidFill>
                  <a:latin typeface="Roboto Condensed" panose="02000000000000000000" pitchFamily="2" charset="0"/>
                  <a:ea typeface="Roboto Condensed" panose="02000000000000000000" pitchFamily="2" charset="0"/>
                </a:rPr>
                <a:t>模板</a:t>
              </a:r>
              <a:endParaRPr lang="fr-FR" altLang="zh-CN" sz="1600" b="1" dirty="0">
                <a:solidFill>
                  <a:schemeClr val="bg1">
                    <a:lumMod val="50000"/>
                  </a:schemeClr>
                </a:solidFill>
                <a:latin typeface="Roboto Condensed" panose="02000000000000000000" pitchFamily="2" charset="0"/>
                <a:ea typeface="Roboto Condensed" panose="02000000000000000000" pitchFamily="2" charset="0"/>
              </a:endParaRPr>
            </a:p>
          </p:txBody>
        </p:sp>
        <p:sp>
          <p:nvSpPr>
            <p:cNvPr id="27" name="TextBox 295"/>
            <p:cNvSpPr txBox="1"/>
            <p:nvPr/>
          </p:nvSpPr>
          <p:spPr>
            <a:xfrm>
              <a:off x="1606459" y="4483813"/>
              <a:ext cx="1269930" cy="33855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zh-CN" altLang="en-US" sz="1600" b="1" dirty="0" smtClean="0">
                  <a:solidFill>
                    <a:schemeClr val="bg1">
                      <a:lumMod val="50000"/>
                    </a:schemeClr>
                  </a:solidFill>
                  <a:latin typeface="Roboto Condensed" panose="02000000000000000000" pitchFamily="2" charset="0"/>
                  <a:ea typeface="Roboto Condensed" panose="02000000000000000000" pitchFamily="2" charset="0"/>
                </a:rPr>
                <a:t>关注</a:t>
              </a:r>
              <a:r>
                <a:rPr lang="en-US" altLang="zh-CN" sz="1600" b="1" dirty="0" smtClean="0">
                  <a:solidFill>
                    <a:schemeClr val="bg1">
                      <a:lumMod val="50000"/>
                    </a:schemeClr>
                  </a:solidFill>
                  <a:latin typeface="Roboto Condensed" panose="02000000000000000000" pitchFamily="2" charset="0"/>
                  <a:ea typeface="Roboto Condensed" panose="02000000000000000000" pitchFamily="2" charset="0"/>
                </a:rPr>
                <a:t>PPT</a:t>
              </a:r>
              <a:r>
                <a:rPr lang="zh-CN" altLang="en-US" sz="1600" b="1" dirty="0" smtClean="0">
                  <a:solidFill>
                    <a:schemeClr val="bg1">
                      <a:lumMod val="50000"/>
                    </a:schemeClr>
                  </a:solidFill>
                  <a:latin typeface="Roboto Condensed" panose="02000000000000000000" pitchFamily="2" charset="0"/>
                  <a:ea typeface="Roboto Condensed" panose="02000000000000000000" pitchFamily="2" charset="0"/>
                </a:rPr>
                <a:t>模板</a:t>
              </a:r>
              <a:endParaRPr lang="fr-FR" altLang="zh-CN" sz="1600" b="1" dirty="0">
                <a:solidFill>
                  <a:schemeClr val="bg1">
                    <a:lumMod val="50000"/>
                  </a:schemeClr>
                </a:solidFill>
                <a:latin typeface="Roboto Condensed" panose="02000000000000000000" pitchFamily="2" charset="0"/>
                <a:ea typeface="Roboto Condensed" panose="02000000000000000000" pitchFamily="2" charset="0"/>
              </a:endParaRPr>
            </a:p>
          </p:txBody>
        </p:sp>
        <p:sp>
          <p:nvSpPr>
            <p:cNvPr id="28" name="TextBox 295"/>
            <p:cNvSpPr txBox="1"/>
            <p:nvPr/>
          </p:nvSpPr>
          <p:spPr>
            <a:xfrm>
              <a:off x="10103045" y="1803954"/>
              <a:ext cx="1302191" cy="33855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r"/>
              <a:r>
                <a:rPr lang="zh-CN" altLang="en-US" sz="1600" b="1" dirty="0" smtClean="0">
                  <a:solidFill>
                    <a:schemeClr val="bg1">
                      <a:lumMod val="50000"/>
                    </a:schemeClr>
                  </a:solidFill>
                  <a:latin typeface="Roboto Condensed" panose="02000000000000000000" pitchFamily="2" charset="0"/>
                  <a:ea typeface="Roboto Condensed" panose="02000000000000000000" pitchFamily="2" charset="0"/>
                </a:rPr>
                <a:t>关注</a:t>
              </a:r>
              <a:r>
                <a:rPr lang="en-US" altLang="zh-CN" sz="1600" b="1" dirty="0" smtClean="0">
                  <a:solidFill>
                    <a:schemeClr val="bg1">
                      <a:lumMod val="50000"/>
                    </a:schemeClr>
                  </a:solidFill>
                  <a:latin typeface="Roboto Condensed" panose="02000000000000000000" pitchFamily="2" charset="0"/>
                  <a:ea typeface="Roboto Condensed" panose="02000000000000000000" pitchFamily="2" charset="0"/>
                </a:rPr>
                <a:t>PPT</a:t>
              </a:r>
              <a:r>
                <a:rPr lang="zh-CN" altLang="en-US" sz="1600" b="1" dirty="0" smtClean="0">
                  <a:solidFill>
                    <a:schemeClr val="bg1">
                      <a:lumMod val="50000"/>
                    </a:schemeClr>
                  </a:solidFill>
                  <a:latin typeface="Roboto Condensed" panose="02000000000000000000" pitchFamily="2" charset="0"/>
                  <a:ea typeface="Roboto Condensed" panose="02000000000000000000" pitchFamily="2" charset="0"/>
                </a:rPr>
                <a:t>模板</a:t>
              </a:r>
              <a:endParaRPr lang="fr-FR" altLang="zh-CN" sz="1600" b="1" dirty="0">
                <a:solidFill>
                  <a:schemeClr val="bg1">
                    <a:lumMod val="50000"/>
                  </a:schemeClr>
                </a:solidFill>
                <a:latin typeface="Roboto Condensed" panose="02000000000000000000" pitchFamily="2" charset="0"/>
                <a:ea typeface="Roboto Condensed" panose="02000000000000000000" pitchFamily="2" charset="0"/>
              </a:endParaRPr>
            </a:p>
          </p:txBody>
        </p:sp>
        <p:sp>
          <p:nvSpPr>
            <p:cNvPr id="29" name="TextBox 295"/>
            <p:cNvSpPr txBox="1"/>
            <p:nvPr/>
          </p:nvSpPr>
          <p:spPr>
            <a:xfrm>
              <a:off x="10103046" y="3035765"/>
              <a:ext cx="1302189" cy="33855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r"/>
              <a:r>
                <a:rPr lang="zh-CN" altLang="en-US" sz="1600" b="1" dirty="0" smtClean="0">
                  <a:solidFill>
                    <a:schemeClr val="bg1">
                      <a:lumMod val="50000"/>
                    </a:schemeClr>
                  </a:solidFill>
                  <a:latin typeface="Roboto Condensed" panose="02000000000000000000" pitchFamily="2" charset="0"/>
                  <a:ea typeface="Roboto Condensed" panose="02000000000000000000" pitchFamily="2" charset="0"/>
                </a:rPr>
                <a:t>关注</a:t>
              </a:r>
              <a:r>
                <a:rPr lang="en-US" altLang="zh-CN" sz="1600" b="1" dirty="0" smtClean="0">
                  <a:solidFill>
                    <a:schemeClr val="bg1">
                      <a:lumMod val="50000"/>
                    </a:schemeClr>
                  </a:solidFill>
                  <a:latin typeface="Roboto Condensed" panose="02000000000000000000" pitchFamily="2" charset="0"/>
                  <a:ea typeface="Roboto Condensed" panose="02000000000000000000" pitchFamily="2" charset="0"/>
                </a:rPr>
                <a:t>PPT</a:t>
              </a:r>
              <a:r>
                <a:rPr lang="zh-CN" altLang="en-US" sz="1600" b="1" dirty="0" smtClean="0">
                  <a:solidFill>
                    <a:schemeClr val="bg1">
                      <a:lumMod val="50000"/>
                    </a:schemeClr>
                  </a:solidFill>
                  <a:latin typeface="Roboto Condensed" panose="02000000000000000000" pitchFamily="2" charset="0"/>
                  <a:ea typeface="Roboto Condensed" panose="02000000000000000000" pitchFamily="2" charset="0"/>
                </a:rPr>
                <a:t>模板</a:t>
              </a:r>
              <a:endParaRPr lang="fr-FR" altLang="zh-CN" sz="1600" b="1" dirty="0">
                <a:solidFill>
                  <a:schemeClr val="bg1">
                    <a:lumMod val="50000"/>
                  </a:schemeClr>
                </a:solidFill>
                <a:latin typeface="Roboto Condensed" panose="02000000000000000000" pitchFamily="2" charset="0"/>
                <a:ea typeface="Roboto Condensed" panose="02000000000000000000" pitchFamily="2" charset="0"/>
              </a:endParaRPr>
            </a:p>
          </p:txBody>
        </p:sp>
        <p:sp>
          <p:nvSpPr>
            <p:cNvPr id="30" name="TextBox 295"/>
            <p:cNvSpPr txBox="1"/>
            <p:nvPr/>
          </p:nvSpPr>
          <p:spPr>
            <a:xfrm>
              <a:off x="10103045" y="4377207"/>
              <a:ext cx="1302190" cy="33855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r"/>
              <a:r>
                <a:rPr lang="zh-CN" altLang="en-US" sz="1600" b="1" dirty="0" smtClean="0">
                  <a:solidFill>
                    <a:schemeClr val="bg1">
                      <a:lumMod val="50000"/>
                    </a:schemeClr>
                  </a:solidFill>
                  <a:latin typeface="Roboto Condensed" panose="02000000000000000000" pitchFamily="2" charset="0"/>
                  <a:ea typeface="Roboto Condensed" panose="02000000000000000000" pitchFamily="2" charset="0"/>
                </a:rPr>
                <a:t>关注</a:t>
              </a:r>
              <a:r>
                <a:rPr lang="en-US" altLang="zh-CN" sz="1600" b="1" dirty="0" smtClean="0">
                  <a:solidFill>
                    <a:schemeClr val="bg1">
                      <a:lumMod val="50000"/>
                    </a:schemeClr>
                  </a:solidFill>
                  <a:latin typeface="Roboto Condensed" panose="02000000000000000000" pitchFamily="2" charset="0"/>
                  <a:ea typeface="Roboto Condensed" panose="02000000000000000000" pitchFamily="2" charset="0"/>
                </a:rPr>
                <a:t>PPT</a:t>
              </a:r>
              <a:r>
                <a:rPr lang="zh-CN" altLang="en-US" sz="1600" b="1" dirty="0" smtClean="0">
                  <a:solidFill>
                    <a:schemeClr val="bg1">
                      <a:lumMod val="50000"/>
                    </a:schemeClr>
                  </a:solidFill>
                  <a:latin typeface="Roboto Condensed" panose="02000000000000000000" pitchFamily="2" charset="0"/>
                  <a:ea typeface="Roboto Condensed" panose="02000000000000000000" pitchFamily="2" charset="0"/>
                </a:rPr>
                <a:t>模板</a:t>
              </a:r>
              <a:endParaRPr lang="fr-FR" altLang="zh-CN" sz="1600" b="1" dirty="0">
                <a:solidFill>
                  <a:schemeClr val="bg1">
                    <a:lumMod val="50000"/>
                  </a:schemeClr>
                </a:solidFill>
                <a:latin typeface="Roboto Condensed" panose="02000000000000000000" pitchFamily="2" charset="0"/>
                <a:ea typeface="Roboto Condensed" panose="02000000000000000000" pitchFamily="2" charset="0"/>
              </a:endParaRPr>
            </a:p>
          </p:txBody>
        </p:sp>
        <p:sp>
          <p:nvSpPr>
            <p:cNvPr id="31" name="Rectángulo 25"/>
            <p:cNvSpPr/>
            <p:nvPr/>
          </p:nvSpPr>
          <p:spPr>
            <a:xfrm>
              <a:off x="9785891" y="2102057"/>
              <a:ext cx="1876431" cy="923330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r">
                <a:lnSpc>
                  <a:spcPct val="150000"/>
                </a:lnSpc>
              </a:pPr>
              <a:r>
                <a:rPr lang="en-US" altLang="zh-CN" sz="1200" dirty="0" smtClean="0">
                  <a:solidFill>
                    <a:schemeClr val="bg1">
                      <a:lumMod val="65000"/>
                    </a:schemeClr>
                  </a:solidFill>
                  <a:latin typeface="微软雅黑" pitchFamily="34" charset="-122"/>
                  <a:ea typeface="微软雅黑" pitchFamily="34" charset="-122"/>
                </a:rPr>
                <a:t>PPT</a:t>
              </a:r>
              <a:r>
                <a:rPr lang="zh-CN" altLang="en-US" sz="1200" dirty="0" smtClean="0">
                  <a:solidFill>
                    <a:schemeClr val="bg1">
                      <a:lumMod val="65000"/>
                    </a:schemeClr>
                  </a:solidFill>
                  <a:latin typeface="微软雅黑" pitchFamily="34" charset="-122"/>
                  <a:ea typeface="微软雅黑" pitchFamily="34" charset="-122"/>
                </a:rPr>
                <a:t>，</a:t>
              </a:r>
              <a:r>
                <a:rPr lang="zh-CN" altLang="en-US" sz="1200" dirty="0">
                  <a:solidFill>
                    <a:schemeClr val="bg1">
                      <a:lumMod val="65000"/>
                    </a:schemeClr>
                  </a:solidFill>
                  <a:latin typeface="微软雅黑" pitchFamily="34" charset="-122"/>
                  <a:ea typeface="微软雅黑" pitchFamily="34" charset="-122"/>
                </a:rPr>
                <a:t>一个资深</a:t>
              </a:r>
              <a:r>
                <a:rPr lang="en-US" altLang="zh-CN" sz="1200" dirty="0">
                  <a:solidFill>
                    <a:schemeClr val="bg1">
                      <a:lumMod val="65000"/>
                    </a:schemeClr>
                  </a:solidFill>
                  <a:latin typeface="微软雅黑" pitchFamily="34" charset="-122"/>
                  <a:ea typeface="微软雅黑" pitchFamily="34" charset="-122"/>
                </a:rPr>
                <a:t>PPT</a:t>
              </a:r>
              <a:r>
                <a:rPr lang="zh-CN" altLang="en-US" sz="1200" dirty="0">
                  <a:solidFill>
                    <a:schemeClr val="bg1">
                      <a:lumMod val="65000"/>
                    </a:schemeClr>
                  </a:solidFill>
                  <a:latin typeface="微软雅黑" pitchFamily="34" charset="-122"/>
                  <a:ea typeface="微软雅黑" pitchFamily="34" charset="-122"/>
                </a:rPr>
                <a:t>设计师，专注研究</a:t>
              </a:r>
              <a:r>
                <a:rPr lang="en-US" altLang="zh-CN" sz="1200" dirty="0">
                  <a:solidFill>
                    <a:schemeClr val="bg1">
                      <a:lumMod val="65000"/>
                    </a:schemeClr>
                  </a:solidFill>
                  <a:latin typeface="微软雅黑" pitchFamily="34" charset="-122"/>
                  <a:ea typeface="微软雅黑" pitchFamily="34" charset="-122"/>
                </a:rPr>
                <a:t>PPT</a:t>
              </a:r>
              <a:r>
                <a:rPr lang="zh-CN" altLang="en-US" sz="1200" dirty="0">
                  <a:solidFill>
                    <a:schemeClr val="bg1">
                      <a:lumMod val="65000"/>
                    </a:schemeClr>
                  </a:solidFill>
                  <a:latin typeface="微软雅黑" pitchFamily="34" charset="-122"/>
                  <a:ea typeface="微软雅黑" pitchFamily="34" charset="-122"/>
                </a:rPr>
                <a:t>多年，帮你解决</a:t>
              </a:r>
              <a:r>
                <a:rPr lang="en-US" altLang="zh-CN" sz="1200" dirty="0">
                  <a:solidFill>
                    <a:schemeClr val="bg1">
                      <a:lumMod val="65000"/>
                    </a:schemeClr>
                  </a:solidFill>
                  <a:latin typeface="微软雅黑" pitchFamily="34" charset="-122"/>
                  <a:ea typeface="微软雅黑" pitchFamily="34" charset="-122"/>
                </a:rPr>
                <a:t>PPT</a:t>
              </a:r>
              <a:r>
                <a:rPr lang="zh-CN" altLang="en-US" sz="1200" dirty="0">
                  <a:solidFill>
                    <a:schemeClr val="bg1">
                      <a:lumMod val="65000"/>
                    </a:schemeClr>
                  </a:solidFill>
                  <a:latin typeface="微软雅黑" pitchFamily="34" charset="-122"/>
                  <a:ea typeface="微软雅黑" pitchFamily="34" charset="-122"/>
                </a:rPr>
                <a:t>烦恼</a:t>
              </a:r>
              <a:endParaRPr lang="es-ES" altLang="zh-CN" sz="1200" dirty="0">
                <a:solidFill>
                  <a:schemeClr val="bg1">
                    <a:lumMod val="50000"/>
                  </a:schemeClr>
                </a:solidFill>
                <a:latin typeface="Raleway" panose="020B0003030101060003" pitchFamily="34" charset="0"/>
              </a:endParaRPr>
            </a:p>
          </p:txBody>
        </p:sp>
        <p:sp>
          <p:nvSpPr>
            <p:cNvPr id="32" name="Rectángulo 26"/>
            <p:cNvSpPr/>
            <p:nvPr/>
          </p:nvSpPr>
          <p:spPr>
            <a:xfrm>
              <a:off x="1596667" y="3474672"/>
              <a:ext cx="1997014" cy="923330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>
                <a:lnSpc>
                  <a:spcPct val="150000"/>
                </a:lnSpc>
              </a:pPr>
              <a:r>
                <a:rPr lang="en-US" altLang="zh-CN" sz="1200" dirty="0" smtClean="0">
                  <a:solidFill>
                    <a:schemeClr val="bg1">
                      <a:lumMod val="65000"/>
                    </a:schemeClr>
                  </a:solidFill>
                  <a:latin typeface="微软雅黑" pitchFamily="34" charset="-122"/>
                  <a:ea typeface="微软雅黑" pitchFamily="34" charset="-122"/>
                </a:rPr>
                <a:t>PPT</a:t>
              </a:r>
              <a:r>
                <a:rPr lang="zh-CN" altLang="en-US" sz="1200" dirty="0" smtClean="0">
                  <a:solidFill>
                    <a:schemeClr val="bg1">
                      <a:lumMod val="65000"/>
                    </a:schemeClr>
                  </a:solidFill>
                  <a:latin typeface="微软雅黑" pitchFamily="34" charset="-122"/>
                  <a:ea typeface="微软雅黑" pitchFamily="34" charset="-122"/>
                </a:rPr>
                <a:t>，</a:t>
              </a:r>
              <a:r>
                <a:rPr lang="zh-CN" altLang="en-US" sz="1200" dirty="0">
                  <a:solidFill>
                    <a:schemeClr val="bg1">
                      <a:lumMod val="65000"/>
                    </a:schemeClr>
                  </a:solidFill>
                  <a:latin typeface="微软雅黑" pitchFamily="34" charset="-122"/>
                  <a:ea typeface="微软雅黑" pitchFamily="34" charset="-122"/>
                </a:rPr>
                <a:t>一个资深</a:t>
              </a:r>
              <a:r>
                <a:rPr lang="en-US" altLang="zh-CN" sz="1200" dirty="0">
                  <a:solidFill>
                    <a:schemeClr val="bg1">
                      <a:lumMod val="65000"/>
                    </a:schemeClr>
                  </a:solidFill>
                  <a:latin typeface="微软雅黑" pitchFamily="34" charset="-122"/>
                  <a:ea typeface="微软雅黑" pitchFamily="34" charset="-122"/>
                </a:rPr>
                <a:t>PPT</a:t>
              </a:r>
              <a:r>
                <a:rPr lang="zh-CN" altLang="en-US" sz="1200" dirty="0">
                  <a:solidFill>
                    <a:schemeClr val="bg1">
                      <a:lumMod val="65000"/>
                    </a:schemeClr>
                  </a:solidFill>
                  <a:latin typeface="微软雅黑" pitchFamily="34" charset="-122"/>
                  <a:ea typeface="微软雅黑" pitchFamily="34" charset="-122"/>
                </a:rPr>
                <a:t>设计师，专注研究</a:t>
              </a:r>
              <a:r>
                <a:rPr lang="en-US" altLang="zh-CN" sz="1200" dirty="0">
                  <a:solidFill>
                    <a:schemeClr val="bg1">
                      <a:lumMod val="65000"/>
                    </a:schemeClr>
                  </a:solidFill>
                  <a:latin typeface="微软雅黑" pitchFamily="34" charset="-122"/>
                  <a:ea typeface="微软雅黑" pitchFamily="34" charset="-122"/>
                </a:rPr>
                <a:t>PPT</a:t>
              </a:r>
              <a:r>
                <a:rPr lang="zh-CN" altLang="en-US" sz="1200" dirty="0">
                  <a:solidFill>
                    <a:schemeClr val="bg1">
                      <a:lumMod val="65000"/>
                    </a:schemeClr>
                  </a:solidFill>
                  <a:latin typeface="微软雅黑" pitchFamily="34" charset="-122"/>
                  <a:ea typeface="微软雅黑" pitchFamily="34" charset="-122"/>
                </a:rPr>
                <a:t>多年，帮你解决</a:t>
              </a:r>
              <a:r>
                <a:rPr lang="en-US" altLang="zh-CN" sz="1200" dirty="0">
                  <a:solidFill>
                    <a:schemeClr val="bg1">
                      <a:lumMod val="65000"/>
                    </a:schemeClr>
                  </a:solidFill>
                  <a:latin typeface="微软雅黑" pitchFamily="34" charset="-122"/>
                  <a:ea typeface="微软雅黑" pitchFamily="34" charset="-122"/>
                </a:rPr>
                <a:t>PPT</a:t>
              </a:r>
              <a:r>
                <a:rPr lang="zh-CN" altLang="en-US" sz="1200" dirty="0">
                  <a:solidFill>
                    <a:schemeClr val="bg1">
                      <a:lumMod val="65000"/>
                    </a:schemeClr>
                  </a:solidFill>
                  <a:latin typeface="微软雅黑" pitchFamily="34" charset="-122"/>
                  <a:ea typeface="微软雅黑" pitchFamily="34" charset="-122"/>
                </a:rPr>
                <a:t>烦恼</a:t>
              </a:r>
              <a:endParaRPr lang="es-ES" altLang="zh-CN" sz="1200" dirty="0">
                <a:solidFill>
                  <a:schemeClr val="bg1">
                    <a:lumMod val="50000"/>
                  </a:schemeClr>
                </a:solidFill>
                <a:latin typeface="Raleway" panose="020B0003030101060003" pitchFamily="34" charset="0"/>
              </a:endParaRPr>
            </a:p>
          </p:txBody>
        </p:sp>
        <p:sp>
          <p:nvSpPr>
            <p:cNvPr id="33" name="Rectángulo 27"/>
            <p:cNvSpPr/>
            <p:nvPr/>
          </p:nvSpPr>
          <p:spPr>
            <a:xfrm>
              <a:off x="1596667" y="4812136"/>
              <a:ext cx="2133520" cy="923330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>
                <a:lnSpc>
                  <a:spcPct val="150000"/>
                </a:lnSpc>
              </a:pPr>
              <a:r>
                <a:rPr lang="en-US" altLang="zh-CN" sz="1200" dirty="0" smtClean="0">
                  <a:solidFill>
                    <a:schemeClr val="bg1">
                      <a:lumMod val="65000"/>
                    </a:schemeClr>
                  </a:solidFill>
                  <a:latin typeface="微软雅黑" pitchFamily="34" charset="-122"/>
                  <a:ea typeface="微软雅黑" pitchFamily="34" charset="-122"/>
                </a:rPr>
                <a:t>PPT</a:t>
              </a:r>
              <a:r>
                <a:rPr lang="zh-CN" altLang="en-US" sz="1200" dirty="0" smtClean="0">
                  <a:solidFill>
                    <a:schemeClr val="bg1">
                      <a:lumMod val="65000"/>
                    </a:schemeClr>
                  </a:solidFill>
                  <a:latin typeface="微软雅黑" pitchFamily="34" charset="-122"/>
                  <a:ea typeface="微软雅黑" pitchFamily="34" charset="-122"/>
                </a:rPr>
                <a:t>，</a:t>
              </a:r>
              <a:r>
                <a:rPr lang="zh-CN" altLang="en-US" sz="1200" dirty="0">
                  <a:solidFill>
                    <a:schemeClr val="bg1">
                      <a:lumMod val="65000"/>
                    </a:schemeClr>
                  </a:solidFill>
                  <a:latin typeface="微软雅黑" pitchFamily="34" charset="-122"/>
                  <a:ea typeface="微软雅黑" pitchFamily="34" charset="-122"/>
                </a:rPr>
                <a:t>一个资深</a:t>
              </a:r>
              <a:r>
                <a:rPr lang="en-US" altLang="zh-CN" sz="1200" dirty="0">
                  <a:solidFill>
                    <a:schemeClr val="bg1">
                      <a:lumMod val="65000"/>
                    </a:schemeClr>
                  </a:solidFill>
                  <a:latin typeface="微软雅黑" pitchFamily="34" charset="-122"/>
                  <a:ea typeface="微软雅黑" pitchFamily="34" charset="-122"/>
                </a:rPr>
                <a:t>PPT</a:t>
              </a:r>
              <a:r>
                <a:rPr lang="zh-CN" altLang="en-US" sz="1200" dirty="0">
                  <a:solidFill>
                    <a:schemeClr val="bg1">
                      <a:lumMod val="65000"/>
                    </a:schemeClr>
                  </a:solidFill>
                  <a:latin typeface="微软雅黑" pitchFamily="34" charset="-122"/>
                  <a:ea typeface="微软雅黑" pitchFamily="34" charset="-122"/>
                </a:rPr>
                <a:t>设计师，专注研究</a:t>
              </a:r>
              <a:r>
                <a:rPr lang="en-US" altLang="zh-CN" sz="1200" dirty="0">
                  <a:solidFill>
                    <a:schemeClr val="bg1">
                      <a:lumMod val="65000"/>
                    </a:schemeClr>
                  </a:solidFill>
                  <a:latin typeface="微软雅黑" pitchFamily="34" charset="-122"/>
                  <a:ea typeface="微软雅黑" pitchFamily="34" charset="-122"/>
                </a:rPr>
                <a:t>PPT</a:t>
              </a:r>
              <a:r>
                <a:rPr lang="zh-CN" altLang="en-US" sz="1200" dirty="0">
                  <a:solidFill>
                    <a:schemeClr val="bg1">
                      <a:lumMod val="65000"/>
                    </a:schemeClr>
                  </a:solidFill>
                  <a:latin typeface="微软雅黑" pitchFamily="34" charset="-122"/>
                  <a:ea typeface="微软雅黑" pitchFamily="34" charset="-122"/>
                </a:rPr>
                <a:t>多年，帮你解决</a:t>
              </a:r>
              <a:r>
                <a:rPr lang="en-US" altLang="zh-CN" sz="1200" dirty="0">
                  <a:solidFill>
                    <a:schemeClr val="bg1">
                      <a:lumMod val="65000"/>
                    </a:schemeClr>
                  </a:solidFill>
                  <a:latin typeface="微软雅黑" pitchFamily="34" charset="-122"/>
                  <a:ea typeface="微软雅黑" pitchFamily="34" charset="-122"/>
                </a:rPr>
                <a:t>PPT</a:t>
              </a:r>
              <a:r>
                <a:rPr lang="zh-CN" altLang="en-US" sz="1200" dirty="0">
                  <a:solidFill>
                    <a:schemeClr val="bg1">
                      <a:lumMod val="65000"/>
                    </a:schemeClr>
                  </a:solidFill>
                  <a:latin typeface="微软雅黑" pitchFamily="34" charset="-122"/>
                  <a:ea typeface="微软雅黑" pitchFamily="34" charset="-122"/>
                </a:rPr>
                <a:t>烦恼</a:t>
              </a:r>
              <a:endParaRPr lang="es-ES" altLang="zh-CN" sz="1200" dirty="0">
                <a:solidFill>
                  <a:schemeClr val="bg1">
                    <a:lumMod val="50000"/>
                  </a:schemeClr>
                </a:solidFill>
                <a:latin typeface="Raleway" panose="020B0003030101060003" pitchFamily="34" charset="0"/>
              </a:endParaRPr>
            </a:p>
          </p:txBody>
        </p:sp>
        <p:sp>
          <p:nvSpPr>
            <p:cNvPr id="34" name="Rectángulo 28"/>
            <p:cNvSpPr/>
            <p:nvPr/>
          </p:nvSpPr>
          <p:spPr>
            <a:xfrm>
              <a:off x="1606459" y="2226468"/>
              <a:ext cx="1997014" cy="923330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>
                <a:lnSpc>
                  <a:spcPct val="150000"/>
                </a:lnSpc>
              </a:pPr>
              <a:r>
                <a:rPr lang="en-US" altLang="zh-CN" sz="1200" dirty="0" smtClean="0">
                  <a:solidFill>
                    <a:schemeClr val="bg1">
                      <a:lumMod val="65000"/>
                    </a:schemeClr>
                  </a:solidFill>
                  <a:latin typeface="微软雅黑" pitchFamily="34" charset="-122"/>
                  <a:ea typeface="微软雅黑" pitchFamily="34" charset="-122"/>
                </a:rPr>
                <a:t>PPT</a:t>
              </a:r>
              <a:r>
                <a:rPr lang="zh-CN" altLang="en-US" sz="1200" dirty="0" smtClean="0">
                  <a:solidFill>
                    <a:schemeClr val="bg1">
                      <a:lumMod val="65000"/>
                    </a:schemeClr>
                  </a:solidFill>
                  <a:latin typeface="微软雅黑" pitchFamily="34" charset="-122"/>
                  <a:ea typeface="微软雅黑" pitchFamily="34" charset="-122"/>
                </a:rPr>
                <a:t>，</a:t>
              </a:r>
              <a:r>
                <a:rPr lang="zh-CN" altLang="en-US" sz="1200" dirty="0">
                  <a:solidFill>
                    <a:schemeClr val="bg1">
                      <a:lumMod val="65000"/>
                    </a:schemeClr>
                  </a:solidFill>
                  <a:latin typeface="微软雅黑" pitchFamily="34" charset="-122"/>
                  <a:ea typeface="微软雅黑" pitchFamily="34" charset="-122"/>
                </a:rPr>
                <a:t>一个资深</a:t>
              </a:r>
              <a:r>
                <a:rPr lang="en-US" altLang="zh-CN" sz="1200" dirty="0">
                  <a:solidFill>
                    <a:schemeClr val="bg1">
                      <a:lumMod val="65000"/>
                    </a:schemeClr>
                  </a:solidFill>
                  <a:latin typeface="微软雅黑" pitchFamily="34" charset="-122"/>
                  <a:ea typeface="微软雅黑" pitchFamily="34" charset="-122"/>
                </a:rPr>
                <a:t>PPT</a:t>
              </a:r>
              <a:r>
                <a:rPr lang="zh-CN" altLang="en-US" sz="1200" dirty="0">
                  <a:solidFill>
                    <a:schemeClr val="bg1">
                      <a:lumMod val="65000"/>
                    </a:schemeClr>
                  </a:solidFill>
                  <a:latin typeface="微软雅黑" pitchFamily="34" charset="-122"/>
                  <a:ea typeface="微软雅黑" pitchFamily="34" charset="-122"/>
                </a:rPr>
                <a:t>设计师，专注研究</a:t>
              </a:r>
              <a:r>
                <a:rPr lang="en-US" altLang="zh-CN" sz="1200" dirty="0">
                  <a:solidFill>
                    <a:schemeClr val="bg1">
                      <a:lumMod val="65000"/>
                    </a:schemeClr>
                  </a:solidFill>
                  <a:latin typeface="微软雅黑" pitchFamily="34" charset="-122"/>
                  <a:ea typeface="微软雅黑" pitchFamily="34" charset="-122"/>
                </a:rPr>
                <a:t>PPT</a:t>
              </a:r>
              <a:r>
                <a:rPr lang="zh-CN" altLang="en-US" sz="1200" dirty="0">
                  <a:solidFill>
                    <a:schemeClr val="bg1">
                      <a:lumMod val="65000"/>
                    </a:schemeClr>
                  </a:solidFill>
                  <a:latin typeface="微软雅黑" pitchFamily="34" charset="-122"/>
                  <a:ea typeface="微软雅黑" pitchFamily="34" charset="-122"/>
                </a:rPr>
                <a:t>多年，帮你解决</a:t>
              </a:r>
              <a:r>
                <a:rPr lang="en-US" altLang="zh-CN" sz="1200" dirty="0">
                  <a:solidFill>
                    <a:schemeClr val="bg1">
                      <a:lumMod val="65000"/>
                    </a:schemeClr>
                  </a:solidFill>
                  <a:latin typeface="微软雅黑" pitchFamily="34" charset="-122"/>
                  <a:ea typeface="微软雅黑" pitchFamily="34" charset="-122"/>
                </a:rPr>
                <a:t>PPT</a:t>
              </a:r>
              <a:r>
                <a:rPr lang="zh-CN" altLang="en-US" sz="1200" dirty="0">
                  <a:solidFill>
                    <a:schemeClr val="bg1">
                      <a:lumMod val="65000"/>
                    </a:schemeClr>
                  </a:solidFill>
                  <a:latin typeface="微软雅黑" pitchFamily="34" charset="-122"/>
                  <a:ea typeface="微软雅黑" pitchFamily="34" charset="-122"/>
                </a:rPr>
                <a:t>烦恼</a:t>
              </a:r>
              <a:endParaRPr lang="es-ES" sz="1200" dirty="0">
                <a:solidFill>
                  <a:schemeClr val="bg1">
                    <a:lumMod val="50000"/>
                  </a:schemeClr>
                </a:solidFill>
                <a:latin typeface="Raleway" panose="020B0003030101060003" pitchFamily="34" charset="0"/>
              </a:endParaRPr>
            </a:p>
          </p:txBody>
        </p:sp>
        <p:sp>
          <p:nvSpPr>
            <p:cNvPr id="35" name="Rectángulo 29"/>
            <p:cNvSpPr/>
            <p:nvPr/>
          </p:nvSpPr>
          <p:spPr>
            <a:xfrm>
              <a:off x="9785891" y="3328800"/>
              <a:ext cx="1876431" cy="923330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r">
                <a:lnSpc>
                  <a:spcPct val="150000"/>
                </a:lnSpc>
              </a:pPr>
              <a:r>
                <a:rPr lang="en-US" altLang="zh-CN" sz="1200" dirty="0" smtClean="0">
                  <a:solidFill>
                    <a:schemeClr val="bg1">
                      <a:lumMod val="65000"/>
                    </a:schemeClr>
                  </a:solidFill>
                  <a:latin typeface="微软雅黑" pitchFamily="34" charset="-122"/>
                  <a:ea typeface="微软雅黑" pitchFamily="34" charset="-122"/>
                </a:rPr>
                <a:t>PPT</a:t>
              </a:r>
              <a:r>
                <a:rPr lang="zh-CN" altLang="en-US" sz="1200" dirty="0" smtClean="0">
                  <a:solidFill>
                    <a:schemeClr val="bg1">
                      <a:lumMod val="65000"/>
                    </a:schemeClr>
                  </a:solidFill>
                  <a:latin typeface="微软雅黑" pitchFamily="34" charset="-122"/>
                  <a:ea typeface="微软雅黑" pitchFamily="34" charset="-122"/>
                </a:rPr>
                <a:t>，</a:t>
              </a:r>
              <a:r>
                <a:rPr lang="zh-CN" altLang="en-US" sz="1200" dirty="0">
                  <a:solidFill>
                    <a:schemeClr val="bg1">
                      <a:lumMod val="65000"/>
                    </a:schemeClr>
                  </a:solidFill>
                  <a:latin typeface="微软雅黑" pitchFamily="34" charset="-122"/>
                  <a:ea typeface="微软雅黑" pitchFamily="34" charset="-122"/>
                </a:rPr>
                <a:t>一个资深</a:t>
              </a:r>
              <a:r>
                <a:rPr lang="en-US" altLang="zh-CN" sz="1200" dirty="0">
                  <a:solidFill>
                    <a:schemeClr val="bg1">
                      <a:lumMod val="65000"/>
                    </a:schemeClr>
                  </a:solidFill>
                  <a:latin typeface="微软雅黑" pitchFamily="34" charset="-122"/>
                  <a:ea typeface="微软雅黑" pitchFamily="34" charset="-122"/>
                </a:rPr>
                <a:t>PPT</a:t>
              </a:r>
              <a:r>
                <a:rPr lang="zh-CN" altLang="en-US" sz="1200" dirty="0">
                  <a:solidFill>
                    <a:schemeClr val="bg1">
                      <a:lumMod val="65000"/>
                    </a:schemeClr>
                  </a:solidFill>
                  <a:latin typeface="微软雅黑" pitchFamily="34" charset="-122"/>
                  <a:ea typeface="微软雅黑" pitchFamily="34" charset="-122"/>
                </a:rPr>
                <a:t>设计师，专注研究</a:t>
              </a:r>
              <a:r>
                <a:rPr lang="en-US" altLang="zh-CN" sz="1200" dirty="0">
                  <a:solidFill>
                    <a:schemeClr val="bg1">
                      <a:lumMod val="65000"/>
                    </a:schemeClr>
                  </a:solidFill>
                  <a:latin typeface="微软雅黑" pitchFamily="34" charset="-122"/>
                  <a:ea typeface="微软雅黑" pitchFamily="34" charset="-122"/>
                </a:rPr>
                <a:t>PPT</a:t>
              </a:r>
              <a:r>
                <a:rPr lang="zh-CN" altLang="en-US" sz="1200" dirty="0">
                  <a:solidFill>
                    <a:schemeClr val="bg1">
                      <a:lumMod val="65000"/>
                    </a:schemeClr>
                  </a:solidFill>
                  <a:latin typeface="微软雅黑" pitchFamily="34" charset="-122"/>
                  <a:ea typeface="微软雅黑" pitchFamily="34" charset="-122"/>
                </a:rPr>
                <a:t>多年，帮你解决</a:t>
              </a:r>
              <a:r>
                <a:rPr lang="en-US" altLang="zh-CN" sz="1200" dirty="0">
                  <a:solidFill>
                    <a:schemeClr val="bg1">
                      <a:lumMod val="65000"/>
                    </a:schemeClr>
                  </a:solidFill>
                  <a:latin typeface="微软雅黑" pitchFamily="34" charset="-122"/>
                  <a:ea typeface="微软雅黑" pitchFamily="34" charset="-122"/>
                </a:rPr>
                <a:t>PPT</a:t>
              </a:r>
              <a:r>
                <a:rPr lang="zh-CN" altLang="en-US" sz="1200" dirty="0">
                  <a:solidFill>
                    <a:schemeClr val="bg1">
                      <a:lumMod val="65000"/>
                    </a:schemeClr>
                  </a:solidFill>
                  <a:latin typeface="微软雅黑" pitchFamily="34" charset="-122"/>
                  <a:ea typeface="微软雅黑" pitchFamily="34" charset="-122"/>
                </a:rPr>
                <a:t>烦恼</a:t>
              </a:r>
              <a:endParaRPr lang="es-ES" altLang="zh-CN" sz="1200" dirty="0">
                <a:solidFill>
                  <a:schemeClr val="bg1">
                    <a:lumMod val="50000"/>
                  </a:schemeClr>
                </a:solidFill>
                <a:latin typeface="Raleway" panose="020B0003030101060003" pitchFamily="34" charset="0"/>
              </a:endParaRPr>
            </a:p>
          </p:txBody>
        </p:sp>
        <p:sp>
          <p:nvSpPr>
            <p:cNvPr id="36" name="Rectángulo 30"/>
            <p:cNvSpPr/>
            <p:nvPr/>
          </p:nvSpPr>
          <p:spPr>
            <a:xfrm>
              <a:off x="9785891" y="4674059"/>
              <a:ext cx="1876431" cy="923330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r">
                <a:lnSpc>
                  <a:spcPct val="150000"/>
                </a:lnSpc>
              </a:pPr>
              <a:r>
                <a:rPr lang="en-US" altLang="zh-CN" sz="1200" dirty="0" smtClean="0">
                  <a:solidFill>
                    <a:schemeClr val="bg1">
                      <a:lumMod val="65000"/>
                    </a:schemeClr>
                  </a:solidFill>
                  <a:latin typeface="微软雅黑" pitchFamily="34" charset="-122"/>
                  <a:ea typeface="微软雅黑" pitchFamily="34" charset="-122"/>
                </a:rPr>
                <a:t>PPT</a:t>
              </a:r>
              <a:r>
                <a:rPr lang="zh-CN" altLang="en-US" sz="1200" dirty="0" smtClean="0">
                  <a:solidFill>
                    <a:schemeClr val="bg1">
                      <a:lumMod val="65000"/>
                    </a:schemeClr>
                  </a:solidFill>
                  <a:latin typeface="微软雅黑" pitchFamily="34" charset="-122"/>
                  <a:ea typeface="微软雅黑" pitchFamily="34" charset="-122"/>
                </a:rPr>
                <a:t>，</a:t>
              </a:r>
              <a:r>
                <a:rPr lang="zh-CN" altLang="en-US" sz="1200" dirty="0">
                  <a:solidFill>
                    <a:schemeClr val="bg1">
                      <a:lumMod val="65000"/>
                    </a:schemeClr>
                  </a:solidFill>
                  <a:latin typeface="微软雅黑" pitchFamily="34" charset="-122"/>
                  <a:ea typeface="微软雅黑" pitchFamily="34" charset="-122"/>
                </a:rPr>
                <a:t>一个资深</a:t>
              </a:r>
              <a:r>
                <a:rPr lang="en-US" altLang="zh-CN" sz="1200" dirty="0">
                  <a:solidFill>
                    <a:schemeClr val="bg1">
                      <a:lumMod val="65000"/>
                    </a:schemeClr>
                  </a:solidFill>
                  <a:latin typeface="微软雅黑" pitchFamily="34" charset="-122"/>
                  <a:ea typeface="微软雅黑" pitchFamily="34" charset="-122"/>
                </a:rPr>
                <a:t>PPT</a:t>
              </a:r>
              <a:r>
                <a:rPr lang="zh-CN" altLang="en-US" sz="1200" dirty="0">
                  <a:solidFill>
                    <a:schemeClr val="bg1">
                      <a:lumMod val="65000"/>
                    </a:schemeClr>
                  </a:solidFill>
                  <a:latin typeface="微软雅黑" pitchFamily="34" charset="-122"/>
                  <a:ea typeface="微软雅黑" pitchFamily="34" charset="-122"/>
                </a:rPr>
                <a:t>设计师，专注研究</a:t>
              </a:r>
              <a:r>
                <a:rPr lang="en-US" altLang="zh-CN" sz="1200" dirty="0">
                  <a:solidFill>
                    <a:schemeClr val="bg1">
                      <a:lumMod val="65000"/>
                    </a:schemeClr>
                  </a:solidFill>
                  <a:latin typeface="微软雅黑" pitchFamily="34" charset="-122"/>
                  <a:ea typeface="微软雅黑" pitchFamily="34" charset="-122"/>
                </a:rPr>
                <a:t>PPT</a:t>
              </a:r>
              <a:r>
                <a:rPr lang="zh-CN" altLang="en-US" sz="1200" dirty="0">
                  <a:solidFill>
                    <a:schemeClr val="bg1">
                      <a:lumMod val="65000"/>
                    </a:schemeClr>
                  </a:solidFill>
                  <a:latin typeface="微软雅黑" pitchFamily="34" charset="-122"/>
                  <a:ea typeface="微软雅黑" pitchFamily="34" charset="-122"/>
                </a:rPr>
                <a:t>多年，帮你解决</a:t>
              </a:r>
              <a:r>
                <a:rPr lang="en-US" altLang="zh-CN" sz="1200" dirty="0">
                  <a:solidFill>
                    <a:schemeClr val="bg1">
                      <a:lumMod val="65000"/>
                    </a:schemeClr>
                  </a:solidFill>
                  <a:latin typeface="微软雅黑" pitchFamily="34" charset="-122"/>
                  <a:ea typeface="微软雅黑" pitchFamily="34" charset="-122"/>
                </a:rPr>
                <a:t>PPT</a:t>
              </a:r>
              <a:r>
                <a:rPr lang="zh-CN" altLang="en-US" sz="1200" dirty="0">
                  <a:solidFill>
                    <a:schemeClr val="bg1">
                      <a:lumMod val="65000"/>
                    </a:schemeClr>
                  </a:solidFill>
                  <a:latin typeface="微软雅黑" pitchFamily="34" charset="-122"/>
                  <a:ea typeface="微软雅黑" pitchFamily="34" charset="-122"/>
                </a:rPr>
                <a:t>烦恼</a:t>
              </a:r>
              <a:endParaRPr lang="es-ES" altLang="zh-CN" sz="1200" dirty="0">
                <a:solidFill>
                  <a:schemeClr val="bg1">
                    <a:lumMod val="50000"/>
                  </a:schemeClr>
                </a:solidFill>
                <a:latin typeface="Raleway" panose="020B0003030101060003" pitchFamily="34" charset="0"/>
              </a:endParaRPr>
            </a:p>
          </p:txBody>
        </p:sp>
      </p:grpSp>
      <p:sp>
        <p:nvSpPr>
          <p:cNvPr id="37" name="矩形 18"/>
          <p:cNvSpPr>
            <a:spLocks noChangeArrowheads="1"/>
          </p:cNvSpPr>
          <p:nvPr/>
        </p:nvSpPr>
        <p:spPr bwMode="auto">
          <a:xfrm>
            <a:off x="3555474" y="2416220"/>
            <a:ext cx="5282652" cy="3609532"/>
          </a:xfrm>
          <a:prstGeom prst="rect">
            <a:avLst/>
          </a:prstGeom>
          <a:blipFill dpi="0" rotWithShape="1">
            <a:blip r:embed="rId5"/>
            <a:srcRect/>
            <a:tile tx="0" ty="381000" sx="85000" sy="85000" flip="none" algn="ctr"/>
          </a:blipFill>
          <a:ln w="9525">
            <a:noFill/>
            <a:bevel/>
            <a:headEnd/>
            <a:tailEnd/>
          </a:ln>
        </p:spPr>
        <p:txBody>
          <a:bodyPr/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charset="0"/>
              <a:buNone/>
              <a:tabLst/>
              <a:defRPr/>
            </a:pPr>
            <a:endParaRPr kumimoji="0" lang="zh-CN" altLang="en-US" sz="1800" b="0" i="0" u="none" strike="noStrike" kern="0" cap="none" spc="0" normalizeH="0" baseline="0" noProof="0">
              <a:ln>
                <a:noFill/>
              </a:ln>
              <a:solidFill>
                <a:srgbClr val="005E5E"/>
              </a:solidFill>
              <a:effectLst/>
              <a:uLnTx/>
              <a:uFillTx/>
              <a:latin typeface="Arial"/>
              <a:ea typeface="宋体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2588606405"/>
      </p:ext>
    </p:extLst>
  </p:cSld>
  <p:clrMapOvr>
    <a:masterClrMapping/>
  </p:clrMapOvr>
  <p:transition spd="slow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75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2" dur="75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75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1250"/>
                            </p:stCondLst>
                            <p:childTnLst>
                              <p:par>
                                <p:cTn id="15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7" dur="10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7" grpId="0" animBg="1" autoUpdateAnimBg="0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" name="组合 2"/>
          <p:cNvGrpSpPr/>
          <p:nvPr/>
        </p:nvGrpSpPr>
        <p:grpSpPr>
          <a:xfrm>
            <a:off x="-7" y="-1"/>
            <a:ext cx="12190420" cy="1218105"/>
            <a:chOff x="-7" y="-1"/>
            <a:chExt cx="12190420" cy="1218105"/>
          </a:xfrm>
        </p:grpSpPr>
        <p:sp>
          <p:nvSpPr>
            <p:cNvPr id="7" name="矩形 6"/>
            <p:cNvSpPr/>
            <p:nvPr/>
          </p:nvSpPr>
          <p:spPr>
            <a:xfrm rot="16200000">
              <a:off x="5518944" y="-5518945"/>
              <a:ext cx="1152526" cy="12190413"/>
            </a:xfrm>
            <a:prstGeom prst="rect">
              <a:avLst/>
            </a:prstGeom>
            <a:blipFill dpi="0" rotWithShape="0">
              <a:blip r:embed="rId3">
                <a:extLst>
                  <a:ext uri="{BEBA8EAE-BF5A-486C-A8C5-ECC9F3942E4B}">
                    <a14:imgProps xmlns:a14="http://schemas.microsoft.com/office/drawing/2010/main" xmlns="">
                      <a14:imgLayer r:embed="rId4">
                        <a14:imgEffect>
                          <a14:sharpenSoften amount="100000"/>
                        </a14:imgEffect>
                        <a14:imgEffect>
                          <a14:saturation sat="0"/>
                        </a14:imgEffect>
                        <a14:imgEffect>
                          <a14:brightnessContrast bright="-50000" contrast="-75000"/>
                        </a14:imgEffect>
                      </a14:imgLayer>
                    </a14:imgProps>
                  </a:ext>
                </a:extLst>
              </a:blip>
              <a:srcRect/>
              <a:tile tx="0" ty="0" sx="100000" sy="100000" flip="none" algn="ctr"/>
            </a:blip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prstClr val="white"/>
                </a:solidFill>
              </a:endParaRPr>
            </a:p>
          </p:txBody>
        </p:sp>
        <p:sp>
          <p:nvSpPr>
            <p:cNvPr id="11" name="Rectangle 14"/>
            <p:cNvSpPr/>
            <p:nvPr/>
          </p:nvSpPr>
          <p:spPr>
            <a:xfrm>
              <a:off x="-7" y="1114425"/>
              <a:ext cx="12190414" cy="103679"/>
            </a:xfrm>
            <a:prstGeom prst="rect">
              <a:avLst/>
            </a:prstGeom>
            <a:solidFill>
              <a:srgbClr val="E87655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200"/>
            </a:p>
          </p:txBody>
        </p:sp>
        <p:sp>
          <p:nvSpPr>
            <p:cNvPr id="9" name="文本框 22"/>
            <p:cNvSpPr>
              <a:spLocks noChangeArrowheads="1"/>
            </p:cNvSpPr>
            <p:nvPr/>
          </p:nvSpPr>
          <p:spPr bwMode="auto">
            <a:xfrm>
              <a:off x="3432303" y="359800"/>
              <a:ext cx="5289294" cy="50013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 lIns="68580" tIns="34290" rIns="68580" bIns="34290">
              <a:spAutoFit/>
            </a:bodyPr>
            <a:lstStyle/>
            <a:p>
              <a:pPr algn="ctr"/>
              <a:r>
                <a:rPr lang="zh-CN" altLang="en-US" sz="2800" b="1" dirty="0" smtClean="0">
                  <a:solidFill>
                    <a:schemeClr val="bg1"/>
                  </a:solidFill>
                  <a:latin typeface="微软雅黑" pitchFamily="34" charset="-122"/>
                  <a:ea typeface="微软雅黑" pitchFamily="34" charset="-122"/>
                </a:rPr>
                <a:t>请关注</a:t>
              </a:r>
              <a:r>
                <a:rPr lang="en-US" altLang="zh-CN" sz="2800" b="1" dirty="0" smtClean="0">
                  <a:solidFill>
                    <a:schemeClr val="bg1"/>
                  </a:solidFill>
                  <a:latin typeface="微软雅黑" pitchFamily="34" charset="-122"/>
                  <a:ea typeface="微软雅黑" pitchFamily="34" charset="-122"/>
                </a:rPr>
                <a:t>PPT</a:t>
              </a:r>
              <a:r>
                <a:rPr lang="zh-CN" altLang="en-US" sz="2800" b="1" dirty="0" smtClean="0">
                  <a:solidFill>
                    <a:schemeClr val="bg1"/>
                  </a:solidFill>
                  <a:latin typeface="微软雅黑" pitchFamily="34" charset="-122"/>
                  <a:ea typeface="微软雅黑" pitchFamily="34" charset="-122"/>
                </a:rPr>
                <a:t>模板</a:t>
              </a:r>
              <a:endParaRPr lang="zh-CN" altLang="zh-CN" sz="2800" b="1" dirty="0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</a:endParaRPr>
            </a:p>
          </p:txBody>
        </p:sp>
      </p:grpSp>
      <p:grpSp>
        <p:nvGrpSpPr>
          <p:cNvPr id="6" name="组合 5"/>
          <p:cNvGrpSpPr/>
          <p:nvPr/>
        </p:nvGrpSpPr>
        <p:grpSpPr>
          <a:xfrm>
            <a:off x="208699" y="1732795"/>
            <a:ext cx="11796891" cy="4685708"/>
            <a:chOff x="539552" y="1187804"/>
            <a:chExt cx="8030306" cy="3189625"/>
          </a:xfrm>
        </p:grpSpPr>
        <p:grpSp>
          <p:nvGrpSpPr>
            <p:cNvPr id="8" name="组合 7"/>
            <p:cNvGrpSpPr/>
            <p:nvPr/>
          </p:nvGrpSpPr>
          <p:grpSpPr>
            <a:xfrm>
              <a:off x="539552" y="2098626"/>
              <a:ext cx="8030306" cy="1559152"/>
              <a:chOff x="806609" y="3509755"/>
              <a:chExt cx="10343040" cy="2008187"/>
            </a:xfrm>
          </p:grpSpPr>
          <p:grpSp>
            <p:nvGrpSpPr>
              <p:cNvPr id="27" name="组合 44"/>
              <p:cNvGrpSpPr>
                <a:grpSpLocks/>
              </p:cNvGrpSpPr>
              <p:nvPr/>
            </p:nvGrpSpPr>
            <p:grpSpPr bwMode="auto">
              <a:xfrm>
                <a:off x="806609" y="3532106"/>
                <a:ext cx="10343040" cy="1959292"/>
                <a:chOff x="1278168" y="2752056"/>
                <a:chExt cx="9402532" cy="1781844"/>
              </a:xfrm>
            </p:grpSpPr>
            <p:sp>
              <p:nvSpPr>
                <p:cNvPr id="32" name="椭圆 28"/>
                <p:cNvSpPr/>
                <p:nvPr/>
              </p:nvSpPr>
              <p:spPr>
                <a:xfrm>
                  <a:off x="2406852" y="3641390"/>
                  <a:ext cx="1785894" cy="892510"/>
                </a:xfrm>
                <a:custGeom>
                  <a:avLst/>
                  <a:gdLst>
                    <a:gd name="connsiteX0" fmla="*/ 0 w 2307304"/>
                    <a:gd name="connsiteY0" fmla="*/ 1153652 h 2307304"/>
                    <a:gd name="connsiteX1" fmla="*/ 1153652 w 2307304"/>
                    <a:gd name="connsiteY1" fmla="*/ 0 h 2307304"/>
                    <a:gd name="connsiteX2" fmla="*/ 2307304 w 2307304"/>
                    <a:gd name="connsiteY2" fmla="*/ 1153652 h 2307304"/>
                    <a:gd name="connsiteX3" fmla="*/ 1153652 w 2307304"/>
                    <a:gd name="connsiteY3" fmla="*/ 2307304 h 2307304"/>
                    <a:gd name="connsiteX4" fmla="*/ 0 w 2307304"/>
                    <a:gd name="connsiteY4" fmla="*/ 1153652 h 2307304"/>
                    <a:gd name="connsiteX0" fmla="*/ 2307304 w 2398744"/>
                    <a:gd name="connsiteY0" fmla="*/ 1153652 h 2307304"/>
                    <a:gd name="connsiteX1" fmla="*/ 1153652 w 2398744"/>
                    <a:gd name="connsiteY1" fmla="*/ 2307304 h 2307304"/>
                    <a:gd name="connsiteX2" fmla="*/ 0 w 2398744"/>
                    <a:gd name="connsiteY2" fmla="*/ 1153652 h 2307304"/>
                    <a:gd name="connsiteX3" fmla="*/ 1153652 w 2398744"/>
                    <a:gd name="connsiteY3" fmla="*/ 0 h 2307304"/>
                    <a:gd name="connsiteX4" fmla="*/ 2398744 w 2398744"/>
                    <a:gd name="connsiteY4" fmla="*/ 1245092 h 2307304"/>
                    <a:gd name="connsiteX0" fmla="*/ 2307304 w 2307304"/>
                    <a:gd name="connsiteY0" fmla="*/ 1153652 h 2307304"/>
                    <a:gd name="connsiteX1" fmla="*/ 1153652 w 2307304"/>
                    <a:gd name="connsiteY1" fmla="*/ 2307304 h 2307304"/>
                    <a:gd name="connsiteX2" fmla="*/ 0 w 2307304"/>
                    <a:gd name="connsiteY2" fmla="*/ 1153652 h 2307304"/>
                    <a:gd name="connsiteX3" fmla="*/ 1153652 w 2307304"/>
                    <a:gd name="connsiteY3" fmla="*/ 0 h 2307304"/>
                    <a:gd name="connsiteX0" fmla="*/ 2307304 w 2307304"/>
                    <a:gd name="connsiteY0" fmla="*/ 0 h 1153652"/>
                    <a:gd name="connsiteX1" fmla="*/ 1153652 w 2307304"/>
                    <a:gd name="connsiteY1" fmla="*/ 1153652 h 1153652"/>
                    <a:gd name="connsiteX2" fmla="*/ 0 w 2307304"/>
                    <a:gd name="connsiteY2" fmla="*/ 0 h 1153652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</a:cxnLst>
                  <a:rect l="l" t="t" r="r" b="b"/>
                  <a:pathLst>
                    <a:path w="2307304" h="1153652">
                      <a:moveTo>
                        <a:pt x="2307304" y="0"/>
                      </a:moveTo>
                      <a:cubicBezTo>
                        <a:pt x="2307304" y="637144"/>
                        <a:pt x="1790796" y="1153652"/>
                        <a:pt x="1153652" y="1153652"/>
                      </a:cubicBezTo>
                      <a:cubicBezTo>
                        <a:pt x="516508" y="1153652"/>
                        <a:pt x="0" y="637144"/>
                        <a:pt x="0" y="0"/>
                      </a:cubicBezTo>
                    </a:path>
                  </a:pathLst>
                </a:custGeom>
                <a:noFill/>
                <a:ln w="9525">
                  <a:solidFill>
                    <a:schemeClr val="bg1">
                      <a:lumMod val="65000"/>
                    </a:schemeClr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anchor="ctr"/>
                <a:lstStyle/>
                <a:p>
                  <a:pPr algn="ctr">
                    <a:defRPr/>
                  </a:pPr>
                  <a:endParaRPr lang="zh-CN" altLang="en-US" sz="2800" dirty="0">
                    <a:solidFill>
                      <a:srgbClr val="84AEF7"/>
                    </a:solidFill>
                  </a:endParaRPr>
                </a:p>
              </p:txBody>
            </p:sp>
            <p:sp>
              <p:nvSpPr>
                <p:cNvPr id="33" name="椭圆 28"/>
                <p:cNvSpPr/>
                <p:nvPr/>
              </p:nvSpPr>
              <p:spPr>
                <a:xfrm flipV="1">
                  <a:off x="4191159" y="2752056"/>
                  <a:ext cx="1785894" cy="892510"/>
                </a:xfrm>
                <a:custGeom>
                  <a:avLst/>
                  <a:gdLst>
                    <a:gd name="connsiteX0" fmla="*/ 0 w 2307304"/>
                    <a:gd name="connsiteY0" fmla="*/ 1153652 h 2307304"/>
                    <a:gd name="connsiteX1" fmla="*/ 1153652 w 2307304"/>
                    <a:gd name="connsiteY1" fmla="*/ 0 h 2307304"/>
                    <a:gd name="connsiteX2" fmla="*/ 2307304 w 2307304"/>
                    <a:gd name="connsiteY2" fmla="*/ 1153652 h 2307304"/>
                    <a:gd name="connsiteX3" fmla="*/ 1153652 w 2307304"/>
                    <a:gd name="connsiteY3" fmla="*/ 2307304 h 2307304"/>
                    <a:gd name="connsiteX4" fmla="*/ 0 w 2307304"/>
                    <a:gd name="connsiteY4" fmla="*/ 1153652 h 2307304"/>
                    <a:gd name="connsiteX0" fmla="*/ 2307304 w 2398744"/>
                    <a:gd name="connsiteY0" fmla="*/ 1153652 h 2307304"/>
                    <a:gd name="connsiteX1" fmla="*/ 1153652 w 2398744"/>
                    <a:gd name="connsiteY1" fmla="*/ 2307304 h 2307304"/>
                    <a:gd name="connsiteX2" fmla="*/ 0 w 2398744"/>
                    <a:gd name="connsiteY2" fmla="*/ 1153652 h 2307304"/>
                    <a:gd name="connsiteX3" fmla="*/ 1153652 w 2398744"/>
                    <a:gd name="connsiteY3" fmla="*/ 0 h 2307304"/>
                    <a:gd name="connsiteX4" fmla="*/ 2398744 w 2398744"/>
                    <a:gd name="connsiteY4" fmla="*/ 1245092 h 2307304"/>
                    <a:gd name="connsiteX0" fmla="*/ 2307304 w 2307304"/>
                    <a:gd name="connsiteY0" fmla="*/ 1153652 h 2307304"/>
                    <a:gd name="connsiteX1" fmla="*/ 1153652 w 2307304"/>
                    <a:gd name="connsiteY1" fmla="*/ 2307304 h 2307304"/>
                    <a:gd name="connsiteX2" fmla="*/ 0 w 2307304"/>
                    <a:gd name="connsiteY2" fmla="*/ 1153652 h 2307304"/>
                    <a:gd name="connsiteX3" fmla="*/ 1153652 w 2307304"/>
                    <a:gd name="connsiteY3" fmla="*/ 0 h 2307304"/>
                    <a:gd name="connsiteX0" fmla="*/ 2307304 w 2307304"/>
                    <a:gd name="connsiteY0" fmla="*/ 0 h 1153652"/>
                    <a:gd name="connsiteX1" fmla="*/ 1153652 w 2307304"/>
                    <a:gd name="connsiteY1" fmla="*/ 1153652 h 1153652"/>
                    <a:gd name="connsiteX2" fmla="*/ 0 w 2307304"/>
                    <a:gd name="connsiteY2" fmla="*/ 0 h 1153652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</a:cxnLst>
                  <a:rect l="l" t="t" r="r" b="b"/>
                  <a:pathLst>
                    <a:path w="2307304" h="1153652">
                      <a:moveTo>
                        <a:pt x="2307304" y="0"/>
                      </a:moveTo>
                      <a:cubicBezTo>
                        <a:pt x="2307304" y="637144"/>
                        <a:pt x="1790796" y="1153652"/>
                        <a:pt x="1153652" y="1153652"/>
                      </a:cubicBezTo>
                      <a:cubicBezTo>
                        <a:pt x="516508" y="1153652"/>
                        <a:pt x="0" y="637144"/>
                        <a:pt x="0" y="0"/>
                      </a:cubicBezTo>
                    </a:path>
                  </a:pathLst>
                </a:custGeom>
                <a:noFill/>
                <a:ln w="9525">
                  <a:solidFill>
                    <a:schemeClr val="bg1">
                      <a:lumMod val="65000"/>
                    </a:schemeClr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anchor="ctr"/>
                <a:lstStyle/>
                <a:p>
                  <a:pPr algn="ctr">
                    <a:defRPr/>
                  </a:pPr>
                  <a:endParaRPr lang="zh-CN" altLang="en-US" sz="2800" dirty="0">
                    <a:solidFill>
                      <a:srgbClr val="84AEF7"/>
                    </a:solidFill>
                  </a:endParaRPr>
                </a:p>
              </p:txBody>
            </p:sp>
            <p:sp>
              <p:nvSpPr>
                <p:cNvPr id="34" name="椭圆 28"/>
                <p:cNvSpPr/>
                <p:nvPr/>
              </p:nvSpPr>
              <p:spPr>
                <a:xfrm>
                  <a:off x="5978640" y="3641390"/>
                  <a:ext cx="1785894" cy="892510"/>
                </a:xfrm>
                <a:custGeom>
                  <a:avLst/>
                  <a:gdLst>
                    <a:gd name="connsiteX0" fmla="*/ 0 w 2307304"/>
                    <a:gd name="connsiteY0" fmla="*/ 1153652 h 2307304"/>
                    <a:gd name="connsiteX1" fmla="*/ 1153652 w 2307304"/>
                    <a:gd name="connsiteY1" fmla="*/ 0 h 2307304"/>
                    <a:gd name="connsiteX2" fmla="*/ 2307304 w 2307304"/>
                    <a:gd name="connsiteY2" fmla="*/ 1153652 h 2307304"/>
                    <a:gd name="connsiteX3" fmla="*/ 1153652 w 2307304"/>
                    <a:gd name="connsiteY3" fmla="*/ 2307304 h 2307304"/>
                    <a:gd name="connsiteX4" fmla="*/ 0 w 2307304"/>
                    <a:gd name="connsiteY4" fmla="*/ 1153652 h 2307304"/>
                    <a:gd name="connsiteX0" fmla="*/ 2307304 w 2398744"/>
                    <a:gd name="connsiteY0" fmla="*/ 1153652 h 2307304"/>
                    <a:gd name="connsiteX1" fmla="*/ 1153652 w 2398744"/>
                    <a:gd name="connsiteY1" fmla="*/ 2307304 h 2307304"/>
                    <a:gd name="connsiteX2" fmla="*/ 0 w 2398744"/>
                    <a:gd name="connsiteY2" fmla="*/ 1153652 h 2307304"/>
                    <a:gd name="connsiteX3" fmla="*/ 1153652 w 2398744"/>
                    <a:gd name="connsiteY3" fmla="*/ 0 h 2307304"/>
                    <a:gd name="connsiteX4" fmla="*/ 2398744 w 2398744"/>
                    <a:gd name="connsiteY4" fmla="*/ 1245092 h 2307304"/>
                    <a:gd name="connsiteX0" fmla="*/ 2307304 w 2307304"/>
                    <a:gd name="connsiteY0" fmla="*/ 1153652 h 2307304"/>
                    <a:gd name="connsiteX1" fmla="*/ 1153652 w 2307304"/>
                    <a:gd name="connsiteY1" fmla="*/ 2307304 h 2307304"/>
                    <a:gd name="connsiteX2" fmla="*/ 0 w 2307304"/>
                    <a:gd name="connsiteY2" fmla="*/ 1153652 h 2307304"/>
                    <a:gd name="connsiteX3" fmla="*/ 1153652 w 2307304"/>
                    <a:gd name="connsiteY3" fmla="*/ 0 h 2307304"/>
                    <a:gd name="connsiteX0" fmla="*/ 2307304 w 2307304"/>
                    <a:gd name="connsiteY0" fmla="*/ 0 h 1153652"/>
                    <a:gd name="connsiteX1" fmla="*/ 1153652 w 2307304"/>
                    <a:gd name="connsiteY1" fmla="*/ 1153652 h 1153652"/>
                    <a:gd name="connsiteX2" fmla="*/ 0 w 2307304"/>
                    <a:gd name="connsiteY2" fmla="*/ 0 h 1153652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</a:cxnLst>
                  <a:rect l="l" t="t" r="r" b="b"/>
                  <a:pathLst>
                    <a:path w="2307304" h="1153652">
                      <a:moveTo>
                        <a:pt x="2307304" y="0"/>
                      </a:moveTo>
                      <a:cubicBezTo>
                        <a:pt x="2307304" y="637144"/>
                        <a:pt x="1790796" y="1153652"/>
                        <a:pt x="1153652" y="1153652"/>
                      </a:cubicBezTo>
                      <a:cubicBezTo>
                        <a:pt x="516508" y="1153652"/>
                        <a:pt x="0" y="637144"/>
                        <a:pt x="0" y="0"/>
                      </a:cubicBezTo>
                    </a:path>
                  </a:pathLst>
                </a:custGeom>
                <a:noFill/>
                <a:ln w="9525">
                  <a:solidFill>
                    <a:schemeClr val="bg1">
                      <a:lumMod val="65000"/>
                    </a:schemeClr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anchor="ctr"/>
                <a:lstStyle/>
                <a:p>
                  <a:pPr algn="ctr">
                    <a:defRPr/>
                  </a:pPr>
                  <a:endParaRPr lang="zh-CN" altLang="en-US" sz="2800" dirty="0">
                    <a:solidFill>
                      <a:srgbClr val="84AEF7"/>
                    </a:solidFill>
                  </a:endParaRPr>
                </a:p>
              </p:txBody>
            </p:sp>
            <p:sp>
              <p:nvSpPr>
                <p:cNvPr id="35" name="椭圆 28"/>
                <p:cNvSpPr/>
                <p:nvPr/>
              </p:nvSpPr>
              <p:spPr>
                <a:xfrm flipV="1">
                  <a:off x="7764534" y="2752056"/>
                  <a:ext cx="1785893" cy="892510"/>
                </a:xfrm>
                <a:custGeom>
                  <a:avLst/>
                  <a:gdLst>
                    <a:gd name="connsiteX0" fmla="*/ 0 w 2307304"/>
                    <a:gd name="connsiteY0" fmla="*/ 1153652 h 2307304"/>
                    <a:gd name="connsiteX1" fmla="*/ 1153652 w 2307304"/>
                    <a:gd name="connsiteY1" fmla="*/ 0 h 2307304"/>
                    <a:gd name="connsiteX2" fmla="*/ 2307304 w 2307304"/>
                    <a:gd name="connsiteY2" fmla="*/ 1153652 h 2307304"/>
                    <a:gd name="connsiteX3" fmla="*/ 1153652 w 2307304"/>
                    <a:gd name="connsiteY3" fmla="*/ 2307304 h 2307304"/>
                    <a:gd name="connsiteX4" fmla="*/ 0 w 2307304"/>
                    <a:gd name="connsiteY4" fmla="*/ 1153652 h 2307304"/>
                    <a:gd name="connsiteX0" fmla="*/ 2307304 w 2398744"/>
                    <a:gd name="connsiteY0" fmla="*/ 1153652 h 2307304"/>
                    <a:gd name="connsiteX1" fmla="*/ 1153652 w 2398744"/>
                    <a:gd name="connsiteY1" fmla="*/ 2307304 h 2307304"/>
                    <a:gd name="connsiteX2" fmla="*/ 0 w 2398744"/>
                    <a:gd name="connsiteY2" fmla="*/ 1153652 h 2307304"/>
                    <a:gd name="connsiteX3" fmla="*/ 1153652 w 2398744"/>
                    <a:gd name="connsiteY3" fmla="*/ 0 h 2307304"/>
                    <a:gd name="connsiteX4" fmla="*/ 2398744 w 2398744"/>
                    <a:gd name="connsiteY4" fmla="*/ 1245092 h 2307304"/>
                    <a:gd name="connsiteX0" fmla="*/ 2307304 w 2307304"/>
                    <a:gd name="connsiteY0" fmla="*/ 1153652 h 2307304"/>
                    <a:gd name="connsiteX1" fmla="*/ 1153652 w 2307304"/>
                    <a:gd name="connsiteY1" fmla="*/ 2307304 h 2307304"/>
                    <a:gd name="connsiteX2" fmla="*/ 0 w 2307304"/>
                    <a:gd name="connsiteY2" fmla="*/ 1153652 h 2307304"/>
                    <a:gd name="connsiteX3" fmla="*/ 1153652 w 2307304"/>
                    <a:gd name="connsiteY3" fmla="*/ 0 h 2307304"/>
                    <a:gd name="connsiteX0" fmla="*/ 2307304 w 2307304"/>
                    <a:gd name="connsiteY0" fmla="*/ 0 h 1153652"/>
                    <a:gd name="connsiteX1" fmla="*/ 1153652 w 2307304"/>
                    <a:gd name="connsiteY1" fmla="*/ 1153652 h 1153652"/>
                    <a:gd name="connsiteX2" fmla="*/ 0 w 2307304"/>
                    <a:gd name="connsiteY2" fmla="*/ 0 h 1153652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</a:cxnLst>
                  <a:rect l="l" t="t" r="r" b="b"/>
                  <a:pathLst>
                    <a:path w="2307304" h="1153652">
                      <a:moveTo>
                        <a:pt x="2307304" y="0"/>
                      </a:moveTo>
                      <a:cubicBezTo>
                        <a:pt x="2307304" y="637144"/>
                        <a:pt x="1790796" y="1153652"/>
                        <a:pt x="1153652" y="1153652"/>
                      </a:cubicBezTo>
                      <a:cubicBezTo>
                        <a:pt x="516508" y="1153652"/>
                        <a:pt x="0" y="637144"/>
                        <a:pt x="0" y="0"/>
                      </a:cubicBezTo>
                    </a:path>
                  </a:pathLst>
                </a:custGeom>
                <a:noFill/>
                <a:ln w="9525">
                  <a:solidFill>
                    <a:schemeClr val="bg1">
                      <a:lumMod val="65000"/>
                    </a:schemeClr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anchor="ctr"/>
                <a:lstStyle/>
                <a:p>
                  <a:pPr algn="ctr">
                    <a:defRPr/>
                  </a:pPr>
                  <a:endParaRPr lang="zh-CN" altLang="en-US" sz="2800" dirty="0">
                    <a:solidFill>
                      <a:srgbClr val="84AEF7"/>
                    </a:solidFill>
                  </a:endParaRPr>
                </a:p>
              </p:txBody>
            </p:sp>
            <p:cxnSp>
              <p:nvCxnSpPr>
                <p:cNvPr id="36" name="直接连接符 35"/>
                <p:cNvCxnSpPr/>
                <p:nvPr/>
              </p:nvCxnSpPr>
              <p:spPr>
                <a:xfrm>
                  <a:off x="9552016" y="3641390"/>
                  <a:ext cx="1128684" cy="0"/>
                </a:xfrm>
                <a:prstGeom prst="line">
                  <a:avLst/>
                </a:prstGeom>
                <a:ln w="9525">
                  <a:solidFill>
                    <a:schemeClr val="bg1">
                      <a:lumMod val="65000"/>
                    </a:schemeClr>
                  </a:solidFill>
                  <a:headEnd type="none"/>
                  <a:tailEnd type="oval"/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37" name="直接连接符 36"/>
                <p:cNvCxnSpPr/>
                <p:nvPr/>
              </p:nvCxnSpPr>
              <p:spPr>
                <a:xfrm>
                  <a:off x="1278168" y="3642979"/>
                  <a:ext cx="1128684" cy="0"/>
                </a:xfrm>
                <a:prstGeom prst="line">
                  <a:avLst/>
                </a:prstGeom>
                <a:ln w="9525">
                  <a:solidFill>
                    <a:schemeClr val="bg1">
                      <a:lumMod val="65000"/>
                    </a:schemeClr>
                  </a:solidFill>
                  <a:headEnd type="oval"/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</p:grpSp>
          <p:sp>
            <p:nvSpPr>
              <p:cNvPr id="28" name="矩形 27"/>
              <p:cNvSpPr/>
              <p:nvPr/>
            </p:nvSpPr>
            <p:spPr>
              <a:xfrm rot="16200000">
                <a:off x="1999648" y="3520930"/>
                <a:ext cx="1997011" cy="1997013"/>
              </a:xfrm>
              <a:prstGeom prst="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algn="ctr"/>
                <a:endParaRPr lang="zh-CN" altLang="en-US" sz="2800">
                  <a:solidFill>
                    <a:srgbClr val="84AEF7"/>
                  </a:solidFill>
                </a:endParaRPr>
              </a:p>
            </p:txBody>
          </p:sp>
          <p:sp>
            <p:nvSpPr>
              <p:cNvPr id="29" name="矩形 28"/>
              <p:cNvSpPr/>
              <p:nvPr/>
            </p:nvSpPr>
            <p:spPr>
              <a:xfrm rot="16200000">
                <a:off x="3984040" y="3509754"/>
                <a:ext cx="1997012" cy="1997013"/>
              </a:xfrm>
              <a:prstGeom prst="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algn="ctr"/>
                <a:endParaRPr lang="zh-CN" altLang="en-US" sz="2800">
                  <a:solidFill>
                    <a:srgbClr val="84AEF7"/>
                  </a:solidFill>
                </a:endParaRPr>
              </a:p>
            </p:txBody>
          </p:sp>
          <p:sp>
            <p:nvSpPr>
              <p:cNvPr id="30" name="矩形 29"/>
              <p:cNvSpPr/>
              <p:nvPr/>
            </p:nvSpPr>
            <p:spPr>
              <a:xfrm rot="14400000">
                <a:off x="5973765" y="3518135"/>
                <a:ext cx="1997012" cy="1997013"/>
              </a:xfrm>
              <a:prstGeom prst="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algn="ctr"/>
                <a:endParaRPr lang="zh-CN" altLang="en-US" sz="2800">
                  <a:solidFill>
                    <a:srgbClr val="84AEF7"/>
                  </a:solidFill>
                </a:endParaRPr>
              </a:p>
            </p:txBody>
          </p:sp>
          <p:sp>
            <p:nvSpPr>
              <p:cNvPr id="31" name="矩形 30"/>
              <p:cNvSpPr/>
              <p:nvPr/>
            </p:nvSpPr>
            <p:spPr>
              <a:xfrm rot="10800000">
                <a:off x="7930612" y="3516740"/>
                <a:ext cx="1997013" cy="1997012"/>
              </a:xfrm>
              <a:prstGeom prst="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algn="ctr"/>
                <a:endParaRPr lang="zh-CN" altLang="en-US" sz="2800">
                  <a:solidFill>
                    <a:srgbClr val="84AEF7"/>
                  </a:solidFill>
                </a:endParaRPr>
              </a:p>
            </p:txBody>
          </p:sp>
        </p:grpSp>
        <p:sp>
          <p:nvSpPr>
            <p:cNvPr id="10" name="椭圆 9"/>
            <p:cNvSpPr/>
            <p:nvPr/>
          </p:nvSpPr>
          <p:spPr>
            <a:xfrm>
              <a:off x="3211801" y="2284097"/>
              <a:ext cx="1164618" cy="1164619"/>
            </a:xfrm>
            <a:prstGeom prst="ellipse">
              <a:avLst/>
            </a:prstGeom>
            <a:solidFill>
              <a:srgbClr val="E87655"/>
            </a:solidFill>
            <a:ln w="952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zh-CN" altLang="en-US" sz="2800">
                <a:solidFill>
                  <a:srgbClr val="84AEF7"/>
                </a:solidFill>
              </a:endParaRPr>
            </a:p>
          </p:txBody>
        </p:sp>
        <p:sp>
          <p:nvSpPr>
            <p:cNvPr id="12" name="椭圆 11"/>
            <p:cNvSpPr/>
            <p:nvPr/>
          </p:nvSpPr>
          <p:spPr>
            <a:xfrm>
              <a:off x="1682477" y="2278674"/>
              <a:ext cx="1164618" cy="1164619"/>
            </a:xfrm>
            <a:prstGeom prst="ellipse">
              <a:avLst/>
            </a:prstGeom>
            <a:solidFill>
              <a:srgbClr val="E87655"/>
            </a:solidFill>
            <a:ln w="952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zh-CN" altLang="en-US" sz="6600" dirty="0">
                <a:solidFill>
                  <a:srgbClr val="84AEF7"/>
                </a:solidFill>
                <a:latin typeface="Chelsea" panose="02000500000000000000" pitchFamily="2" charset="0"/>
              </a:endParaRPr>
            </a:p>
          </p:txBody>
        </p:sp>
        <p:sp>
          <p:nvSpPr>
            <p:cNvPr id="13" name="椭圆 12"/>
            <p:cNvSpPr/>
            <p:nvPr/>
          </p:nvSpPr>
          <p:spPr>
            <a:xfrm>
              <a:off x="4732991" y="2278674"/>
              <a:ext cx="1164618" cy="1164619"/>
            </a:xfrm>
            <a:prstGeom prst="ellipse">
              <a:avLst/>
            </a:prstGeom>
            <a:solidFill>
              <a:srgbClr val="E87655"/>
            </a:solidFill>
            <a:ln w="952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zh-CN" altLang="en-US" sz="2800">
                <a:solidFill>
                  <a:srgbClr val="84AEF7"/>
                </a:solidFill>
              </a:endParaRPr>
            </a:p>
          </p:txBody>
        </p:sp>
        <p:sp>
          <p:nvSpPr>
            <p:cNvPr id="14" name="椭圆 13"/>
            <p:cNvSpPr/>
            <p:nvPr/>
          </p:nvSpPr>
          <p:spPr>
            <a:xfrm>
              <a:off x="6263670" y="2284097"/>
              <a:ext cx="1164618" cy="1164619"/>
            </a:xfrm>
            <a:prstGeom prst="ellipse">
              <a:avLst/>
            </a:prstGeom>
            <a:solidFill>
              <a:srgbClr val="E87655"/>
            </a:solidFill>
            <a:ln w="952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zh-CN" altLang="en-US" sz="2800">
                <a:solidFill>
                  <a:srgbClr val="84AEF7"/>
                </a:solidFill>
              </a:endParaRPr>
            </a:p>
          </p:txBody>
        </p:sp>
        <p:sp>
          <p:nvSpPr>
            <p:cNvPr id="15" name="矩形 14"/>
            <p:cNvSpPr/>
            <p:nvPr/>
          </p:nvSpPr>
          <p:spPr>
            <a:xfrm>
              <a:off x="1931825" y="2643758"/>
              <a:ext cx="703886" cy="398064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r>
                <a:rPr lang="zh-CN" altLang="en-US" sz="3200" b="1" dirty="0">
                  <a:solidFill>
                    <a:srgbClr val="FFFFFF"/>
                  </a:solidFill>
                  <a:latin typeface="Impact" panose="020B0806030902050204" pitchFamily="34" charset="0"/>
                  <a:ea typeface="微软雅黑" panose="020B0503020204020204" pitchFamily="34" charset="-122"/>
                </a:rPr>
                <a:t>标题</a:t>
              </a:r>
            </a:p>
          </p:txBody>
        </p:sp>
        <p:sp>
          <p:nvSpPr>
            <p:cNvPr id="16" name="矩形 15"/>
            <p:cNvSpPr/>
            <p:nvPr/>
          </p:nvSpPr>
          <p:spPr>
            <a:xfrm>
              <a:off x="3446141" y="2643758"/>
              <a:ext cx="703886" cy="398064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r>
                <a:rPr lang="zh-CN" altLang="en-US" sz="3200" b="1" dirty="0">
                  <a:solidFill>
                    <a:srgbClr val="FFFFFF"/>
                  </a:solidFill>
                  <a:latin typeface="Impact" panose="020B0806030902050204" pitchFamily="34" charset="0"/>
                  <a:ea typeface="微软雅黑" panose="020B0503020204020204" pitchFamily="34" charset="-122"/>
                </a:rPr>
                <a:t>标题</a:t>
              </a:r>
            </a:p>
          </p:txBody>
        </p:sp>
        <p:sp>
          <p:nvSpPr>
            <p:cNvPr id="17" name="矩形 16"/>
            <p:cNvSpPr/>
            <p:nvPr/>
          </p:nvSpPr>
          <p:spPr>
            <a:xfrm>
              <a:off x="4968673" y="2643758"/>
              <a:ext cx="703886" cy="398064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r>
                <a:rPr lang="zh-CN" altLang="en-US" sz="3200" b="1" dirty="0">
                  <a:solidFill>
                    <a:srgbClr val="FFFFFF"/>
                  </a:solidFill>
                  <a:latin typeface="Impact" panose="020B0806030902050204" pitchFamily="34" charset="0"/>
                  <a:ea typeface="微软雅黑" panose="020B0503020204020204" pitchFamily="34" charset="-122"/>
                </a:rPr>
                <a:t>标题</a:t>
              </a:r>
            </a:p>
          </p:txBody>
        </p:sp>
        <p:sp>
          <p:nvSpPr>
            <p:cNvPr id="18" name="矩形 17"/>
            <p:cNvSpPr/>
            <p:nvPr/>
          </p:nvSpPr>
          <p:spPr>
            <a:xfrm>
              <a:off x="6503081" y="2643758"/>
              <a:ext cx="703886" cy="398064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r>
                <a:rPr lang="zh-CN" altLang="en-US" sz="3200" b="1" dirty="0">
                  <a:solidFill>
                    <a:srgbClr val="FFFFFF"/>
                  </a:solidFill>
                  <a:latin typeface="Impact" panose="020B0806030902050204" pitchFamily="34" charset="0"/>
                  <a:ea typeface="微软雅黑" panose="020B0503020204020204" pitchFamily="34" charset="-122"/>
                </a:rPr>
                <a:t>标题</a:t>
              </a:r>
            </a:p>
          </p:txBody>
        </p:sp>
        <p:sp>
          <p:nvSpPr>
            <p:cNvPr id="19" name="TextBox 11"/>
            <p:cNvSpPr txBox="1">
              <a:spLocks noChangeArrowheads="1"/>
            </p:cNvSpPr>
            <p:nvPr/>
          </p:nvSpPr>
          <p:spPr bwMode="auto">
            <a:xfrm flipH="1">
              <a:off x="1172942" y="1482552"/>
              <a:ext cx="1944000" cy="502819"/>
            </a:xfrm>
            <a:prstGeom prst="rect">
              <a:avLst/>
            </a:prstGeom>
            <a:noFill/>
            <a:ln>
              <a:noFill/>
            </a:ln>
            <a:effectLst/>
            <a:extLst/>
          </p:spPr>
          <p:txBody>
            <a:bodyPr wrap="square">
              <a:spAutoFit/>
            </a:bodyPr>
            <a:lstStyle>
              <a:lvl1pPr eaLnBrk="0" hangingPunct="0">
                <a:defRPr>
                  <a:solidFill>
                    <a:schemeClr val="tx1"/>
                  </a:solidFill>
                  <a:latin typeface="Arial" charset="0"/>
                  <a:ea typeface="宋体" charset="-122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charset="0"/>
                  <a:ea typeface="宋体" charset="-122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charset="0"/>
                  <a:ea typeface="宋体" charset="-122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charset="0"/>
                  <a:ea typeface="宋体" charset="-122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charset="0"/>
                  <a:ea typeface="宋体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ea typeface="宋体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ea typeface="宋体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ea typeface="宋体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ea typeface="宋体" charset="-122"/>
                </a:defRPr>
              </a:lvl9pPr>
            </a:lstStyle>
            <a:p>
              <a:pPr>
                <a:lnSpc>
                  <a:spcPct val="150000"/>
                </a:lnSpc>
              </a:pPr>
              <a:r>
                <a:rPr lang="en-US" altLang="zh-CN" sz="1400" dirty="0" smtClean="0">
                  <a:solidFill>
                    <a:schemeClr val="bg1">
                      <a:lumMod val="65000"/>
                    </a:schemeClr>
                  </a:solidFill>
                  <a:latin typeface="微软雅黑" pitchFamily="34" charset="-122"/>
                  <a:ea typeface="微软雅黑" pitchFamily="34" charset="-122"/>
                </a:rPr>
                <a:t>PPT</a:t>
              </a:r>
              <a:r>
                <a:rPr lang="zh-CN" altLang="en-US" sz="1400" dirty="0" smtClean="0">
                  <a:solidFill>
                    <a:schemeClr val="bg1">
                      <a:lumMod val="65000"/>
                    </a:schemeClr>
                  </a:solidFill>
                  <a:latin typeface="微软雅黑" pitchFamily="34" charset="-122"/>
                  <a:ea typeface="微软雅黑" pitchFamily="34" charset="-122"/>
                </a:rPr>
                <a:t>，</a:t>
              </a:r>
              <a:r>
                <a:rPr lang="zh-CN" altLang="en-US" sz="1400" dirty="0">
                  <a:solidFill>
                    <a:schemeClr val="bg1">
                      <a:lumMod val="65000"/>
                    </a:schemeClr>
                  </a:solidFill>
                  <a:latin typeface="微软雅黑" pitchFamily="34" charset="-122"/>
                  <a:ea typeface="微软雅黑" pitchFamily="34" charset="-122"/>
                </a:rPr>
                <a:t>一个资深</a:t>
              </a:r>
              <a:r>
                <a:rPr lang="en-US" altLang="zh-CN" sz="1400" dirty="0">
                  <a:solidFill>
                    <a:schemeClr val="bg1">
                      <a:lumMod val="65000"/>
                    </a:schemeClr>
                  </a:solidFill>
                  <a:latin typeface="微软雅黑" pitchFamily="34" charset="-122"/>
                  <a:ea typeface="微软雅黑" pitchFamily="34" charset="-122"/>
                </a:rPr>
                <a:t>PPT</a:t>
              </a:r>
              <a:r>
                <a:rPr lang="zh-CN" altLang="en-US" sz="1400" dirty="0">
                  <a:solidFill>
                    <a:schemeClr val="bg1">
                      <a:lumMod val="65000"/>
                    </a:schemeClr>
                  </a:solidFill>
                  <a:latin typeface="微软雅黑" pitchFamily="34" charset="-122"/>
                  <a:ea typeface="微软雅黑" pitchFamily="34" charset="-122"/>
                </a:rPr>
                <a:t>设计师，专注研究</a:t>
              </a:r>
              <a:r>
                <a:rPr lang="en-US" altLang="zh-CN" sz="1400" dirty="0">
                  <a:solidFill>
                    <a:schemeClr val="bg1">
                      <a:lumMod val="65000"/>
                    </a:schemeClr>
                  </a:solidFill>
                  <a:latin typeface="微软雅黑" pitchFamily="34" charset="-122"/>
                  <a:ea typeface="微软雅黑" pitchFamily="34" charset="-122"/>
                </a:rPr>
                <a:t>PPT</a:t>
              </a:r>
              <a:r>
                <a:rPr lang="zh-CN" altLang="en-US" sz="1400" dirty="0">
                  <a:solidFill>
                    <a:schemeClr val="bg1">
                      <a:lumMod val="65000"/>
                    </a:schemeClr>
                  </a:solidFill>
                  <a:latin typeface="微软雅黑" pitchFamily="34" charset="-122"/>
                  <a:ea typeface="微软雅黑" pitchFamily="34" charset="-122"/>
                </a:rPr>
                <a:t>多年，帮你解决</a:t>
              </a:r>
              <a:r>
                <a:rPr lang="en-US" altLang="zh-CN" sz="1400" dirty="0">
                  <a:solidFill>
                    <a:schemeClr val="bg1">
                      <a:lumMod val="65000"/>
                    </a:schemeClr>
                  </a:solidFill>
                  <a:latin typeface="微软雅黑" pitchFamily="34" charset="-122"/>
                  <a:ea typeface="微软雅黑" pitchFamily="34" charset="-122"/>
                </a:rPr>
                <a:t>PPT</a:t>
              </a:r>
              <a:r>
                <a:rPr lang="zh-CN" altLang="en-US" sz="1400" dirty="0">
                  <a:solidFill>
                    <a:schemeClr val="bg1">
                      <a:lumMod val="65000"/>
                    </a:schemeClr>
                  </a:solidFill>
                  <a:latin typeface="微软雅黑" pitchFamily="34" charset="-122"/>
                  <a:ea typeface="微软雅黑" pitchFamily="34" charset="-122"/>
                </a:rPr>
                <a:t>烦恼</a:t>
              </a:r>
              <a:endParaRPr lang="es-ES" altLang="zh-CN" sz="1400" dirty="0">
                <a:solidFill>
                  <a:schemeClr val="bg1">
                    <a:lumMod val="50000"/>
                  </a:schemeClr>
                </a:solidFill>
                <a:latin typeface="Raleway" panose="020B0003030101060003" pitchFamily="34" charset="0"/>
              </a:endParaRPr>
            </a:p>
          </p:txBody>
        </p:sp>
        <p:sp>
          <p:nvSpPr>
            <p:cNvPr id="20" name="TextBox 11"/>
            <p:cNvSpPr txBox="1">
              <a:spLocks noChangeArrowheads="1"/>
            </p:cNvSpPr>
            <p:nvPr/>
          </p:nvSpPr>
          <p:spPr bwMode="auto">
            <a:xfrm flipH="1">
              <a:off x="1172950" y="1187804"/>
              <a:ext cx="1628775" cy="314262"/>
            </a:xfrm>
            <a:prstGeom prst="rect">
              <a:avLst/>
            </a:prstGeom>
            <a:noFill/>
            <a:ln>
              <a:noFill/>
            </a:ln>
            <a:effectLst/>
            <a:extLst/>
          </p:spPr>
          <p:txBody>
            <a:bodyPr>
              <a:spAutoFit/>
            </a:bodyPr>
            <a:lstStyle>
              <a:lvl1pPr eaLnBrk="0" hangingPunct="0">
                <a:defRPr>
                  <a:solidFill>
                    <a:schemeClr val="tx1"/>
                  </a:solidFill>
                  <a:latin typeface="Arial" charset="0"/>
                  <a:ea typeface="宋体" charset="-122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charset="0"/>
                  <a:ea typeface="宋体" charset="-122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charset="0"/>
                  <a:ea typeface="宋体" charset="-122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charset="0"/>
                  <a:ea typeface="宋体" charset="-122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charset="0"/>
                  <a:ea typeface="宋体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ea typeface="宋体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ea typeface="宋体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ea typeface="宋体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ea typeface="宋体" charset="-122"/>
                </a:defRPr>
              </a:lvl9pPr>
            </a:lstStyle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zh-CN" altLang="en-US" sz="2400" b="1" kern="0" dirty="0" smtClean="0">
                  <a:solidFill>
                    <a:schemeClr val="bg1">
                      <a:lumMod val="50000"/>
                    </a:schemeClr>
                  </a:solidFill>
                  <a:latin typeface="+mn-lt"/>
                  <a:ea typeface="+mn-ea"/>
                  <a:cs typeface="+mn-ea"/>
                  <a:sym typeface="+mn-lt"/>
                </a:rPr>
                <a:t>关注</a:t>
              </a:r>
              <a:r>
                <a:rPr lang="en-US" altLang="zh-CN" sz="2400" b="1" kern="0" dirty="0" smtClean="0">
                  <a:solidFill>
                    <a:schemeClr val="bg1">
                      <a:lumMod val="50000"/>
                    </a:schemeClr>
                  </a:solidFill>
                  <a:latin typeface="+mn-lt"/>
                  <a:ea typeface="+mn-ea"/>
                  <a:cs typeface="+mn-ea"/>
                  <a:sym typeface="+mn-lt"/>
                </a:rPr>
                <a:t>PPT</a:t>
              </a:r>
              <a:r>
                <a:rPr lang="zh-CN" altLang="en-US" sz="2400" b="1" kern="0" dirty="0" smtClean="0">
                  <a:solidFill>
                    <a:schemeClr val="bg1">
                      <a:lumMod val="50000"/>
                    </a:schemeClr>
                  </a:solidFill>
                  <a:latin typeface="+mn-lt"/>
                  <a:ea typeface="+mn-ea"/>
                  <a:cs typeface="+mn-ea"/>
                  <a:sym typeface="+mn-lt"/>
                </a:rPr>
                <a:t>模板</a:t>
              </a:r>
              <a:endParaRPr lang="en-US" altLang="zh-CN" sz="2400" b="1" kern="0" dirty="0">
                <a:solidFill>
                  <a:schemeClr val="bg1">
                    <a:lumMod val="50000"/>
                  </a:schemeClr>
                </a:solidFill>
                <a:latin typeface="+mn-lt"/>
                <a:ea typeface="+mn-ea"/>
                <a:cs typeface="+mn-ea"/>
                <a:sym typeface="+mn-lt"/>
              </a:endParaRPr>
            </a:p>
          </p:txBody>
        </p:sp>
        <p:sp>
          <p:nvSpPr>
            <p:cNvPr id="21" name="TextBox 11"/>
            <p:cNvSpPr txBox="1">
              <a:spLocks noChangeArrowheads="1"/>
            </p:cNvSpPr>
            <p:nvPr/>
          </p:nvSpPr>
          <p:spPr bwMode="auto">
            <a:xfrm flipH="1">
              <a:off x="3001687" y="3874610"/>
              <a:ext cx="1944000" cy="502819"/>
            </a:xfrm>
            <a:prstGeom prst="rect">
              <a:avLst/>
            </a:prstGeom>
            <a:noFill/>
            <a:ln>
              <a:noFill/>
            </a:ln>
            <a:effectLst/>
            <a:extLst/>
          </p:spPr>
          <p:txBody>
            <a:bodyPr wrap="square">
              <a:spAutoFit/>
            </a:bodyPr>
            <a:lstStyle>
              <a:lvl1pPr eaLnBrk="0" hangingPunct="0">
                <a:defRPr>
                  <a:solidFill>
                    <a:schemeClr val="tx1"/>
                  </a:solidFill>
                  <a:latin typeface="Arial" charset="0"/>
                  <a:ea typeface="宋体" charset="-122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charset="0"/>
                  <a:ea typeface="宋体" charset="-122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charset="0"/>
                  <a:ea typeface="宋体" charset="-122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charset="0"/>
                  <a:ea typeface="宋体" charset="-122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charset="0"/>
                  <a:ea typeface="宋体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ea typeface="宋体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ea typeface="宋体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ea typeface="宋体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ea typeface="宋体" charset="-122"/>
                </a:defRPr>
              </a:lvl9pPr>
            </a:lstStyle>
            <a:p>
              <a:pPr>
                <a:lnSpc>
                  <a:spcPct val="150000"/>
                </a:lnSpc>
              </a:pPr>
              <a:r>
                <a:rPr lang="en-US" altLang="zh-CN" sz="1400" dirty="0" smtClean="0">
                  <a:solidFill>
                    <a:schemeClr val="bg1">
                      <a:lumMod val="65000"/>
                    </a:schemeClr>
                  </a:solidFill>
                  <a:latin typeface="微软雅黑" pitchFamily="34" charset="-122"/>
                  <a:ea typeface="微软雅黑" pitchFamily="34" charset="-122"/>
                </a:rPr>
                <a:t>PPT</a:t>
              </a:r>
              <a:r>
                <a:rPr lang="zh-CN" altLang="en-US" sz="1400" dirty="0" smtClean="0">
                  <a:solidFill>
                    <a:schemeClr val="bg1">
                      <a:lumMod val="65000"/>
                    </a:schemeClr>
                  </a:solidFill>
                  <a:latin typeface="微软雅黑" pitchFamily="34" charset="-122"/>
                  <a:ea typeface="微软雅黑" pitchFamily="34" charset="-122"/>
                </a:rPr>
                <a:t>，</a:t>
              </a:r>
              <a:r>
                <a:rPr lang="zh-CN" altLang="en-US" sz="1400" dirty="0">
                  <a:solidFill>
                    <a:schemeClr val="bg1">
                      <a:lumMod val="65000"/>
                    </a:schemeClr>
                  </a:solidFill>
                  <a:latin typeface="微软雅黑" pitchFamily="34" charset="-122"/>
                  <a:ea typeface="微软雅黑" pitchFamily="34" charset="-122"/>
                </a:rPr>
                <a:t>一个资深</a:t>
              </a:r>
              <a:r>
                <a:rPr lang="en-US" altLang="zh-CN" sz="1400" dirty="0">
                  <a:solidFill>
                    <a:schemeClr val="bg1">
                      <a:lumMod val="65000"/>
                    </a:schemeClr>
                  </a:solidFill>
                  <a:latin typeface="微软雅黑" pitchFamily="34" charset="-122"/>
                  <a:ea typeface="微软雅黑" pitchFamily="34" charset="-122"/>
                </a:rPr>
                <a:t>PPT</a:t>
              </a:r>
              <a:r>
                <a:rPr lang="zh-CN" altLang="en-US" sz="1400" dirty="0">
                  <a:solidFill>
                    <a:schemeClr val="bg1">
                      <a:lumMod val="65000"/>
                    </a:schemeClr>
                  </a:solidFill>
                  <a:latin typeface="微软雅黑" pitchFamily="34" charset="-122"/>
                  <a:ea typeface="微软雅黑" pitchFamily="34" charset="-122"/>
                </a:rPr>
                <a:t>设计师，专注研究</a:t>
              </a:r>
              <a:r>
                <a:rPr lang="en-US" altLang="zh-CN" sz="1400" dirty="0">
                  <a:solidFill>
                    <a:schemeClr val="bg1">
                      <a:lumMod val="65000"/>
                    </a:schemeClr>
                  </a:solidFill>
                  <a:latin typeface="微软雅黑" pitchFamily="34" charset="-122"/>
                  <a:ea typeface="微软雅黑" pitchFamily="34" charset="-122"/>
                </a:rPr>
                <a:t>PPT</a:t>
              </a:r>
              <a:r>
                <a:rPr lang="zh-CN" altLang="en-US" sz="1400" dirty="0">
                  <a:solidFill>
                    <a:schemeClr val="bg1">
                      <a:lumMod val="65000"/>
                    </a:schemeClr>
                  </a:solidFill>
                  <a:latin typeface="微软雅黑" pitchFamily="34" charset="-122"/>
                  <a:ea typeface="微软雅黑" pitchFamily="34" charset="-122"/>
                </a:rPr>
                <a:t>多年，帮你解决</a:t>
              </a:r>
              <a:r>
                <a:rPr lang="en-US" altLang="zh-CN" sz="1400" dirty="0">
                  <a:solidFill>
                    <a:schemeClr val="bg1">
                      <a:lumMod val="65000"/>
                    </a:schemeClr>
                  </a:solidFill>
                  <a:latin typeface="微软雅黑" pitchFamily="34" charset="-122"/>
                  <a:ea typeface="微软雅黑" pitchFamily="34" charset="-122"/>
                </a:rPr>
                <a:t>PPT</a:t>
              </a:r>
              <a:r>
                <a:rPr lang="zh-CN" altLang="en-US" sz="1400" dirty="0">
                  <a:solidFill>
                    <a:schemeClr val="bg1">
                      <a:lumMod val="65000"/>
                    </a:schemeClr>
                  </a:solidFill>
                  <a:latin typeface="微软雅黑" pitchFamily="34" charset="-122"/>
                  <a:ea typeface="微软雅黑" pitchFamily="34" charset="-122"/>
                </a:rPr>
                <a:t>烦恼</a:t>
              </a:r>
              <a:endParaRPr lang="es-ES" altLang="zh-CN" sz="1400" dirty="0">
                <a:solidFill>
                  <a:schemeClr val="bg1">
                    <a:lumMod val="50000"/>
                  </a:schemeClr>
                </a:solidFill>
                <a:latin typeface="Raleway" panose="020B0003030101060003" pitchFamily="34" charset="0"/>
              </a:endParaRPr>
            </a:p>
          </p:txBody>
        </p:sp>
        <p:sp>
          <p:nvSpPr>
            <p:cNvPr id="22" name="TextBox 11"/>
            <p:cNvSpPr txBox="1">
              <a:spLocks noChangeArrowheads="1"/>
            </p:cNvSpPr>
            <p:nvPr/>
          </p:nvSpPr>
          <p:spPr bwMode="auto">
            <a:xfrm flipH="1">
              <a:off x="3001695" y="3579862"/>
              <a:ext cx="1628775" cy="314262"/>
            </a:xfrm>
            <a:prstGeom prst="rect">
              <a:avLst/>
            </a:prstGeom>
            <a:noFill/>
            <a:ln>
              <a:noFill/>
            </a:ln>
            <a:effectLst/>
            <a:extLst/>
          </p:spPr>
          <p:txBody>
            <a:bodyPr>
              <a:spAutoFit/>
            </a:bodyPr>
            <a:lstStyle>
              <a:lvl1pPr eaLnBrk="0" hangingPunct="0">
                <a:defRPr>
                  <a:solidFill>
                    <a:schemeClr val="tx1"/>
                  </a:solidFill>
                  <a:latin typeface="Arial" charset="0"/>
                  <a:ea typeface="宋体" charset="-122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charset="0"/>
                  <a:ea typeface="宋体" charset="-122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charset="0"/>
                  <a:ea typeface="宋体" charset="-122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charset="0"/>
                  <a:ea typeface="宋体" charset="-122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charset="0"/>
                  <a:ea typeface="宋体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ea typeface="宋体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ea typeface="宋体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ea typeface="宋体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ea typeface="宋体" charset="-122"/>
                </a:defRPr>
              </a:lvl9pPr>
            </a:lstStyle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zh-CN" altLang="en-US" sz="2400" b="1" kern="0" dirty="0" smtClean="0">
                  <a:solidFill>
                    <a:schemeClr val="bg1">
                      <a:lumMod val="50000"/>
                    </a:schemeClr>
                  </a:solidFill>
                  <a:cs typeface="+mn-ea"/>
                  <a:sym typeface="+mn-lt"/>
                </a:rPr>
                <a:t>关注</a:t>
              </a:r>
              <a:r>
                <a:rPr lang="en-US" altLang="zh-CN" sz="2400" b="1" kern="0" dirty="0" smtClean="0">
                  <a:solidFill>
                    <a:schemeClr val="bg1">
                      <a:lumMod val="50000"/>
                    </a:schemeClr>
                  </a:solidFill>
                  <a:cs typeface="+mn-ea"/>
                  <a:sym typeface="+mn-lt"/>
                </a:rPr>
                <a:t>PPT</a:t>
              </a:r>
              <a:r>
                <a:rPr lang="zh-CN" altLang="en-US" sz="2400" b="1" kern="0" dirty="0" smtClean="0">
                  <a:solidFill>
                    <a:schemeClr val="bg1">
                      <a:lumMod val="50000"/>
                    </a:schemeClr>
                  </a:solidFill>
                  <a:cs typeface="+mn-ea"/>
                  <a:sym typeface="+mn-lt"/>
                </a:rPr>
                <a:t>模板</a:t>
              </a:r>
              <a:endParaRPr lang="en-US" altLang="zh-CN" sz="2400" b="1" kern="0" dirty="0">
                <a:solidFill>
                  <a:schemeClr val="bg1">
                    <a:lumMod val="50000"/>
                  </a:schemeClr>
                </a:solidFill>
                <a:cs typeface="+mn-ea"/>
                <a:sym typeface="+mn-lt"/>
              </a:endParaRPr>
            </a:p>
          </p:txBody>
        </p:sp>
        <p:sp>
          <p:nvSpPr>
            <p:cNvPr id="23" name="TextBox 11"/>
            <p:cNvSpPr txBox="1">
              <a:spLocks noChangeArrowheads="1"/>
            </p:cNvSpPr>
            <p:nvPr/>
          </p:nvSpPr>
          <p:spPr bwMode="auto">
            <a:xfrm flipH="1">
              <a:off x="4478690" y="1482552"/>
              <a:ext cx="1944000" cy="502819"/>
            </a:xfrm>
            <a:prstGeom prst="rect">
              <a:avLst/>
            </a:prstGeom>
            <a:noFill/>
            <a:ln>
              <a:noFill/>
            </a:ln>
            <a:effectLst/>
            <a:extLst/>
          </p:spPr>
          <p:txBody>
            <a:bodyPr wrap="square">
              <a:spAutoFit/>
            </a:bodyPr>
            <a:lstStyle>
              <a:lvl1pPr eaLnBrk="0" hangingPunct="0">
                <a:defRPr>
                  <a:solidFill>
                    <a:schemeClr val="tx1"/>
                  </a:solidFill>
                  <a:latin typeface="Arial" charset="0"/>
                  <a:ea typeface="宋体" charset="-122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charset="0"/>
                  <a:ea typeface="宋体" charset="-122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charset="0"/>
                  <a:ea typeface="宋体" charset="-122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charset="0"/>
                  <a:ea typeface="宋体" charset="-122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charset="0"/>
                  <a:ea typeface="宋体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ea typeface="宋体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ea typeface="宋体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ea typeface="宋体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ea typeface="宋体" charset="-122"/>
                </a:defRPr>
              </a:lvl9pPr>
            </a:lstStyle>
            <a:p>
              <a:pPr>
                <a:lnSpc>
                  <a:spcPct val="150000"/>
                </a:lnSpc>
              </a:pPr>
              <a:r>
                <a:rPr lang="en-US" altLang="zh-CN" sz="1400" dirty="0" smtClean="0">
                  <a:solidFill>
                    <a:schemeClr val="bg1">
                      <a:lumMod val="65000"/>
                    </a:schemeClr>
                  </a:solidFill>
                  <a:latin typeface="微软雅黑" pitchFamily="34" charset="-122"/>
                  <a:ea typeface="微软雅黑" pitchFamily="34" charset="-122"/>
                </a:rPr>
                <a:t>PPT</a:t>
              </a:r>
              <a:r>
                <a:rPr lang="zh-CN" altLang="en-US" sz="1400" dirty="0" smtClean="0">
                  <a:solidFill>
                    <a:schemeClr val="bg1">
                      <a:lumMod val="65000"/>
                    </a:schemeClr>
                  </a:solidFill>
                  <a:latin typeface="微软雅黑" pitchFamily="34" charset="-122"/>
                  <a:ea typeface="微软雅黑" pitchFamily="34" charset="-122"/>
                </a:rPr>
                <a:t>，</a:t>
              </a:r>
              <a:r>
                <a:rPr lang="zh-CN" altLang="en-US" sz="1400" dirty="0">
                  <a:solidFill>
                    <a:schemeClr val="bg1">
                      <a:lumMod val="65000"/>
                    </a:schemeClr>
                  </a:solidFill>
                  <a:latin typeface="微软雅黑" pitchFamily="34" charset="-122"/>
                  <a:ea typeface="微软雅黑" pitchFamily="34" charset="-122"/>
                </a:rPr>
                <a:t>一个资深</a:t>
              </a:r>
              <a:r>
                <a:rPr lang="en-US" altLang="zh-CN" sz="1400" dirty="0">
                  <a:solidFill>
                    <a:schemeClr val="bg1">
                      <a:lumMod val="65000"/>
                    </a:schemeClr>
                  </a:solidFill>
                  <a:latin typeface="微软雅黑" pitchFamily="34" charset="-122"/>
                  <a:ea typeface="微软雅黑" pitchFamily="34" charset="-122"/>
                </a:rPr>
                <a:t>PPT</a:t>
              </a:r>
              <a:r>
                <a:rPr lang="zh-CN" altLang="en-US" sz="1400" dirty="0">
                  <a:solidFill>
                    <a:schemeClr val="bg1">
                      <a:lumMod val="65000"/>
                    </a:schemeClr>
                  </a:solidFill>
                  <a:latin typeface="微软雅黑" pitchFamily="34" charset="-122"/>
                  <a:ea typeface="微软雅黑" pitchFamily="34" charset="-122"/>
                </a:rPr>
                <a:t>设计师，专注研究</a:t>
              </a:r>
              <a:r>
                <a:rPr lang="en-US" altLang="zh-CN" sz="1400" dirty="0">
                  <a:solidFill>
                    <a:schemeClr val="bg1">
                      <a:lumMod val="65000"/>
                    </a:schemeClr>
                  </a:solidFill>
                  <a:latin typeface="微软雅黑" pitchFamily="34" charset="-122"/>
                  <a:ea typeface="微软雅黑" pitchFamily="34" charset="-122"/>
                </a:rPr>
                <a:t>PPT</a:t>
              </a:r>
              <a:r>
                <a:rPr lang="zh-CN" altLang="en-US" sz="1400" dirty="0">
                  <a:solidFill>
                    <a:schemeClr val="bg1">
                      <a:lumMod val="65000"/>
                    </a:schemeClr>
                  </a:solidFill>
                  <a:latin typeface="微软雅黑" pitchFamily="34" charset="-122"/>
                  <a:ea typeface="微软雅黑" pitchFamily="34" charset="-122"/>
                </a:rPr>
                <a:t>多年，帮你解决</a:t>
              </a:r>
              <a:r>
                <a:rPr lang="en-US" altLang="zh-CN" sz="1400" dirty="0">
                  <a:solidFill>
                    <a:schemeClr val="bg1">
                      <a:lumMod val="65000"/>
                    </a:schemeClr>
                  </a:solidFill>
                  <a:latin typeface="微软雅黑" pitchFamily="34" charset="-122"/>
                  <a:ea typeface="微软雅黑" pitchFamily="34" charset="-122"/>
                </a:rPr>
                <a:t>PPT</a:t>
              </a:r>
              <a:r>
                <a:rPr lang="zh-CN" altLang="en-US" sz="1400" dirty="0">
                  <a:solidFill>
                    <a:schemeClr val="bg1">
                      <a:lumMod val="65000"/>
                    </a:schemeClr>
                  </a:solidFill>
                  <a:latin typeface="微软雅黑" pitchFamily="34" charset="-122"/>
                  <a:ea typeface="微软雅黑" pitchFamily="34" charset="-122"/>
                </a:rPr>
                <a:t>烦恼</a:t>
              </a:r>
              <a:endParaRPr lang="es-ES" altLang="zh-CN" sz="1400" dirty="0">
                <a:solidFill>
                  <a:schemeClr val="bg1">
                    <a:lumMod val="50000"/>
                  </a:schemeClr>
                </a:solidFill>
                <a:latin typeface="Raleway" panose="020B0003030101060003" pitchFamily="34" charset="0"/>
              </a:endParaRPr>
            </a:p>
          </p:txBody>
        </p:sp>
        <p:sp>
          <p:nvSpPr>
            <p:cNvPr id="24" name="TextBox 11"/>
            <p:cNvSpPr txBox="1">
              <a:spLocks noChangeArrowheads="1"/>
            </p:cNvSpPr>
            <p:nvPr/>
          </p:nvSpPr>
          <p:spPr bwMode="auto">
            <a:xfrm flipH="1">
              <a:off x="4478697" y="1187804"/>
              <a:ext cx="1628775" cy="314262"/>
            </a:xfrm>
            <a:prstGeom prst="rect">
              <a:avLst/>
            </a:prstGeom>
            <a:noFill/>
            <a:ln>
              <a:noFill/>
            </a:ln>
            <a:effectLst/>
            <a:extLst/>
          </p:spPr>
          <p:txBody>
            <a:bodyPr>
              <a:spAutoFit/>
            </a:bodyPr>
            <a:lstStyle>
              <a:lvl1pPr eaLnBrk="0" hangingPunct="0">
                <a:defRPr>
                  <a:solidFill>
                    <a:schemeClr val="tx1"/>
                  </a:solidFill>
                  <a:latin typeface="Arial" charset="0"/>
                  <a:ea typeface="宋体" charset="-122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charset="0"/>
                  <a:ea typeface="宋体" charset="-122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charset="0"/>
                  <a:ea typeface="宋体" charset="-122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charset="0"/>
                  <a:ea typeface="宋体" charset="-122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charset="0"/>
                  <a:ea typeface="宋体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ea typeface="宋体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ea typeface="宋体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ea typeface="宋体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ea typeface="宋体" charset="-122"/>
                </a:defRPr>
              </a:lvl9pPr>
            </a:lstStyle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zh-CN" altLang="en-US" sz="2400" b="1" kern="0" dirty="0" smtClean="0">
                  <a:solidFill>
                    <a:schemeClr val="bg1">
                      <a:lumMod val="50000"/>
                    </a:schemeClr>
                  </a:solidFill>
                  <a:cs typeface="+mn-ea"/>
                  <a:sym typeface="+mn-lt"/>
                </a:rPr>
                <a:t>关注</a:t>
              </a:r>
              <a:r>
                <a:rPr lang="en-US" altLang="zh-CN" sz="2400" b="1" kern="0" dirty="0" smtClean="0">
                  <a:solidFill>
                    <a:schemeClr val="bg1">
                      <a:lumMod val="50000"/>
                    </a:schemeClr>
                  </a:solidFill>
                  <a:cs typeface="+mn-ea"/>
                  <a:sym typeface="+mn-lt"/>
                </a:rPr>
                <a:t>PPT</a:t>
              </a:r>
              <a:r>
                <a:rPr lang="zh-CN" altLang="en-US" sz="2400" b="1" kern="0" dirty="0" smtClean="0">
                  <a:solidFill>
                    <a:schemeClr val="bg1">
                      <a:lumMod val="50000"/>
                    </a:schemeClr>
                  </a:solidFill>
                  <a:cs typeface="+mn-ea"/>
                  <a:sym typeface="+mn-lt"/>
                </a:rPr>
                <a:t>模板</a:t>
              </a:r>
              <a:endParaRPr lang="en-US" altLang="zh-CN" sz="2400" b="1" kern="0" dirty="0">
                <a:solidFill>
                  <a:schemeClr val="bg1">
                    <a:lumMod val="50000"/>
                  </a:schemeClr>
                </a:solidFill>
                <a:cs typeface="+mn-ea"/>
                <a:sym typeface="+mn-lt"/>
              </a:endParaRPr>
            </a:p>
          </p:txBody>
        </p:sp>
        <p:sp>
          <p:nvSpPr>
            <p:cNvPr id="25" name="TextBox 11"/>
            <p:cNvSpPr txBox="1">
              <a:spLocks noChangeArrowheads="1"/>
            </p:cNvSpPr>
            <p:nvPr/>
          </p:nvSpPr>
          <p:spPr bwMode="auto">
            <a:xfrm flipH="1">
              <a:off x="6145269" y="3874610"/>
              <a:ext cx="1944000" cy="502819"/>
            </a:xfrm>
            <a:prstGeom prst="rect">
              <a:avLst/>
            </a:prstGeom>
            <a:noFill/>
            <a:ln>
              <a:noFill/>
            </a:ln>
            <a:effectLst/>
            <a:extLst/>
          </p:spPr>
          <p:txBody>
            <a:bodyPr wrap="square">
              <a:spAutoFit/>
            </a:bodyPr>
            <a:lstStyle>
              <a:lvl1pPr eaLnBrk="0" hangingPunct="0">
                <a:defRPr>
                  <a:solidFill>
                    <a:schemeClr val="tx1"/>
                  </a:solidFill>
                  <a:latin typeface="Arial" charset="0"/>
                  <a:ea typeface="宋体" charset="-122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charset="0"/>
                  <a:ea typeface="宋体" charset="-122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charset="0"/>
                  <a:ea typeface="宋体" charset="-122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charset="0"/>
                  <a:ea typeface="宋体" charset="-122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charset="0"/>
                  <a:ea typeface="宋体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ea typeface="宋体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ea typeface="宋体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ea typeface="宋体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ea typeface="宋体" charset="-122"/>
                </a:defRPr>
              </a:lvl9pPr>
            </a:lstStyle>
            <a:p>
              <a:pPr>
                <a:lnSpc>
                  <a:spcPct val="150000"/>
                </a:lnSpc>
              </a:pPr>
              <a:r>
                <a:rPr lang="en-US" altLang="zh-CN" sz="1400" dirty="0" smtClean="0">
                  <a:solidFill>
                    <a:schemeClr val="bg1">
                      <a:lumMod val="65000"/>
                    </a:schemeClr>
                  </a:solidFill>
                  <a:latin typeface="微软雅黑" pitchFamily="34" charset="-122"/>
                  <a:ea typeface="微软雅黑" pitchFamily="34" charset="-122"/>
                </a:rPr>
                <a:t>PPT</a:t>
              </a:r>
              <a:r>
                <a:rPr lang="zh-CN" altLang="en-US" sz="1400" dirty="0" smtClean="0">
                  <a:solidFill>
                    <a:schemeClr val="bg1">
                      <a:lumMod val="65000"/>
                    </a:schemeClr>
                  </a:solidFill>
                  <a:latin typeface="微软雅黑" pitchFamily="34" charset="-122"/>
                  <a:ea typeface="微软雅黑" pitchFamily="34" charset="-122"/>
                </a:rPr>
                <a:t>，</a:t>
              </a:r>
              <a:r>
                <a:rPr lang="zh-CN" altLang="en-US" sz="1400" dirty="0">
                  <a:solidFill>
                    <a:schemeClr val="bg1">
                      <a:lumMod val="65000"/>
                    </a:schemeClr>
                  </a:solidFill>
                  <a:latin typeface="微软雅黑" pitchFamily="34" charset="-122"/>
                  <a:ea typeface="微软雅黑" pitchFamily="34" charset="-122"/>
                </a:rPr>
                <a:t>一个资深</a:t>
              </a:r>
              <a:r>
                <a:rPr lang="en-US" altLang="zh-CN" sz="1400" dirty="0">
                  <a:solidFill>
                    <a:schemeClr val="bg1">
                      <a:lumMod val="65000"/>
                    </a:schemeClr>
                  </a:solidFill>
                  <a:latin typeface="微软雅黑" pitchFamily="34" charset="-122"/>
                  <a:ea typeface="微软雅黑" pitchFamily="34" charset="-122"/>
                </a:rPr>
                <a:t>PPT</a:t>
              </a:r>
              <a:r>
                <a:rPr lang="zh-CN" altLang="en-US" sz="1400" dirty="0">
                  <a:solidFill>
                    <a:schemeClr val="bg1">
                      <a:lumMod val="65000"/>
                    </a:schemeClr>
                  </a:solidFill>
                  <a:latin typeface="微软雅黑" pitchFamily="34" charset="-122"/>
                  <a:ea typeface="微软雅黑" pitchFamily="34" charset="-122"/>
                </a:rPr>
                <a:t>设计师，专注研究</a:t>
              </a:r>
              <a:r>
                <a:rPr lang="en-US" altLang="zh-CN" sz="1400" dirty="0">
                  <a:solidFill>
                    <a:schemeClr val="bg1">
                      <a:lumMod val="65000"/>
                    </a:schemeClr>
                  </a:solidFill>
                  <a:latin typeface="微软雅黑" pitchFamily="34" charset="-122"/>
                  <a:ea typeface="微软雅黑" pitchFamily="34" charset="-122"/>
                </a:rPr>
                <a:t>PPT</a:t>
              </a:r>
              <a:r>
                <a:rPr lang="zh-CN" altLang="en-US" sz="1400" dirty="0">
                  <a:solidFill>
                    <a:schemeClr val="bg1">
                      <a:lumMod val="65000"/>
                    </a:schemeClr>
                  </a:solidFill>
                  <a:latin typeface="微软雅黑" pitchFamily="34" charset="-122"/>
                  <a:ea typeface="微软雅黑" pitchFamily="34" charset="-122"/>
                </a:rPr>
                <a:t>多年，帮你解决</a:t>
              </a:r>
              <a:r>
                <a:rPr lang="en-US" altLang="zh-CN" sz="1400" dirty="0">
                  <a:solidFill>
                    <a:schemeClr val="bg1">
                      <a:lumMod val="65000"/>
                    </a:schemeClr>
                  </a:solidFill>
                  <a:latin typeface="微软雅黑" pitchFamily="34" charset="-122"/>
                  <a:ea typeface="微软雅黑" pitchFamily="34" charset="-122"/>
                </a:rPr>
                <a:t>PPT</a:t>
              </a:r>
              <a:r>
                <a:rPr lang="zh-CN" altLang="en-US" sz="1400" dirty="0">
                  <a:solidFill>
                    <a:schemeClr val="bg1">
                      <a:lumMod val="65000"/>
                    </a:schemeClr>
                  </a:solidFill>
                  <a:latin typeface="微软雅黑" pitchFamily="34" charset="-122"/>
                  <a:ea typeface="微软雅黑" pitchFamily="34" charset="-122"/>
                </a:rPr>
                <a:t>烦恼</a:t>
              </a:r>
              <a:endParaRPr lang="es-ES" altLang="zh-CN" sz="1400" dirty="0">
                <a:solidFill>
                  <a:schemeClr val="bg1">
                    <a:lumMod val="50000"/>
                  </a:schemeClr>
                </a:solidFill>
                <a:latin typeface="Raleway" panose="020B0003030101060003" pitchFamily="34" charset="0"/>
              </a:endParaRPr>
            </a:p>
          </p:txBody>
        </p:sp>
        <p:sp>
          <p:nvSpPr>
            <p:cNvPr id="26" name="TextBox 11"/>
            <p:cNvSpPr txBox="1">
              <a:spLocks noChangeArrowheads="1"/>
            </p:cNvSpPr>
            <p:nvPr/>
          </p:nvSpPr>
          <p:spPr bwMode="auto">
            <a:xfrm flipH="1">
              <a:off x="6145277" y="3579862"/>
              <a:ext cx="1628775" cy="565671"/>
            </a:xfrm>
            <a:prstGeom prst="rect">
              <a:avLst/>
            </a:prstGeom>
            <a:noFill/>
            <a:ln>
              <a:noFill/>
            </a:ln>
            <a:effectLst/>
            <a:extLst/>
          </p:spPr>
          <p:txBody>
            <a:bodyPr>
              <a:spAutoFit/>
            </a:bodyPr>
            <a:lstStyle>
              <a:lvl1pPr eaLnBrk="0" hangingPunct="0">
                <a:defRPr>
                  <a:solidFill>
                    <a:schemeClr val="tx1"/>
                  </a:solidFill>
                  <a:latin typeface="Arial" charset="0"/>
                  <a:ea typeface="宋体" charset="-122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charset="0"/>
                  <a:ea typeface="宋体" charset="-122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charset="0"/>
                  <a:ea typeface="宋体" charset="-122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charset="0"/>
                  <a:ea typeface="宋体" charset="-122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charset="0"/>
                  <a:ea typeface="宋体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ea typeface="宋体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ea typeface="宋体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ea typeface="宋体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ea typeface="宋体" charset="-122"/>
                </a:defRPr>
              </a:lvl9pPr>
            </a:lstStyle>
            <a:p>
              <a:pPr eaLnBrk="1" hangingPunct="1">
                <a:defRPr/>
              </a:pPr>
              <a:r>
                <a:rPr lang="zh-CN" altLang="en-US" sz="2400" b="1" kern="0" dirty="0" smtClean="0">
                  <a:solidFill>
                    <a:schemeClr val="bg1">
                      <a:lumMod val="50000"/>
                    </a:schemeClr>
                  </a:solidFill>
                  <a:cs typeface="+mn-ea"/>
                  <a:sym typeface="+mn-lt"/>
                </a:rPr>
                <a:t>关注</a:t>
              </a:r>
              <a:r>
                <a:rPr lang="en-US" altLang="zh-CN" sz="2400" b="1" kern="0" dirty="0" smtClean="0">
                  <a:solidFill>
                    <a:schemeClr val="bg1">
                      <a:lumMod val="50000"/>
                    </a:schemeClr>
                  </a:solidFill>
                  <a:cs typeface="+mn-ea"/>
                  <a:sym typeface="+mn-lt"/>
                </a:rPr>
                <a:t>PPT</a:t>
              </a:r>
              <a:r>
                <a:rPr lang="zh-CN" altLang="en-US" sz="2400" b="1" kern="0" dirty="0" smtClean="0">
                  <a:solidFill>
                    <a:schemeClr val="bg1">
                      <a:lumMod val="50000"/>
                    </a:schemeClr>
                  </a:solidFill>
                  <a:cs typeface="+mn-ea"/>
                  <a:sym typeface="+mn-lt"/>
                </a:rPr>
                <a:t>模板</a:t>
              </a:r>
              <a:endParaRPr lang="en-US" altLang="zh-CN" sz="2400" b="1" kern="0" dirty="0">
                <a:solidFill>
                  <a:schemeClr val="bg1">
                    <a:lumMod val="50000"/>
                  </a:schemeClr>
                </a:solidFill>
                <a:cs typeface="+mn-ea"/>
                <a:sym typeface="+mn-lt"/>
              </a:endParaRPr>
            </a:p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altLang="zh-CN" sz="2400" b="1" kern="0" dirty="0">
                <a:solidFill>
                  <a:schemeClr val="bg1">
                    <a:lumMod val="50000"/>
                  </a:schemeClr>
                </a:solidFill>
                <a:latin typeface="+mn-lt"/>
                <a:ea typeface="+mn-ea"/>
                <a:cs typeface="+mn-ea"/>
                <a:sym typeface="+mn-lt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xmlns="" val="2565800665"/>
      </p:ext>
    </p:extLst>
  </p:cSld>
  <p:clrMapOvr>
    <a:masterClrMapping/>
  </p:clrMapOvr>
  <p:transition spd="slow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2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" name="组合 2"/>
          <p:cNvGrpSpPr/>
          <p:nvPr/>
        </p:nvGrpSpPr>
        <p:grpSpPr>
          <a:xfrm>
            <a:off x="-7" y="-1"/>
            <a:ext cx="12190420" cy="1218105"/>
            <a:chOff x="-7" y="-1"/>
            <a:chExt cx="12190420" cy="1218105"/>
          </a:xfrm>
        </p:grpSpPr>
        <p:sp>
          <p:nvSpPr>
            <p:cNvPr id="7" name="矩形 6"/>
            <p:cNvSpPr/>
            <p:nvPr/>
          </p:nvSpPr>
          <p:spPr>
            <a:xfrm rot="16200000">
              <a:off x="5518944" y="-5518945"/>
              <a:ext cx="1152526" cy="12190413"/>
            </a:xfrm>
            <a:prstGeom prst="rect">
              <a:avLst/>
            </a:prstGeom>
            <a:blipFill dpi="0" rotWithShape="0">
              <a:blip r:embed="rId3">
                <a:extLst>
                  <a:ext uri="{BEBA8EAE-BF5A-486C-A8C5-ECC9F3942E4B}">
                    <a14:imgProps xmlns:a14="http://schemas.microsoft.com/office/drawing/2010/main" xmlns="">
                      <a14:imgLayer r:embed="rId4">
                        <a14:imgEffect>
                          <a14:sharpenSoften amount="100000"/>
                        </a14:imgEffect>
                        <a14:imgEffect>
                          <a14:saturation sat="0"/>
                        </a14:imgEffect>
                        <a14:imgEffect>
                          <a14:brightnessContrast bright="-50000" contrast="-75000"/>
                        </a14:imgEffect>
                      </a14:imgLayer>
                    </a14:imgProps>
                  </a:ext>
                </a:extLst>
              </a:blip>
              <a:srcRect/>
              <a:tile tx="0" ty="0" sx="100000" sy="100000" flip="none" algn="ctr"/>
            </a:blip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prstClr val="white"/>
                </a:solidFill>
              </a:endParaRPr>
            </a:p>
          </p:txBody>
        </p:sp>
        <p:sp>
          <p:nvSpPr>
            <p:cNvPr id="11" name="Rectangle 14"/>
            <p:cNvSpPr/>
            <p:nvPr/>
          </p:nvSpPr>
          <p:spPr>
            <a:xfrm>
              <a:off x="-7" y="1114425"/>
              <a:ext cx="12190414" cy="103679"/>
            </a:xfrm>
            <a:prstGeom prst="rect">
              <a:avLst/>
            </a:prstGeom>
            <a:solidFill>
              <a:srgbClr val="E87655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200"/>
            </a:p>
          </p:txBody>
        </p:sp>
        <p:sp>
          <p:nvSpPr>
            <p:cNvPr id="9" name="文本框 22"/>
            <p:cNvSpPr>
              <a:spLocks noChangeArrowheads="1"/>
            </p:cNvSpPr>
            <p:nvPr/>
          </p:nvSpPr>
          <p:spPr bwMode="auto">
            <a:xfrm>
              <a:off x="3432303" y="359800"/>
              <a:ext cx="5289294" cy="50013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 lIns="68580" tIns="34290" rIns="68580" bIns="34290">
              <a:spAutoFit/>
            </a:bodyPr>
            <a:lstStyle/>
            <a:p>
              <a:pPr algn="ctr"/>
              <a:r>
                <a:rPr lang="zh-CN" altLang="en-US" sz="2800" b="1" dirty="0" smtClean="0">
                  <a:solidFill>
                    <a:schemeClr val="bg1"/>
                  </a:solidFill>
                  <a:latin typeface="微软雅黑" pitchFamily="34" charset="-122"/>
                  <a:ea typeface="微软雅黑" pitchFamily="34" charset="-122"/>
                </a:rPr>
                <a:t>请关注</a:t>
              </a:r>
              <a:r>
                <a:rPr lang="en-US" altLang="zh-CN" sz="2800" b="1" dirty="0" smtClean="0">
                  <a:solidFill>
                    <a:schemeClr val="bg1"/>
                  </a:solidFill>
                  <a:latin typeface="微软雅黑" pitchFamily="34" charset="-122"/>
                  <a:ea typeface="微软雅黑" pitchFamily="34" charset="-122"/>
                </a:rPr>
                <a:t>PPT</a:t>
              </a:r>
              <a:r>
                <a:rPr lang="zh-CN" altLang="en-US" sz="2800" b="1" dirty="0" smtClean="0">
                  <a:solidFill>
                    <a:schemeClr val="bg1"/>
                  </a:solidFill>
                  <a:latin typeface="微软雅黑" pitchFamily="34" charset="-122"/>
                  <a:ea typeface="微软雅黑" pitchFamily="34" charset="-122"/>
                </a:rPr>
                <a:t>模板</a:t>
              </a:r>
              <a:endParaRPr lang="zh-CN" altLang="zh-CN" sz="2800" b="1" dirty="0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</a:endParaRPr>
            </a:p>
          </p:txBody>
        </p:sp>
      </p:grpSp>
      <p:sp>
        <p:nvSpPr>
          <p:cNvPr id="6" name="矩形 11"/>
          <p:cNvSpPr>
            <a:spLocks noChangeArrowheads="1"/>
          </p:cNvSpPr>
          <p:nvPr/>
        </p:nvSpPr>
        <p:spPr bwMode="auto">
          <a:xfrm>
            <a:off x="623721" y="4957469"/>
            <a:ext cx="3008312" cy="96949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>
            <a:lvl1pPr defTabSz="1216025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 defTabSz="1216025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 defTabSz="1216025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 defTabSz="1216025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 defTabSz="1216025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defTabSz="1216025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defTabSz="1216025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defTabSz="1216025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defTabSz="1216025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algn="r">
              <a:lnSpc>
                <a:spcPct val="150000"/>
              </a:lnSpc>
              <a:spcBef>
                <a:spcPct val="20000"/>
              </a:spcBef>
            </a:pPr>
            <a:r>
              <a:rPr lang="en-US" altLang="zh-CN" sz="1400" dirty="0" smtClean="0">
                <a:solidFill>
                  <a:schemeClr val="bg1">
                    <a:lumMod val="65000"/>
                  </a:schemeClr>
                </a:solidFill>
                <a:latin typeface="微软雅黑" pitchFamily="34" charset="-122"/>
                <a:ea typeface="微软雅黑" pitchFamily="34" charset="-122"/>
              </a:rPr>
              <a:t>PPT</a:t>
            </a:r>
            <a:r>
              <a:rPr lang="zh-CN" altLang="en-US" sz="1400" dirty="0" smtClean="0">
                <a:solidFill>
                  <a:schemeClr val="bg1">
                    <a:lumMod val="65000"/>
                  </a:schemeClr>
                </a:solidFill>
                <a:latin typeface="微软雅黑" pitchFamily="34" charset="-122"/>
                <a:ea typeface="微软雅黑" pitchFamily="34" charset="-122"/>
              </a:rPr>
              <a:t>，</a:t>
            </a:r>
            <a:r>
              <a:rPr lang="zh-CN" altLang="en-US" sz="1400" dirty="0">
                <a:solidFill>
                  <a:schemeClr val="bg1">
                    <a:lumMod val="65000"/>
                  </a:schemeClr>
                </a:solidFill>
                <a:latin typeface="微软雅黑" pitchFamily="34" charset="-122"/>
                <a:ea typeface="微软雅黑" pitchFamily="34" charset="-122"/>
              </a:rPr>
              <a:t>一个资深</a:t>
            </a:r>
            <a:r>
              <a:rPr lang="en-US" altLang="zh-CN" sz="1400" dirty="0">
                <a:solidFill>
                  <a:schemeClr val="bg1">
                    <a:lumMod val="65000"/>
                  </a:schemeClr>
                </a:solidFill>
                <a:latin typeface="微软雅黑" pitchFamily="34" charset="-122"/>
                <a:ea typeface="微软雅黑" pitchFamily="34" charset="-122"/>
              </a:rPr>
              <a:t>PPT</a:t>
            </a:r>
            <a:r>
              <a:rPr lang="zh-CN" altLang="en-US" sz="1400" dirty="0">
                <a:solidFill>
                  <a:schemeClr val="bg1">
                    <a:lumMod val="65000"/>
                  </a:schemeClr>
                </a:solidFill>
                <a:latin typeface="微软雅黑" pitchFamily="34" charset="-122"/>
                <a:ea typeface="微软雅黑" pitchFamily="34" charset="-122"/>
              </a:rPr>
              <a:t>设计师，专注研究</a:t>
            </a:r>
            <a:r>
              <a:rPr lang="en-US" altLang="zh-CN" sz="1400" dirty="0">
                <a:solidFill>
                  <a:schemeClr val="bg1">
                    <a:lumMod val="65000"/>
                  </a:schemeClr>
                </a:solidFill>
                <a:latin typeface="微软雅黑" pitchFamily="34" charset="-122"/>
                <a:ea typeface="微软雅黑" pitchFamily="34" charset="-122"/>
              </a:rPr>
              <a:t>PPT</a:t>
            </a:r>
            <a:r>
              <a:rPr lang="zh-CN" altLang="en-US" sz="1400" dirty="0">
                <a:solidFill>
                  <a:schemeClr val="bg1">
                    <a:lumMod val="65000"/>
                  </a:schemeClr>
                </a:solidFill>
                <a:latin typeface="微软雅黑" pitchFamily="34" charset="-122"/>
                <a:ea typeface="微软雅黑" pitchFamily="34" charset="-122"/>
              </a:rPr>
              <a:t>多年，帮你解决</a:t>
            </a:r>
            <a:r>
              <a:rPr lang="en-US" altLang="zh-CN" sz="1400" dirty="0">
                <a:solidFill>
                  <a:schemeClr val="bg1">
                    <a:lumMod val="65000"/>
                  </a:schemeClr>
                </a:solidFill>
                <a:latin typeface="微软雅黑" pitchFamily="34" charset="-122"/>
                <a:ea typeface="微软雅黑" pitchFamily="34" charset="-122"/>
              </a:rPr>
              <a:t>PPT</a:t>
            </a:r>
            <a:r>
              <a:rPr lang="zh-CN" altLang="en-US" sz="1400" dirty="0">
                <a:solidFill>
                  <a:schemeClr val="bg1">
                    <a:lumMod val="65000"/>
                  </a:schemeClr>
                </a:solidFill>
                <a:latin typeface="微软雅黑" pitchFamily="34" charset="-122"/>
                <a:ea typeface="微软雅黑" pitchFamily="34" charset="-122"/>
              </a:rPr>
              <a:t>烦恼，喜欢大家多多支持，谢谢！</a:t>
            </a:r>
            <a:endParaRPr lang="en-US" altLang="zh-CN" sz="1400" dirty="0">
              <a:solidFill>
                <a:schemeClr val="bg1">
                  <a:lumMod val="50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8" name="TextBox 13"/>
          <p:cNvSpPr txBox="1">
            <a:spLocks noChangeArrowheads="1"/>
          </p:cNvSpPr>
          <p:nvPr/>
        </p:nvSpPr>
        <p:spPr bwMode="auto">
          <a:xfrm>
            <a:off x="1679408" y="4633619"/>
            <a:ext cx="1952625" cy="2460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>
            <a:lvl1pPr defTabSz="1216025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 defTabSz="1216025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 defTabSz="1216025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 defTabSz="1216025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 defTabSz="1216025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defTabSz="1216025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defTabSz="1216025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defTabSz="1216025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defTabSz="1216025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algn="r" eaLnBrk="1" hangingPunct="1">
              <a:spcBef>
                <a:spcPct val="20000"/>
              </a:spcBef>
            </a:pPr>
            <a:r>
              <a:rPr lang="zh-CN" altLang="en-US" sz="1600" b="1" dirty="0" smtClean="0">
                <a:solidFill>
                  <a:schemeClr val="bg1">
                    <a:lumMod val="50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关注</a:t>
            </a:r>
            <a:r>
              <a:rPr lang="en-US" altLang="zh-CN" sz="1600" b="1" dirty="0" smtClean="0">
                <a:solidFill>
                  <a:schemeClr val="bg1">
                    <a:lumMod val="50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PPT</a:t>
            </a:r>
            <a:r>
              <a:rPr lang="zh-CN" altLang="en-US" sz="1600" b="1" dirty="0" smtClean="0">
                <a:solidFill>
                  <a:schemeClr val="bg1">
                    <a:lumMod val="50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模板</a:t>
            </a:r>
            <a:endParaRPr lang="en-US" altLang="zh-CN" sz="1600" b="1" dirty="0">
              <a:solidFill>
                <a:schemeClr val="bg1">
                  <a:lumMod val="50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10" name="矩形 13"/>
          <p:cNvSpPr>
            <a:spLocks noChangeArrowheads="1"/>
          </p:cNvSpPr>
          <p:nvPr/>
        </p:nvSpPr>
        <p:spPr bwMode="auto">
          <a:xfrm>
            <a:off x="8756417" y="4958263"/>
            <a:ext cx="3008312" cy="96949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>
            <a:lvl1pPr defTabSz="1216025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 defTabSz="1216025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 defTabSz="1216025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 defTabSz="1216025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 defTabSz="1216025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defTabSz="1216025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defTabSz="1216025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defTabSz="1216025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defTabSz="1216025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>
              <a:lnSpc>
                <a:spcPct val="150000"/>
              </a:lnSpc>
              <a:spcBef>
                <a:spcPct val="20000"/>
              </a:spcBef>
            </a:pPr>
            <a:r>
              <a:rPr lang="en-US" altLang="zh-CN" sz="1400" dirty="0" smtClean="0">
                <a:solidFill>
                  <a:schemeClr val="bg1">
                    <a:lumMod val="65000"/>
                  </a:schemeClr>
                </a:solidFill>
                <a:latin typeface="微软雅黑" pitchFamily="34" charset="-122"/>
                <a:ea typeface="微软雅黑" pitchFamily="34" charset="-122"/>
              </a:rPr>
              <a:t>PPT</a:t>
            </a:r>
            <a:r>
              <a:rPr lang="zh-CN" altLang="en-US" sz="1400" dirty="0" smtClean="0">
                <a:solidFill>
                  <a:schemeClr val="bg1">
                    <a:lumMod val="65000"/>
                  </a:schemeClr>
                </a:solidFill>
                <a:latin typeface="微软雅黑" pitchFamily="34" charset="-122"/>
                <a:ea typeface="微软雅黑" pitchFamily="34" charset="-122"/>
              </a:rPr>
              <a:t>，</a:t>
            </a:r>
            <a:r>
              <a:rPr lang="zh-CN" altLang="en-US" sz="1400" dirty="0">
                <a:solidFill>
                  <a:schemeClr val="bg1">
                    <a:lumMod val="65000"/>
                  </a:schemeClr>
                </a:solidFill>
                <a:latin typeface="微软雅黑" pitchFamily="34" charset="-122"/>
                <a:ea typeface="微软雅黑" pitchFamily="34" charset="-122"/>
              </a:rPr>
              <a:t>一个资深</a:t>
            </a:r>
            <a:r>
              <a:rPr lang="en-US" altLang="zh-CN" sz="1400" dirty="0">
                <a:solidFill>
                  <a:schemeClr val="bg1">
                    <a:lumMod val="65000"/>
                  </a:schemeClr>
                </a:solidFill>
                <a:latin typeface="微软雅黑" pitchFamily="34" charset="-122"/>
                <a:ea typeface="微软雅黑" pitchFamily="34" charset="-122"/>
              </a:rPr>
              <a:t>PPT</a:t>
            </a:r>
            <a:r>
              <a:rPr lang="zh-CN" altLang="en-US" sz="1400" dirty="0">
                <a:solidFill>
                  <a:schemeClr val="bg1">
                    <a:lumMod val="65000"/>
                  </a:schemeClr>
                </a:solidFill>
                <a:latin typeface="微软雅黑" pitchFamily="34" charset="-122"/>
                <a:ea typeface="微软雅黑" pitchFamily="34" charset="-122"/>
              </a:rPr>
              <a:t>设计师，专注研究</a:t>
            </a:r>
            <a:r>
              <a:rPr lang="en-US" altLang="zh-CN" sz="1400" dirty="0">
                <a:solidFill>
                  <a:schemeClr val="bg1">
                    <a:lumMod val="65000"/>
                  </a:schemeClr>
                </a:solidFill>
                <a:latin typeface="微软雅黑" pitchFamily="34" charset="-122"/>
                <a:ea typeface="微软雅黑" pitchFamily="34" charset="-122"/>
              </a:rPr>
              <a:t>PPT</a:t>
            </a:r>
            <a:r>
              <a:rPr lang="zh-CN" altLang="en-US" sz="1400" dirty="0">
                <a:solidFill>
                  <a:schemeClr val="bg1">
                    <a:lumMod val="65000"/>
                  </a:schemeClr>
                </a:solidFill>
                <a:latin typeface="微软雅黑" pitchFamily="34" charset="-122"/>
                <a:ea typeface="微软雅黑" pitchFamily="34" charset="-122"/>
              </a:rPr>
              <a:t>多年，帮你解决</a:t>
            </a:r>
            <a:r>
              <a:rPr lang="en-US" altLang="zh-CN" sz="1400" dirty="0">
                <a:solidFill>
                  <a:schemeClr val="bg1">
                    <a:lumMod val="65000"/>
                  </a:schemeClr>
                </a:solidFill>
                <a:latin typeface="微软雅黑" pitchFamily="34" charset="-122"/>
                <a:ea typeface="微软雅黑" pitchFamily="34" charset="-122"/>
              </a:rPr>
              <a:t>PPT</a:t>
            </a:r>
            <a:r>
              <a:rPr lang="zh-CN" altLang="en-US" sz="1400" dirty="0">
                <a:solidFill>
                  <a:schemeClr val="bg1">
                    <a:lumMod val="65000"/>
                  </a:schemeClr>
                </a:solidFill>
                <a:latin typeface="微软雅黑" pitchFamily="34" charset="-122"/>
                <a:ea typeface="微软雅黑" pitchFamily="34" charset="-122"/>
              </a:rPr>
              <a:t>烦恼，喜欢大家多多支持，谢谢！</a:t>
            </a:r>
            <a:endParaRPr lang="en-US" altLang="zh-CN" sz="1400" dirty="0">
              <a:solidFill>
                <a:schemeClr val="bg1">
                  <a:lumMod val="50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12" name="TextBox 13"/>
          <p:cNvSpPr txBox="1">
            <a:spLocks noChangeArrowheads="1"/>
          </p:cNvSpPr>
          <p:nvPr/>
        </p:nvSpPr>
        <p:spPr bwMode="auto">
          <a:xfrm>
            <a:off x="8756417" y="4634413"/>
            <a:ext cx="1952625" cy="2460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>
            <a:lvl1pPr defTabSz="1216025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 defTabSz="1216025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 defTabSz="1216025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 defTabSz="1216025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 defTabSz="1216025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defTabSz="1216025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defTabSz="1216025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defTabSz="1216025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defTabSz="1216025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>
              <a:spcBef>
                <a:spcPct val="20000"/>
              </a:spcBef>
            </a:pPr>
            <a:r>
              <a:rPr lang="zh-CN" altLang="en-US" sz="1600" b="1" dirty="0" smtClean="0">
                <a:solidFill>
                  <a:schemeClr val="bg1">
                    <a:lumMod val="50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关注</a:t>
            </a:r>
            <a:r>
              <a:rPr lang="en-US" altLang="zh-CN" sz="1600" b="1" dirty="0" smtClean="0">
                <a:solidFill>
                  <a:schemeClr val="bg1">
                    <a:lumMod val="50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PPT</a:t>
            </a:r>
            <a:r>
              <a:rPr lang="zh-CN" altLang="en-US" sz="1600" b="1" dirty="0" smtClean="0">
                <a:solidFill>
                  <a:schemeClr val="bg1">
                    <a:lumMod val="50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模板</a:t>
            </a:r>
            <a:endParaRPr lang="en-US" altLang="zh-CN" sz="1600" b="1" dirty="0">
              <a:solidFill>
                <a:schemeClr val="bg1">
                  <a:lumMod val="50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13" name="矩形 12"/>
          <p:cNvSpPr/>
          <p:nvPr/>
        </p:nvSpPr>
        <p:spPr>
          <a:xfrm>
            <a:off x="4148292" y="4170556"/>
            <a:ext cx="4116154" cy="2184842"/>
          </a:xfrm>
          <a:prstGeom prst="rect">
            <a:avLst/>
          </a:prstGeom>
          <a:blipFill dpi="0" rotWithShape="1">
            <a:blip r:embed="rId5"/>
            <a:srcRect/>
            <a:tile tx="0" ty="0" sx="50000" sy="50000" flip="none" algn="ctr"/>
          </a:blipFill>
          <a:ln w="381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zh-CN" altLang="en-US">
              <a:solidFill>
                <a:schemeClr val="bg1">
                  <a:lumMod val="50000"/>
                </a:schemeClr>
              </a:solidFill>
            </a:endParaRPr>
          </a:p>
        </p:txBody>
      </p:sp>
      <p:sp>
        <p:nvSpPr>
          <p:cNvPr id="14" name="矩形 13"/>
          <p:cNvSpPr/>
          <p:nvPr/>
        </p:nvSpPr>
        <p:spPr>
          <a:xfrm>
            <a:off x="872675" y="1883138"/>
            <a:ext cx="2911576" cy="2583417"/>
          </a:xfrm>
          <a:prstGeom prst="rect">
            <a:avLst/>
          </a:prstGeom>
          <a:blipFill dpi="0" rotWithShape="1">
            <a:blip r:embed="rId6"/>
            <a:srcRect/>
            <a:tile tx="0" ty="0" sx="50000" sy="50000" flip="none" algn="r"/>
          </a:blipFill>
          <a:ln w="381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zh-CN" altLang="en-US">
              <a:solidFill>
                <a:schemeClr val="bg1">
                  <a:lumMod val="50000"/>
                </a:schemeClr>
              </a:solidFill>
            </a:endParaRPr>
          </a:p>
        </p:txBody>
      </p:sp>
      <p:sp>
        <p:nvSpPr>
          <p:cNvPr id="15" name="矩形 13"/>
          <p:cNvSpPr>
            <a:spLocks noChangeArrowheads="1"/>
          </p:cNvSpPr>
          <p:nvPr/>
        </p:nvSpPr>
        <p:spPr bwMode="auto">
          <a:xfrm>
            <a:off x="4148292" y="2576358"/>
            <a:ext cx="3008312" cy="96949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>
            <a:lvl1pPr defTabSz="1216025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 defTabSz="1216025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 defTabSz="1216025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 defTabSz="1216025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 defTabSz="1216025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defTabSz="1216025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defTabSz="1216025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defTabSz="1216025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defTabSz="1216025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>
              <a:lnSpc>
                <a:spcPct val="150000"/>
              </a:lnSpc>
              <a:spcBef>
                <a:spcPct val="20000"/>
              </a:spcBef>
            </a:pPr>
            <a:r>
              <a:rPr lang="en-US" altLang="zh-CN" sz="1400" dirty="0" smtClean="0">
                <a:solidFill>
                  <a:schemeClr val="bg1">
                    <a:lumMod val="65000"/>
                  </a:schemeClr>
                </a:solidFill>
                <a:latin typeface="微软雅黑" pitchFamily="34" charset="-122"/>
                <a:ea typeface="微软雅黑" pitchFamily="34" charset="-122"/>
              </a:rPr>
              <a:t>PPT</a:t>
            </a:r>
            <a:r>
              <a:rPr lang="zh-CN" altLang="en-US" sz="1400" dirty="0" smtClean="0">
                <a:solidFill>
                  <a:schemeClr val="bg1">
                    <a:lumMod val="65000"/>
                  </a:schemeClr>
                </a:solidFill>
                <a:latin typeface="微软雅黑" pitchFamily="34" charset="-122"/>
                <a:ea typeface="微软雅黑" pitchFamily="34" charset="-122"/>
              </a:rPr>
              <a:t>，</a:t>
            </a:r>
            <a:r>
              <a:rPr lang="zh-CN" altLang="en-US" sz="1400" dirty="0">
                <a:solidFill>
                  <a:schemeClr val="bg1">
                    <a:lumMod val="65000"/>
                  </a:schemeClr>
                </a:solidFill>
                <a:latin typeface="微软雅黑" pitchFamily="34" charset="-122"/>
                <a:ea typeface="微软雅黑" pitchFamily="34" charset="-122"/>
              </a:rPr>
              <a:t>一个资深</a:t>
            </a:r>
            <a:r>
              <a:rPr lang="en-US" altLang="zh-CN" sz="1400" dirty="0">
                <a:solidFill>
                  <a:schemeClr val="bg1">
                    <a:lumMod val="65000"/>
                  </a:schemeClr>
                </a:solidFill>
                <a:latin typeface="微软雅黑" pitchFamily="34" charset="-122"/>
                <a:ea typeface="微软雅黑" pitchFamily="34" charset="-122"/>
              </a:rPr>
              <a:t>PPT</a:t>
            </a:r>
            <a:r>
              <a:rPr lang="zh-CN" altLang="en-US" sz="1400" dirty="0">
                <a:solidFill>
                  <a:schemeClr val="bg1">
                    <a:lumMod val="65000"/>
                  </a:schemeClr>
                </a:solidFill>
                <a:latin typeface="微软雅黑" pitchFamily="34" charset="-122"/>
                <a:ea typeface="微软雅黑" pitchFamily="34" charset="-122"/>
              </a:rPr>
              <a:t>设计师，专注研究</a:t>
            </a:r>
            <a:r>
              <a:rPr lang="en-US" altLang="zh-CN" sz="1400" dirty="0">
                <a:solidFill>
                  <a:schemeClr val="bg1">
                    <a:lumMod val="65000"/>
                  </a:schemeClr>
                </a:solidFill>
                <a:latin typeface="微软雅黑" pitchFamily="34" charset="-122"/>
                <a:ea typeface="微软雅黑" pitchFamily="34" charset="-122"/>
              </a:rPr>
              <a:t>PPT</a:t>
            </a:r>
            <a:r>
              <a:rPr lang="zh-CN" altLang="en-US" sz="1400" dirty="0">
                <a:solidFill>
                  <a:schemeClr val="bg1">
                    <a:lumMod val="65000"/>
                  </a:schemeClr>
                </a:solidFill>
                <a:latin typeface="微软雅黑" pitchFamily="34" charset="-122"/>
                <a:ea typeface="微软雅黑" pitchFamily="34" charset="-122"/>
              </a:rPr>
              <a:t>多年，帮你解决</a:t>
            </a:r>
            <a:r>
              <a:rPr lang="en-US" altLang="zh-CN" sz="1400" dirty="0">
                <a:solidFill>
                  <a:schemeClr val="bg1">
                    <a:lumMod val="65000"/>
                  </a:schemeClr>
                </a:solidFill>
                <a:latin typeface="微软雅黑" pitchFamily="34" charset="-122"/>
                <a:ea typeface="微软雅黑" pitchFamily="34" charset="-122"/>
              </a:rPr>
              <a:t>PPT</a:t>
            </a:r>
            <a:r>
              <a:rPr lang="zh-CN" altLang="en-US" sz="1400" dirty="0">
                <a:solidFill>
                  <a:schemeClr val="bg1">
                    <a:lumMod val="65000"/>
                  </a:schemeClr>
                </a:solidFill>
                <a:latin typeface="微软雅黑" pitchFamily="34" charset="-122"/>
                <a:ea typeface="微软雅黑" pitchFamily="34" charset="-122"/>
              </a:rPr>
              <a:t>烦恼，喜欢大家多多支持，谢谢！</a:t>
            </a:r>
            <a:endParaRPr lang="en-US" altLang="zh-CN" sz="1400" dirty="0">
              <a:solidFill>
                <a:schemeClr val="bg1">
                  <a:lumMod val="50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16" name="TextBox 13"/>
          <p:cNvSpPr txBox="1">
            <a:spLocks noChangeArrowheads="1"/>
          </p:cNvSpPr>
          <p:nvPr/>
        </p:nvSpPr>
        <p:spPr bwMode="auto">
          <a:xfrm>
            <a:off x="4148292" y="2252508"/>
            <a:ext cx="1952625" cy="2460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>
            <a:lvl1pPr defTabSz="1216025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 defTabSz="1216025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 defTabSz="1216025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 defTabSz="1216025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 defTabSz="1216025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defTabSz="1216025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defTabSz="1216025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defTabSz="1216025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defTabSz="1216025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>
              <a:spcBef>
                <a:spcPct val="20000"/>
              </a:spcBef>
            </a:pPr>
            <a:r>
              <a:rPr lang="zh-CN" altLang="en-US" sz="1600" b="1" dirty="0" smtClean="0">
                <a:solidFill>
                  <a:schemeClr val="bg1">
                    <a:lumMod val="50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关注</a:t>
            </a:r>
            <a:r>
              <a:rPr lang="en-US" altLang="zh-CN" sz="1600" b="1" dirty="0" smtClean="0">
                <a:solidFill>
                  <a:schemeClr val="bg1">
                    <a:lumMod val="50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PPT</a:t>
            </a:r>
            <a:r>
              <a:rPr lang="zh-CN" altLang="en-US" sz="1600" b="1" dirty="0" smtClean="0">
                <a:solidFill>
                  <a:schemeClr val="bg1">
                    <a:lumMod val="50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模板</a:t>
            </a:r>
            <a:endParaRPr lang="en-US" altLang="zh-CN" sz="1600" b="1" dirty="0">
              <a:solidFill>
                <a:schemeClr val="bg1">
                  <a:lumMod val="50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17" name="矩形 16"/>
          <p:cNvSpPr/>
          <p:nvPr/>
        </p:nvSpPr>
        <p:spPr>
          <a:xfrm>
            <a:off x="8628487" y="1930761"/>
            <a:ext cx="2911576" cy="2583417"/>
          </a:xfrm>
          <a:prstGeom prst="rect">
            <a:avLst/>
          </a:prstGeom>
          <a:blipFill dpi="0" rotWithShape="1">
            <a:blip r:embed="rId7"/>
            <a:srcRect/>
            <a:tile tx="0" ty="0" sx="50000" sy="50000" flip="none" algn="ctr"/>
          </a:blipFill>
          <a:ln w="381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zh-CN" altLang="en-US">
              <a:solidFill>
                <a:schemeClr val="bg1">
                  <a:lumMod val="50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3642137365"/>
      </p:ext>
    </p:extLst>
  </p:cSld>
  <p:clrMapOvr>
    <a:masterClrMapping/>
  </p:clrMapOvr>
  <p:transition spd="slow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25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2" dur="25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25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750"/>
                            </p:stCondLst>
                            <p:childTnLst>
                              <p:par>
                                <p:cTn id="15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25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8" dur="25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25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1000"/>
                            </p:stCondLst>
                            <p:childTnLst>
                              <p:par>
                                <p:cTn id="21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25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4" dur="25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25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6" fill="hold">
                            <p:stCondLst>
                              <p:cond delay="1250"/>
                            </p:stCondLst>
                            <p:childTnLst>
                              <p:par>
                                <p:cTn id="27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9" dur="25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0" dur="25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1" dur="25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2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4" dur="10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5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7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9" dur="10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0" dur="1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1" dur="1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2" fill="hold">
                            <p:stCondLst>
                              <p:cond delay="2250"/>
                            </p:stCondLst>
                            <p:childTnLst>
                              <p:par>
                                <p:cTn id="43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5" dur="25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6" dur="25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7" dur="25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8" fill="hold">
                            <p:stCondLst>
                              <p:cond delay="2500"/>
                            </p:stCondLst>
                            <p:childTnLst>
                              <p:par>
                                <p:cTn id="49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1" dur="25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2" dur="25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3" dur="25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4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6" dur="10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7" dur="1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8" dur="1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  <p:bldP spid="8" grpId="0"/>
      <p:bldP spid="10" grpId="0"/>
      <p:bldP spid="12" grpId="0"/>
      <p:bldP spid="13" grpId="0" animBg="1"/>
      <p:bldP spid="14" grpId="0" animBg="1"/>
      <p:bldP spid="15" grpId="0"/>
      <p:bldP spid="16" grpId="0"/>
      <p:bldP spid="17" grpId="0" animBg="1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" name="组合 2"/>
          <p:cNvGrpSpPr/>
          <p:nvPr/>
        </p:nvGrpSpPr>
        <p:grpSpPr>
          <a:xfrm>
            <a:off x="-7" y="-1"/>
            <a:ext cx="12190420" cy="1218105"/>
            <a:chOff x="-7" y="-1"/>
            <a:chExt cx="12190420" cy="1218105"/>
          </a:xfrm>
        </p:grpSpPr>
        <p:sp>
          <p:nvSpPr>
            <p:cNvPr id="7" name="矩形 6"/>
            <p:cNvSpPr/>
            <p:nvPr/>
          </p:nvSpPr>
          <p:spPr>
            <a:xfrm rot="16200000">
              <a:off x="5518944" y="-5518945"/>
              <a:ext cx="1152526" cy="12190413"/>
            </a:xfrm>
            <a:prstGeom prst="rect">
              <a:avLst/>
            </a:prstGeom>
            <a:blipFill dpi="0" rotWithShape="0">
              <a:blip r:embed="rId3">
                <a:extLst>
                  <a:ext uri="{BEBA8EAE-BF5A-486C-A8C5-ECC9F3942E4B}">
                    <a14:imgProps xmlns:a14="http://schemas.microsoft.com/office/drawing/2010/main" xmlns="">
                      <a14:imgLayer r:embed="rId4">
                        <a14:imgEffect>
                          <a14:sharpenSoften amount="100000"/>
                        </a14:imgEffect>
                        <a14:imgEffect>
                          <a14:saturation sat="0"/>
                        </a14:imgEffect>
                        <a14:imgEffect>
                          <a14:brightnessContrast bright="-50000" contrast="-75000"/>
                        </a14:imgEffect>
                      </a14:imgLayer>
                    </a14:imgProps>
                  </a:ext>
                </a:extLst>
              </a:blip>
              <a:srcRect/>
              <a:tile tx="0" ty="0" sx="100000" sy="100000" flip="none" algn="ctr"/>
            </a:blip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prstClr val="white"/>
                </a:solidFill>
              </a:endParaRPr>
            </a:p>
          </p:txBody>
        </p:sp>
        <p:sp>
          <p:nvSpPr>
            <p:cNvPr id="11" name="Rectangle 14"/>
            <p:cNvSpPr/>
            <p:nvPr/>
          </p:nvSpPr>
          <p:spPr>
            <a:xfrm>
              <a:off x="-7" y="1114425"/>
              <a:ext cx="12190414" cy="103679"/>
            </a:xfrm>
            <a:prstGeom prst="rect">
              <a:avLst/>
            </a:prstGeom>
            <a:solidFill>
              <a:srgbClr val="E87655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200"/>
            </a:p>
          </p:txBody>
        </p:sp>
        <p:sp>
          <p:nvSpPr>
            <p:cNvPr id="9" name="文本框 22"/>
            <p:cNvSpPr>
              <a:spLocks noChangeArrowheads="1"/>
            </p:cNvSpPr>
            <p:nvPr/>
          </p:nvSpPr>
          <p:spPr bwMode="auto">
            <a:xfrm>
              <a:off x="3432303" y="359800"/>
              <a:ext cx="5289294" cy="50013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 lIns="68580" tIns="34290" rIns="68580" bIns="34290">
              <a:spAutoFit/>
            </a:bodyPr>
            <a:lstStyle/>
            <a:p>
              <a:pPr algn="ctr"/>
              <a:r>
                <a:rPr lang="zh-CN" altLang="en-US" sz="2800" b="1" dirty="0" smtClean="0">
                  <a:solidFill>
                    <a:schemeClr val="bg1"/>
                  </a:solidFill>
                  <a:latin typeface="微软雅黑" pitchFamily="34" charset="-122"/>
                  <a:ea typeface="微软雅黑" pitchFamily="34" charset="-122"/>
                </a:rPr>
                <a:t>请关注</a:t>
              </a:r>
              <a:r>
                <a:rPr lang="en-US" altLang="zh-CN" sz="2800" b="1" dirty="0" smtClean="0">
                  <a:solidFill>
                    <a:schemeClr val="bg1"/>
                  </a:solidFill>
                  <a:latin typeface="微软雅黑" pitchFamily="34" charset="-122"/>
                  <a:ea typeface="微软雅黑" pitchFamily="34" charset="-122"/>
                </a:rPr>
                <a:t>PPT</a:t>
              </a:r>
              <a:r>
                <a:rPr lang="zh-CN" altLang="en-US" sz="2800" b="1" dirty="0" smtClean="0">
                  <a:solidFill>
                    <a:schemeClr val="bg1"/>
                  </a:solidFill>
                  <a:latin typeface="微软雅黑" pitchFamily="34" charset="-122"/>
                  <a:ea typeface="微软雅黑" pitchFamily="34" charset="-122"/>
                </a:rPr>
                <a:t>模板</a:t>
              </a:r>
              <a:endParaRPr lang="zh-CN" altLang="zh-CN" sz="2800" b="1" dirty="0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</a:endParaRPr>
            </a:p>
          </p:txBody>
        </p:sp>
      </p:grpSp>
      <p:grpSp>
        <p:nvGrpSpPr>
          <p:cNvPr id="76" name="组合 28"/>
          <p:cNvGrpSpPr>
            <a:grpSpLocks/>
          </p:cNvGrpSpPr>
          <p:nvPr/>
        </p:nvGrpSpPr>
        <p:grpSpPr bwMode="auto">
          <a:xfrm>
            <a:off x="1501333" y="3088733"/>
            <a:ext cx="9172928" cy="1227526"/>
            <a:chOff x="0" y="0"/>
            <a:chExt cx="6032665" cy="1152128"/>
          </a:xfrm>
        </p:grpSpPr>
        <p:sp>
          <p:nvSpPr>
            <p:cNvPr id="77" name="直接连接符 18"/>
            <p:cNvSpPr>
              <a:spLocks noChangeShapeType="1"/>
            </p:cNvSpPr>
            <p:nvPr/>
          </p:nvSpPr>
          <p:spPr bwMode="auto">
            <a:xfrm>
              <a:off x="0" y="504056"/>
              <a:ext cx="6032665" cy="1"/>
            </a:xfrm>
            <a:prstGeom prst="line">
              <a:avLst/>
            </a:prstGeom>
            <a:noFill/>
            <a:ln w="9525">
              <a:solidFill>
                <a:srgbClr val="7F7F7F"/>
              </a:solidFill>
              <a:bevel/>
              <a:headEnd/>
              <a:tailEnd/>
            </a:ln>
            <a:extLst>
              <a:ext uri="{909E8E84-426E-40DD-AFC4-6F175D3DCCD1}">
                <a14:hiddenFill xmlns:a14="http://schemas.microsoft.com/office/drawing/2010/main" xmlns="">
                  <a:noFill/>
                </a14:hiddenFill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cxnSp>
          <p:nvCxnSpPr>
            <p:cNvPr id="78" name="直接箭头连接符 20"/>
            <p:cNvCxnSpPr>
              <a:cxnSpLocks noChangeShapeType="1"/>
            </p:cNvCxnSpPr>
            <p:nvPr/>
          </p:nvCxnSpPr>
          <p:spPr bwMode="auto">
            <a:xfrm>
              <a:off x="0" y="504056"/>
              <a:ext cx="1" cy="648072"/>
            </a:xfrm>
            <a:prstGeom prst="straightConnector1">
              <a:avLst/>
            </a:prstGeom>
            <a:noFill/>
            <a:ln w="9525">
              <a:solidFill>
                <a:srgbClr val="7F7F7F"/>
              </a:solidFill>
              <a:bevel/>
              <a:headEnd/>
              <a:tailEnd type="arrow" w="med" len="med"/>
            </a:ln>
            <a:extLst>
              <a:ext uri="{909E8E84-426E-40DD-AFC4-6F175D3DCCD1}">
                <a14:hiddenFill xmlns:a14="http://schemas.microsoft.com/office/drawing/2010/main" xmlns="">
                  <a:noFill/>
                </a14:hiddenFill>
              </a:ext>
            </a:extLst>
          </p:spPr>
        </p:cxnSp>
        <p:cxnSp>
          <p:nvCxnSpPr>
            <p:cNvPr id="79" name="直接箭头连接符 23"/>
            <p:cNvCxnSpPr>
              <a:cxnSpLocks noChangeShapeType="1"/>
            </p:cNvCxnSpPr>
            <p:nvPr/>
          </p:nvCxnSpPr>
          <p:spPr bwMode="auto">
            <a:xfrm>
              <a:off x="2031485" y="504056"/>
              <a:ext cx="1" cy="648072"/>
            </a:xfrm>
            <a:prstGeom prst="straightConnector1">
              <a:avLst/>
            </a:prstGeom>
            <a:noFill/>
            <a:ln w="9525">
              <a:solidFill>
                <a:srgbClr val="7F7F7F"/>
              </a:solidFill>
              <a:bevel/>
              <a:headEnd/>
              <a:tailEnd type="arrow" w="med" len="med"/>
            </a:ln>
            <a:extLst>
              <a:ext uri="{909E8E84-426E-40DD-AFC4-6F175D3DCCD1}">
                <a14:hiddenFill xmlns:a14="http://schemas.microsoft.com/office/drawing/2010/main" xmlns="">
                  <a:noFill/>
                </a14:hiddenFill>
              </a:ext>
            </a:extLst>
          </p:spPr>
        </p:cxnSp>
        <p:cxnSp>
          <p:nvCxnSpPr>
            <p:cNvPr id="80" name="直接箭头连接符 24"/>
            <p:cNvCxnSpPr>
              <a:cxnSpLocks noChangeShapeType="1"/>
            </p:cNvCxnSpPr>
            <p:nvPr/>
          </p:nvCxnSpPr>
          <p:spPr bwMode="auto">
            <a:xfrm>
              <a:off x="4144450" y="504056"/>
              <a:ext cx="1" cy="648072"/>
            </a:xfrm>
            <a:prstGeom prst="straightConnector1">
              <a:avLst/>
            </a:prstGeom>
            <a:noFill/>
            <a:ln w="9525">
              <a:solidFill>
                <a:srgbClr val="7F7F7F"/>
              </a:solidFill>
              <a:bevel/>
              <a:headEnd/>
              <a:tailEnd type="arrow" w="med" len="med"/>
            </a:ln>
            <a:extLst>
              <a:ext uri="{909E8E84-426E-40DD-AFC4-6F175D3DCCD1}">
                <a14:hiddenFill xmlns:a14="http://schemas.microsoft.com/office/drawing/2010/main" xmlns="">
                  <a:noFill/>
                </a14:hiddenFill>
              </a:ext>
            </a:extLst>
          </p:spPr>
        </p:cxnSp>
        <p:cxnSp>
          <p:nvCxnSpPr>
            <p:cNvPr id="81" name="直接箭头连接符 25"/>
            <p:cNvCxnSpPr>
              <a:cxnSpLocks noChangeShapeType="1"/>
            </p:cNvCxnSpPr>
            <p:nvPr/>
          </p:nvCxnSpPr>
          <p:spPr bwMode="auto">
            <a:xfrm>
              <a:off x="6030758" y="504056"/>
              <a:ext cx="1" cy="648072"/>
            </a:xfrm>
            <a:prstGeom prst="straightConnector1">
              <a:avLst/>
            </a:prstGeom>
            <a:noFill/>
            <a:ln w="9525">
              <a:solidFill>
                <a:srgbClr val="7F7F7F"/>
              </a:solidFill>
              <a:bevel/>
              <a:headEnd/>
              <a:tailEnd type="arrow" w="med" len="med"/>
            </a:ln>
            <a:extLst>
              <a:ext uri="{909E8E84-426E-40DD-AFC4-6F175D3DCCD1}">
                <a14:hiddenFill xmlns:a14="http://schemas.microsoft.com/office/drawing/2010/main" xmlns="">
                  <a:noFill/>
                </a14:hiddenFill>
              </a:ext>
            </a:extLst>
          </p:spPr>
        </p:cxnSp>
        <p:sp>
          <p:nvSpPr>
            <p:cNvPr id="82" name="直接连接符 27"/>
            <p:cNvSpPr>
              <a:spLocks noChangeShapeType="1"/>
            </p:cNvSpPr>
            <p:nvPr/>
          </p:nvSpPr>
          <p:spPr bwMode="auto">
            <a:xfrm flipH="1">
              <a:off x="3080337" y="0"/>
              <a:ext cx="1" cy="504056"/>
            </a:xfrm>
            <a:prstGeom prst="line">
              <a:avLst/>
            </a:prstGeom>
            <a:noFill/>
            <a:ln w="9525">
              <a:solidFill>
                <a:srgbClr val="7F7F7F"/>
              </a:solidFill>
              <a:bevel/>
              <a:headEnd/>
              <a:tailEnd/>
            </a:ln>
            <a:extLst>
              <a:ext uri="{909E8E84-426E-40DD-AFC4-6F175D3DCCD1}">
                <a14:hiddenFill xmlns:a14="http://schemas.microsoft.com/office/drawing/2010/main" xmlns="">
                  <a:noFill/>
                </a14:hiddenFill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</p:grpSp>
      <p:sp>
        <p:nvSpPr>
          <p:cNvPr id="83" name="TextBox 29"/>
          <p:cNvSpPr>
            <a:spLocks noChangeArrowheads="1"/>
          </p:cNvSpPr>
          <p:nvPr/>
        </p:nvSpPr>
        <p:spPr bwMode="auto">
          <a:xfrm>
            <a:off x="533558" y="5062309"/>
            <a:ext cx="2518794" cy="92333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  <a:spcBef>
                <a:spcPct val="20000"/>
              </a:spcBef>
            </a:pPr>
            <a:r>
              <a:rPr lang="en-US" altLang="zh-CN" sz="1200" dirty="0" smtClean="0">
                <a:solidFill>
                  <a:schemeClr val="bg1">
                    <a:lumMod val="65000"/>
                  </a:schemeClr>
                </a:solidFill>
                <a:latin typeface="微软雅黑" pitchFamily="34" charset="-122"/>
                <a:ea typeface="微软雅黑" pitchFamily="34" charset="-122"/>
              </a:rPr>
              <a:t>PPT</a:t>
            </a:r>
            <a:r>
              <a:rPr lang="zh-CN" altLang="en-US" sz="1200" dirty="0" smtClean="0">
                <a:solidFill>
                  <a:schemeClr val="bg1">
                    <a:lumMod val="65000"/>
                  </a:schemeClr>
                </a:solidFill>
                <a:latin typeface="微软雅黑" pitchFamily="34" charset="-122"/>
                <a:ea typeface="微软雅黑" pitchFamily="34" charset="-122"/>
              </a:rPr>
              <a:t>，</a:t>
            </a:r>
            <a:r>
              <a:rPr lang="zh-CN" altLang="en-US" sz="1200" dirty="0">
                <a:solidFill>
                  <a:schemeClr val="bg1">
                    <a:lumMod val="65000"/>
                  </a:schemeClr>
                </a:solidFill>
                <a:latin typeface="微软雅黑" pitchFamily="34" charset="-122"/>
                <a:ea typeface="微软雅黑" pitchFamily="34" charset="-122"/>
              </a:rPr>
              <a:t>一个资深</a:t>
            </a:r>
            <a:r>
              <a:rPr lang="en-US" altLang="zh-CN" sz="1200" dirty="0">
                <a:solidFill>
                  <a:schemeClr val="bg1">
                    <a:lumMod val="65000"/>
                  </a:schemeClr>
                </a:solidFill>
                <a:latin typeface="微软雅黑" pitchFamily="34" charset="-122"/>
                <a:ea typeface="微软雅黑" pitchFamily="34" charset="-122"/>
              </a:rPr>
              <a:t>PPT</a:t>
            </a:r>
            <a:r>
              <a:rPr lang="zh-CN" altLang="en-US" sz="1200" dirty="0">
                <a:solidFill>
                  <a:schemeClr val="bg1">
                    <a:lumMod val="65000"/>
                  </a:schemeClr>
                </a:solidFill>
                <a:latin typeface="微软雅黑" pitchFamily="34" charset="-122"/>
                <a:ea typeface="微软雅黑" pitchFamily="34" charset="-122"/>
              </a:rPr>
              <a:t>设计师，专注研究</a:t>
            </a:r>
            <a:r>
              <a:rPr lang="en-US" altLang="zh-CN" sz="1200" dirty="0">
                <a:solidFill>
                  <a:schemeClr val="bg1">
                    <a:lumMod val="65000"/>
                  </a:schemeClr>
                </a:solidFill>
                <a:latin typeface="微软雅黑" pitchFamily="34" charset="-122"/>
                <a:ea typeface="微软雅黑" pitchFamily="34" charset="-122"/>
              </a:rPr>
              <a:t>PPT</a:t>
            </a:r>
            <a:r>
              <a:rPr lang="zh-CN" altLang="en-US" sz="1200" dirty="0">
                <a:solidFill>
                  <a:schemeClr val="bg1">
                    <a:lumMod val="65000"/>
                  </a:schemeClr>
                </a:solidFill>
                <a:latin typeface="微软雅黑" pitchFamily="34" charset="-122"/>
                <a:ea typeface="微软雅黑" pitchFamily="34" charset="-122"/>
              </a:rPr>
              <a:t>多年，帮你解决</a:t>
            </a:r>
            <a:r>
              <a:rPr lang="en-US" altLang="zh-CN" sz="1200" dirty="0">
                <a:solidFill>
                  <a:schemeClr val="bg1">
                    <a:lumMod val="65000"/>
                  </a:schemeClr>
                </a:solidFill>
                <a:latin typeface="微软雅黑" pitchFamily="34" charset="-122"/>
                <a:ea typeface="微软雅黑" pitchFamily="34" charset="-122"/>
              </a:rPr>
              <a:t>PPT</a:t>
            </a:r>
            <a:r>
              <a:rPr lang="zh-CN" altLang="en-US" sz="1200" dirty="0">
                <a:solidFill>
                  <a:schemeClr val="bg1">
                    <a:lumMod val="65000"/>
                  </a:schemeClr>
                </a:solidFill>
                <a:latin typeface="微软雅黑" pitchFamily="34" charset="-122"/>
                <a:ea typeface="微软雅黑" pitchFamily="34" charset="-122"/>
              </a:rPr>
              <a:t>烦恼，喜欢大家多多支持，谢谢！</a:t>
            </a:r>
            <a:endParaRPr lang="en-US" altLang="zh-CN" sz="1200" dirty="0">
              <a:solidFill>
                <a:schemeClr val="bg1">
                  <a:lumMod val="50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84" name="TextBox 30"/>
          <p:cNvSpPr>
            <a:spLocks noChangeArrowheads="1"/>
          </p:cNvSpPr>
          <p:nvPr/>
        </p:nvSpPr>
        <p:spPr bwMode="auto">
          <a:xfrm>
            <a:off x="3304411" y="5062309"/>
            <a:ext cx="2518794" cy="92333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/>
          <a:p>
            <a:pPr lvl="0">
              <a:lnSpc>
                <a:spcPct val="150000"/>
              </a:lnSpc>
              <a:spcBef>
                <a:spcPct val="20000"/>
              </a:spcBef>
            </a:pPr>
            <a:r>
              <a:rPr lang="en-US" altLang="zh-CN" sz="1200" dirty="0" smtClean="0">
                <a:solidFill>
                  <a:srgbClr val="FFFFFF">
                    <a:lumMod val="65000"/>
                  </a:srgbClr>
                </a:solidFill>
                <a:latin typeface="微软雅黑" pitchFamily="34" charset="-122"/>
                <a:ea typeface="微软雅黑" pitchFamily="34" charset="-122"/>
              </a:rPr>
              <a:t>PPT</a:t>
            </a:r>
            <a:r>
              <a:rPr lang="zh-CN" altLang="en-US" sz="1200" dirty="0" smtClean="0">
                <a:solidFill>
                  <a:srgbClr val="FFFFFF">
                    <a:lumMod val="65000"/>
                  </a:srgbClr>
                </a:solidFill>
                <a:latin typeface="微软雅黑" pitchFamily="34" charset="-122"/>
                <a:ea typeface="微软雅黑" pitchFamily="34" charset="-122"/>
              </a:rPr>
              <a:t>，</a:t>
            </a:r>
            <a:r>
              <a:rPr lang="zh-CN" altLang="en-US" sz="1200" dirty="0">
                <a:solidFill>
                  <a:srgbClr val="FFFFFF">
                    <a:lumMod val="65000"/>
                  </a:srgbClr>
                </a:solidFill>
                <a:latin typeface="微软雅黑" pitchFamily="34" charset="-122"/>
                <a:ea typeface="微软雅黑" pitchFamily="34" charset="-122"/>
              </a:rPr>
              <a:t>一个资深</a:t>
            </a:r>
            <a:r>
              <a:rPr lang="en-US" altLang="zh-CN" sz="1200" dirty="0">
                <a:solidFill>
                  <a:srgbClr val="FFFFFF">
                    <a:lumMod val="65000"/>
                  </a:srgbClr>
                </a:solidFill>
                <a:latin typeface="微软雅黑" pitchFamily="34" charset="-122"/>
                <a:ea typeface="微软雅黑" pitchFamily="34" charset="-122"/>
              </a:rPr>
              <a:t>PPT</a:t>
            </a:r>
            <a:r>
              <a:rPr lang="zh-CN" altLang="en-US" sz="1200" dirty="0">
                <a:solidFill>
                  <a:srgbClr val="FFFFFF">
                    <a:lumMod val="65000"/>
                  </a:srgbClr>
                </a:solidFill>
                <a:latin typeface="微软雅黑" pitchFamily="34" charset="-122"/>
                <a:ea typeface="微软雅黑" pitchFamily="34" charset="-122"/>
              </a:rPr>
              <a:t>设计师，专注研究</a:t>
            </a:r>
            <a:r>
              <a:rPr lang="en-US" altLang="zh-CN" sz="1200" dirty="0">
                <a:solidFill>
                  <a:srgbClr val="FFFFFF">
                    <a:lumMod val="65000"/>
                  </a:srgbClr>
                </a:solidFill>
                <a:latin typeface="微软雅黑" pitchFamily="34" charset="-122"/>
                <a:ea typeface="微软雅黑" pitchFamily="34" charset="-122"/>
              </a:rPr>
              <a:t>PPT</a:t>
            </a:r>
            <a:r>
              <a:rPr lang="zh-CN" altLang="en-US" sz="1200" dirty="0">
                <a:solidFill>
                  <a:srgbClr val="FFFFFF">
                    <a:lumMod val="65000"/>
                  </a:srgbClr>
                </a:solidFill>
                <a:latin typeface="微软雅黑" pitchFamily="34" charset="-122"/>
                <a:ea typeface="微软雅黑" pitchFamily="34" charset="-122"/>
              </a:rPr>
              <a:t>多年，帮你解决</a:t>
            </a:r>
            <a:r>
              <a:rPr lang="en-US" altLang="zh-CN" sz="1200" dirty="0">
                <a:solidFill>
                  <a:srgbClr val="FFFFFF">
                    <a:lumMod val="65000"/>
                  </a:srgbClr>
                </a:solidFill>
                <a:latin typeface="微软雅黑" pitchFamily="34" charset="-122"/>
                <a:ea typeface="微软雅黑" pitchFamily="34" charset="-122"/>
              </a:rPr>
              <a:t>PPT</a:t>
            </a:r>
            <a:r>
              <a:rPr lang="zh-CN" altLang="en-US" sz="1200" dirty="0">
                <a:solidFill>
                  <a:srgbClr val="FFFFFF">
                    <a:lumMod val="65000"/>
                  </a:srgbClr>
                </a:solidFill>
                <a:latin typeface="微软雅黑" pitchFamily="34" charset="-122"/>
                <a:ea typeface="微软雅黑" pitchFamily="34" charset="-122"/>
              </a:rPr>
              <a:t>烦恼，喜欢大家多多支持，谢谢！</a:t>
            </a:r>
            <a:endParaRPr lang="en-US" altLang="zh-CN" sz="1200" dirty="0">
              <a:solidFill>
                <a:srgbClr val="FFFFFF">
                  <a:lumMod val="50000"/>
                </a:srgbClr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85" name="TextBox 31"/>
          <p:cNvSpPr>
            <a:spLocks noChangeArrowheads="1"/>
          </p:cNvSpPr>
          <p:nvPr/>
        </p:nvSpPr>
        <p:spPr bwMode="auto">
          <a:xfrm>
            <a:off x="6206345" y="5079720"/>
            <a:ext cx="2518794" cy="92333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/>
          <a:p>
            <a:pPr lvl="0">
              <a:lnSpc>
                <a:spcPct val="150000"/>
              </a:lnSpc>
              <a:spcBef>
                <a:spcPct val="20000"/>
              </a:spcBef>
            </a:pPr>
            <a:r>
              <a:rPr lang="en-US" altLang="zh-CN" sz="1200" dirty="0" smtClean="0">
                <a:solidFill>
                  <a:srgbClr val="FFFFFF">
                    <a:lumMod val="65000"/>
                  </a:srgbClr>
                </a:solidFill>
                <a:latin typeface="微软雅黑" pitchFamily="34" charset="-122"/>
                <a:ea typeface="微软雅黑" pitchFamily="34" charset="-122"/>
              </a:rPr>
              <a:t>PPT</a:t>
            </a:r>
            <a:r>
              <a:rPr lang="zh-CN" altLang="en-US" sz="1200" dirty="0" smtClean="0">
                <a:solidFill>
                  <a:srgbClr val="FFFFFF">
                    <a:lumMod val="65000"/>
                  </a:srgbClr>
                </a:solidFill>
                <a:latin typeface="微软雅黑" pitchFamily="34" charset="-122"/>
                <a:ea typeface="微软雅黑" pitchFamily="34" charset="-122"/>
              </a:rPr>
              <a:t>，</a:t>
            </a:r>
            <a:r>
              <a:rPr lang="zh-CN" altLang="en-US" sz="1200" dirty="0">
                <a:solidFill>
                  <a:srgbClr val="FFFFFF">
                    <a:lumMod val="65000"/>
                  </a:srgbClr>
                </a:solidFill>
                <a:latin typeface="微软雅黑" pitchFamily="34" charset="-122"/>
                <a:ea typeface="微软雅黑" pitchFamily="34" charset="-122"/>
              </a:rPr>
              <a:t>一个资深</a:t>
            </a:r>
            <a:r>
              <a:rPr lang="en-US" altLang="zh-CN" sz="1200" dirty="0">
                <a:solidFill>
                  <a:srgbClr val="FFFFFF">
                    <a:lumMod val="65000"/>
                  </a:srgbClr>
                </a:solidFill>
                <a:latin typeface="微软雅黑" pitchFamily="34" charset="-122"/>
                <a:ea typeface="微软雅黑" pitchFamily="34" charset="-122"/>
              </a:rPr>
              <a:t>PPT</a:t>
            </a:r>
            <a:r>
              <a:rPr lang="zh-CN" altLang="en-US" sz="1200" dirty="0">
                <a:solidFill>
                  <a:srgbClr val="FFFFFF">
                    <a:lumMod val="65000"/>
                  </a:srgbClr>
                </a:solidFill>
                <a:latin typeface="微软雅黑" pitchFamily="34" charset="-122"/>
                <a:ea typeface="微软雅黑" pitchFamily="34" charset="-122"/>
              </a:rPr>
              <a:t>设计师，专注研究</a:t>
            </a:r>
            <a:r>
              <a:rPr lang="en-US" altLang="zh-CN" sz="1200" dirty="0">
                <a:solidFill>
                  <a:srgbClr val="FFFFFF">
                    <a:lumMod val="65000"/>
                  </a:srgbClr>
                </a:solidFill>
                <a:latin typeface="微软雅黑" pitchFamily="34" charset="-122"/>
                <a:ea typeface="微软雅黑" pitchFamily="34" charset="-122"/>
              </a:rPr>
              <a:t>PPT</a:t>
            </a:r>
            <a:r>
              <a:rPr lang="zh-CN" altLang="en-US" sz="1200" dirty="0">
                <a:solidFill>
                  <a:srgbClr val="FFFFFF">
                    <a:lumMod val="65000"/>
                  </a:srgbClr>
                </a:solidFill>
                <a:latin typeface="微软雅黑" pitchFamily="34" charset="-122"/>
                <a:ea typeface="微软雅黑" pitchFamily="34" charset="-122"/>
              </a:rPr>
              <a:t>多年，帮你解决</a:t>
            </a:r>
            <a:r>
              <a:rPr lang="en-US" altLang="zh-CN" sz="1200" dirty="0">
                <a:solidFill>
                  <a:srgbClr val="FFFFFF">
                    <a:lumMod val="65000"/>
                  </a:srgbClr>
                </a:solidFill>
                <a:latin typeface="微软雅黑" pitchFamily="34" charset="-122"/>
                <a:ea typeface="微软雅黑" pitchFamily="34" charset="-122"/>
              </a:rPr>
              <a:t>PPT</a:t>
            </a:r>
            <a:r>
              <a:rPr lang="zh-CN" altLang="en-US" sz="1200" dirty="0">
                <a:solidFill>
                  <a:srgbClr val="FFFFFF">
                    <a:lumMod val="65000"/>
                  </a:srgbClr>
                </a:solidFill>
                <a:latin typeface="微软雅黑" pitchFamily="34" charset="-122"/>
                <a:ea typeface="微软雅黑" pitchFamily="34" charset="-122"/>
              </a:rPr>
              <a:t>烦恼，喜欢大家多多支持，谢谢！</a:t>
            </a:r>
            <a:endParaRPr lang="en-US" altLang="zh-CN" sz="1200" dirty="0">
              <a:solidFill>
                <a:srgbClr val="FFFFFF">
                  <a:lumMod val="50000"/>
                </a:srgbClr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86" name="TextBox 32"/>
          <p:cNvSpPr>
            <a:spLocks noChangeArrowheads="1"/>
          </p:cNvSpPr>
          <p:nvPr/>
        </p:nvSpPr>
        <p:spPr bwMode="auto">
          <a:xfrm>
            <a:off x="9179716" y="5055907"/>
            <a:ext cx="2518794" cy="92333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/>
          <a:p>
            <a:pPr lvl="0">
              <a:lnSpc>
                <a:spcPct val="150000"/>
              </a:lnSpc>
              <a:spcBef>
                <a:spcPct val="20000"/>
              </a:spcBef>
            </a:pPr>
            <a:r>
              <a:rPr lang="en-US" altLang="zh-CN" sz="1200" dirty="0" smtClean="0">
                <a:solidFill>
                  <a:srgbClr val="FFFFFF">
                    <a:lumMod val="65000"/>
                  </a:srgbClr>
                </a:solidFill>
                <a:latin typeface="微软雅黑" pitchFamily="34" charset="-122"/>
                <a:ea typeface="微软雅黑" pitchFamily="34" charset="-122"/>
              </a:rPr>
              <a:t>PPT</a:t>
            </a:r>
            <a:r>
              <a:rPr lang="zh-CN" altLang="en-US" sz="1200" dirty="0" smtClean="0">
                <a:solidFill>
                  <a:srgbClr val="FFFFFF">
                    <a:lumMod val="65000"/>
                  </a:srgbClr>
                </a:solidFill>
                <a:latin typeface="微软雅黑" pitchFamily="34" charset="-122"/>
                <a:ea typeface="微软雅黑" pitchFamily="34" charset="-122"/>
              </a:rPr>
              <a:t>，</a:t>
            </a:r>
            <a:r>
              <a:rPr lang="zh-CN" altLang="en-US" sz="1200" dirty="0">
                <a:solidFill>
                  <a:srgbClr val="FFFFFF">
                    <a:lumMod val="65000"/>
                  </a:srgbClr>
                </a:solidFill>
                <a:latin typeface="微软雅黑" pitchFamily="34" charset="-122"/>
                <a:ea typeface="微软雅黑" pitchFamily="34" charset="-122"/>
              </a:rPr>
              <a:t>一个资深</a:t>
            </a:r>
            <a:r>
              <a:rPr lang="en-US" altLang="zh-CN" sz="1200" dirty="0">
                <a:solidFill>
                  <a:srgbClr val="FFFFFF">
                    <a:lumMod val="65000"/>
                  </a:srgbClr>
                </a:solidFill>
                <a:latin typeface="微软雅黑" pitchFamily="34" charset="-122"/>
                <a:ea typeface="微软雅黑" pitchFamily="34" charset="-122"/>
              </a:rPr>
              <a:t>PPT</a:t>
            </a:r>
            <a:r>
              <a:rPr lang="zh-CN" altLang="en-US" sz="1200" dirty="0">
                <a:solidFill>
                  <a:srgbClr val="FFFFFF">
                    <a:lumMod val="65000"/>
                  </a:srgbClr>
                </a:solidFill>
                <a:latin typeface="微软雅黑" pitchFamily="34" charset="-122"/>
                <a:ea typeface="微软雅黑" pitchFamily="34" charset="-122"/>
              </a:rPr>
              <a:t>设计师，专注研究</a:t>
            </a:r>
            <a:r>
              <a:rPr lang="en-US" altLang="zh-CN" sz="1200" dirty="0">
                <a:solidFill>
                  <a:srgbClr val="FFFFFF">
                    <a:lumMod val="65000"/>
                  </a:srgbClr>
                </a:solidFill>
                <a:latin typeface="微软雅黑" pitchFamily="34" charset="-122"/>
                <a:ea typeface="微软雅黑" pitchFamily="34" charset="-122"/>
              </a:rPr>
              <a:t>PPT</a:t>
            </a:r>
            <a:r>
              <a:rPr lang="zh-CN" altLang="en-US" sz="1200" dirty="0">
                <a:solidFill>
                  <a:srgbClr val="FFFFFF">
                    <a:lumMod val="65000"/>
                  </a:srgbClr>
                </a:solidFill>
                <a:latin typeface="微软雅黑" pitchFamily="34" charset="-122"/>
                <a:ea typeface="微软雅黑" pitchFamily="34" charset="-122"/>
              </a:rPr>
              <a:t>多年，帮你解决</a:t>
            </a:r>
            <a:r>
              <a:rPr lang="en-US" altLang="zh-CN" sz="1200" dirty="0">
                <a:solidFill>
                  <a:srgbClr val="FFFFFF">
                    <a:lumMod val="65000"/>
                  </a:srgbClr>
                </a:solidFill>
                <a:latin typeface="微软雅黑" pitchFamily="34" charset="-122"/>
                <a:ea typeface="微软雅黑" pitchFamily="34" charset="-122"/>
              </a:rPr>
              <a:t>PPT</a:t>
            </a:r>
            <a:r>
              <a:rPr lang="zh-CN" altLang="en-US" sz="1200" dirty="0">
                <a:solidFill>
                  <a:srgbClr val="FFFFFF">
                    <a:lumMod val="65000"/>
                  </a:srgbClr>
                </a:solidFill>
                <a:latin typeface="微软雅黑" pitchFamily="34" charset="-122"/>
                <a:ea typeface="微软雅黑" pitchFamily="34" charset="-122"/>
              </a:rPr>
              <a:t>烦恼，喜欢大家多多支持，谢谢！</a:t>
            </a:r>
            <a:endParaRPr lang="en-US" altLang="zh-CN" sz="1200" dirty="0">
              <a:solidFill>
                <a:srgbClr val="FFFFFF">
                  <a:lumMod val="50000"/>
                </a:srgbClr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grpSp>
        <p:nvGrpSpPr>
          <p:cNvPr id="87" name="组合 40"/>
          <p:cNvGrpSpPr>
            <a:grpSpLocks/>
          </p:cNvGrpSpPr>
          <p:nvPr/>
        </p:nvGrpSpPr>
        <p:grpSpPr bwMode="auto">
          <a:xfrm>
            <a:off x="4434754" y="2531220"/>
            <a:ext cx="3526745" cy="613764"/>
            <a:chOff x="0" y="0"/>
            <a:chExt cx="2320263" cy="576064"/>
          </a:xfrm>
        </p:grpSpPr>
        <p:sp>
          <p:nvSpPr>
            <p:cNvPr id="88" name="矩形 1"/>
            <p:cNvSpPr>
              <a:spLocks noChangeArrowheads="1"/>
            </p:cNvSpPr>
            <p:nvPr/>
          </p:nvSpPr>
          <p:spPr bwMode="auto">
            <a:xfrm>
              <a:off x="0" y="0"/>
              <a:ext cx="2320263" cy="576064"/>
            </a:xfrm>
            <a:prstGeom prst="rect">
              <a:avLst/>
            </a:prstGeom>
            <a:solidFill>
              <a:srgbClr val="E8765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25400">
                  <a:solidFill>
                    <a:srgbClr val="000000"/>
                  </a:solidFill>
                  <a:bevel/>
                  <a:headEnd/>
                  <a:tailEnd/>
                </a14:hiddenLine>
              </a:ext>
            </a:extLst>
          </p:spPr>
          <p:txBody>
            <a:bodyPr anchor="ctr"/>
            <a:lstStyle/>
            <a:p>
              <a:pPr algn="ctr"/>
              <a:endParaRPr lang="zh-CN" altLang="zh-CN">
                <a:solidFill>
                  <a:srgbClr val="FFFFFF"/>
                </a:solidFill>
                <a:latin typeface="宋体" pitchFamily="2" charset="-122"/>
                <a:sym typeface="宋体" pitchFamily="2" charset="-122"/>
              </a:endParaRPr>
            </a:p>
          </p:txBody>
        </p:sp>
        <p:sp>
          <p:nvSpPr>
            <p:cNvPr id="89" name="TextBox 35"/>
            <p:cNvSpPr>
              <a:spLocks noChangeArrowheads="1"/>
            </p:cNvSpPr>
            <p:nvPr/>
          </p:nvSpPr>
          <p:spPr bwMode="auto">
            <a:xfrm>
              <a:off x="578721" y="87977"/>
              <a:ext cx="1123385" cy="37553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/>
            <a:p>
              <a:r>
                <a:rPr lang="zh-CN" altLang="en-US" sz="2000" b="1" dirty="0" smtClean="0">
                  <a:solidFill>
                    <a:schemeClr val="bg1"/>
                  </a:solidFill>
                  <a:latin typeface="微软雅黑" pitchFamily="34" charset="-122"/>
                  <a:ea typeface="微软雅黑" pitchFamily="34" charset="-122"/>
                  <a:sym typeface="微软雅黑" pitchFamily="34" charset="-122"/>
                </a:rPr>
                <a:t>关注</a:t>
              </a:r>
              <a:r>
                <a:rPr lang="en-US" altLang="zh-CN" sz="2000" b="1" dirty="0" smtClean="0">
                  <a:solidFill>
                    <a:schemeClr val="bg1"/>
                  </a:solidFill>
                  <a:latin typeface="微软雅黑" pitchFamily="34" charset="-122"/>
                  <a:ea typeface="微软雅黑" pitchFamily="34" charset="-122"/>
                  <a:sym typeface="微软雅黑" pitchFamily="34" charset="-122"/>
                </a:rPr>
                <a:t>PPT</a:t>
              </a:r>
              <a:r>
                <a:rPr lang="zh-CN" altLang="en-US" sz="2000" b="1" dirty="0" smtClean="0">
                  <a:solidFill>
                    <a:schemeClr val="bg1"/>
                  </a:solidFill>
                  <a:latin typeface="微软雅黑" pitchFamily="34" charset="-122"/>
                  <a:ea typeface="微软雅黑" pitchFamily="34" charset="-122"/>
                  <a:sym typeface="微软雅黑" pitchFamily="34" charset="-122"/>
                </a:rPr>
                <a:t>模板</a:t>
              </a:r>
              <a:endParaRPr lang="zh-CN" altLang="en-US" sz="2000" b="1" dirty="0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  <a:sym typeface="微软雅黑" pitchFamily="34" charset="-122"/>
              </a:endParaRPr>
            </a:p>
          </p:txBody>
        </p:sp>
      </p:grpSp>
      <p:grpSp>
        <p:nvGrpSpPr>
          <p:cNvPr id="90" name="组合 42"/>
          <p:cNvGrpSpPr>
            <a:grpSpLocks/>
          </p:cNvGrpSpPr>
          <p:nvPr/>
        </p:nvGrpSpPr>
        <p:grpSpPr bwMode="auto">
          <a:xfrm>
            <a:off x="335072" y="4332578"/>
            <a:ext cx="2832309" cy="613762"/>
            <a:chOff x="0" y="0"/>
            <a:chExt cx="1904222" cy="576064"/>
          </a:xfrm>
        </p:grpSpPr>
        <p:sp>
          <p:nvSpPr>
            <p:cNvPr id="91" name="矩形 10"/>
            <p:cNvSpPr>
              <a:spLocks noChangeArrowheads="1"/>
            </p:cNvSpPr>
            <p:nvPr/>
          </p:nvSpPr>
          <p:spPr bwMode="auto">
            <a:xfrm>
              <a:off x="0" y="0"/>
              <a:ext cx="1904222" cy="576064"/>
            </a:xfrm>
            <a:prstGeom prst="rect">
              <a:avLst/>
            </a:prstGeom>
            <a:solidFill>
              <a:srgbClr val="E8765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25400">
                  <a:solidFill>
                    <a:srgbClr val="000000"/>
                  </a:solidFill>
                  <a:bevel/>
                  <a:headEnd/>
                  <a:tailEnd/>
                </a14:hiddenLine>
              </a:ext>
            </a:extLst>
          </p:spPr>
          <p:txBody>
            <a:bodyPr anchor="ctr"/>
            <a:lstStyle/>
            <a:p>
              <a:pPr algn="ctr"/>
              <a:endParaRPr lang="zh-CN" altLang="zh-CN">
                <a:solidFill>
                  <a:srgbClr val="FFFFFF"/>
                </a:solidFill>
                <a:latin typeface="宋体" pitchFamily="2" charset="-122"/>
                <a:sym typeface="宋体" pitchFamily="2" charset="-122"/>
              </a:endParaRPr>
            </a:p>
          </p:txBody>
        </p:sp>
        <p:sp>
          <p:nvSpPr>
            <p:cNvPr id="92" name="TextBox 36"/>
            <p:cNvSpPr>
              <a:spLocks noChangeArrowheads="1"/>
            </p:cNvSpPr>
            <p:nvPr/>
          </p:nvSpPr>
          <p:spPr bwMode="auto">
            <a:xfrm>
              <a:off x="78140" y="113100"/>
              <a:ext cx="1046694" cy="34664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/>
            <a:p>
              <a:r>
                <a:rPr lang="zh-CN" altLang="en-US" b="1" dirty="0" smtClean="0">
                  <a:solidFill>
                    <a:schemeClr val="bg1"/>
                  </a:solidFill>
                  <a:latin typeface="微软雅黑" pitchFamily="34" charset="-122"/>
                  <a:ea typeface="微软雅黑" pitchFamily="34" charset="-122"/>
                  <a:sym typeface="微软雅黑" pitchFamily="34" charset="-122"/>
                </a:rPr>
                <a:t>关注</a:t>
              </a:r>
              <a:r>
                <a:rPr lang="en-US" altLang="zh-CN" b="1" dirty="0" smtClean="0">
                  <a:solidFill>
                    <a:schemeClr val="bg1"/>
                  </a:solidFill>
                  <a:latin typeface="微软雅黑" pitchFamily="34" charset="-122"/>
                  <a:ea typeface="微软雅黑" pitchFamily="34" charset="-122"/>
                  <a:sym typeface="微软雅黑" pitchFamily="34" charset="-122"/>
                </a:rPr>
                <a:t>PPT</a:t>
              </a:r>
              <a:r>
                <a:rPr lang="zh-CN" altLang="en-US" b="1" dirty="0" smtClean="0">
                  <a:solidFill>
                    <a:schemeClr val="bg1"/>
                  </a:solidFill>
                  <a:latin typeface="微软雅黑" pitchFamily="34" charset="-122"/>
                  <a:ea typeface="微软雅黑" pitchFamily="34" charset="-122"/>
                  <a:sym typeface="微软雅黑" pitchFamily="34" charset="-122"/>
                </a:rPr>
                <a:t>模板</a:t>
              </a:r>
              <a:endParaRPr lang="zh-CN" altLang="en-US" b="1" dirty="0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  <a:sym typeface="微软雅黑" pitchFamily="34" charset="-122"/>
              </a:endParaRPr>
            </a:p>
          </p:txBody>
        </p:sp>
      </p:grpSp>
      <p:grpSp>
        <p:nvGrpSpPr>
          <p:cNvPr id="93" name="组合 41"/>
          <p:cNvGrpSpPr>
            <a:grpSpLocks/>
          </p:cNvGrpSpPr>
          <p:nvPr/>
        </p:nvGrpSpPr>
        <p:grpSpPr bwMode="auto">
          <a:xfrm>
            <a:off x="3173661" y="4332578"/>
            <a:ext cx="2867606" cy="613762"/>
            <a:chOff x="0" y="0"/>
            <a:chExt cx="1904222" cy="576064"/>
          </a:xfrm>
        </p:grpSpPr>
        <p:sp>
          <p:nvSpPr>
            <p:cNvPr id="94" name="矩形 11"/>
            <p:cNvSpPr>
              <a:spLocks noChangeArrowheads="1"/>
            </p:cNvSpPr>
            <p:nvPr/>
          </p:nvSpPr>
          <p:spPr bwMode="auto">
            <a:xfrm>
              <a:off x="0" y="0"/>
              <a:ext cx="1904222" cy="576064"/>
            </a:xfrm>
            <a:prstGeom prst="rect">
              <a:avLst/>
            </a:prstGeom>
            <a:solidFill>
              <a:srgbClr val="E8765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25400">
                  <a:solidFill>
                    <a:srgbClr val="000000"/>
                  </a:solidFill>
                  <a:bevel/>
                  <a:headEnd/>
                  <a:tailEnd/>
                </a14:hiddenLine>
              </a:ext>
            </a:extLst>
          </p:spPr>
          <p:txBody>
            <a:bodyPr anchor="ctr"/>
            <a:lstStyle/>
            <a:p>
              <a:pPr algn="ctr"/>
              <a:endParaRPr lang="zh-CN" altLang="zh-CN">
                <a:solidFill>
                  <a:srgbClr val="FFFFFF"/>
                </a:solidFill>
                <a:latin typeface="宋体" pitchFamily="2" charset="-122"/>
                <a:sym typeface="宋体" pitchFamily="2" charset="-122"/>
              </a:endParaRPr>
            </a:p>
          </p:txBody>
        </p:sp>
        <p:sp>
          <p:nvSpPr>
            <p:cNvPr id="95" name="TextBox 37"/>
            <p:cNvSpPr>
              <a:spLocks noChangeArrowheads="1"/>
            </p:cNvSpPr>
            <p:nvPr/>
          </p:nvSpPr>
          <p:spPr bwMode="auto">
            <a:xfrm>
              <a:off x="125759" y="134724"/>
              <a:ext cx="1033811" cy="34664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/>
            <a:p>
              <a:pPr algn="ctr"/>
              <a:r>
                <a:rPr lang="zh-CN" altLang="en-US" b="1" dirty="0" smtClean="0">
                  <a:solidFill>
                    <a:schemeClr val="bg1"/>
                  </a:solidFill>
                  <a:latin typeface="微软雅黑" pitchFamily="34" charset="-122"/>
                  <a:ea typeface="微软雅黑" pitchFamily="34" charset="-122"/>
                  <a:sym typeface="微软雅黑" pitchFamily="34" charset="-122"/>
                </a:rPr>
                <a:t>关注</a:t>
              </a:r>
              <a:r>
                <a:rPr lang="en-US" altLang="zh-CN" b="1" dirty="0" smtClean="0">
                  <a:solidFill>
                    <a:schemeClr val="bg1"/>
                  </a:solidFill>
                  <a:latin typeface="微软雅黑" pitchFamily="34" charset="-122"/>
                  <a:ea typeface="微软雅黑" pitchFamily="34" charset="-122"/>
                  <a:sym typeface="微软雅黑" pitchFamily="34" charset="-122"/>
                </a:rPr>
                <a:t>PPT</a:t>
              </a:r>
              <a:r>
                <a:rPr lang="zh-CN" altLang="en-US" b="1" dirty="0" smtClean="0">
                  <a:solidFill>
                    <a:schemeClr val="bg1"/>
                  </a:solidFill>
                  <a:latin typeface="微软雅黑" pitchFamily="34" charset="-122"/>
                  <a:ea typeface="微软雅黑" pitchFamily="34" charset="-122"/>
                  <a:sym typeface="微软雅黑" pitchFamily="34" charset="-122"/>
                </a:rPr>
                <a:t>模板</a:t>
              </a:r>
              <a:endParaRPr lang="zh-CN" altLang="en-US" b="1" dirty="0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  <a:sym typeface="微软雅黑" pitchFamily="34" charset="-122"/>
              </a:endParaRPr>
            </a:p>
          </p:txBody>
        </p:sp>
      </p:grpSp>
      <p:grpSp>
        <p:nvGrpSpPr>
          <p:cNvPr id="96" name="组合 43"/>
          <p:cNvGrpSpPr>
            <a:grpSpLocks/>
          </p:cNvGrpSpPr>
          <p:nvPr/>
        </p:nvGrpSpPr>
        <p:grpSpPr bwMode="auto">
          <a:xfrm>
            <a:off x="6060247" y="4332578"/>
            <a:ext cx="2896714" cy="613762"/>
            <a:chOff x="0" y="0"/>
            <a:chExt cx="1904222" cy="576064"/>
          </a:xfrm>
        </p:grpSpPr>
        <p:sp>
          <p:nvSpPr>
            <p:cNvPr id="97" name="矩形 12"/>
            <p:cNvSpPr>
              <a:spLocks noChangeArrowheads="1"/>
            </p:cNvSpPr>
            <p:nvPr/>
          </p:nvSpPr>
          <p:spPr bwMode="auto">
            <a:xfrm>
              <a:off x="0" y="0"/>
              <a:ext cx="1904222" cy="576064"/>
            </a:xfrm>
            <a:prstGeom prst="rect">
              <a:avLst/>
            </a:prstGeom>
            <a:solidFill>
              <a:srgbClr val="E8765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25400">
                  <a:solidFill>
                    <a:srgbClr val="000000"/>
                  </a:solidFill>
                  <a:bevel/>
                  <a:headEnd/>
                  <a:tailEnd/>
                </a14:hiddenLine>
              </a:ext>
            </a:extLst>
          </p:spPr>
          <p:txBody>
            <a:bodyPr anchor="ctr"/>
            <a:lstStyle/>
            <a:p>
              <a:pPr algn="ctr"/>
              <a:endParaRPr lang="zh-CN" altLang="zh-CN">
                <a:solidFill>
                  <a:srgbClr val="FFFFFF"/>
                </a:solidFill>
                <a:latin typeface="宋体" pitchFamily="2" charset="-122"/>
                <a:sym typeface="宋体" pitchFamily="2" charset="-122"/>
              </a:endParaRPr>
            </a:p>
          </p:txBody>
        </p:sp>
        <p:sp>
          <p:nvSpPr>
            <p:cNvPr id="98" name="TextBox 38"/>
            <p:cNvSpPr>
              <a:spLocks noChangeArrowheads="1"/>
            </p:cNvSpPr>
            <p:nvPr/>
          </p:nvSpPr>
          <p:spPr bwMode="auto">
            <a:xfrm>
              <a:off x="99989" y="121076"/>
              <a:ext cx="1023422" cy="34664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/>
            <a:p>
              <a:r>
                <a:rPr lang="zh-CN" altLang="en-US" b="1" dirty="0" smtClean="0">
                  <a:solidFill>
                    <a:schemeClr val="bg1"/>
                  </a:solidFill>
                  <a:latin typeface="微软雅黑" pitchFamily="34" charset="-122"/>
                  <a:ea typeface="微软雅黑" pitchFamily="34" charset="-122"/>
                  <a:sym typeface="微软雅黑" pitchFamily="34" charset="-122"/>
                </a:rPr>
                <a:t>关注</a:t>
              </a:r>
              <a:r>
                <a:rPr lang="en-US" altLang="zh-CN" b="1" dirty="0" smtClean="0">
                  <a:solidFill>
                    <a:schemeClr val="bg1"/>
                  </a:solidFill>
                  <a:latin typeface="微软雅黑" pitchFamily="34" charset="-122"/>
                  <a:ea typeface="微软雅黑" pitchFamily="34" charset="-122"/>
                  <a:sym typeface="微软雅黑" pitchFamily="34" charset="-122"/>
                </a:rPr>
                <a:t>PPT</a:t>
              </a:r>
              <a:r>
                <a:rPr lang="zh-CN" altLang="en-US" b="1" dirty="0" smtClean="0">
                  <a:solidFill>
                    <a:schemeClr val="bg1"/>
                  </a:solidFill>
                  <a:latin typeface="微软雅黑" pitchFamily="34" charset="-122"/>
                  <a:ea typeface="微软雅黑" pitchFamily="34" charset="-122"/>
                  <a:sym typeface="微软雅黑" pitchFamily="34" charset="-122"/>
                </a:rPr>
                <a:t>模板</a:t>
              </a:r>
              <a:endParaRPr lang="zh-CN" altLang="en-US" b="1" dirty="0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  <a:sym typeface="微软雅黑" pitchFamily="34" charset="-122"/>
              </a:endParaRPr>
            </a:p>
          </p:txBody>
        </p:sp>
      </p:grpSp>
      <p:grpSp>
        <p:nvGrpSpPr>
          <p:cNvPr id="99" name="组合 98"/>
          <p:cNvGrpSpPr>
            <a:grpSpLocks/>
          </p:cNvGrpSpPr>
          <p:nvPr/>
        </p:nvGrpSpPr>
        <p:grpSpPr bwMode="auto">
          <a:xfrm>
            <a:off x="8975657" y="4332578"/>
            <a:ext cx="2894300" cy="613762"/>
            <a:chOff x="0" y="0"/>
            <a:chExt cx="1904222" cy="576064"/>
          </a:xfrm>
        </p:grpSpPr>
        <p:sp>
          <p:nvSpPr>
            <p:cNvPr id="100" name="矩形 13"/>
            <p:cNvSpPr>
              <a:spLocks noChangeArrowheads="1"/>
            </p:cNvSpPr>
            <p:nvPr/>
          </p:nvSpPr>
          <p:spPr bwMode="auto">
            <a:xfrm>
              <a:off x="0" y="0"/>
              <a:ext cx="1904222" cy="576064"/>
            </a:xfrm>
            <a:prstGeom prst="rect">
              <a:avLst/>
            </a:prstGeom>
            <a:solidFill>
              <a:srgbClr val="E8765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25400">
                  <a:solidFill>
                    <a:srgbClr val="000000"/>
                  </a:solidFill>
                  <a:bevel/>
                  <a:headEnd/>
                  <a:tailEnd/>
                </a14:hiddenLine>
              </a:ext>
            </a:extLst>
          </p:spPr>
          <p:txBody>
            <a:bodyPr anchor="ctr"/>
            <a:lstStyle/>
            <a:p>
              <a:pPr algn="ctr"/>
              <a:endParaRPr lang="zh-CN" altLang="zh-CN">
                <a:solidFill>
                  <a:srgbClr val="FFFFFF"/>
                </a:solidFill>
                <a:latin typeface="宋体" pitchFamily="2" charset="-122"/>
                <a:sym typeface="宋体" pitchFamily="2" charset="-122"/>
              </a:endParaRPr>
            </a:p>
          </p:txBody>
        </p:sp>
        <p:sp>
          <p:nvSpPr>
            <p:cNvPr id="101" name="TextBox 39"/>
            <p:cNvSpPr>
              <a:spLocks noChangeArrowheads="1"/>
            </p:cNvSpPr>
            <p:nvPr/>
          </p:nvSpPr>
          <p:spPr bwMode="auto">
            <a:xfrm>
              <a:off x="118538" y="95045"/>
              <a:ext cx="1024276" cy="34664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/>
            <a:p>
              <a:r>
                <a:rPr lang="zh-CN" altLang="en-US" b="1" dirty="0" smtClean="0">
                  <a:solidFill>
                    <a:schemeClr val="bg1"/>
                  </a:solidFill>
                  <a:latin typeface="微软雅黑" pitchFamily="34" charset="-122"/>
                  <a:ea typeface="微软雅黑" pitchFamily="34" charset="-122"/>
                  <a:sym typeface="微软雅黑" pitchFamily="34" charset="-122"/>
                </a:rPr>
                <a:t>关注</a:t>
              </a:r>
              <a:r>
                <a:rPr lang="en-US" altLang="zh-CN" b="1" dirty="0" smtClean="0">
                  <a:solidFill>
                    <a:schemeClr val="bg1"/>
                  </a:solidFill>
                  <a:latin typeface="微软雅黑" pitchFamily="34" charset="-122"/>
                  <a:ea typeface="微软雅黑" pitchFamily="34" charset="-122"/>
                  <a:sym typeface="微软雅黑" pitchFamily="34" charset="-122"/>
                </a:rPr>
                <a:t>PPT</a:t>
              </a:r>
              <a:r>
                <a:rPr lang="zh-CN" altLang="en-US" b="1" dirty="0" smtClean="0">
                  <a:solidFill>
                    <a:schemeClr val="bg1"/>
                  </a:solidFill>
                  <a:latin typeface="微软雅黑" pitchFamily="34" charset="-122"/>
                  <a:ea typeface="微软雅黑" pitchFamily="34" charset="-122"/>
                  <a:sym typeface="微软雅黑" pitchFamily="34" charset="-122"/>
                </a:rPr>
                <a:t>模板</a:t>
              </a:r>
              <a:endParaRPr lang="zh-CN" altLang="en-US" b="1" dirty="0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  <a:sym typeface="微软雅黑" pitchFamily="34" charset="-122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xmlns="" val="1417052905"/>
      </p:ext>
    </p:extLst>
  </p:cSld>
  <p:clrMapOvr>
    <a:masterClrMapping/>
  </p:clrMapOvr>
  <p:transition spd="slow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>
                                      <p:cBhvr>
                                        <p:cTn id="11" dur="500"/>
                                        <p:tgtEl>
                                          <p:spTgt spid="8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000"/>
                            </p:stCondLst>
                            <p:childTnLst>
                              <p:par>
                                <p:cTn id="13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>
                                      <p:cBhvr>
                                        <p:cTn id="15" dur="500"/>
                                        <p:tgtEl>
                                          <p:spTgt spid="7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1500"/>
                            </p:stCondLst>
                            <p:childTnLst>
                              <p:par>
                                <p:cTn id="17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>
                                      <p:cBhvr>
                                        <p:cTn id="19" dur="1000"/>
                                        <p:tgtEl>
                                          <p:spTgt spid="9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9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9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2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>
                                      <p:cBhvr>
                                        <p:cTn id="24" dur="1000"/>
                                        <p:tgtEl>
                                          <p:spTgt spid="9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5" dur="1000" fill="hold"/>
                                        <p:tgtEl>
                                          <p:spTgt spid="9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1000" fill="hold"/>
                                        <p:tgtEl>
                                          <p:spTgt spid="9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7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>
                                      <p:cBhvr>
                                        <p:cTn id="29" dur="1000"/>
                                        <p:tgtEl>
                                          <p:spTgt spid="9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9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1" dur="1000" fill="hold"/>
                                        <p:tgtEl>
                                          <p:spTgt spid="9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2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>
                                      <p:cBhvr>
                                        <p:cTn id="34" dur="1000"/>
                                        <p:tgtEl>
                                          <p:spTgt spid="9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5" dur="1000" fill="hold"/>
                                        <p:tgtEl>
                                          <p:spTgt spid="9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1000" fill="hold"/>
                                        <p:tgtEl>
                                          <p:spTgt spid="9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7" fill="hold">
                            <p:stCondLst>
                              <p:cond delay="2500"/>
                            </p:stCondLst>
                            <p:childTnLst>
                              <p:par>
                                <p:cTn id="38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>
                                      <p:cBhvr>
                                        <p:cTn id="40" dur="500"/>
                                        <p:tgtEl>
                                          <p:spTgt spid="8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1" fill="hold">
                            <p:stCondLst>
                              <p:cond delay="3000"/>
                            </p:stCondLst>
                            <p:childTnLst>
                              <p:par>
                                <p:cTn id="42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>
                                      <p:cBhvr>
                                        <p:cTn id="44" dur="500"/>
                                        <p:tgtEl>
                                          <p:spTgt spid="8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5" fill="hold">
                            <p:stCondLst>
                              <p:cond delay="3500"/>
                            </p:stCondLst>
                            <p:childTnLst>
                              <p:par>
                                <p:cTn id="46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>
                                      <p:cBhvr>
                                        <p:cTn id="48" dur="500"/>
                                        <p:tgtEl>
                                          <p:spTgt spid="8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9" fill="hold">
                            <p:stCondLst>
                              <p:cond delay="4000"/>
                            </p:stCondLst>
                            <p:childTnLst>
                              <p:par>
                                <p:cTn id="50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>
                                      <p:cBhvr>
                                        <p:cTn id="52" dur="500"/>
                                        <p:tgtEl>
                                          <p:spTgt spid="8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3" grpId="0" bldLvl="0" autoUpdateAnimBg="0"/>
      <p:bldP spid="84" grpId="0" bldLvl="0" autoUpdateAnimBg="0"/>
      <p:bldP spid="85" grpId="0" bldLvl="0" autoUpdateAnimBg="0"/>
      <p:bldP spid="86" grpId="0" bldLvl="0" autoUpdateAnimBg="0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" name="组合 2"/>
          <p:cNvGrpSpPr/>
          <p:nvPr/>
        </p:nvGrpSpPr>
        <p:grpSpPr>
          <a:xfrm>
            <a:off x="-7" y="-1"/>
            <a:ext cx="12190420" cy="1218105"/>
            <a:chOff x="-7" y="-1"/>
            <a:chExt cx="12190420" cy="1218105"/>
          </a:xfrm>
        </p:grpSpPr>
        <p:sp>
          <p:nvSpPr>
            <p:cNvPr id="7" name="矩形 6"/>
            <p:cNvSpPr/>
            <p:nvPr/>
          </p:nvSpPr>
          <p:spPr>
            <a:xfrm rot="16200000">
              <a:off x="5518944" y="-5518945"/>
              <a:ext cx="1152526" cy="12190413"/>
            </a:xfrm>
            <a:prstGeom prst="rect">
              <a:avLst/>
            </a:prstGeom>
            <a:blipFill dpi="0" rotWithShape="0">
              <a:blip r:embed="rId3">
                <a:extLst>
                  <a:ext uri="{BEBA8EAE-BF5A-486C-A8C5-ECC9F3942E4B}">
                    <a14:imgProps xmlns:a14="http://schemas.microsoft.com/office/drawing/2010/main" xmlns="">
                      <a14:imgLayer r:embed="rId4">
                        <a14:imgEffect>
                          <a14:sharpenSoften amount="100000"/>
                        </a14:imgEffect>
                        <a14:imgEffect>
                          <a14:saturation sat="0"/>
                        </a14:imgEffect>
                        <a14:imgEffect>
                          <a14:brightnessContrast bright="-50000" contrast="-75000"/>
                        </a14:imgEffect>
                      </a14:imgLayer>
                    </a14:imgProps>
                  </a:ext>
                </a:extLst>
              </a:blip>
              <a:srcRect/>
              <a:tile tx="0" ty="0" sx="100000" sy="100000" flip="none" algn="ctr"/>
            </a:blip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prstClr val="white"/>
                </a:solidFill>
              </a:endParaRPr>
            </a:p>
          </p:txBody>
        </p:sp>
        <p:sp>
          <p:nvSpPr>
            <p:cNvPr id="11" name="Rectangle 14"/>
            <p:cNvSpPr/>
            <p:nvPr/>
          </p:nvSpPr>
          <p:spPr>
            <a:xfrm>
              <a:off x="-7" y="1114425"/>
              <a:ext cx="12190414" cy="103679"/>
            </a:xfrm>
            <a:prstGeom prst="rect">
              <a:avLst/>
            </a:prstGeom>
            <a:solidFill>
              <a:srgbClr val="E87655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200"/>
            </a:p>
          </p:txBody>
        </p:sp>
        <p:sp>
          <p:nvSpPr>
            <p:cNvPr id="9" name="文本框 22"/>
            <p:cNvSpPr>
              <a:spLocks noChangeArrowheads="1"/>
            </p:cNvSpPr>
            <p:nvPr/>
          </p:nvSpPr>
          <p:spPr bwMode="auto">
            <a:xfrm>
              <a:off x="3432303" y="359800"/>
              <a:ext cx="5289294" cy="50013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 lIns="68580" tIns="34290" rIns="68580" bIns="34290">
              <a:spAutoFit/>
            </a:bodyPr>
            <a:lstStyle/>
            <a:p>
              <a:pPr algn="ctr"/>
              <a:r>
                <a:rPr lang="zh-CN" altLang="en-US" sz="2800" b="1" dirty="0" smtClean="0">
                  <a:solidFill>
                    <a:schemeClr val="bg1"/>
                  </a:solidFill>
                  <a:latin typeface="微软雅黑" pitchFamily="34" charset="-122"/>
                  <a:ea typeface="微软雅黑" pitchFamily="34" charset="-122"/>
                </a:rPr>
                <a:t>请关注</a:t>
              </a:r>
              <a:r>
                <a:rPr lang="en-US" altLang="zh-CN" sz="2800" b="1" dirty="0" smtClean="0">
                  <a:solidFill>
                    <a:schemeClr val="bg1"/>
                  </a:solidFill>
                  <a:latin typeface="微软雅黑" pitchFamily="34" charset="-122"/>
                  <a:ea typeface="微软雅黑" pitchFamily="34" charset="-122"/>
                </a:rPr>
                <a:t>PPT</a:t>
              </a:r>
              <a:r>
                <a:rPr lang="zh-CN" altLang="en-US" sz="2800" b="1" dirty="0" smtClean="0">
                  <a:solidFill>
                    <a:schemeClr val="bg1"/>
                  </a:solidFill>
                  <a:latin typeface="微软雅黑" pitchFamily="34" charset="-122"/>
                  <a:ea typeface="微软雅黑" pitchFamily="34" charset="-122"/>
                </a:rPr>
                <a:t>模板</a:t>
              </a:r>
              <a:endParaRPr lang="zh-CN" altLang="zh-CN" sz="2800" b="1" dirty="0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</a:endParaRPr>
            </a:p>
          </p:txBody>
        </p:sp>
      </p:grpSp>
      <p:sp>
        <p:nvSpPr>
          <p:cNvPr id="6" name="矩形 18"/>
          <p:cNvSpPr>
            <a:spLocks noChangeArrowheads="1"/>
          </p:cNvSpPr>
          <p:nvPr/>
        </p:nvSpPr>
        <p:spPr bwMode="auto">
          <a:xfrm>
            <a:off x="739487" y="1398413"/>
            <a:ext cx="3484789" cy="2874963"/>
          </a:xfrm>
          <a:prstGeom prst="rect">
            <a:avLst/>
          </a:prstGeom>
          <a:blipFill dpi="0" rotWithShape="1">
            <a:blip r:embed="rId5"/>
            <a:srcRect/>
            <a:tile tx="0" ty="1270000" sx="89000" sy="89000" flip="none" algn="ctr"/>
          </a:blipFill>
          <a:ln w="9525">
            <a:noFill/>
            <a:bevel/>
            <a:headEnd/>
            <a:tailEnd/>
          </a:ln>
        </p:spPr>
        <p:txBody>
          <a:bodyPr/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charset="0"/>
              <a:buNone/>
              <a:tabLst/>
              <a:defRPr/>
            </a:pPr>
            <a:endParaRPr kumimoji="0" lang="zh-CN" altLang="en-US" sz="1800" b="0" i="0" u="none" strike="noStrike" kern="0" cap="none" spc="0" normalizeH="0" baseline="0" noProof="0">
              <a:ln>
                <a:noFill/>
              </a:ln>
              <a:solidFill>
                <a:srgbClr val="005E5E"/>
              </a:solidFill>
              <a:effectLst/>
              <a:uLnTx/>
              <a:uFillTx/>
              <a:latin typeface="Arial"/>
              <a:ea typeface="宋体" charset="-122"/>
            </a:endParaRPr>
          </a:p>
        </p:txBody>
      </p:sp>
      <p:sp>
        <p:nvSpPr>
          <p:cNvPr id="8" name="单圆角矩形 19"/>
          <p:cNvSpPr>
            <a:spLocks/>
          </p:cNvSpPr>
          <p:nvPr/>
        </p:nvSpPr>
        <p:spPr bwMode="auto">
          <a:xfrm>
            <a:off x="739487" y="4370214"/>
            <a:ext cx="3484789" cy="2330450"/>
          </a:xfrm>
          <a:custGeom>
            <a:avLst/>
            <a:gdLst>
              <a:gd name="T0" fmla="*/ 0 w 3486972"/>
              <a:gd name="T1" fmla="*/ 0 h 2329590"/>
              <a:gd name="T2" fmla="*/ 3245238 w 3486972"/>
              <a:gd name="T3" fmla="*/ 0 h 2329590"/>
              <a:gd name="T4" fmla="*/ 3485328 w 3486972"/>
              <a:gd name="T5" fmla="*/ 240382 h 2329590"/>
              <a:gd name="T6" fmla="*/ 3485328 w 3486972"/>
              <a:gd name="T7" fmla="*/ 2331310 h 2329590"/>
              <a:gd name="T8" fmla="*/ 0 w 3486972"/>
              <a:gd name="T9" fmla="*/ 2331310 h 2329590"/>
              <a:gd name="T10" fmla="*/ 0 w 3486972"/>
              <a:gd name="T11" fmla="*/ 0 h 2329590"/>
              <a:gd name="T12" fmla="*/ 0 60000 65536"/>
              <a:gd name="T13" fmla="*/ 0 60000 65536"/>
              <a:gd name="T14" fmla="*/ 0 60000 65536"/>
              <a:gd name="T15" fmla="*/ 0 60000 65536"/>
              <a:gd name="T16" fmla="*/ 0 60000 65536"/>
              <a:gd name="T17" fmla="*/ 0 60000 65536"/>
            </a:gdLst>
            <a:ahLst/>
            <a:cxnLst>
              <a:cxn ang="T12">
                <a:pos x="T0" y="T1"/>
              </a:cxn>
              <a:cxn ang="T13">
                <a:pos x="T2" y="T3"/>
              </a:cxn>
              <a:cxn ang="T14">
                <a:pos x="T4" y="T5"/>
              </a:cxn>
              <a:cxn ang="T15">
                <a:pos x="T6" y="T7"/>
              </a:cxn>
              <a:cxn ang="T16">
                <a:pos x="T8" y="T9"/>
              </a:cxn>
              <a:cxn ang="T17">
                <a:pos x="T10" y="T11"/>
              </a:cxn>
            </a:cxnLst>
            <a:rect l="0" t="0" r="r" b="b"/>
            <a:pathLst>
              <a:path w="3486972" h="2329590">
                <a:moveTo>
                  <a:pt x="0" y="0"/>
                </a:moveTo>
                <a:lnTo>
                  <a:pt x="3246768" y="0"/>
                </a:lnTo>
                <a:cubicBezTo>
                  <a:pt x="3379429" y="0"/>
                  <a:pt x="3486972" y="107543"/>
                  <a:pt x="3486972" y="240204"/>
                </a:cubicBezTo>
                <a:lnTo>
                  <a:pt x="3486972" y="2329590"/>
                </a:lnTo>
                <a:lnTo>
                  <a:pt x="0" y="2329590"/>
                </a:lnTo>
                <a:lnTo>
                  <a:pt x="0" y="0"/>
                </a:lnTo>
                <a:close/>
              </a:path>
            </a:pathLst>
          </a:custGeom>
          <a:solidFill>
            <a:srgbClr val="E87655"/>
          </a:solidFill>
          <a:ln w="9525" cap="flat" cmpd="sng">
            <a:noFill/>
            <a:bevel/>
            <a:headEnd/>
            <a:tailEnd/>
          </a:ln>
        </p:spPr>
        <p:txBody>
          <a:bodyPr/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charset="0"/>
              <a:buNone/>
              <a:tabLst/>
              <a:defRPr/>
            </a:pPr>
            <a:endParaRPr kumimoji="0" lang="zh-CN" altLang="en-US" sz="1800" b="0" i="0" u="none" strike="noStrike" kern="0" cap="none" spc="0" normalizeH="0" baseline="0" noProof="0">
              <a:ln>
                <a:noFill/>
              </a:ln>
              <a:solidFill>
                <a:srgbClr val="005E5E"/>
              </a:solidFill>
              <a:effectLst/>
              <a:uLnTx/>
              <a:uFillTx/>
              <a:latin typeface="Arial"/>
              <a:ea typeface="宋体" charset="-122"/>
            </a:endParaRPr>
          </a:p>
        </p:txBody>
      </p:sp>
      <p:sp>
        <p:nvSpPr>
          <p:cNvPr id="10" name="单圆角矩形 20"/>
          <p:cNvSpPr>
            <a:spLocks/>
          </p:cNvSpPr>
          <p:nvPr/>
        </p:nvSpPr>
        <p:spPr bwMode="auto">
          <a:xfrm>
            <a:off x="4332184" y="4370214"/>
            <a:ext cx="3484789" cy="2330450"/>
          </a:xfrm>
          <a:custGeom>
            <a:avLst/>
            <a:gdLst>
              <a:gd name="T0" fmla="*/ 0 w 3486972"/>
              <a:gd name="T1" fmla="*/ 0 h 2329590"/>
              <a:gd name="T2" fmla="*/ 3245238 w 3486972"/>
              <a:gd name="T3" fmla="*/ 0 h 2329590"/>
              <a:gd name="T4" fmla="*/ 3485328 w 3486972"/>
              <a:gd name="T5" fmla="*/ 240382 h 2329590"/>
              <a:gd name="T6" fmla="*/ 3485328 w 3486972"/>
              <a:gd name="T7" fmla="*/ 2331310 h 2329590"/>
              <a:gd name="T8" fmla="*/ 0 w 3486972"/>
              <a:gd name="T9" fmla="*/ 2331310 h 2329590"/>
              <a:gd name="T10" fmla="*/ 0 w 3486972"/>
              <a:gd name="T11" fmla="*/ 0 h 2329590"/>
              <a:gd name="T12" fmla="*/ 0 60000 65536"/>
              <a:gd name="T13" fmla="*/ 0 60000 65536"/>
              <a:gd name="T14" fmla="*/ 0 60000 65536"/>
              <a:gd name="T15" fmla="*/ 0 60000 65536"/>
              <a:gd name="T16" fmla="*/ 0 60000 65536"/>
              <a:gd name="T17" fmla="*/ 0 60000 65536"/>
            </a:gdLst>
            <a:ahLst/>
            <a:cxnLst>
              <a:cxn ang="T12">
                <a:pos x="T0" y="T1"/>
              </a:cxn>
              <a:cxn ang="T13">
                <a:pos x="T2" y="T3"/>
              </a:cxn>
              <a:cxn ang="T14">
                <a:pos x="T4" y="T5"/>
              </a:cxn>
              <a:cxn ang="T15">
                <a:pos x="T6" y="T7"/>
              </a:cxn>
              <a:cxn ang="T16">
                <a:pos x="T8" y="T9"/>
              </a:cxn>
              <a:cxn ang="T17">
                <a:pos x="T10" y="T11"/>
              </a:cxn>
            </a:cxnLst>
            <a:rect l="0" t="0" r="r" b="b"/>
            <a:pathLst>
              <a:path w="3486972" h="2329590">
                <a:moveTo>
                  <a:pt x="0" y="0"/>
                </a:moveTo>
                <a:lnTo>
                  <a:pt x="3246768" y="0"/>
                </a:lnTo>
                <a:cubicBezTo>
                  <a:pt x="3379429" y="0"/>
                  <a:pt x="3486972" y="107543"/>
                  <a:pt x="3486972" y="240204"/>
                </a:cubicBezTo>
                <a:lnTo>
                  <a:pt x="3486972" y="2329590"/>
                </a:lnTo>
                <a:lnTo>
                  <a:pt x="0" y="2329590"/>
                </a:lnTo>
                <a:lnTo>
                  <a:pt x="0" y="0"/>
                </a:lnTo>
                <a:close/>
              </a:path>
            </a:pathLst>
          </a:custGeom>
          <a:solidFill>
            <a:srgbClr val="E87655"/>
          </a:solidFill>
          <a:ln w="9525" cap="flat" cmpd="sng">
            <a:noFill/>
            <a:bevel/>
            <a:headEnd/>
            <a:tailEnd/>
          </a:ln>
        </p:spPr>
        <p:txBody>
          <a:bodyPr/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charset="0"/>
              <a:buNone/>
              <a:tabLst/>
              <a:defRPr/>
            </a:pPr>
            <a:endParaRPr kumimoji="0" lang="zh-CN" altLang="en-US" sz="1800" b="0" i="0" u="none" strike="noStrike" kern="0" cap="none" spc="0" normalizeH="0" baseline="0" noProof="0">
              <a:ln>
                <a:noFill/>
              </a:ln>
              <a:solidFill>
                <a:srgbClr val="005E5E"/>
              </a:solidFill>
              <a:effectLst/>
              <a:uLnTx/>
              <a:uFillTx/>
              <a:latin typeface="Arial"/>
              <a:ea typeface="宋体" charset="-122"/>
            </a:endParaRPr>
          </a:p>
        </p:txBody>
      </p:sp>
      <p:sp>
        <p:nvSpPr>
          <p:cNvPr id="12" name="单圆角矩形 21"/>
          <p:cNvSpPr>
            <a:spLocks/>
          </p:cNvSpPr>
          <p:nvPr/>
        </p:nvSpPr>
        <p:spPr bwMode="auto">
          <a:xfrm>
            <a:off x="7924879" y="4370214"/>
            <a:ext cx="3486376" cy="2330450"/>
          </a:xfrm>
          <a:custGeom>
            <a:avLst/>
            <a:gdLst>
              <a:gd name="T0" fmla="*/ 0 w 3486972"/>
              <a:gd name="T1" fmla="*/ 0 h 2329590"/>
              <a:gd name="T2" fmla="*/ 3248194 w 3486972"/>
              <a:gd name="T3" fmla="*/ 0 h 2329590"/>
              <a:gd name="T4" fmla="*/ 3488504 w 3486972"/>
              <a:gd name="T5" fmla="*/ 240382 h 2329590"/>
              <a:gd name="T6" fmla="*/ 3488504 w 3486972"/>
              <a:gd name="T7" fmla="*/ 2331310 h 2329590"/>
              <a:gd name="T8" fmla="*/ 0 w 3486972"/>
              <a:gd name="T9" fmla="*/ 2331310 h 2329590"/>
              <a:gd name="T10" fmla="*/ 0 w 3486972"/>
              <a:gd name="T11" fmla="*/ 0 h 2329590"/>
              <a:gd name="T12" fmla="*/ 0 60000 65536"/>
              <a:gd name="T13" fmla="*/ 0 60000 65536"/>
              <a:gd name="T14" fmla="*/ 0 60000 65536"/>
              <a:gd name="T15" fmla="*/ 0 60000 65536"/>
              <a:gd name="T16" fmla="*/ 0 60000 65536"/>
              <a:gd name="T17" fmla="*/ 0 60000 65536"/>
            </a:gdLst>
            <a:ahLst/>
            <a:cxnLst>
              <a:cxn ang="T12">
                <a:pos x="T0" y="T1"/>
              </a:cxn>
              <a:cxn ang="T13">
                <a:pos x="T2" y="T3"/>
              </a:cxn>
              <a:cxn ang="T14">
                <a:pos x="T4" y="T5"/>
              </a:cxn>
              <a:cxn ang="T15">
                <a:pos x="T6" y="T7"/>
              </a:cxn>
              <a:cxn ang="T16">
                <a:pos x="T8" y="T9"/>
              </a:cxn>
              <a:cxn ang="T17">
                <a:pos x="T10" y="T11"/>
              </a:cxn>
            </a:cxnLst>
            <a:rect l="0" t="0" r="r" b="b"/>
            <a:pathLst>
              <a:path w="3486972" h="2329590">
                <a:moveTo>
                  <a:pt x="0" y="0"/>
                </a:moveTo>
                <a:lnTo>
                  <a:pt x="3246768" y="0"/>
                </a:lnTo>
                <a:cubicBezTo>
                  <a:pt x="3379429" y="0"/>
                  <a:pt x="3486972" y="107543"/>
                  <a:pt x="3486972" y="240204"/>
                </a:cubicBezTo>
                <a:lnTo>
                  <a:pt x="3486972" y="2329590"/>
                </a:lnTo>
                <a:lnTo>
                  <a:pt x="0" y="2329590"/>
                </a:lnTo>
                <a:lnTo>
                  <a:pt x="0" y="0"/>
                </a:lnTo>
                <a:close/>
              </a:path>
            </a:pathLst>
          </a:custGeom>
          <a:solidFill>
            <a:srgbClr val="E87655"/>
          </a:solidFill>
          <a:ln w="9525" cap="flat" cmpd="sng">
            <a:noFill/>
            <a:bevel/>
            <a:headEnd/>
            <a:tailEnd/>
          </a:ln>
        </p:spPr>
        <p:txBody>
          <a:bodyPr/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charset="0"/>
              <a:buNone/>
              <a:tabLst/>
              <a:defRPr/>
            </a:pPr>
            <a:endParaRPr kumimoji="0" lang="zh-CN" altLang="en-US" sz="1800" b="0" i="0" u="none" strike="noStrike" kern="0" cap="none" spc="0" normalizeH="0" baseline="0" noProof="0">
              <a:ln>
                <a:noFill/>
              </a:ln>
              <a:solidFill>
                <a:srgbClr val="005E5E"/>
              </a:solidFill>
              <a:effectLst/>
              <a:uLnTx/>
              <a:uFillTx/>
              <a:latin typeface="Arial"/>
              <a:ea typeface="宋体" charset="-122"/>
            </a:endParaRPr>
          </a:p>
        </p:txBody>
      </p:sp>
      <p:sp>
        <p:nvSpPr>
          <p:cNvPr id="13" name="TextBox 28"/>
          <p:cNvSpPr txBox="1">
            <a:spLocks noChangeArrowheads="1"/>
          </p:cNvSpPr>
          <p:nvPr/>
        </p:nvSpPr>
        <p:spPr bwMode="auto">
          <a:xfrm>
            <a:off x="941025" y="4900449"/>
            <a:ext cx="3138849" cy="120032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ea typeface="宋体" charset="-122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ea typeface="宋体" charset="-122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ea typeface="宋体" charset="-122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ea typeface="宋体" charset="-122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ea typeface="宋体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charset="0"/>
              <a:defRPr>
                <a:solidFill>
                  <a:schemeClr val="tx1"/>
                </a:solidFill>
                <a:latin typeface="Arial" charset="0"/>
                <a:ea typeface="宋体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charset="0"/>
              <a:defRPr>
                <a:solidFill>
                  <a:schemeClr val="tx1"/>
                </a:solidFill>
                <a:latin typeface="Arial" charset="0"/>
                <a:ea typeface="宋体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charset="0"/>
              <a:defRPr>
                <a:solidFill>
                  <a:schemeClr val="tx1"/>
                </a:solidFill>
                <a:latin typeface="Arial" charset="0"/>
                <a:ea typeface="宋体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charset="0"/>
              <a:defRPr>
                <a:solidFill>
                  <a:schemeClr val="tx1"/>
                </a:solidFill>
                <a:latin typeface="Arial" charset="0"/>
                <a:ea typeface="宋体" charset="-122"/>
              </a:defRPr>
            </a:lvl9pPr>
          </a:lstStyle>
          <a:p>
            <a:pPr eaLnBrk="1" hangingPunct="1">
              <a:lnSpc>
                <a:spcPct val="150000"/>
              </a:lnSpc>
              <a:buFont typeface="Arial" charset="0"/>
              <a:buNone/>
            </a:pPr>
            <a:r>
              <a:rPr lang="en-US" altLang="zh-CN" sz="1600" dirty="0" smtClean="0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</a:rPr>
              <a:t>PPT</a:t>
            </a:r>
            <a:r>
              <a:rPr lang="zh-CN" altLang="en-US" sz="1600" dirty="0" smtClean="0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</a:rPr>
              <a:t>，</a:t>
            </a:r>
            <a:r>
              <a:rPr lang="zh-CN" altLang="en-US" sz="1600" dirty="0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</a:rPr>
              <a:t>一个资深</a:t>
            </a:r>
            <a:r>
              <a:rPr lang="en-US" altLang="zh-CN" sz="1600" dirty="0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</a:rPr>
              <a:t>PPT</a:t>
            </a:r>
            <a:r>
              <a:rPr lang="zh-CN" altLang="en-US" sz="1600" dirty="0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</a:rPr>
              <a:t>设计师，专注研究</a:t>
            </a:r>
            <a:r>
              <a:rPr lang="en-US" altLang="zh-CN" sz="1600" dirty="0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</a:rPr>
              <a:t>PPT</a:t>
            </a:r>
            <a:r>
              <a:rPr lang="zh-CN" altLang="en-US" sz="1600" dirty="0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</a:rPr>
              <a:t>多年，帮你解决</a:t>
            </a:r>
            <a:r>
              <a:rPr lang="en-US" altLang="zh-CN" sz="1600" dirty="0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</a:rPr>
              <a:t>PPT</a:t>
            </a:r>
            <a:r>
              <a:rPr lang="zh-CN" altLang="en-US" sz="1600" dirty="0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</a:rPr>
              <a:t>烦恼，喜欢大家多多支持，谢谢！</a:t>
            </a:r>
          </a:p>
        </p:txBody>
      </p:sp>
      <p:sp>
        <p:nvSpPr>
          <p:cNvPr id="14" name="TextBox 29"/>
          <p:cNvSpPr txBox="1">
            <a:spLocks noChangeArrowheads="1"/>
          </p:cNvSpPr>
          <p:nvPr/>
        </p:nvSpPr>
        <p:spPr bwMode="auto">
          <a:xfrm>
            <a:off x="4501984" y="4900449"/>
            <a:ext cx="3140435" cy="120032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ea typeface="宋体" charset="-122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ea typeface="宋体" charset="-122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ea typeface="宋体" charset="-122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ea typeface="宋体" charset="-122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ea typeface="宋体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charset="0"/>
              <a:defRPr>
                <a:solidFill>
                  <a:schemeClr val="tx1"/>
                </a:solidFill>
                <a:latin typeface="Arial" charset="0"/>
                <a:ea typeface="宋体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charset="0"/>
              <a:defRPr>
                <a:solidFill>
                  <a:schemeClr val="tx1"/>
                </a:solidFill>
                <a:latin typeface="Arial" charset="0"/>
                <a:ea typeface="宋体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charset="0"/>
              <a:defRPr>
                <a:solidFill>
                  <a:schemeClr val="tx1"/>
                </a:solidFill>
                <a:latin typeface="Arial" charset="0"/>
                <a:ea typeface="宋体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charset="0"/>
              <a:defRPr>
                <a:solidFill>
                  <a:schemeClr val="tx1"/>
                </a:solidFill>
                <a:latin typeface="Arial" charset="0"/>
                <a:ea typeface="宋体" charset="-122"/>
              </a:defRPr>
            </a:lvl9pPr>
          </a:lstStyle>
          <a:p>
            <a:pPr eaLnBrk="1" hangingPunct="1">
              <a:lnSpc>
                <a:spcPct val="150000"/>
              </a:lnSpc>
              <a:buFont typeface="Arial" charset="0"/>
              <a:buNone/>
            </a:pPr>
            <a:r>
              <a:rPr lang="en-US" altLang="zh-CN" sz="1600" dirty="0" smtClean="0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</a:rPr>
              <a:t>PPT</a:t>
            </a:r>
            <a:r>
              <a:rPr lang="zh-CN" altLang="en-US" sz="1600" dirty="0" smtClean="0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</a:rPr>
              <a:t>，</a:t>
            </a:r>
            <a:r>
              <a:rPr lang="zh-CN" altLang="en-US" sz="1600" dirty="0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</a:rPr>
              <a:t>一个资深</a:t>
            </a:r>
            <a:r>
              <a:rPr lang="en-US" altLang="zh-CN" sz="1600" dirty="0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</a:rPr>
              <a:t>PPT</a:t>
            </a:r>
            <a:r>
              <a:rPr lang="zh-CN" altLang="en-US" sz="1600" dirty="0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</a:rPr>
              <a:t>设计师，专注研究</a:t>
            </a:r>
            <a:r>
              <a:rPr lang="en-US" altLang="zh-CN" sz="1600" dirty="0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</a:rPr>
              <a:t>PPT</a:t>
            </a:r>
            <a:r>
              <a:rPr lang="zh-CN" altLang="en-US" sz="1600" dirty="0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</a:rPr>
              <a:t>多年，帮你解决</a:t>
            </a:r>
            <a:r>
              <a:rPr lang="en-US" altLang="zh-CN" sz="1600" dirty="0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</a:rPr>
              <a:t>PPT</a:t>
            </a:r>
            <a:r>
              <a:rPr lang="zh-CN" altLang="en-US" sz="1600" dirty="0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</a:rPr>
              <a:t>烦恼，喜欢大家多多支持，谢谢！</a:t>
            </a:r>
          </a:p>
        </p:txBody>
      </p:sp>
      <p:sp>
        <p:nvSpPr>
          <p:cNvPr id="15" name="TextBox 30"/>
          <p:cNvSpPr txBox="1">
            <a:spLocks noChangeArrowheads="1"/>
          </p:cNvSpPr>
          <p:nvPr/>
        </p:nvSpPr>
        <p:spPr bwMode="auto">
          <a:xfrm>
            <a:off x="8110549" y="4900449"/>
            <a:ext cx="3140435" cy="120032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ea typeface="宋体" charset="-122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ea typeface="宋体" charset="-122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ea typeface="宋体" charset="-122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ea typeface="宋体" charset="-122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ea typeface="宋体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charset="0"/>
              <a:defRPr>
                <a:solidFill>
                  <a:schemeClr val="tx1"/>
                </a:solidFill>
                <a:latin typeface="Arial" charset="0"/>
                <a:ea typeface="宋体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charset="0"/>
              <a:defRPr>
                <a:solidFill>
                  <a:schemeClr val="tx1"/>
                </a:solidFill>
                <a:latin typeface="Arial" charset="0"/>
                <a:ea typeface="宋体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charset="0"/>
              <a:defRPr>
                <a:solidFill>
                  <a:schemeClr val="tx1"/>
                </a:solidFill>
                <a:latin typeface="Arial" charset="0"/>
                <a:ea typeface="宋体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charset="0"/>
              <a:defRPr>
                <a:solidFill>
                  <a:schemeClr val="tx1"/>
                </a:solidFill>
                <a:latin typeface="Arial" charset="0"/>
                <a:ea typeface="宋体" charset="-122"/>
              </a:defRPr>
            </a:lvl9pPr>
          </a:lstStyle>
          <a:p>
            <a:pPr eaLnBrk="1" hangingPunct="1">
              <a:lnSpc>
                <a:spcPct val="150000"/>
              </a:lnSpc>
              <a:buFont typeface="Arial" charset="0"/>
              <a:buNone/>
            </a:pPr>
            <a:r>
              <a:rPr lang="en-US" altLang="zh-CN" sz="1600" dirty="0" smtClean="0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</a:rPr>
              <a:t>PPT</a:t>
            </a:r>
            <a:r>
              <a:rPr lang="zh-CN" altLang="en-US" sz="1600" dirty="0" smtClean="0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</a:rPr>
              <a:t>，</a:t>
            </a:r>
            <a:r>
              <a:rPr lang="zh-CN" altLang="en-US" sz="1600" dirty="0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</a:rPr>
              <a:t>一个资深</a:t>
            </a:r>
            <a:r>
              <a:rPr lang="en-US" altLang="zh-CN" sz="1600" dirty="0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</a:rPr>
              <a:t>PPT</a:t>
            </a:r>
            <a:r>
              <a:rPr lang="zh-CN" altLang="en-US" sz="1600" dirty="0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</a:rPr>
              <a:t>设计师，专注研究</a:t>
            </a:r>
            <a:r>
              <a:rPr lang="en-US" altLang="zh-CN" sz="1600" dirty="0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</a:rPr>
              <a:t>PPT</a:t>
            </a:r>
            <a:r>
              <a:rPr lang="zh-CN" altLang="en-US" sz="1600" dirty="0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</a:rPr>
              <a:t>多年，帮你解决</a:t>
            </a:r>
            <a:r>
              <a:rPr lang="en-US" altLang="zh-CN" sz="1600" dirty="0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</a:rPr>
              <a:t>PPT</a:t>
            </a:r>
            <a:r>
              <a:rPr lang="zh-CN" altLang="en-US" sz="1600" dirty="0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</a:rPr>
              <a:t>烦恼，喜欢大家多多支持，谢谢！</a:t>
            </a:r>
          </a:p>
        </p:txBody>
      </p:sp>
      <p:sp>
        <p:nvSpPr>
          <p:cNvPr id="16" name="矩形 18"/>
          <p:cNvSpPr>
            <a:spLocks noChangeArrowheads="1"/>
          </p:cNvSpPr>
          <p:nvPr/>
        </p:nvSpPr>
        <p:spPr bwMode="auto">
          <a:xfrm>
            <a:off x="4332184" y="1398412"/>
            <a:ext cx="3484789" cy="2874963"/>
          </a:xfrm>
          <a:prstGeom prst="rect">
            <a:avLst/>
          </a:prstGeom>
          <a:blipFill dpi="0" rotWithShape="1">
            <a:blip r:embed="rId6"/>
            <a:srcRect/>
            <a:tile tx="0" ty="0" sx="50000" sy="50000" flip="none" algn="ctr"/>
          </a:blipFill>
          <a:ln w="9525">
            <a:noFill/>
            <a:bevel/>
            <a:headEnd/>
            <a:tailEnd/>
          </a:ln>
        </p:spPr>
        <p:txBody>
          <a:bodyPr/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charset="0"/>
              <a:buNone/>
              <a:tabLst/>
              <a:defRPr/>
            </a:pPr>
            <a:endParaRPr kumimoji="0" lang="zh-CN" altLang="en-US" sz="1800" b="0" i="0" u="none" strike="noStrike" kern="0" cap="none" spc="0" normalizeH="0" baseline="0" noProof="0">
              <a:ln>
                <a:noFill/>
              </a:ln>
              <a:solidFill>
                <a:srgbClr val="005E5E"/>
              </a:solidFill>
              <a:effectLst/>
              <a:uLnTx/>
              <a:uFillTx/>
              <a:latin typeface="Arial"/>
              <a:ea typeface="宋体" charset="-122"/>
            </a:endParaRPr>
          </a:p>
        </p:txBody>
      </p:sp>
      <p:sp>
        <p:nvSpPr>
          <p:cNvPr id="17" name="矩形 18"/>
          <p:cNvSpPr>
            <a:spLocks noChangeArrowheads="1"/>
          </p:cNvSpPr>
          <p:nvPr/>
        </p:nvSpPr>
        <p:spPr bwMode="auto">
          <a:xfrm>
            <a:off x="7938371" y="1398411"/>
            <a:ext cx="3484789" cy="2874963"/>
          </a:xfrm>
          <a:prstGeom prst="rect">
            <a:avLst/>
          </a:prstGeom>
          <a:blipFill dpi="0" rotWithShape="1">
            <a:blip r:embed="rId7"/>
            <a:srcRect/>
            <a:tile tx="0" ty="0" sx="50000" sy="50000" flip="none" algn="ctr"/>
          </a:blipFill>
          <a:ln w="9525">
            <a:noFill/>
            <a:bevel/>
            <a:headEnd/>
            <a:tailEnd/>
          </a:ln>
        </p:spPr>
        <p:txBody>
          <a:bodyPr/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charset="0"/>
              <a:buNone/>
              <a:tabLst/>
              <a:defRPr/>
            </a:pPr>
            <a:endParaRPr kumimoji="0" lang="zh-CN" altLang="en-US" sz="1800" b="0" i="0" u="none" strike="noStrike" kern="0" cap="none" spc="0" normalizeH="0" baseline="0" noProof="0">
              <a:ln>
                <a:noFill/>
              </a:ln>
              <a:solidFill>
                <a:srgbClr val="005E5E"/>
              </a:solidFill>
              <a:effectLst/>
              <a:uLnTx/>
              <a:uFillTx/>
              <a:latin typeface="Arial"/>
              <a:ea typeface="宋体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1171198397"/>
      </p:ext>
    </p:extLst>
  </p:cSld>
  <p:clrMapOvr>
    <a:masterClrMapping/>
  </p:clrMapOvr>
  <p:transition spd="slow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1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500"/>
                            </p:stCondLst>
                            <p:childTnLst>
                              <p:par>
                                <p:cTn id="13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5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2000"/>
                            </p:stCondLst>
                            <p:childTnLst>
                              <p:par>
                                <p:cTn id="17" presetID="3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9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3" fill="hold">
                            <p:stCondLst>
                              <p:cond delay="2500"/>
                            </p:stCondLst>
                            <p:childTnLst>
                              <p:par>
                                <p:cTn id="24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6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7" fill="hold">
                            <p:stCondLst>
                              <p:cond delay="3000"/>
                            </p:stCondLst>
                            <p:childTnLst>
                              <p:par>
                                <p:cTn id="28" presetID="3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0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1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3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4" fill="hold">
                            <p:stCondLst>
                              <p:cond delay="3500"/>
                            </p:stCondLst>
                            <p:childTnLst>
                              <p:par>
                                <p:cTn id="35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37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8" fill="hold">
                            <p:stCondLst>
                              <p:cond delay="4000"/>
                            </p:stCondLst>
                            <p:childTnLst>
                              <p:par>
                                <p:cTn id="39" presetID="3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1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2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3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4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5" fill="hold">
                            <p:stCondLst>
                              <p:cond delay="4500"/>
                            </p:stCondLst>
                            <p:childTnLst>
                              <p:par>
                                <p:cTn id="46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8" dur="10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9" fill="hold">
                            <p:stCondLst>
                              <p:cond delay="5500"/>
                            </p:stCondLst>
                            <p:childTnLst>
                              <p:par>
                                <p:cTn id="50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52" dur="10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nimBg="1" autoUpdateAnimBg="0"/>
      <p:bldP spid="8" grpId="0" animBg="1"/>
      <p:bldP spid="10" grpId="0" animBg="1"/>
      <p:bldP spid="12" grpId="0" animBg="1"/>
      <p:bldP spid="13" grpId="0" autoUpdateAnimBg="0"/>
      <p:bldP spid="14" grpId="0" autoUpdateAnimBg="0"/>
      <p:bldP spid="15" grpId="0" autoUpdateAnimBg="0"/>
      <p:bldP spid="16" grpId="0" animBg="1" autoUpdateAnimBg="0"/>
      <p:bldP spid="17" grpId="0" animBg="1" autoUpdateAnimBg="0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" name="组合 2"/>
          <p:cNvGrpSpPr/>
          <p:nvPr/>
        </p:nvGrpSpPr>
        <p:grpSpPr>
          <a:xfrm>
            <a:off x="-7" y="-1"/>
            <a:ext cx="12190420" cy="1218105"/>
            <a:chOff x="-7" y="-1"/>
            <a:chExt cx="12190420" cy="1218105"/>
          </a:xfrm>
        </p:grpSpPr>
        <p:sp>
          <p:nvSpPr>
            <p:cNvPr id="7" name="矩形 6"/>
            <p:cNvSpPr/>
            <p:nvPr/>
          </p:nvSpPr>
          <p:spPr>
            <a:xfrm rot="16200000">
              <a:off x="5518944" y="-5518945"/>
              <a:ext cx="1152526" cy="12190413"/>
            </a:xfrm>
            <a:prstGeom prst="rect">
              <a:avLst/>
            </a:prstGeom>
            <a:blipFill dpi="0" rotWithShape="0">
              <a:blip r:embed="rId3">
                <a:extLst>
                  <a:ext uri="{BEBA8EAE-BF5A-486C-A8C5-ECC9F3942E4B}">
                    <a14:imgProps xmlns:a14="http://schemas.microsoft.com/office/drawing/2010/main" xmlns="">
                      <a14:imgLayer r:embed="rId4">
                        <a14:imgEffect>
                          <a14:sharpenSoften amount="100000"/>
                        </a14:imgEffect>
                        <a14:imgEffect>
                          <a14:saturation sat="0"/>
                        </a14:imgEffect>
                        <a14:imgEffect>
                          <a14:brightnessContrast bright="-50000" contrast="-75000"/>
                        </a14:imgEffect>
                      </a14:imgLayer>
                    </a14:imgProps>
                  </a:ext>
                </a:extLst>
              </a:blip>
              <a:srcRect/>
              <a:tile tx="0" ty="0" sx="100000" sy="100000" flip="none" algn="ctr"/>
            </a:blip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prstClr val="white"/>
                </a:solidFill>
              </a:endParaRPr>
            </a:p>
          </p:txBody>
        </p:sp>
        <p:sp>
          <p:nvSpPr>
            <p:cNvPr id="11" name="Rectangle 14"/>
            <p:cNvSpPr/>
            <p:nvPr/>
          </p:nvSpPr>
          <p:spPr>
            <a:xfrm>
              <a:off x="-7" y="1114425"/>
              <a:ext cx="12190414" cy="103679"/>
            </a:xfrm>
            <a:prstGeom prst="rect">
              <a:avLst/>
            </a:prstGeom>
            <a:solidFill>
              <a:srgbClr val="E87655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200"/>
            </a:p>
          </p:txBody>
        </p:sp>
        <p:sp>
          <p:nvSpPr>
            <p:cNvPr id="9" name="文本框 22"/>
            <p:cNvSpPr>
              <a:spLocks noChangeArrowheads="1"/>
            </p:cNvSpPr>
            <p:nvPr/>
          </p:nvSpPr>
          <p:spPr bwMode="auto">
            <a:xfrm>
              <a:off x="3432303" y="359800"/>
              <a:ext cx="5289294" cy="50013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 lIns="68580" tIns="34290" rIns="68580" bIns="34290">
              <a:spAutoFit/>
            </a:bodyPr>
            <a:lstStyle/>
            <a:p>
              <a:pPr algn="ctr"/>
              <a:r>
                <a:rPr lang="zh-CN" altLang="en-US" sz="2800" b="1" dirty="0" smtClean="0">
                  <a:solidFill>
                    <a:schemeClr val="bg1"/>
                  </a:solidFill>
                  <a:latin typeface="微软雅黑" pitchFamily="34" charset="-122"/>
                  <a:ea typeface="微软雅黑" pitchFamily="34" charset="-122"/>
                </a:rPr>
                <a:t>请关注</a:t>
              </a:r>
              <a:r>
                <a:rPr lang="en-US" altLang="zh-CN" sz="2800" b="1" dirty="0" smtClean="0">
                  <a:solidFill>
                    <a:schemeClr val="bg1"/>
                  </a:solidFill>
                  <a:latin typeface="微软雅黑" pitchFamily="34" charset="-122"/>
                  <a:ea typeface="微软雅黑" pitchFamily="34" charset="-122"/>
                </a:rPr>
                <a:t>PPT</a:t>
              </a:r>
              <a:r>
                <a:rPr lang="zh-CN" altLang="en-US" sz="2800" b="1" dirty="0" smtClean="0">
                  <a:solidFill>
                    <a:schemeClr val="bg1"/>
                  </a:solidFill>
                  <a:latin typeface="微软雅黑" pitchFamily="34" charset="-122"/>
                  <a:ea typeface="微软雅黑" pitchFamily="34" charset="-122"/>
                </a:rPr>
                <a:t>模板</a:t>
              </a:r>
              <a:endParaRPr lang="zh-CN" altLang="zh-CN" sz="2800" b="1" dirty="0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</a:endParaRPr>
            </a:p>
          </p:txBody>
        </p:sp>
      </p:grpSp>
      <p:grpSp>
        <p:nvGrpSpPr>
          <p:cNvPr id="6" name="组合 5"/>
          <p:cNvGrpSpPr/>
          <p:nvPr/>
        </p:nvGrpSpPr>
        <p:grpSpPr>
          <a:xfrm>
            <a:off x="939168" y="2132986"/>
            <a:ext cx="10621123" cy="4510398"/>
            <a:chOff x="835790" y="1320187"/>
            <a:chExt cx="7503331" cy="3186387"/>
          </a:xfrm>
        </p:grpSpPr>
        <p:sp>
          <p:nvSpPr>
            <p:cNvPr id="8" name="TextBox 12"/>
            <p:cNvSpPr txBox="1"/>
            <p:nvPr/>
          </p:nvSpPr>
          <p:spPr>
            <a:xfrm>
              <a:off x="835790" y="3854284"/>
              <a:ext cx="2078860" cy="65229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>
                <a:lnSpc>
                  <a:spcPct val="150000"/>
                </a:lnSpc>
              </a:pPr>
              <a:r>
                <a:rPr lang="en-US" altLang="zh-CN" sz="1200" kern="1600" dirty="0" smtClean="0">
                  <a:solidFill>
                    <a:schemeClr val="tx1">
                      <a:lumMod val="50000"/>
                      <a:lumOff val="50000"/>
                    </a:schemeClr>
                  </a:solidFill>
                </a:rPr>
                <a:t>PPT</a:t>
              </a:r>
              <a:r>
                <a:rPr lang="zh-CN" altLang="en-US" sz="1200" kern="1600" dirty="0" smtClean="0">
                  <a:solidFill>
                    <a:schemeClr val="tx1">
                      <a:lumMod val="50000"/>
                      <a:lumOff val="50000"/>
                    </a:schemeClr>
                  </a:solidFill>
                </a:rPr>
                <a:t>，</a:t>
              </a:r>
              <a:r>
                <a:rPr lang="zh-CN" altLang="en-US" sz="1200" kern="1600" dirty="0">
                  <a:solidFill>
                    <a:schemeClr val="tx1">
                      <a:lumMod val="50000"/>
                      <a:lumOff val="50000"/>
                    </a:schemeClr>
                  </a:solidFill>
                </a:rPr>
                <a:t>一个资深</a:t>
              </a:r>
              <a:r>
                <a:rPr lang="en-US" altLang="zh-CN" sz="1200" kern="1600" dirty="0">
                  <a:solidFill>
                    <a:schemeClr val="tx1">
                      <a:lumMod val="50000"/>
                      <a:lumOff val="50000"/>
                    </a:schemeClr>
                  </a:solidFill>
                </a:rPr>
                <a:t>PPT</a:t>
              </a:r>
              <a:r>
                <a:rPr lang="zh-CN" altLang="en-US" sz="1200" kern="1600" dirty="0">
                  <a:solidFill>
                    <a:schemeClr val="tx1">
                      <a:lumMod val="50000"/>
                      <a:lumOff val="50000"/>
                    </a:schemeClr>
                  </a:solidFill>
                </a:rPr>
                <a:t>设计师，专注研究</a:t>
              </a:r>
              <a:r>
                <a:rPr lang="en-US" altLang="zh-CN" sz="1200" kern="1600" dirty="0">
                  <a:solidFill>
                    <a:schemeClr val="tx1">
                      <a:lumMod val="50000"/>
                      <a:lumOff val="50000"/>
                    </a:schemeClr>
                  </a:solidFill>
                </a:rPr>
                <a:t>PPT</a:t>
              </a:r>
              <a:r>
                <a:rPr lang="zh-CN" altLang="en-US" sz="1200" kern="1600" dirty="0">
                  <a:solidFill>
                    <a:schemeClr val="tx1">
                      <a:lumMod val="50000"/>
                      <a:lumOff val="50000"/>
                    </a:schemeClr>
                  </a:solidFill>
                </a:rPr>
                <a:t>多年，帮你解决</a:t>
              </a:r>
              <a:r>
                <a:rPr lang="en-US" altLang="zh-CN" sz="1200" kern="1600" dirty="0">
                  <a:solidFill>
                    <a:schemeClr val="tx1">
                      <a:lumMod val="50000"/>
                      <a:lumOff val="50000"/>
                    </a:schemeClr>
                  </a:solidFill>
                </a:rPr>
                <a:t>PPT</a:t>
              </a:r>
              <a:r>
                <a:rPr lang="zh-CN" altLang="en-US" sz="1200" kern="1600" dirty="0">
                  <a:solidFill>
                    <a:schemeClr val="tx1">
                      <a:lumMod val="50000"/>
                      <a:lumOff val="50000"/>
                    </a:schemeClr>
                  </a:solidFill>
                </a:rPr>
                <a:t>烦恼，喜欢大家多多支持，谢谢！</a:t>
              </a:r>
            </a:p>
          </p:txBody>
        </p:sp>
        <p:sp>
          <p:nvSpPr>
            <p:cNvPr id="10" name="TextBox 13"/>
            <p:cNvSpPr txBox="1"/>
            <p:nvPr/>
          </p:nvSpPr>
          <p:spPr>
            <a:xfrm>
              <a:off x="840559" y="3346737"/>
              <a:ext cx="969192" cy="50008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 sz="4000" b="1" dirty="0">
                  <a:solidFill>
                    <a:srgbClr val="E87655"/>
                  </a:solidFill>
                </a:rPr>
                <a:t>70%</a:t>
              </a:r>
              <a:endParaRPr lang="zh-CN" altLang="en-US" sz="4000" b="1" dirty="0">
                <a:solidFill>
                  <a:srgbClr val="E87655"/>
                </a:solidFill>
              </a:endParaRPr>
            </a:p>
          </p:txBody>
        </p:sp>
        <p:cxnSp>
          <p:nvCxnSpPr>
            <p:cNvPr id="12" name="直接连接符 11"/>
            <p:cNvCxnSpPr/>
            <p:nvPr/>
          </p:nvCxnSpPr>
          <p:spPr>
            <a:xfrm>
              <a:off x="908822" y="3801439"/>
              <a:ext cx="1897878" cy="0"/>
            </a:xfrm>
            <a:prstGeom prst="line">
              <a:avLst/>
            </a:prstGeom>
            <a:ln w="38100">
              <a:solidFill>
                <a:schemeClr val="bg1">
                  <a:lumMod val="5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grpSp>
          <p:nvGrpSpPr>
            <p:cNvPr id="13" name="组合 12"/>
            <p:cNvGrpSpPr/>
            <p:nvPr/>
          </p:nvGrpSpPr>
          <p:grpSpPr>
            <a:xfrm>
              <a:off x="1050925" y="1327150"/>
              <a:ext cx="1701800" cy="1701800"/>
              <a:chOff x="1050925" y="1327150"/>
              <a:chExt cx="1701800" cy="1701800"/>
            </a:xfrm>
          </p:grpSpPr>
          <p:sp>
            <p:nvSpPr>
              <p:cNvPr id="26" name="椭圆 25"/>
              <p:cNvSpPr/>
              <p:nvPr/>
            </p:nvSpPr>
            <p:spPr>
              <a:xfrm>
                <a:off x="1050925" y="1327150"/>
                <a:ext cx="1701800" cy="1701800"/>
              </a:xfrm>
              <a:prstGeom prst="ellipse">
                <a:avLst/>
              </a:prstGeom>
              <a:solidFill>
                <a:schemeClr val="bg1">
                  <a:lumMod val="95000"/>
                </a:schemeClr>
              </a:solidFill>
              <a:ln>
                <a:solidFill>
                  <a:schemeClr val="bg1">
                    <a:lumMod val="50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sz="3200">
                  <a:solidFill>
                    <a:schemeClr val="bg1">
                      <a:lumMod val="50000"/>
                    </a:schemeClr>
                  </a:solidFill>
                </a:endParaRPr>
              </a:p>
            </p:txBody>
          </p:sp>
          <p:sp>
            <p:nvSpPr>
              <p:cNvPr id="27" name="饼形 28"/>
              <p:cNvSpPr/>
              <p:nvPr/>
            </p:nvSpPr>
            <p:spPr>
              <a:xfrm>
                <a:off x="1117600" y="1393825"/>
                <a:ext cx="1568450" cy="1568450"/>
              </a:xfrm>
              <a:prstGeom prst="pie">
                <a:avLst>
                  <a:gd name="adj1" fmla="val 16230288"/>
                  <a:gd name="adj2" fmla="val 12256012"/>
                </a:avLst>
              </a:prstGeom>
              <a:solidFill>
                <a:srgbClr val="E87655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sz="3200">
                  <a:solidFill>
                    <a:schemeClr val="bg1">
                      <a:lumMod val="50000"/>
                    </a:schemeClr>
                  </a:solidFill>
                </a:endParaRPr>
              </a:p>
            </p:txBody>
          </p:sp>
        </p:grpSp>
        <p:sp>
          <p:nvSpPr>
            <p:cNvPr id="14" name="TextBox 16"/>
            <p:cNvSpPr txBox="1"/>
            <p:nvPr/>
          </p:nvSpPr>
          <p:spPr>
            <a:xfrm>
              <a:off x="3547239" y="3847321"/>
              <a:ext cx="2078860" cy="65229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>
                <a:lnSpc>
                  <a:spcPct val="150000"/>
                </a:lnSpc>
              </a:pPr>
              <a:r>
                <a:rPr lang="en-US" altLang="zh-CN" sz="1200" kern="1600" dirty="0" smtClean="0">
                  <a:solidFill>
                    <a:schemeClr val="tx1">
                      <a:lumMod val="50000"/>
                      <a:lumOff val="50000"/>
                    </a:schemeClr>
                  </a:solidFill>
                </a:rPr>
                <a:t>PPT</a:t>
              </a:r>
              <a:r>
                <a:rPr lang="zh-CN" altLang="en-US" sz="1200" kern="1600" dirty="0" smtClean="0">
                  <a:solidFill>
                    <a:schemeClr val="tx1">
                      <a:lumMod val="50000"/>
                      <a:lumOff val="50000"/>
                    </a:schemeClr>
                  </a:solidFill>
                </a:rPr>
                <a:t>，</a:t>
              </a:r>
              <a:r>
                <a:rPr lang="zh-CN" altLang="en-US" sz="1200" kern="1600" dirty="0">
                  <a:solidFill>
                    <a:schemeClr val="tx1">
                      <a:lumMod val="50000"/>
                      <a:lumOff val="50000"/>
                    </a:schemeClr>
                  </a:solidFill>
                </a:rPr>
                <a:t>一个资深</a:t>
              </a:r>
              <a:r>
                <a:rPr lang="en-US" altLang="zh-CN" sz="1200" kern="1600" dirty="0">
                  <a:solidFill>
                    <a:schemeClr val="tx1">
                      <a:lumMod val="50000"/>
                      <a:lumOff val="50000"/>
                    </a:schemeClr>
                  </a:solidFill>
                </a:rPr>
                <a:t>PPT</a:t>
              </a:r>
              <a:r>
                <a:rPr lang="zh-CN" altLang="en-US" sz="1200" kern="1600" dirty="0">
                  <a:solidFill>
                    <a:schemeClr val="tx1">
                      <a:lumMod val="50000"/>
                      <a:lumOff val="50000"/>
                    </a:schemeClr>
                  </a:solidFill>
                </a:rPr>
                <a:t>设计师，专注研究</a:t>
              </a:r>
              <a:r>
                <a:rPr lang="en-US" altLang="zh-CN" sz="1200" kern="1600" dirty="0">
                  <a:solidFill>
                    <a:schemeClr val="tx1">
                      <a:lumMod val="50000"/>
                      <a:lumOff val="50000"/>
                    </a:schemeClr>
                  </a:solidFill>
                </a:rPr>
                <a:t>PPT</a:t>
              </a:r>
              <a:r>
                <a:rPr lang="zh-CN" altLang="en-US" sz="1200" kern="1600" dirty="0">
                  <a:solidFill>
                    <a:schemeClr val="tx1">
                      <a:lumMod val="50000"/>
                      <a:lumOff val="50000"/>
                    </a:schemeClr>
                  </a:solidFill>
                </a:rPr>
                <a:t>多年，帮你解决</a:t>
              </a:r>
              <a:r>
                <a:rPr lang="en-US" altLang="zh-CN" sz="1200" kern="1600" dirty="0">
                  <a:solidFill>
                    <a:schemeClr val="tx1">
                      <a:lumMod val="50000"/>
                      <a:lumOff val="50000"/>
                    </a:schemeClr>
                  </a:solidFill>
                </a:rPr>
                <a:t>PPT</a:t>
              </a:r>
              <a:r>
                <a:rPr lang="zh-CN" altLang="en-US" sz="1200" kern="1600" dirty="0">
                  <a:solidFill>
                    <a:schemeClr val="tx1">
                      <a:lumMod val="50000"/>
                      <a:lumOff val="50000"/>
                    </a:schemeClr>
                  </a:solidFill>
                </a:rPr>
                <a:t>烦恼，喜欢大家多多支持，谢谢！</a:t>
              </a:r>
            </a:p>
          </p:txBody>
        </p:sp>
        <p:sp>
          <p:nvSpPr>
            <p:cNvPr id="15" name="TextBox 17"/>
            <p:cNvSpPr txBox="1"/>
            <p:nvPr/>
          </p:nvSpPr>
          <p:spPr>
            <a:xfrm>
              <a:off x="3552008" y="3339774"/>
              <a:ext cx="969192" cy="50008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 sz="4000" b="1" dirty="0">
                  <a:solidFill>
                    <a:srgbClr val="E87655"/>
                  </a:solidFill>
                </a:rPr>
                <a:t>30%</a:t>
              </a:r>
              <a:endParaRPr lang="zh-CN" altLang="en-US" sz="4000" b="1" dirty="0">
                <a:solidFill>
                  <a:srgbClr val="E87655"/>
                </a:solidFill>
              </a:endParaRPr>
            </a:p>
          </p:txBody>
        </p:sp>
        <p:cxnSp>
          <p:nvCxnSpPr>
            <p:cNvPr id="16" name="直接连接符 15"/>
            <p:cNvCxnSpPr/>
            <p:nvPr/>
          </p:nvCxnSpPr>
          <p:spPr>
            <a:xfrm>
              <a:off x="3620271" y="3794476"/>
              <a:ext cx="1897878" cy="0"/>
            </a:xfrm>
            <a:prstGeom prst="line">
              <a:avLst/>
            </a:prstGeom>
            <a:ln w="38100">
              <a:solidFill>
                <a:schemeClr val="bg1">
                  <a:lumMod val="5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grpSp>
          <p:nvGrpSpPr>
            <p:cNvPr id="17" name="组合 16"/>
            <p:cNvGrpSpPr/>
            <p:nvPr/>
          </p:nvGrpSpPr>
          <p:grpSpPr>
            <a:xfrm>
              <a:off x="3762374" y="1320187"/>
              <a:ext cx="1701800" cy="1701800"/>
              <a:chOff x="1050925" y="1327150"/>
              <a:chExt cx="1701800" cy="1701800"/>
            </a:xfrm>
          </p:grpSpPr>
          <p:sp>
            <p:nvSpPr>
              <p:cNvPr id="24" name="椭圆 23"/>
              <p:cNvSpPr/>
              <p:nvPr/>
            </p:nvSpPr>
            <p:spPr>
              <a:xfrm>
                <a:off x="1050925" y="1327150"/>
                <a:ext cx="1701800" cy="1701800"/>
              </a:xfrm>
              <a:prstGeom prst="ellipse">
                <a:avLst/>
              </a:prstGeom>
              <a:solidFill>
                <a:schemeClr val="bg1">
                  <a:lumMod val="95000"/>
                </a:schemeClr>
              </a:solidFill>
              <a:ln>
                <a:solidFill>
                  <a:schemeClr val="bg1">
                    <a:lumMod val="50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sz="3200">
                  <a:solidFill>
                    <a:schemeClr val="bg1">
                      <a:lumMod val="50000"/>
                    </a:schemeClr>
                  </a:solidFill>
                </a:endParaRPr>
              </a:p>
            </p:txBody>
          </p:sp>
          <p:sp>
            <p:nvSpPr>
              <p:cNvPr id="25" name="饼形 26"/>
              <p:cNvSpPr/>
              <p:nvPr/>
            </p:nvSpPr>
            <p:spPr>
              <a:xfrm>
                <a:off x="1117600" y="1393825"/>
                <a:ext cx="1568450" cy="1568450"/>
              </a:xfrm>
              <a:prstGeom prst="pie">
                <a:avLst>
                  <a:gd name="adj1" fmla="val 12283961"/>
                  <a:gd name="adj2" fmla="val 16233538"/>
                </a:avLst>
              </a:prstGeom>
              <a:solidFill>
                <a:srgbClr val="E87655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sz="3200" dirty="0">
                  <a:solidFill>
                    <a:schemeClr val="bg1">
                      <a:lumMod val="50000"/>
                    </a:schemeClr>
                  </a:solidFill>
                </a:endParaRPr>
              </a:p>
            </p:txBody>
          </p:sp>
        </p:grpSp>
        <p:sp>
          <p:nvSpPr>
            <p:cNvPr id="18" name="TextBox 20"/>
            <p:cNvSpPr txBox="1"/>
            <p:nvPr/>
          </p:nvSpPr>
          <p:spPr>
            <a:xfrm>
              <a:off x="6260261" y="3851620"/>
              <a:ext cx="2078860" cy="65229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>
                <a:lnSpc>
                  <a:spcPct val="150000"/>
                </a:lnSpc>
              </a:pPr>
              <a:r>
                <a:rPr lang="en-US" altLang="zh-CN" sz="1200" kern="1600" dirty="0" smtClean="0">
                  <a:solidFill>
                    <a:schemeClr val="tx1">
                      <a:lumMod val="50000"/>
                      <a:lumOff val="50000"/>
                    </a:schemeClr>
                  </a:solidFill>
                </a:rPr>
                <a:t>PPT</a:t>
              </a:r>
              <a:r>
                <a:rPr lang="zh-CN" altLang="en-US" sz="1200" kern="1600" dirty="0" smtClean="0">
                  <a:solidFill>
                    <a:schemeClr val="tx1">
                      <a:lumMod val="50000"/>
                      <a:lumOff val="50000"/>
                    </a:schemeClr>
                  </a:solidFill>
                </a:rPr>
                <a:t>，</a:t>
              </a:r>
              <a:r>
                <a:rPr lang="zh-CN" altLang="en-US" sz="1200" kern="1600" dirty="0">
                  <a:solidFill>
                    <a:schemeClr val="tx1">
                      <a:lumMod val="50000"/>
                      <a:lumOff val="50000"/>
                    </a:schemeClr>
                  </a:solidFill>
                </a:rPr>
                <a:t>一个资深</a:t>
              </a:r>
              <a:r>
                <a:rPr lang="en-US" altLang="zh-CN" sz="1200" kern="1600" dirty="0">
                  <a:solidFill>
                    <a:schemeClr val="tx1">
                      <a:lumMod val="50000"/>
                      <a:lumOff val="50000"/>
                    </a:schemeClr>
                  </a:solidFill>
                </a:rPr>
                <a:t>PPT</a:t>
              </a:r>
              <a:r>
                <a:rPr lang="zh-CN" altLang="en-US" sz="1200" kern="1600" dirty="0">
                  <a:solidFill>
                    <a:schemeClr val="tx1">
                      <a:lumMod val="50000"/>
                      <a:lumOff val="50000"/>
                    </a:schemeClr>
                  </a:solidFill>
                </a:rPr>
                <a:t>设计师，专注研究</a:t>
              </a:r>
              <a:r>
                <a:rPr lang="en-US" altLang="zh-CN" sz="1200" kern="1600" dirty="0">
                  <a:solidFill>
                    <a:schemeClr val="tx1">
                      <a:lumMod val="50000"/>
                      <a:lumOff val="50000"/>
                    </a:schemeClr>
                  </a:solidFill>
                </a:rPr>
                <a:t>PPT</a:t>
              </a:r>
              <a:r>
                <a:rPr lang="zh-CN" altLang="en-US" sz="1200" kern="1600" dirty="0">
                  <a:solidFill>
                    <a:schemeClr val="tx1">
                      <a:lumMod val="50000"/>
                      <a:lumOff val="50000"/>
                    </a:schemeClr>
                  </a:solidFill>
                </a:rPr>
                <a:t>多年，帮你解决</a:t>
              </a:r>
              <a:r>
                <a:rPr lang="en-US" altLang="zh-CN" sz="1200" kern="1600" dirty="0">
                  <a:solidFill>
                    <a:schemeClr val="tx1">
                      <a:lumMod val="50000"/>
                      <a:lumOff val="50000"/>
                    </a:schemeClr>
                  </a:solidFill>
                </a:rPr>
                <a:t>PPT</a:t>
              </a:r>
              <a:r>
                <a:rPr lang="zh-CN" altLang="en-US" sz="1200" kern="1600" dirty="0">
                  <a:solidFill>
                    <a:schemeClr val="tx1">
                      <a:lumMod val="50000"/>
                      <a:lumOff val="50000"/>
                    </a:schemeClr>
                  </a:solidFill>
                </a:rPr>
                <a:t>烦恼，喜欢大家多多支持，谢谢！</a:t>
              </a:r>
            </a:p>
          </p:txBody>
        </p:sp>
        <p:sp>
          <p:nvSpPr>
            <p:cNvPr id="19" name="TextBox 21"/>
            <p:cNvSpPr txBox="1"/>
            <p:nvPr/>
          </p:nvSpPr>
          <p:spPr>
            <a:xfrm>
              <a:off x="6265030" y="3344073"/>
              <a:ext cx="969192" cy="50008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 sz="4000" b="1" dirty="0">
                  <a:solidFill>
                    <a:srgbClr val="E87655"/>
                  </a:solidFill>
                </a:rPr>
                <a:t>60%</a:t>
              </a:r>
              <a:endParaRPr lang="zh-CN" altLang="en-US" sz="4000" b="1" dirty="0">
                <a:solidFill>
                  <a:srgbClr val="E87655"/>
                </a:solidFill>
              </a:endParaRPr>
            </a:p>
          </p:txBody>
        </p:sp>
        <p:cxnSp>
          <p:nvCxnSpPr>
            <p:cNvPr id="20" name="直接连接符 19"/>
            <p:cNvCxnSpPr/>
            <p:nvPr/>
          </p:nvCxnSpPr>
          <p:spPr>
            <a:xfrm>
              <a:off x="6333293" y="3798775"/>
              <a:ext cx="1897878" cy="0"/>
            </a:xfrm>
            <a:prstGeom prst="line">
              <a:avLst/>
            </a:prstGeom>
            <a:ln w="38100">
              <a:solidFill>
                <a:schemeClr val="bg1">
                  <a:lumMod val="5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grpSp>
          <p:nvGrpSpPr>
            <p:cNvPr id="21" name="组合 20"/>
            <p:cNvGrpSpPr/>
            <p:nvPr/>
          </p:nvGrpSpPr>
          <p:grpSpPr>
            <a:xfrm>
              <a:off x="6475396" y="1324486"/>
              <a:ext cx="1701800" cy="1701800"/>
              <a:chOff x="1050925" y="1327150"/>
              <a:chExt cx="1701800" cy="1701800"/>
            </a:xfrm>
          </p:grpSpPr>
          <p:sp>
            <p:nvSpPr>
              <p:cNvPr id="22" name="椭圆 21"/>
              <p:cNvSpPr/>
              <p:nvPr/>
            </p:nvSpPr>
            <p:spPr>
              <a:xfrm>
                <a:off x="1050925" y="1327150"/>
                <a:ext cx="1701800" cy="1701800"/>
              </a:xfrm>
              <a:prstGeom prst="ellipse">
                <a:avLst/>
              </a:prstGeom>
              <a:solidFill>
                <a:schemeClr val="bg1">
                  <a:lumMod val="95000"/>
                </a:schemeClr>
              </a:solidFill>
              <a:ln>
                <a:solidFill>
                  <a:schemeClr val="bg1">
                    <a:lumMod val="50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sz="3200">
                  <a:solidFill>
                    <a:schemeClr val="bg1">
                      <a:lumMod val="50000"/>
                    </a:schemeClr>
                  </a:solidFill>
                </a:endParaRPr>
              </a:p>
            </p:txBody>
          </p:sp>
          <p:sp>
            <p:nvSpPr>
              <p:cNvPr id="23" name="饼形 24"/>
              <p:cNvSpPr/>
              <p:nvPr/>
            </p:nvSpPr>
            <p:spPr>
              <a:xfrm>
                <a:off x="1117600" y="1393825"/>
                <a:ext cx="1568450" cy="1568450"/>
              </a:xfrm>
              <a:prstGeom prst="pie">
                <a:avLst>
                  <a:gd name="adj1" fmla="val 7576676"/>
                  <a:gd name="adj2" fmla="val 16233538"/>
                </a:avLst>
              </a:prstGeom>
              <a:solidFill>
                <a:srgbClr val="E87655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sz="3200">
                  <a:solidFill>
                    <a:schemeClr val="bg1">
                      <a:lumMod val="50000"/>
                    </a:schemeClr>
                  </a:solidFill>
                </a:endParaRPr>
              </a:p>
            </p:txBody>
          </p:sp>
        </p:grpSp>
      </p:grpSp>
    </p:spTree>
    <p:extLst>
      <p:ext uri="{BB962C8B-B14F-4D97-AF65-F5344CB8AC3E}">
        <p14:creationId xmlns:p14="http://schemas.microsoft.com/office/powerpoint/2010/main" xmlns="" val="128096940"/>
      </p:ext>
    </p:extLst>
  </p:cSld>
  <p:clrMapOvr>
    <a:masterClrMapping/>
  </p:clrMapOvr>
  <p:transition spd="slow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2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" name="组合 2"/>
          <p:cNvGrpSpPr/>
          <p:nvPr/>
        </p:nvGrpSpPr>
        <p:grpSpPr>
          <a:xfrm>
            <a:off x="-7" y="-1"/>
            <a:ext cx="12190420" cy="1218105"/>
            <a:chOff x="-7" y="-1"/>
            <a:chExt cx="12190420" cy="1218105"/>
          </a:xfrm>
        </p:grpSpPr>
        <p:sp>
          <p:nvSpPr>
            <p:cNvPr id="7" name="矩形 6"/>
            <p:cNvSpPr/>
            <p:nvPr/>
          </p:nvSpPr>
          <p:spPr>
            <a:xfrm rot="16200000">
              <a:off x="5518944" y="-5518945"/>
              <a:ext cx="1152526" cy="12190413"/>
            </a:xfrm>
            <a:prstGeom prst="rect">
              <a:avLst/>
            </a:prstGeom>
            <a:blipFill dpi="0" rotWithShape="0">
              <a:blip r:embed="rId3">
                <a:extLst>
                  <a:ext uri="{BEBA8EAE-BF5A-486C-A8C5-ECC9F3942E4B}">
                    <a14:imgProps xmlns:a14="http://schemas.microsoft.com/office/drawing/2010/main" xmlns="">
                      <a14:imgLayer r:embed="rId4">
                        <a14:imgEffect>
                          <a14:sharpenSoften amount="100000"/>
                        </a14:imgEffect>
                        <a14:imgEffect>
                          <a14:saturation sat="0"/>
                        </a14:imgEffect>
                        <a14:imgEffect>
                          <a14:brightnessContrast bright="-50000" contrast="-75000"/>
                        </a14:imgEffect>
                      </a14:imgLayer>
                    </a14:imgProps>
                  </a:ext>
                </a:extLst>
              </a:blip>
              <a:srcRect/>
              <a:tile tx="0" ty="0" sx="100000" sy="100000" flip="none" algn="ctr"/>
            </a:blip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prstClr val="white"/>
                </a:solidFill>
              </a:endParaRPr>
            </a:p>
          </p:txBody>
        </p:sp>
        <p:sp>
          <p:nvSpPr>
            <p:cNvPr id="11" name="Rectangle 14"/>
            <p:cNvSpPr/>
            <p:nvPr/>
          </p:nvSpPr>
          <p:spPr>
            <a:xfrm>
              <a:off x="-7" y="1114425"/>
              <a:ext cx="12190414" cy="103679"/>
            </a:xfrm>
            <a:prstGeom prst="rect">
              <a:avLst/>
            </a:prstGeom>
            <a:solidFill>
              <a:srgbClr val="E87655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200"/>
            </a:p>
          </p:txBody>
        </p:sp>
        <p:sp>
          <p:nvSpPr>
            <p:cNvPr id="9" name="文本框 22"/>
            <p:cNvSpPr>
              <a:spLocks noChangeArrowheads="1"/>
            </p:cNvSpPr>
            <p:nvPr/>
          </p:nvSpPr>
          <p:spPr bwMode="auto">
            <a:xfrm>
              <a:off x="3432303" y="359800"/>
              <a:ext cx="5289294" cy="50013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 lIns="68580" tIns="34290" rIns="68580" bIns="34290">
              <a:spAutoFit/>
            </a:bodyPr>
            <a:lstStyle/>
            <a:p>
              <a:pPr algn="ctr"/>
              <a:r>
                <a:rPr lang="zh-CN" altLang="en-US" sz="2800" b="1" dirty="0" smtClean="0">
                  <a:solidFill>
                    <a:schemeClr val="bg1"/>
                  </a:solidFill>
                  <a:latin typeface="微软雅黑" pitchFamily="34" charset="-122"/>
                  <a:ea typeface="微软雅黑" pitchFamily="34" charset="-122"/>
                </a:rPr>
                <a:t>请关注</a:t>
              </a:r>
              <a:r>
                <a:rPr lang="en-US" altLang="zh-CN" sz="2800" b="1" dirty="0" smtClean="0">
                  <a:solidFill>
                    <a:schemeClr val="bg1"/>
                  </a:solidFill>
                  <a:latin typeface="微软雅黑" pitchFamily="34" charset="-122"/>
                  <a:ea typeface="微软雅黑" pitchFamily="34" charset="-122"/>
                </a:rPr>
                <a:t>PPT</a:t>
              </a:r>
              <a:r>
                <a:rPr lang="zh-CN" altLang="en-US" sz="2800" b="1" dirty="0" smtClean="0">
                  <a:solidFill>
                    <a:schemeClr val="bg1"/>
                  </a:solidFill>
                  <a:latin typeface="微软雅黑" pitchFamily="34" charset="-122"/>
                  <a:ea typeface="微软雅黑" pitchFamily="34" charset="-122"/>
                </a:rPr>
                <a:t>模板</a:t>
              </a:r>
              <a:endParaRPr lang="zh-CN" altLang="zh-CN" sz="2800" b="1" dirty="0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</a:endParaRPr>
            </a:p>
          </p:txBody>
        </p:sp>
      </p:grpSp>
      <p:grpSp>
        <p:nvGrpSpPr>
          <p:cNvPr id="6" name="组合 5"/>
          <p:cNvGrpSpPr/>
          <p:nvPr/>
        </p:nvGrpSpPr>
        <p:grpSpPr>
          <a:xfrm>
            <a:off x="8367825" y="1872764"/>
            <a:ext cx="2479418" cy="4518660"/>
            <a:chOff x="805576" y="1280160"/>
            <a:chExt cx="2479418" cy="4518660"/>
          </a:xfrm>
        </p:grpSpPr>
        <p:cxnSp>
          <p:nvCxnSpPr>
            <p:cNvPr id="8" name="直接连接符 7"/>
            <p:cNvCxnSpPr/>
            <p:nvPr/>
          </p:nvCxnSpPr>
          <p:spPr>
            <a:xfrm>
              <a:off x="805576" y="1280160"/>
              <a:ext cx="0" cy="4518660"/>
            </a:xfrm>
            <a:prstGeom prst="line">
              <a:avLst/>
            </a:prstGeom>
            <a:ln>
              <a:solidFill>
                <a:schemeClr val="bg1">
                  <a:lumMod val="5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0" name="文本框 8"/>
            <p:cNvSpPr txBox="1"/>
            <p:nvPr/>
          </p:nvSpPr>
          <p:spPr>
            <a:xfrm>
              <a:off x="1185024" y="1280160"/>
              <a:ext cx="1615379" cy="40011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zh-CN" altLang="en-US" sz="2000" b="1" dirty="0" smtClean="0">
                  <a:solidFill>
                    <a:schemeClr val="bg1">
                      <a:lumMod val="50000"/>
                    </a:schemeClr>
                  </a:solidFill>
                </a:rPr>
                <a:t>关注</a:t>
              </a:r>
              <a:r>
                <a:rPr lang="en-US" altLang="zh-CN" sz="2000" b="1" dirty="0" smtClean="0">
                  <a:solidFill>
                    <a:schemeClr val="bg1">
                      <a:lumMod val="50000"/>
                    </a:schemeClr>
                  </a:solidFill>
                </a:rPr>
                <a:t>PPT</a:t>
              </a:r>
              <a:r>
                <a:rPr lang="zh-CN" altLang="en-US" sz="2000" b="1" dirty="0" smtClean="0">
                  <a:solidFill>
                    <a:schemeClr val="bg1">
                      <a:lumMod val="50000"/>
                    </a:schemeClr>
                  </a:solidFill>
                </a:rPr>
                <a:t>模板</a:t>
              </a:r>
              <a:endParaRPr lang="zh-CN" altLang="en-US" sz="2000" b="1" dirty="0">
                <a:solidFill>
                  <a:schemeClr val="bg1">
                    <a:lumMod val="50000"/>
                  </a:schemeClr>
                </a:solidFill>
              </a:endParaRPr>
            </a:p>
          </p:txBody>
        </p:sp>
        <p:sp>
          <p:nvSpPr>
            <p:cNvPr id="12" name="矩形 11"/>
            <p:cNvSpPr/>
            <p:nvPr/>
          </p:nvSpPr>
          <p:spPr>
            <a:xfrm>
              <a:off x="1075885" y="2038819"/>
              <a:ext cx="2209109" cy="1200329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>
                <a:lnSpc>
                  <a:spcPct val="150000"/>
                </a:lnSpc>
              </a:pPr>
              <a:r>
                <a:rPr lang="en-US" altLang="zh-CN" sz="1200" kern="1600" dirty="0" smtClean="0">
                  <a:solidFill>
                    <a:schemeClr val="tx1">
                      <a:lumMod val="50000"/>
                      <a:lumOff val="50000"/>
                    </a:schemeClr>
                  </a:solidFill>
                </a:rPr>
                <a:t>PPT</a:t>
              </a:r>
              <a:r>
                <a:rPr lang="zh-CN" altLang="en-US" sz="1200" kern="1600" dirty="0" smtClean="0">
                  <a:solidFill>
                    <a:schemeClr val="tx1">
                      <a:lumMod val="50000"/>
                      <a:lumOff val="50000"/>
                    </a:schemeClr>
                  </a:solidFill>
                </a:rPr>
                <a:t>，</a:t>
              </a:r>
              <a:r>
                <a:rPr lang="zh-CN" altLang="en-US" sz="1200" kern="1600" dirty="0">
                  <a:solidFill>
                    <a:schemeClr val="tx1">
                      <a:lumMod val="50000"/>
                      <a:lumOff val="50000"/>
                    </a:schemeClr>
                  </a:solidFill>
                </a:rPr>
                <a:t>一个资深</a:t>
              </a:r>
              <a:r>
                <a:rPr lang="en-US" altLang="zh-CN" sz="1200" kern="1600" dirty="0">
                  <a:solidFill>
                    <a:schemeClr val="tx1">
                      <a:lumMod val="50000"/>
                      <a:lumOff val="50000"/>
                    </a:schemeClr>
                  </a:solidFill>
                </a:rPr>
                <a:t>PPT</a:t>
              </a:r>
              <a:r>
                <a:rPr lang="zh-CN" altLang="en-US" sz="1200" kern="1600" dirty="0">
                  <a:solidFill>
                    <a:schemeClr val="tx1">
                      <a:lumMod val="50000"/>
                      <a:lumOff val="50000"/>
                    </a:schemeClr>
                  </a:solidFill>
                </a:rPr>
                <a:t>设计师，专注研究</a:t>
              </a:r>
              <a:r>
                <a:rPr lang="en-US" altLang="zh-CN" sz="1200" kern="1600" dirty="0">
                  <a:solidFill>
                    <a:schemeClr val="tx1">
                      <a:lumMod val="50000"/>
                      <a:lumOff val="50000"/>
                    </a:schemeClr>
                  </a:solidFill>
                </a:rPr>
                <a:t>PPT</a:t>
              </a:r>
              <a:r>
                <a:rPr lang="zh-CN" altLang="en-US" sz="1200" kern="1600" dirty="0">
                  <a:solidFill>
                    <a:schemeClr val="tx1">
                      <a:lumMod val="50000"/>
                      <a:lumOff val="50000"/>
                    </a:schemeClr>
                  </a:solidFill>
                </a:rPr>
                <a:t>多年，帮你解决</a:t>
              </a:r>
              <a:r>
                <a:rPr lang="en-US" altLang="zh-CN" sz="1200" kern="1600" dirty="0">
                  <a:solidFill>
                    <a:schemeClr val="tx1">
                      <a:lumMod val="50000"/>
                      <a:lumOff val="50000"/>
                    </a:schemeClr>
                  </a:solidFill>
                </a:rPr>
                <a:t>PPT</a:t>
              </a:r>
              <a:r>
                <a:rPr lang="zh-CN" altLang="en-US" sz="1200" kern="1600" dirty="0">
                  <a:solidFill>
                    <a:schemeClr val="tx1">
                      <a:lumMod val="50000"/>
                      <a:lumOff val="50000"/>
                    </a:schemeClr>
                  </a:solidFill>
                </a:rPr>
                <a:t>烦恼，喜欢大家多多支持，谢谢！</a:t>
              </a:r>
            </a:p>
          </p:txBody>
        </p:sp>
        <p:sp>
          <p:nvSpPr>
            <p:cNvPr id="13" name="圆角矩形 12"/>
            <p:cNvSpPr/>
            <p:nvPr/>
          </p:nvSpPr>
          <p:spPr>
            <a:xfrm>
              <a:off x="1185024" y="3460291"/>
              <a:ext cx="896375" cy="350520"/>
            </a:xfrm>
            <a:prstGeom prst="roundRect">
              <a:avLst/>
            </a:prstGeom>
            <a:solidFill>
              <a:srgbClr val="E87655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none" rtlCol="0" anchor="ctr"/>
            <a:lstStyle/>
            <a:p>
              <a:pPr algn="ctr"/>
              <a:r>
                <a:rPr lang="en-US" altLang="zh-CN" sz="1400" dirty="0">
                  <a:solidFill>
                    <a:schemeClr val="bg1"/>
                  </a:solidFill>
                </a:rPr>
                <a:t>TEXT HEHE</a:t>
              </a:r>
              <a:endParaRPr lang="zh-CN" altLang="en-US" sz="1400" dirty="0">
                <a:solidFill>
                  <a:schemeClr val="bg1"/>
                </a:solidFill>
              </a:endParaRPr>
            </a:p>
          </p:txBody>
        </p:sp>
        <p:sp>
          <p:nvSpPr>
            <p:cNvPr id="14" name="矩形 13"/>
            <p:cNvSpPr/>
            <p:nvPr/>
          </p:nvSpPr>
          <p:spPr>
            <a:xfrm>
              <a:off x="1075885" y="4063565"/>
              <a:ext cx="2209109" cy="1200329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>
                <a:lnSpc>
                  <a:spcPct val="150000"/>
                </a:lnSpc>
              </a:pPr>
              <a:r>
                <a:rPr lang="en-US" altLang="zh-CN" sz="1200" kern="1600" dirty="0" smtClean="0">
                  <a:solidFill>
                    <a:schemeClr val="tx1">
                      <a:lumMod val="50000"/>
                      <a:lumOff val="50000"/>
                    </a:schemeClr>
                  </a:solidFill>
                </a:rPr>
                <a:t>PPT</a:t>
              </a:r>
              <a:r>
                <a:rPr lang="zh-CN" altLang="en-US" sz="1200" kern="1600" dirty="0" smtClean="0">
                  <a:solidFill>
                    <a:schemeClr val="tx1">
                      <a:lumMod val="50000"/>
                      <a:lumOff val="50000"/>
                    </a:schemeClr>
                  </a:solidFill>
                </a:rPr>
                <a:t>，</a:t>
              </a:r>
              <a:r>
                <a:rPr lang="zh-CN" altLang="en-US" sz="1200" kern="1600" dirty="0">
                  <a:solidFill>
                    <a:schemeClr val="tx1">
                      <a:lumMod val="50000"/>
                      <a:lumOff val="50000"/>
                    </a:schemeClr>
                  </a:solidFill>
                </a:rPr>
                <a:t>一个资深</a:t>
              </a:r>
              <a:r>
                <a:rPr lang="en-US" altLang="zh-CN" sz="1200" kern="1600" dirty="0">
                  <a:solidFill>
                    <a:schemeClr val="tx1">
                      <a:lumMod val="50000"/>
                      <a:lumOff val="50000"/>
                    </a:schemeClr>
                  </a:solidFill>
                </a:rPr>
                <a:t>PPT</a:t>
              </a:r>
              <a:r>
                <a:rPr lang="zh-CN" altLang="en-US" sz="1200" kern="1600" dirty="0">
                  <a:solidFill>
                    <a:schemeClr val="tx1">
                      <a:lumMod val="50000"/>
                      <a:lumOff val="50000"/>
                    </a:schemeClr>
                  </a:solidFill>
                </a:rPr>
                <a:t>设计师，专注研究</a:t>
              </a:r>
              <a:r>
                <a:rPr lang="en-US" altLang="zh-CN" sz="1200" kern="1600" dirty="0">
                  <a:solidFill>
                    <a:schemeClr val="tx1">
                      <a:lumMod val="50000"/>
                      <a:lumOff val="50000"/>
                    </a:schemeClr>
                  </a:solidFill>
                </a:rPr>
                <a:t>PPT</a:t>
              </a:r>
              <a:r>
                <a:rPr lang="zh-CN" altLang="en-US" sz="1200" kern="1600" dirty="0">
                  <a:solidFill>
                    <a:schemeClr val="tx1">
                      <a:lumMod val="50000"/>
                      <a:lumOff val="50000"/>
                    </a:schemeClr>
                  </a:solidFill>
                </a:rPr>
                <a:t>多年，帮你解决</a:t>
              </a:r>
              <a:r>
                <a:rPr lang="en-US" altLang="zh-CN" sz="1200" kern="1600" dirty="0">
                  <a:solidFill>
                    <a:schemeClr val="tx1">
                      <a:lumMod val="50000"/>
                      <a:lumOff val="50000"/>
                    </a:schemeClr>
                  </a:solidFill>
                </a:rPr>
                <a:t>PPT</a:t>
              </a:r>
              <a:r>
                <a:rPr lang="zh-CN" altLang="en-US" sz="1200" kern="1600" dirty="0">
                  <a:solidFill>
                    <a:schemeClr val="tx1">
                      <a:lumMod val="50000"/>
                      <a:lumOff val="50000"/>
                    </a:schemeClr>
                  </a:solidFill>
                </a:rPr>
                <a:t>烦恼，喜欢大家多多支持，谢谢！</a:t>
              </a:r>
            </a:p>
          </p:txBody>
        </p:sp>
        <p:sp>
          <p:nvSpPr>
            <p:cNvPr id="15" name="圆角矩形 14"/>
            <p:cNvSpPr/>
            <p:nvPr/>
          </p:nvSpPr>
          <p:spPr>
            <a:xfrm>
              <a:off x="1185024" y="5309777"/>
              <a:ext cx="896375" cy="350520"/>
            </a:xfrm>
            <a:prstGeom prst="roundRect">
              <a:avLst/>
            </a:prstGeom>
            <a:solidFill>
              <a:srgbClr val="E87655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none" rtlCol="0" anchor="ctr"/>
            <a:lstStyle/>
            <a:p>
              <a:pPr algn="ctr"/>
              <a:r>
                <a:rPr lang="en-US" altLang="zh-CN" sz="1400">
                  <a:solidFill>
                    <a:schemeClr val="bg1"/>
                  </a:solidFill>
                </a:rPr>
                <a:t>TEXT HEHE</a:t>
              </a:r>
              <a:endParaRPr lang="zh-CN" altLang="en-US" sz="1400">
                <a:solidFill>
                  <a:schemeClr val="bg1"/>
                </a:solidFill>
              </a:endParaRPr>
            </a:p>
          </p:txBody>
        </p:sp>
      </p:grpSp>
      <p:sp>
        <p:nvSpPr>
          <p:cNvPr id="16" name="矩形 18"/>
          <p:cNvSpPr>
            <a:spLocks noChangeArrowheads="1"/>
          </p:cNvSpPr>
          <p:nvPr/>
        </p:nvSpPr>
        <p:spPr bwMode="auto">
          <a:xfrm>
            <a:off x="1356072" y="1872764"/>
            <a:ext cx="6632306" cy="4518660"/>
          </a:xfrm>
          <a:prstGeom prst="rect">
            <a:avLst/>
          </a:prstGeom>
          <a:blipFill dpi="0" rotWithShape="1">
            <a:blip r:embed="rId5" cstate="print"/>
            <a:srcRect/>
            <a:stretch>
              <a:fillRect/>
            </a:stretch>
          </a:blipFill>
          <a:ln w="9525">
            <a:noFill/>
            <a:bevel/>
            <a:headEnd/>
            <a:tailEnd/>
          </a:ln>
        </p:spPr>
        <p:txBody>
          <a:bodyPr/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charset="0"/>
              <a:buNone/>
              <a:tabLst/>
              <a:defRPr/>
            </a:pPr>
            <a:endParaRPr kumimoji="0" lang="zh-CN" altLang="en-US" sz="1800" b="0" i="0" u="none" strike="noStrike" kern="0" cap="none" spc="0" normalizeH="0" baseline="0" noProof="0">
              <a:ln>
                <a:noFill/>
              </a:ln>
              <a:solidFill>
                <a:srgbClr val="005E5E"/>
              </a:solidFill>
              <a:effectLst/>
              <a:uLnTx/>
              <a:uFillTx/>
              <a:latin typeface="Arial"/>
              <a:ea typeface="宋体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1034882356"/>
      </p:ext>
    </p:extLst>
  </p:cSld>
  <p:clrMapOvr>
    <a:masterClrMapping/>
  </p:clrMapOvr>
  <p:transition spd="slow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2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1500"/>
                            </p:stCondLst>
                            <p:childTnLst>
                              <p:par>
                                <p:cTn id="15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7" dur="10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6" grpId="0" animBg="1" autoUpdateAnimBg="0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" name="矩形 31"/>
          <p:cNvSpPr/>
          <p:nvPr/>
        </p:nvSpPr>
        <p:spPr>
          <a:xfrm rot="16200000">
            <a:off x="5277989" y="-52844"/>
            <a:ext cx="1634442" cy="12190413"/>
          </a:xfrm>
          <a:prstGeom prst="rect">
            <a:avLst/>
          </a:prstGeom>
          <a:blipFill dpi="0" rotWithShape="0">
            <a:blip r:embed="rId3">
              <a:extLst>
                <a:ext uri="{BEBA8EAE-BF5A-486C-A8C5-ECC9F3942E4B}">
                  <a14:imgProps xmlns:a14="http://schemas.microsoft.com/office/drawing/2010/main" xmlns="">
                    <a14:imgLayer r:embed="rId4">
                      <a14:imgEffect>
                        <a14:sharpenSoften amount="100000"/>
                      </a14:imgEffect>
                      <a14:imgEffect>
                        <a14:saturation sat="0"/>
                      </a14:imgEffect>
                      <a14:imgEffect>
                        <a14:brightnessContrast bright="-50000" contrast="-75000"/>
                      </a14:imgEffect>
                    </a14:imgLayer>
                  </a14:imgProps>
                </a:ext>
              </a:extLst>
            </a:blip>
            <a:srcRect/>
            <a:tile tx="127000" ty="254000" sx="100000" sy="100000" flip="none" algn="ctr"/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prstClr val="white"/>
              </a:solidFill>
            </a:endParaRPr>
          </a:p>
        </p:txBody>
      </p:sp>
      <p:sp>
        <p:nvSpPr>
          <p:cNvPr id="33" name="Rectangle 14"/>
          <p:cNvSpPr/>
          <p:nvPr/>
        </p:nvSpPr>
        <p:spPr>
          <a:xfrm>
            <a:off x="2" y="5016216"/>
            <a:ext cx="12190414" cy="208923"/>
          </a:xfrm>
          <a:prstGeom prst="rect">
            <a:avLst/>
          </a:prstGeom>
          <a:solidFill>
            <a:srgbClr val="E8765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200"/>
          </a:p>
        </p:txBody>
      </p:sp>
      <p:sp>
        <p:nvSpPr>
          <p:cNvPr id="34" name="矩形 33"/>
          <p:cNvSpPr/>
          <p:nvPr/>
        </p:nvSpPr>
        <p:spPr>
          <a:xfrm rot="16200000">
            <a:off x="5277987" y="-5277988"/>
            <a:ext cx="1634442" cy="12190413"/>
          </a:xfrm>
          <a:prstGeom prst="rect">
            <a:avLst/>
          </a:prstGeom>
          <a:blipFill dpi="0" rotWithShape="0">
            <a:blip r:embed="rId5">
              <a:extLst>
                <a:ext uri="{BEBA8EAE-BF5A-486C-A8C5-ECC9F3942E4B}">
                  <a14:imgProps xmlns:a14="http://schemas.microsoft.com/office/drawing/2010/main" xmlns="">
                    <a14:imgLayer r:embed="rId6">
                      <a14:imgEffect>
                        <a14:sharpenSoften amount="100000"/>
                      </a14:imgEffect>
                      <a14:imgEffect>
                        <a14:saturation sat="0"/>
                      </a14:imgEffect>
                      <a14:imgEffect>
                        <a14:brightnessContrast bright="-50000" contrast="-75000"/>
                      </a14:imgEffect>
                    </a14:imgLayer>
                  </a14:imgProps>
                </a:ext>
              </a:extLst>
            </a:blip>
            <a:srcRect/>
            <a:tile tx="0" ty="0" sx="100000" sy="100000" flip="none" algn="ctr"/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prstClr val="white"/>
              </a:solidFill>
            </a:endParaRPr>
          </a:p>
        </p:txBody>
      </p:sp>
      <p:sp>
        <p:nvSpPr>
          <p:cNvPr id="2" name="矩形 1">
            <a:extLst>
              <a:ext uri="{FF2B5EF4-FFF2-40B4-BE49-F238E27FC236}">
                <a16:creationId xmlns="" xmlns:a16="http://schemas.microsoft.com/office/drawing/2014/main" id="{2821A154-18CE-4DA1-9883-16AA94C94AF0}"/>
              </a:ext>
            </a:extLst>
          </p:cNvPr>
          <p:cNvSpPr/>
          <p:nvPr/>
        </p:nvSpPr>
        <p:spPr>
          <a:xfrm>
            <a:off x="1736849" y="2265162"/>
            <a:ext cx="4358357" cy="847051"/>
          </a:xfrm>
          <a:prstGeom prst="rect">
            <a:avLst/>
          </a:prstGeom>
          <a:solidFill>
            <a:srgbClr val="E8765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5" name="Rectangle 14"/>
          <p:cNvSpPr/>
          <p:nvPr/>
        </p:nvSpPr>
        <p:spPr>
          <a:xfrm>
            <a:off x="1" y="1425518"/>
            <a:ext cx="12190414" cy="208923"/>
          </a:xfrm>
          <a:prstGeom prst="rect">
            <a:avLst/>
          </a:prstGeom>
          <a:solidFill>
            <a:srgbClr val="E8765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200"/>
          </a:p>
        </p:txBody>
      </p:sp>
      <p:sp>
        <p:nvSpPr>
          <p:cNvPr id="42" name="TextBox 31"/>
          <p:cNvSpPr txBox="1"/>
          <p:nvPr/>
        </p:nvSpPr>
        <p:spPr>
          <a:xfrm>
            <a:off x="3080563" y="3412873"/>
            <a:ext cx="6052658" cy="4770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CN" altLang="en-US" sz="2500" dirty="0">
                <a:solidFill>
                  <a:schemeClr val="bg1">
                    <a:lumMod val="65000"/>
                  </a:schemeClr>
                </a:solidFill>
                <a:latin typeface="微软雅黑" pitchFamily="34" charset="-122"/>
                <a:ea typeface="微软雅黑" pitchFamily="34" charset="-122"/>
              </a:rPr>
              <a:t>创业计划  招商引资  品牌介绍   商业策划  </a:t>
            </a:r>
          </a:p>
        </p:txBody>
      </p:sp>
      <p:sp>
        <p:nvSpPr>
          <p:cNvPr id="43" name="TextBox 32"/>
          <p:cNvSpPr txBox="1"/>
          <p:nvPr/>
        </p:nvSpPr>
        <p:spPr>
          <a:xfrm>
            <a:off x="1736849" y="2212910"/>
            <a:ext cx="8740086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dist"/>
            <a:r>
              <a:rPr lang="zh-CN" altLang="en-US" sz="5400" b="1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</a:rPr>
              <a:t>感谢大家的</a:t>
            </a:r>
            <a:r>
              <a:rPr lang="zh-CN" altLang="en-US" sz="5400" b="1">
                <a:solidFill>
                  <a:schemeClr val="bg1">
                    <a:lumMod val="65000"/>
                  </a:schemeClr>
                </a:solidFill>
                <a:latin typeface="微软雅黑" pitchFamily="34" charset="-122"/>
                <a:ea typeface="微软雅黑" pitchFamily="34" charset="-122"/>
              </a:rPr>
              <a:t>支持与下载</a:t>
            </a:r>
            <a:endParaRPr lang="zh-CN" altLang="en-US" sz="5400" b="1" dirty="0">
              <a:solidFill>
                <a:schemeClr val="bg1">
                  <a:lumMod val="65000"/>
                </a:schemeClr>
              </a:solidFill>
              <a:latin typeface="微软雅黑" pitchFamily="34" charset="-122"/>
              <a:ea typeface="微软雅黑" pitchFamily="34" charset="-122"/>
            </a:endParaRPr>
          </a:p>
        </p:txBody>
      </p:sp>
      <p:sp>
        <p:nvSpPr>
          <p:cNvPr id="8" name="矩形: 圆角 7">
            <a:extLst>
              <a:ext uri="{FF2B5EF4-FFF2-40B4-BE49-F238E27FC236}">
                <a16:creationId xmlns="" xmlns:a16="http://schemas.microsoft.com/office/drawing/2014/main" id="{619DAD6D-7DDF-4400-9D8F-EA341AF1EDB0}"/>
              </a:ext>
            </a:extLst>
          </p:cNvPr>
          <p:cNvSpPr/>
          <p:nvPr/>
        </p:nvSpPr>
        <p:spPr>
          <a:xfrm>
            <a:off x="5375126" y="3928787"/>
            <a:ext cx="1440160" cy="360040"/>
          </a:xfrm>
          <a:prstGeom prst="roundRect">
            <a:avLst/>
          </a:prstGeom>
          <a:solidFill>
            <a:srgbClr val="E87655"/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zh-CN" altLang="en-US" sz="1800" b="0" i="0" u="none" strike="noStrike" kern="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宋体" panose="02010600030101010101" pitchFamily="2" charset="-122"/>
              <a:cs typeface="+mn-cs"/>
            </a:endParaRPr>
          </a:p>
        </p:txBody>
      </p:sp>
      <p:sp>
        <p:nvSpPr>
          <p:cNvPr id="9" name="矩形 259">
            <a:extLst>
              <a:ext uri="{FF2B5EF4-FFF2-40B4-BE49-F238E27FC236}">
                <a16:creationId xmlns="" xmlns:a16="http://schemas.microsoft.com/office/drawing/2014/main" id="{7ACCDDE8-A058-497C-8D97-EACFE5A4FE60}"/>
              </a:ext>
            </a:extLst>
          </p:cNvPr>
          <p:cNvSpPr>
            <a:spLocks noChangeArrowheads="1"/>
          </p:cNvSpPr>
          <p:nvPr/>
        </p:nvSpPr>
        <p:spPr bwMode="auto">
          <a:xfrm>
            <a:off x="3306664" y="4001085"/>
            <a:ext cx="5577084" cy="21544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0" tIns="0" rIns="0" bIns="0"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9pPr>
          </a:lstStyle>
          <a:p>
            <a:pPr algn="ctr">
              <a:buNone/>
            </a:pPr>
            <a:r>
              <a:rPr lang="zh-CN" altLang="en-US" sz="1400" dirty="0">
                <a:solidFill>
                  <a:schemeClr val="bg1"/>
                </a:solidFill>
                <a:cs typeface="Arial" panose="020B0604020202020204" pitchFamily="34" charset="0"/>
              </a:rPr>
              <a:t>汇报人</a:t>
            </a:r>
            <a:r>
              <a:rPr lang="zh-CN" altLang="en-US" sz="1400" dirty="0" smtClean="0">
                <a:solidFill>
                  <a:schemeClr val="bg1"/>
                </a:solidFill>
                <a:cs typeface="Arial" panose="020B0604020202020204" pitchFamily="34" charset="0"/>
              </a:rPr>
              <a:t>：</a:t>
            </a:r>
            <a:r>
              <a:rPr lang="en-US" altLang="zh-CN" sz="1400" dirty="0" smtClean="0">
                <a:solidFill>
                  <a:schemeClr val="bg1"/>
                </a:solidFill>
                <a:cs typeface="Arial" panose="020B0604020202020204" pitchFamily="34" charset="0"/>
              </a:rPr>
              <a:t>PPT</a:t>
            </a:r>
            <a:endParaRPr lang="zh-CN" altLang="en-US" sz="1400" dirty="0">
              <a:solidFill>
                <a:schemeClr val="bg1"/>
              </a:solidFill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3892404250"/>
      </p:ext>
    </p:extLst>
  </p:cSld>
  <p:clrMapOvr>
    <a:masterClrMapping/>
  </p:clrMapOvr>
  <p:transition spd="slow">
    <p:blinds dir="vert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7" dur="75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0" dur="75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>
                            <p:stCondLst>
                              <p:cond delay="750"/>
                            </p:stCondLst>
                            <p:childTnLst>
                              <p:par>
                                <p:cTn id="12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4" dur="5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" presetID="2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17" dur="5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" fill="hold">
                            <p:stCondLst>
                              <p:cond delay="1250"/>
                            </p:stCondLst>
                            <p:childTnLst>
                              <p:par>
                                <p:cTn id="19" presetID="41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3333"/>
                                  </p:iterate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1" dur="1250" fill="hold"/>
                                        <p:tgtEl>
                                          <p:spTgt spid="4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1250" fill="hold"/>
                                        <p:tgtEl>
                                          <p:spTgt spid="4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250" fill="hold"/>
                                        <p:tgtEl>
                                          <p:spTgt spid="4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1250" fill="hold"/>
                                        <p:tgtEl>
                                          <p:spTgt spid="4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5" dur="1250" tmFilter="0,0; .5, 1; 1, 1"/>
                                        <p:tgtEl>
                                          <p:spTgt spid="4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6" fill="hold">
                            <p:stCondLst>
                              <p:cond delay="2875"/>
                            </p:stCondLst>
                            <p:childTnLst>
                              <p:par>
                                <p:cTn id="27" presetID="56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by="(-#ppt_w*2)" calcmode="lin" valueType="num">
                                      <p:cBhvr rctx="PPT">
                                        <p:cTn id="29" dur="5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</p:anim>
                                    <p:anim by="(#ppt_w*0.50)" calcmode="lin" valueType="num">
                                      <p:cBhvr>
                                        <p:cTn id="30" dur="500" decel="500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anim from="(-#ppt_h/2)" to="(#ppt_y)" calcmode="lin" valueType="num">
                                      <p:cBhvr>
                                        <p:cTn id="31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</p:anim>
                                    <p:animRot by="21600000">
                                      <p:cBhvr>
                                        <p:cTn id="32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3" fill="hold">
                            <p:stCondLst>
                              <p:cond delay="5375"/>
                            </p:stCondLst>
                            <p:childTnLst>
                              <p:par>
                                <p:cTn id="34" presetID="41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6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8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9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0" dur="500" tmFilter="0,0; .5, 1; 1, 1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1" fill="hold">
                            <p:stCondLst>
                              <p:cond delay="6175"/>
                            </p:stCondLst>
                            <p:childTnLst>
                              <p:par>
                                <p:cTn id="42" presetID="26" presetClass="emph" presetSubtype="0" fill="hold" grpId="1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0"/>
                                  </p:iterate>
                                  <p:childTnLst>
                                    <p:animEffect transition="out" filter="fade">
                                      <p:cBhvr>
                                        <p:cTn id="43" dur="500" tmFilter="0, 0; .2, .5; .8, .5; 1, 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44" dur="250" autoRev="1" fill="hold"/>
                                        <p:tgtEl>
                                          <p:spTgt spid="9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2" grpId="0" animBg="1"/>
      <p:bldP spid="33" grpId="0" animBg="1"/>
      <p:bldP spid="34" grpId="0" animBg="1"/>
      <p:bldP spid="35" grpId="0" animBg="1"/>
      <p:bldP spid="42" grpId="0"/>
      <p:bldP spid="43" grpId="0"/>
      <p:bldP spid="9" grpId="0"/>
      <p:bldP spid="9" grpId="1"/>
    </p:bldLst>
  </p:timing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ISPRING_ULTRA_SCORM_TRACKING_SLIDES" val="1"/>
  <p:tag name="GENSWF_OUTPUT_FILE_NAME" val="33"/>
  <p:tag name="ISPRING_PRESENTATION_TITLE" val="商务ppt"/>
</p:tagLst>
</file>

<file path=ppt/theme/theme1.xml><?xml version="1.0" encoding="utf-8"?>
<a:theme xmlns:a="http://schemas.openxmlformats.org/drawingml/2006/main" name="PPT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等线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等线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xmlns="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PPT 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PPT  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4.xml><?xml version="1.0" encoding="utf-8"?>
<a:theme xmlns:a="http://schemas.openxmlformats.org/drawingml/2006/main" name="PPT   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5.xml><?xml version="1.0" encoding="utf-8"?>
<a:theme xmlns:a="http://schemas.openxmlformats.org/drawingml/2006/main" name="PPT       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6.xml><?xml version="1.0" encoding="utf-8"?>
<a:theme xmlns:a="http://schemas.openxmlformats.org/drawingml/2006/main" name="PPT     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7.xml><?xml version="1.0" encoding="utf-8"?>
<a:theme xmlns:a="http://schemas.openxmlformats.org/drawingml/2006/main" name="   PPT   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8.xml><?xml version="1.0" encoding="utf-8"?>
<a:theme xmlns:a="http://schemas.openxmlformats.org/drawingml/2006/main" name=" PPT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9.xml><?xml version="1.0" encoding="utf-8"?>
<a:theme xmlns:a="http://schemas.openxmlformats.org/drawingml/2006/main" name="PPT模板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10.xml><?xml version="1.0" encoding="utf-8"?>
<a:theme xmlns:a="http://schemas.openxmlformats.org/drawingml/2006/main" name="PPT模板 ">
  <a:themeElements>
    <a:clrScheme name="炫彩扁平2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FFBF53"/>
      </a:accent1>
      <a:accent2>
        <a:srgbClr val="F17475"/>
      </a:accent2>
      <a:accent3>
        <a:srgbClr val="01B3C5"/>
      </a:accent3>
      <a:accent4>
        <a:srgbClr val="77448C"/>
      </a:accent4>
      <a:accent5>
        <a:srgbClr val="00AF92"/>
      </a:accent5>
      <a:accent6>
        <a:srgbClr val="C65885"/>
      </a:accent6>
      <a:hlink>
        <a:srgbClr val="FCC79F"/>
      </a:hlink>
      <a:folHlink>
        <a:srgbClr val="869FB7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11.xml><?xml version="1.0" encoding="utf-8"?>
<a:theme xmlns:a="http://schemas.openxmlformats.org/drawingml/2006/main" name="Office 主题​​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等线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等线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xmlns="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3812</TotalTime>
  <Words>871</Words>
  <Application>Microsoft Office PowerPoint</Application>
  <PresentationFormat>自定义</PresentationFormat>
  <Paragraphs>107</Paragraphs>
  <Slides>12</Slides>
  <Notes>12</Notes>
  <HiddenSlides>0</HiddenSlides>
  <MMClips>1</MMClips>
  <ScaleCrop>false</ScaleCrop>
  <HeadingPairs>
    <vt:vector size="4" baseType="variant">
      <vt:variant>
        <vt:lpstr>主题</vt:lpstr>
      </vt:variant>
      <vt:variant>
        <vt:i4>10</vt:i4>
      </vt:variant>
      <vt:variant>
        <vt:lpstr>幻灯片标题</vt:lpstr>
      </vt:variant>
      <vt:variant>
        <vt:i4>12</vt:i4>
      </vt:variant>
    </vt:vector>
  </HeadingPairs>
  <TitlesOfParts>
    <vt:vector size="22" baseType="lpstr">
      <vt:lpstr>PPT</vt:lpstr>
      <vt:lpstr>PPT </vt:lpstr>
      <vt:lpstr>PPT  </vt:lpstr>
      <vt:lpstr>PPT   </vt:lpstr>
      <vt:lpstr>PPT       </vt:lpstr>
      <vt:lpstr>PPT     </vt:lpstr>
      <vt:lpstr>   PPT   </vt:lpstr>
      <vt:lpstr> PPT</vt:lpstr>
      <vt:lpstr>PPT模板</vt:lpstr>
      <vt:lpstr>PPT模板 </vt:lpstr>
      <vt:lpstr>幻灯片 1</vt:lpstr>
      <vt:lpstr>幻灯片 2</vt:lpstr>
      <vt:lpstr>幻灯片 3</vt:lpstr>
      <vt:lpstr>幻灯片 4</vt:lpstr>
      <vt:lpstr>幻灯片 5</vt:lpstr>
      <vt:lpstr>幻灯片 6</vt:lpstr>
      <vt:lpstr>幻灯片 7</vt:lpstr>
      <vt:lpstr>幻灯片 8</vt:lpstr>
      <vt:lpstr>幻灯片 9</vt:lpstr>
      <vt:lpstr>幻灯片 10</vt:lpstr>
      <vt:lpstr>幻灯片 11</vt:lpstr>
      <vt:lpstr>幻灯片 12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商务ppt</dc:title>
  <dc:creator>PPT</dc:creator>
  <cp:keywords>PPT</cp:keywords>
  <cp:lastModifiedBy>User</cp:lastModifiedBy>
  <cp:revision>2412</cp:revision>
  <dcterms:created xsi:type="dcterms:W3CDTF">2015-12-01T09:06:39Z</dcterms:created>
  <dcterms:modified xsi:type="dcterms:W3CDTF">2020-08-12T03:37:44Z</dcterms:modified>
</cp:coreProperties>
</file>