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handoutMasterIdLst>
    <p:handoutMasterId r:id="rId33"/>
  </p:handoutMasterIdLst>
  <p:sldIdLst>
    <p:sldId id="259"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Lst>
  <p:sldSz cx="12192000" cy="6858000"/>
  <p:notesSz cx="6858000" cy="9144000"/>
  <p:custDataLst>
    <p:tags r:id="rId3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80CC"/>
    <a:srgbClr val="F97F08"/>
    <a:srgbClr val="00B050"/>
    <a:srgbClr val="C1272D"/>
    <a:srgbClr val="D89A20"/>
    <a:srgbClr val="754C28"/>
    <a:srgbClr val="ED0033"/>
    <a:srgbClr val="60D692"/>
    <a:srgbClr val="FFCD40"/>
    <a:srgbClr val="F6E8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2019/2/27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2804320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2019/2/27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499639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2719236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1197237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794731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739455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924753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2426217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212298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622063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1858565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3718386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2017036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988181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1083030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2993379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3797340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339232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90062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7235277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600438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661942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4215634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158137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24685519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3732584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extLst>
      <p:ext uri="{BB962C8B-B14F-4D97-AF65-F5344CB8AC3E}">
        <p14:creationId xmlns:p14="http://schemas.microsoft.com/office/powerpoint/2010/main" val="1921571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12700339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27</a:t>
            </a:fld>
            <a:endParaRPr lang="zh-CN" altLang="en-US"/>
          </a:p>
        </p:txBody>
      </p:sp>
    </p:spTree>
    <p:extLst>
      <p:ext uri="{BB962C8B-B14F-4D97-AF65-F5344CB8AC3E}">
        <p14:creationId xmlns:p14="http://schemas.microsoft.com/office/powerpoint/2010/main" val="2015001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28</a:t>
            </a:fld>
            <a:endParaRPr lang="zh-CN" altLang="en-US"/>
          </a:p>
        </p:txBody>
      </p:sp>
    </p:spTree>
    <p:extLst>
      <p:ext uri="{BB962C8B-B14F-4D97-AF65-F5344CB8AC3E}">
        <p14:creationId xmlns:p14="http://schemas.microsoft.com/office/powerpoint/2010/main" val="36733337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29</a:t>
            </a:fld>
            <a:endParaRPr lang="zh-CN" altLang="en-US"/>
          </a:p>
        </p:txBody>
      </p:sp>
    </p:spTree>
    <p:extLst>
      <p:ext uri="{BB962C8B-B14F-4D97-AF65-F5344CB8AC3E}">
        <p14:creationId xmlns:p14="http://schemas.microsoft.com/office/powerpoint/2010/main" val="32483054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30</a:t>
            </a:fld>
            <a:endParaRPr lang="zh-CN" altLang="en-US"/>
          </a:p>
        </p:txBody>
      </p:sp>
    </p:spTree>
    <p:extLst>
      <p:ext uri="{BB962C8B-B14F-4D97-AF65-F5344CB8AC3E}">
        <p14:creationId xmlns:p14="http://schemas.microsoft.com/office/powerpoint/2010/main" val="13903798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8B7ED86-96D4-4B9F-8A07-680F1B2371B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5080000"/>
          </a:xfrm>
          <a:prstGeom prst="rect">
            <a:avLst/>
          </a:prstGeom>
        </p:spPr>
      </p:pic>
      <p:pic>
        <p:nvPicPr>
          <p:cNvPr id="8" name="图片 7">
            <a:extLst>
              <a:ext uri="{FF2B5EF4-FFF2-40B4-BE49-F238E27FC236}">
                <a16:creationId xmlns:a16="http://schemas.microsoft.com/office/drawing/2014/main" xmlns="" id="{073B0469-E1EE-4982-ACD7-5DBBEA34C77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34773"/>
          <a:stretch/>
        </p:blipFill>
        <p:spPr>
          <a:xfrm>
            <a:off x="0" y="3544478"/>
            <a:ext cx="12192000" cy="3313522"/>
          </a:xfrm>
          <a:prstGeom prst="rect">
            <a:avLst/>
          </a:prstGeom>
        </p:spPr>
      </p:pic>
      <p:pic>
        <p:nvPicPr>
          <p:cNvPr id="10" name="图片 9">
            <a:extLst>
              <a:ext uri="{FF2B5EF4-FFF2-40B4-BE49-F238E27FC236}">
                <a16:creationId xmlns:a16="http://schemas.microsoft.com/office/drawing/2014/main" xmlns="" id="{68B3EF3C-FC17-4E86-BC2D-493901AE3556}"/>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4132" t="18109" r="16501" b="32187"/>
          <a:stretch/>
        </p:blipFill>
        <p:spPr>
          <a:xfrm>
            <a:off x="1" y="1150102"/>
            <a:ext cx="12316164" cy="36770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自定义版式">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28B7E2D9-E916-4F10-AAC9-7D56ECEE8D6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32500"/>
          <a:stretch/>
        </p:blipFill>
        <p:spPr>
          <a:xfrm>
            <a:off x="0" y="0"/>
            <a:ext cx="12192000" cy="3429000"/>
          </a:xfrm>
          <a:prstGeom prst="rect">
            <a:avLst/>
          </a:prstGeom>
        </p:spPr>
      </p:pic>
      <p:sp>
        <p:nvSpPr>
          <p:cNvPr id="9" name="矩形 8">
            <a:extLst>
              <a:ext uri="{FF2B5EF4-FFF2-40B4-BE49-F238E27FC236}">
                <a16:creationId xmlns:a16="http://schemas.microsoft.com/office/drawing/2014/main" xmlns="" id="{AEA191D0-1803-4DF3-A53D-F1865B79D8CA}"/>
              </a:ext>
            </a:extLst>
          </p:cNvPr>
          <p:cNvSpPr/>
          <p:nvPr userDrawn="1"/>
        </p:nvSpPr>
        <p:spPr>
          <a:xfrm>
            <a:off x="605367" y="595029"/>
            <a:ext cx="10981266" cy="5884333"/>
          </a:xfrm>
          <a:prstGeom prst="rect">
            <a:avLst/>
          </a:prstGeom>
          <a:solidFill>
            <a:srgbClr val="EDE7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xmlns="" id="{407F1E22-88C5-4C56-8F42-DB6BF950427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7467" y="118829"/>
            <a:ext cx="3362325" cy="2305050"/>
          </a:xfrm>
          <a:prstGeom prst="rect">
            <a:avLst/>
          </a:prstGeom>
        </p:spPr>
      </p:pic>
      <p:pic>
        <p:nvPicPr>
          <p:cNvPr id="13" name="图片 12">
            <a:extLst>
              <a:ext uri="{FF2B5EF4-FFF2-40B4-BE49-F238E27FC236}">
                <a16:creationId xmlns:a16="http://schemas.microsoft.com/office/drawing/2014/main" xmlns="" id="{39633EC8-9201-4917-94F1-A48D02B1BBDA}"/>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52339"/>
          <a:stretch/>
        </p:blipFill>
        <p:spPr>
          <a:xfrm>
            <a:off x="0" y="4515391"/>
            <a:ext cx="12192000" cy="2421171"/>
          </a:xfrm>
          <a:prstGeom prst="rect">
            <a:avLst/>
          </a:prstGeom>
        </p:spPr>
      </p:pic>
    </p:spTree>
    <p:extLst>
      <p:ext uri="{BB962C8B-B14F-4D97-AF65-F5344CB8AC3E}">
        <p14:creationId xmlns:p14="http://schemas.microsoft.com/office/powerpoint/2010/main" val="116894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自定义版式">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451153B3-7439-4262-A677-D480D8E651B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32500"/>
          <a:stretch/>
        </p:blipFill>
        <p:spPr>
          <a:xfrm>
            <a:off x="0" y="0"/>
            <a:ext cx="12192000" cy="3429000"/>
          </a:xfrm>
          <a:prstGeom prst="rect">
            <a:avLst/>
          </a:prstGeom>
        </p:spPr>
      </p:pic>
      <p:sp>
        <p:nvSpPr>
          <p:cNvPr id="8" name="矩形 7">
            <a:extLst>
              <a:ext uri="{FF2B5EF4-FFF2-40B4-BE49-F238E27FC236}">
                <a16:creationId xmlns:a16="http://schemas.microsoft.com/office/drawing/2014/main" xmlns="" id="{D40DADC6-07FB-4529-8623-C065DA4841B8}"/>
              </a:ext>
            </a:extLst>
          </p:cNvPr>
          <p:cNvSpPr/>
          <p:nvPr userDrawn="1"/>
        </p:nvSpPr>
        <p:spPr>
          <a:xfrm>
            <a:off x="605367" y="595029"/>
            <a:ext cx="10981266" cy="6262971"/>
          </a:xfrm>
          <a:prstGeom prst="rect">
            <a:avLst/>
          </a:prstGeom>
          <a:solidFill>
            <a:srgbClr val="EDE7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a:extLst>
              <a:ext uri="{FF2B5EF4-FFF2-40B4-BE49-F238E27FC236}">
                <a16:creationId xmlns:a16="http://schemas.microsoft.com/office/drawing/2014/main" xmlns="" id="{E40B9BAF-8D75-4203-8798-0A999D62289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778000"/>
            <a:ext cx="12192000" cy="5080000"/>
          </a:xfrm>
          <a:prstGeom prst="rect">
            <a:avLst/>
          </a:prstGeom>
        </p:spPr>
      </p:pic>
      <p:pic>
        <p:nvPicPr>
          <p:cNvPr id="6" name="图片 5">
            <a:extLst>
              <a:ext uri="{FF2B5EF4-FFF2-40B4-BE49-F238E27FC236}">
                <a16:creationId xmlns:a16="http://schemas.microsoft.com/office/drawing/2014/main" xmlns="" id="{3C79DF68-20EC-474E-95F8-B639D775DAF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667467" y="118829"/>
            <a:ext cx="3362325" cy="2305050"/>
          </a:xfrm>
          <a:prstGeom prst="rect">
            <a:avLst/>
          </a:prstGeom>
        </p:spPr>
      </p:pic>
    </p:spTree>
    <p:extLst>
      <p:ext uri="{BB962C8B-B14F-4D97-AF65-F5344CB8AC3E}">
        <p14:creationId xmlns:p14="http://schemas.microsoft.com/office/powerpoint/2010/main" val="250487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矩形 2"/>
          <p:cNvSpPr/>
          <p:nvPr userDrawn="1"/>
        </p:nvSpPr>
        <p:spPr>
          <a:xfrm>
            <a:off x="0" y="5867553"/>
            <a:ext cx="6096000" cy="1200329"/>
          </a:xfrm>
          <a:prstGeom prst="rect">
            <a:avLst/>
          </a:prstGeom>
        </p:spPr>
        <p:txBody>
          <a:bodyPr>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不得将觅知网的</a:t>
            </a:r>
            <a:r>
              <a:rPr lang="en-US" altLang="zh-CN" sz="1800" dirty="0">
                <a:solidFill>
                  <a:schemeClr val="bg1"/>
                </a:solidFill>
                <a:latin typeface="微软雅黑" panose="020B0503020204020204" pitchFamily="34" charset="-122"/>
                <a:ea typeface="微软雅黑" panose="020B0503020204020204" pitchFamily="34" charset="-122"/>
              </a:rPr>
              <a:t>PPT</a:t>
            </a:r>
            <a:r>
              <a:rPr lang="zh-CN" altLang="en-US" sz="1800" dirty="0">
                <a:solidFill>
                  <a:schemeClr val="bg1"/>
                </a:solidFill>
                <a:latin typeface="微软雅黑" panose="020B0503020204020204" pitchFamily="34" charset="-122"/>
                <a:ea typeface="微软雅黑" panose="020B0503020204020204" pitchFamily="34" charset="-122"/>
              </a:rPr>
              <a:t>模板、</a:t>
            </a:r>
            <a:r>
              <a:rPr lang="en-US" altLang="zh-CN" sz="1800" dirty="0">
                <a:solidFill>
                  <a:schemeClr val="bg1"/>
                </a:solidFill>
                <a:latin typeface="微软雅黑" panose="020B0503020204020204" pitchFamily="34" charset="-122"/>
                <a:ea typeface="微软雅黑" panose="020B0503020204020204" pitchFamily="34" charset="-122"/>
              </a:rPr>
              <a:t>PPT</a:t>
            </a:r>
            <a:r>
              <a:rPr lang="zh-CN" altLang="en-US" sz="18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6" r:id="rId2"/>
    <p:sldLayoutId id="2147483655" r:id="rId3"/>
    <p:sldLayoutId id="2147483650" r:id="rId4"/>
    <p:sldLayoutId id="2147483651" r:id="rId5"/>
    <p:sldLayoutId id="2147483653" r:id="rId6"/>
    <p:sldLayoutId id="214748365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23.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notesSlide" Target="../notesSlides/notesSlide14.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slideLayout" Target="../slideLayouts/slideLayout3.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image" Target="../media/image33.png"/><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notesSlide" Target="../notesSlides/notesSlide20.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slideLayout" Target="../slideLayouts/slideLayout3.xml"/><Relationship Id="rId5" Type="http://schemas.openxmlformats.org/officeDocument/2006/relationships/tags" Target="../tags/tag29.xml"/><Relationship Id="rId10" Type="http://schemas.openxmlformats.org/officeDocument/2006/relationships/tags" Target="../tags/tag34.xml"/><Relationship Id="rId4" Type="http://schemas.openxmlformats.org/officeDocument/2006/relationships/tags" Target="../tags/tag28.xml"/><Relationship Id="rId9" Type="http://schemas.openxmlformats.org/officeDocument/2006/relationships/tags" Target="../tags/tag33.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0.emf"/><Relationship Id="rId7" Type="http://schemas.openxmlformats.org/officeDocument/2006/relationships/image" Target="../media/image44.emf"/><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41.emf"/></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7E5CDBC1-21CB-4B7A-A68A-E3578D7C163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855" t="15806" r="5177" b="15827"/>
          <a:stretch/>
        </p:blipFill>
        <p:spPr>
          <a:xfrm>
            <a:off x="0" y="4742121"/>
            <a:ext cx="2955851" cy="2115879"/>
          </a:xfrm>
          <a:prstGeom prst="rect">
            <a:avLst/>
          </a:prstGeom>
        </p:spPr>
      </p:pic>
      <p:pic>
        <p:nvPicPr>
          <p:cNvPr id="9" name="图片 8">
            <a:extLst>
              <a:ext uri="{FF2B5EF4-FFF2-40B4-BE49-F238E27FC236}">
                <a16:creationId xmlns:a16="http://schemas.microsoft.com/office/drawing/2014/main" xmlns="" id="{B31A23CC-ABAD-4543-AEFF-98BE3DB10C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5769" y="3429000"/>
            <a:ext cx="3340462" cy="1229291"/>
          </a:xfrm>
          <a:prstGeom prst="rect">
            <a:avLst/>
          </a:prstGeom>
        </p:spPr>
      </p:pic>
      <p:sp>
        <p:nvSpPr>
          <p:cNvPr id="10" name="文本框 9">
            <a:extLst>
              <a:ext uri="{FF2B5EF4-FFF2-40B4-BE49-F238E27FC236}">
                <a16:creationId xmlns:a16="http://schemas.microsoft.com/office/drawing/2014/main" xmlns="" id="{B0C19942-1A58-4680-9B3D-CE166009BD71}"/>
              </a:ext>
            </a:extLst>
          </p:cNvPr>
          <p:cNvSpPr txBox="1"/>
          <p:nvPr/>
        </p:nvSpPr>
        <p:spPr>
          <a:xfrm>
            <a:off x="1534108" y="1825955"/>
            <a:ext cx="9781592" cy="1015663"/>
          </a:xfrm>
          <a:prstGeom prst="rect">
            <a:avLst/>
          </a:prstGeom>
          <a:noFill/>
        </p:spPr>
        <p:txBody>
          <a:bodyPr wrap="square" rtlCol="0">
            <a:spAutoFit/>
            <a:scene3d>
              <a:camera prst="orthographicFront"/>
              <a:lightRig rig="threePt" dir="t"/>
            </a:scene3d>
            <a:sp3d contourW="12700"/>
          </a:bodyPr>
          <a:lstStyle/>
          <a:p>
            <a:pPr algn="ctr"/>
            <a:r>
              <a:rPr lang="zh-CN" altLang="en-US" sz="6000" dirty="0">
                <a:solidFill>
                  <a:srgbClr val="C1272D"/>
                </a:solidFill>
                <a:latin typeface="方正少儿简体" panose="03000509000000000000" pitchFamily="65" charset="-122"/>
                <a:ea typeface="方正少儿简体" panose="03000509000000000000" pitchFamily="65" charset="-122"/>
              </a:rPr>
              <a:t>新学期第一课</a:t>
            </a:r>
            <a:r>
              <a:rPr lang="en-US" altLang="zh-CN" sz="6000" dirty="0" err="1">
                <a:solidFill>
                  <a:srgbClr val="C1272D"/>
                </a:solidFill>
                <a:latin typeface="方正少儿简体" panose="03000509000000000000" pitchFamily="65" charset="-122"/>
                <a:ea typeface="方正少儿简体" panose="03000509000000000000" pitchFamily="65" charset="-122"/>
              </a:rPr>
              <a:t>ppt</a:t>
            </a:r>
            <a:r>
              <a:rPr lang="zh-CN" altLang="en-US" sz="6000" dirty="0">
                <a:solidFill>
                  <a:srgbClr val="C1272D"/>
                </a:solidFill>
                <a:latin typeface="方正少儿简体" panose="03000509000000000000" pitchFamily="65" charset="-122"/>
                <a:ea typeface="方正少儿简体" panose="03000509000000000000" pitchFamily="65" charset="-122"/>
              </a:rPr>
              <a:t>模板</a:t>
            </a:r>
            <a:endParaRPr lang="zh-CN" altLang="en-US" sz="6000" dirty="0">
              <a:solidFill>
                <a:schemeClr val="bg1">
                  <a:lumMod val="95000"/>
                </a:schemeClr>
              </a:solidFill>
              <a:latin typeface="方正少儿简体" panose="03000509000000000000" pitchFamily="65" charset="-122"/>
              <a:ea typeface="方正少儿简体" panose="03000509000000000000" pitchFamily="65" charset="-122"/>
            </a:endParaRPr>
          </a:p>
        </p:txBody>
      </p:sp>
      <p:pic>
        <p:nvPicPr>
          <p:cNvPr id="15" name="图片 14">
            <a:extLst>
              <a:ext uri="{FF2B5EF4-FFF2-40B4-BE49-F238E27FC236}">
                <a16:creationId xmlns:a16="http://schemas.microsoft.com/office/drawing/2014/main" xmlns="" id="{F56C6138-EAFA-4841-A69B-9BBE3FD565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67467" y="118829"/>
            <a:ext cx="3362325" cy="2305050"/>
          </a:xfrm>
          <a:prstGeom prst="rect">
            <a:avLst/>
          </a:prstGeom>
        </p:spPr>
      </p:pic>
      <p:pic>
        <p:nvPicPr>
          <p:cNvPr id="16" name="儿童歌曲-我们都是小青蛙">
            <a:hlinkClick r:id="" action="ppaction://media"/>
            <a:extLst>
              <a:ext uri="{FF2B5EF4-FFF2-40B4-BE49-F238E27FC236}">
                <a16:creationId xmlns:a16="http://schemas.microsoft.com/office/drawing/2014/main" xmlns="" id="{01DB9905-3B40-4B6B-A08C-31E48A82BA1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96186" y="-746052"/>
            <a:ext cx="609600" cy="609600"/>
          </a:xfrm>
          <a:prstGeom prst="rect">
            <a:avLst/>
          </a:prstGeom>
        </p:spPr>
      </p:pic>
    </p:spTree>
    <p:extLst>
      <p:ext uri="{BB962C8B-B14F-4D97-AF65-F5344CB8AC3E}">
        <p14:creationId xmlns:p14="http://schemas.microsoft.com/office/powerpoint/2010/main" val="2535002056"/>
      </p:ext>
    </p:extLst>
  </p:cSld>
  <p:clrMapOvr>
    <a:masterClrMapping/>
  </p:clrMapOvr>
  <mc:AlternateContent xmlns:mc="http://schemas.openxmlformats.org/markup-compatibility/2006" xmlns:p14="http://schemas.microsoft.com/office/powerpoint/2010/main">
    <mc:Choice Requires="p14">
      <p:transition spd="slow" advClick="0" advTm="3000">
        <p14:flash/>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
                                        </p:tgtEl>
                                      </p:cBhvr>
                                    </p:cmd>
                                  </p:childTnLst>
                                </p:cTn>
                              </p:par>
                              <p:par>
                                <p:cTn id="7" presetID="42"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000"/>
                                        <p:tgtEl>
                                          <p:spTgt spid="9"/>
                                        </p:tgtEl>
                                      </p:cBhvr>
                                    </p:animEffect>
                                    <p:anim calcmode="lin" valueType="num">
                                      <p:cBhvr>
                                        <p:cTn id="10" dur="1000" fill="hold"/>
                                        <p:tgtEl>
                                          <p:spTgt spid="9"/>
                                        </p:tgtEl>
                                        <p:attrNameLst>
                                          <p:attrName>ppt_x</p:attrName>
                                        </p:attrNameLst>
                                      </p:cBhvr>
                                      <p:tavLst>
                                        <p:tav tm="0">
                                          <p:val>
                                            <p:strVal val="#ppt_x"/>
                                          </p:val>
                                        </p:tav>
                                        <p:tav tm="100000">
                                          <p:val>
                                            <p:strVal val="#ppt_x"/>
                                          </p:val>
                                        </p:tav>
                                      </p:tavLst>
                                    </p:anim>
                                    <p:anim calcmode="lin" valueType="num">
                                      <p:cBhvr>
                                        <p:cTn id="11" dur="1000" fill="hold"/>
                                        <p:tgtEl>
                                          <p:spTgt spid="9"/>
                                        </p:tgtEl>
                                        <p:attrNameLst>
                                          <p:attrName>ppt_y</p:attrName>
                                        </p:attrNameLst>
                                      </p:cBhvr>
                                      <p:tavLst>
                                        <p:tav tm="0">
                                          <p:val>
                                            <p:strVal val="#ppt_y+.1"/>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75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remove" display="0">
                  <p:stCondLst>
                    <p:cond delay="indefinite"/>
                  </p:stCondLst>
                  <p:endCondLst>
                    <p:cond evt="onStopAudio" delay="0">
                      <p:tgtEl>
                        <p:sldTgt/>
                      </p:tgtEl>
                    </p:cond>
                  </p:endCondLst>
                </p:cTn>
                <p:tgtEl>
                  <p:spTgt spid="16"/>
                </p:tgtEl>
              </p:cMediaNode>
            </p:audio>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xmlns="" id="{BD7CFBC2-46E6-4DBB-953C-C1377F883105}"/>
              </a:ext>
            </a:extLst>
          </p:cNvPr>
          <p:cNvGrpSpPr/>
          <p:nvPr/>
        </p:nvGrpSpPr>
        <p:grpSpPr>
          <a:xfrm>
            <a:off x="489854" y="421440"/>
            <a:ext cx="2403271" cy="1185175"/>
            <a:chOff x="609600" y="420914"/>
            <a:chExt cx="2119086" cy="1045029"/>
          </a:xfrm>
        </p:grpSpPr>
        <p:sp>
          <p:nvSpPr>
            <p:cNvPr id="12" name="圆角矩形 1">
              <a:extLst>
                <a:ext uri="{FF2B5EF4-FFF2-40B4-BE49-F238E27FC236}">
                  <a16:creationId xmlns:a16="http://schemas.microsoft.com/office/drawing/2014/main" xmlns="" id="{C6B73576-BE89-4F55-A5C4-CE2D832E535D}"/>
                </a:ext>
              </a:extLst>
            </p:cNvPr>
            <p:cNvSpPr/>
            <p:nvPr/>
          </p:nvSpPr>
          <p:spPr>
            <a:xfrm rot="21381969">
              <a:off x="609600" y="420914"/>
              <a:ext cx="2119086" cy="1045029"/>
            </a:xfrm>
            <a:prstGeom prst="roundRect">
              <a:avLst/>
            </a:prstGeom>
            <a:gradFill rotWithShape="1">
              <a:gsLst>
                <a:gs pos="0">
                  <a:srgbClr val="58CDD0">
                    <a:satMod val="103000"/>
                    <a:lumMod val="102000"/>
                    <a:tint val="94000"/>
                  </a:srgbClr>
                </a:gs>
                <a:gs pos="50000">
                  <a:srgbClr val="58CDD0">
                    <a:satMod val="110000"/>
                    <a:lumMod val="100000"/>
                    <a:shade val="100000"/>
                  </a:srgbClr>
                </a:gs>
                <a:gs pos="100000">
                  <a:srgbClr val="58CDD0">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grpSp>
          <p:nvGrpSpPr>
            <p:cNvPr id="13" name="组合 12">
              <a:extLst>
                <a:ext uri="{FF2B5EF4-FFF2-40B4-BE49-F238E27FC236}">
                  <a16:creationId xmlns:a16="http://schemas.microsoft.com/office/drawing/2014/main" xmlns="" id="{577FA714-B4A2-4591-83B9-39218CE90FA8}"/>
                </a:ext>
              </a:extLst>
            </p:cNvPr>
            <p:cNvGrpSpPr/>
            <p:nvPr/>
          </p:nvGrpSpPr>
          <p:grpSpPr>
            <a:xfrm>
              <a:off x="675822" y="450791"/>
              <a:ext cx="1986643" cy="949838"/>
              <a:chOff x="675821" y="450790"/>
              <a:chExt cx="1986643" cy="949838"/>
            </a:xfrm>
          </p:grpSpPr>
          <p:sp>
            <p:nvSpPr>
              <p:cNvPr id="14" name="任意多边形 3">
                <a:extLst>
                  <a:ext uri="{FF2B5EF4-FFF2-40B4-BE49-F238E27FC236}">
                    <a16:creationId xmlns:a16="http://schemas.microsoft.com/office/drawing/2014/main" xmlns="" id="{D06A3E38-38B7-4292-9E30-FE1999CFA405}"/>
                  </a:ext>
                </a:extLst>
              </p:cNvPr>
              <p:cNvSpPr/>
              <p:nvPr/>
            </p:nvSpPr>
            <p:spPr>
              <a:xfrm>
                <a:off x="675821" y="486228"/>
                <a:ext cx="1986643" cy="914400"/>
              </a:xfrm>
              <a:custGeom>
                <a:avLst/>
                <a:gdLst>
                  <a:gd name="connsiteX0" fmla="*/ 1883115 w 1986643"/>
                  <a:gd name="connsiteY0" fmla="*/ 742497 h 914400"/>
                  <a:gd name="connsiteX1" fmla="*/ 1840818 w 1986643"/>
                  <a:gd name="connsiteY1" fmla="*/ 784794 h 914400"/>
                  <a:gd name="connsiteX2" fmla="*/ 1883115 w 1986643"/>
                  <a:gd name="connsiteY2" fmla="*/ 827091 h 914400"/>
                  <a:gd name="connsiteX3" fmla="*/ 1925412 w 1986643"/>
                  <a:gd name="connsiteY3" fmla="*/ 784794 h 914400"/>
                  <a:gd name="connsiteX4" fmla="*/ 1883115 w 1986643"/>
                  <a:gd name="connsiteY4" fmla="*/ 742497 h 914400"/>
                  <a:gd name="connsiteX5" fmla="*/ 120309 w 1986643"/>
                  <a:gd name="connsiteY5" fmla="*/ 28575 h 914400"/>
                  <a:gd name="connsiteX6" fmla="*/ 78012 w 1986643"/>
                  <a:gd name="connsiteY6" fmla="*/ 70872 h 914400"/>
                  <a:gd name="connsiteX7" fmla="*/ 120309 w 1986643"/>
                  <a:gd name="connsiteY7" fmla="*/ 113169 h 914400"/>
                  <a:gd name="connsiteX8" fmla="*/ 162606 w 1986643"/>
                  <a:gd name="connsiteY8" fmla="*/ 70872 h 914400"/>
                  <a:gd name="connsiteX9" fmla="*/ 120309 w 1986643"/>
                  <a:gd name="connsiteY9" fmla="*/ 28575 h 914400"/>
                  <a:gd name="connsiteX10" fmla="*/ 152403 w 1986643"/>
                  <a:gd name="connsiteY10" fmla="*/ 0 h 914400"/>
                  <a:gd name="connsiteX11" fmla="*/ 1834240 w 1986643"/>
                  <a:gd name="connsiteY11" fmla="*/ 0 h 914400"/>
                  <a:gd name="connsiteX12" fmla="*/ 1986643 w 1986643"/>
                  <a:gd name="connsiteY12" fmla="*/ 152403 h 914400"/>
                  <a:gd name="connsiteX13" fmla="*/ 1986643 w 1986643"/>
                  <a:gd name="connsiteY13" fmla="*/ 761997 h 914400"/>
                  <a:gd name="connsiteX14" fmla="*/ 1834240 w 1986643"/>
                  <a:gd name="connsiteY14" fmla="*/ 914400 h 914400"/>
                  <a:gd name="connsiteX15" fmla="*/ 152403 w 1986643"/>
                  <a:gd name="connsiteY15" fmla="*/ 914400 h 914400"/>
                  <a:gd name="connsiteX16" fmla="*/ 0 w 1986643"/>
                  <a:gd name="connsiteY16" fmla="*/ 761997 h 914400"/>
                  <a:gd name="connsiteX17" fmla="*/ 0 w 1986643"/>
                  <a:gd name="connsiteY17" fmla="*/ 152403 h 914400"/>
                  <a:gd name="connsiteX18" fmla="*/ 152403 w 1986643"/>
                  <a:gd name="connsiteY18"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86643" h="914400">
                    <a:moveTo>
                      <a:pt x="1883115" y="742497"/>
                    </a:moveTo>
                    <a:cubicBezTo>
                      <a:pt x="1859755" y="742497"/>
                      <a:pt x="1840818" y="761434"/>
                      <a:pt x="1840818" y="784794"/>
                    </a:cubicBezTo>
                    <a:cubicBezTo>
                      <a:pt x="1840818" y="808154"/>
                      <a:pt x="1859755" y="827091"/>
                      <a:pt x="1883115" y="827091"/>
                    </a:cubicBezTo>
                    <a:cubicBezTo>
                      <a:pt x="1906475" y="827091"/>
                      <a:pt x="1925412" y="808154"/>
                      <a:pt x="1925412" y="784794"/>
                    </a:cubicBezTo>
                    <a:cubicBezTo>
                      <a:pt x="1925412" y="761434"/>
                      <a:pt x="1906475" y="742497"/>
                      <a:pt x="1883115" y="742497"/>
                    </a:cubicBezTo>
                    <a:close/>
                    <a:moveTo>
                      <a:pt x="120309" y="28575"/>
                    </a:moveTo>
                    <a:cubicBezTo>
                      <a:pt x="96949" y="28575"/>
                      <a:pt x="78012" y="47512"/>
                      <a:pt x="78012" y="70872"/>
                    </a:cubicBezTo>
                    <a:cubicBezTo>
                      <a:pt x="78012" y="94232"/>
                      <a:pt x="96949" y="113169"/>
                      <a:pt x="120309" y="113169"/>
                    </a:cubicBezTo>
                    <a:cubicBezTo>
                      <a:pt x="143669" y="113169"/>
                      <a:pt x="162606" y="94232"/>
                      <a:pt x="162606" y="70872"/>
                    </a:cubicBezTo>
                    <a:cubicBezTo>
                      <a:pt x="162606" y="47512"/>
                      <a:pt x="143669" y="28575"/>
                      <a:pt x="120309" y="28575"/>
                    </a:cubicBezTo>
                    <a:close/>
                    <a:moveTo>
                      <a:pt x="152403" y="0"/>
                    </a:moveTo>
                    <a:lnTo>
                      <a:pt x="1834240" y="0"/>
                    </a:lnTo>
                    <a:cubicBezTo>
                      <a:pt x="1918410" y="0"/>
                      <a:pt x="1986643" y="68233"/>
                      <a:pt x="1986643" y="152403"/>
                    </a:cubicBezTo>
                    <a:lnTo>
                      <a:pt x="1986643" y="761997"/>
                    </a:lnTo>
                    <a:cubicBezTo>
                      <a:pt x="1986643" y="846167"/>
                      <a:pt x="1918410" y="914400"/>
                      <a:pt x="1834240" y="914400"/>
                    </a:cubicBezTo>
                    <a:lnTo>
                      <a:pt x="152403" y="914400"/>
                    </a:lnTo>
                    <a:cubicBezTo>
                      <a:pt x="68233" y="914400"/>
                      <a:pt x="0" y="846167"/>
                      <a:pt x="0" y="761997"/>
                    </a:cubicBezTo>
                    <a:lnTo>
                      <a:pt x="0" y="152403"/>
                    </a:lnTo>
                    <a:cubicBezTo>
                      <a:pt x="0" y="68233"/>
                      <a:pt x="68233" y="0"/>
                      <a:pt x="152403" y="0"/>
                    </a:cubicBezTo>
                    <a:close/>
                  </a:path>
                </a:pathLst>
              </a:cu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15" name="文本框 12">
                <a:extLst>
                  <a:ext uri="{FF2B5EF4-FFF2-40B4-BE49-F238E27FC236}">
                    <a16:creationId xmlns:a16="http://schemas.microsoft.com/office/drawing/2014/main" xmlns="" id="{851CEA23-ACC0-4E27-AC61-8171CB32918E}"/>
                  </a:ext>
                </a:extLst>
              </p:cNvPr>
              <p:cNvSpPr txBox="1"/>
              <p:nvPr/>
            </p:nvSpPr>
            <p:spPr>
              <a:xfrm>
                <a:off x="825825" y="450790"/>
                <a:ext cx="1686286" cy="949838"/>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defTabSz="914400" eaLnBrk="1" fontAlgn="auto" latinLnBrk="0" hangingPunct="1">
                  <a:spcBef>
                    <a:spcPts val="0"/>
                  </a:spcBef>
                  <a:spcAft>
                    <a:spcPts val="0"/>
                  </a:spcAft>
                  <a:buClrTx/>
                  <a:buSzTx/>
                  <a:buFontTx/>
                  <a:buNone/>
                  <a:tabLst/>
                  <a:defRPr/>
                </a:pPr>
                <a:r>
                  <a:rPr kumimoji="0" lang="zh-CN" altLang="en-US" sz="4000" b="1" i="0" u="none" strike="noStrike" kern="0" cap="none" spc="50" normalizeH="0" baseline="0" noProof="0" dirty="0">
                    <a:ln w="11430"/>
                    <a:solidFill>
                      <a:srgbClr val="0069B7"/>
                    </a:solidFill>
                    <a:effectLst>
                      <a:outerShdw blurRad="76200" dist="50800" dir="5400000" algn="tl" rotWithShape="0">
                        <a:srgbClr val="000000">
                          <a:alpha val="65000"/>
                        </a:srgbClr>
                      </a:outerShdw>
                    </a:effectLst>
                    <a:uLnTx/>
                    <a:uFillTx/>
                    <a:latin typeface="方正少儿简体" panose="03000509000000000000" pitchFamily="65" charset="-122"/>
                    <a:ea typeface="方正少儿简体" panose="03000509000000000000" pitchFamily="65" charset="-122"/>
                  </a:rPr>
                  <a:t>目录</a:t>
                </a:r>
                <a:endParaRPr kumimoji="0" lang="en-US" altLang="zh-CN" sz="4000" b="1" i="0" u="none" strike="noStrike" kern="0" cap="none" spc="50" normalizeH="0" baseline="0" noProof="0" dirty="0">
                  <a:ln w="11430"/>
                  <a:solidFill>
                    <a:srgbClr val="0069B7"/>
                  </a:solidFill>
                  <a:effectLst>
                    <a:outerShdw blurRad="76200" dist="50800" dir="5400000" algn="tl" rotWithShape="0">
                      <a:srgbClr val="000000">
                        <a:alpha val="65000"/>
                      </a:srgbClr>
                    </a:outerShdw>
                  </a:effectLst>
                  <a:uLnTx/>
                  <a:uFillTx/>
                  <a:latin typeface="方正少儿简体" panose="03000509000000000000" pitchFamily="65" charset="-122"/>
                  <a:ea typeface="方正少儿简体" panose="03000509000000000000" pitchFamily="65" charset="-122"/>
                </a:endParaRPr>
              </a:p>
              <a:p>
                <a:pPr marL="0" marR="0" lvl="0" indent="0" defTabSz="914400" eaLnBrk="1" fontAlgn="auto" latinLnBrk="0" hangingPunct="1">
                  <a:spcBef>
                    <a:spcPts val="0"/>
                  </a:spcBef>
                  <a:spcAft>
                    <a:spcPts val="0"/>
                  </a:spcAft>
                  <a:buClrTx/>
                  <a:buSzTx/>
                  <a:buFontTx/>
                  <a:buNone/>
                  <a:tabLst/>
                  <a:defRPr/>
                </a:pPr>
                <a:r>
                  <a:rPr kumimoji="0" lang="en-US" altLang="zh-CN" sz="2400" b="1" i="0" u="none" strike="noStrike" kern="0" cap="none" spc="50" normalizeH="0" baseline="0" noProof="0" dirty="0">
                    <a:ln w="11430"/>
                    <a:solidFill>
                      <a:srgbClr val="FFCD40"/>
                    </a:solidFill>
                    <a:uLnTx/>
                    <a:uFillTx/>
                    <a:ea typeface="微软雅黑"/>
                  </a:rPr>
                  <a:t>CONTENTS</a:t>
                </a:r>
              </a:p>
            </p:txBody>
          </p:sp>
        </p:grpSp>
      </p:grpSp>
      <p:grpSp>
        <p:nvGrpSpPr>
          <p:cNvPr id="16" name="组合 15">
            <a:extLst>
              <a:ext uri="{FF2B5EF4-FFF2-40B4-BE49-F238E27FC236}">
                <a16:creationId xmlns:a16="http://schemas.microsoft.com/office/drawing/2014/main" xmlns="" id="{DEFE003C-65A6-4BB3-91C6-31F84AA6A729}"/>
              </a:ext>
            </a:extLst>
          </p:cNvPr>
          <p:cNvGrpSpPr/>
          <p:nvPr/>
        </p:nvGrpSpPr>
        <p:grpSpPr>
          <a:xfrm>
            <a:off x="2786858" y="2075178"/>
            <a:ext cx="2726240" cy="863600"/>
            <a:chOff x="1409700" y="2565400"/>
            <a:chExt cx="2726240" cy="863600"/>
          </a:xfrm>
        </p:grpSpPr>
        <p:grpSp>
          <p:nvGrpSpPr>
            <p:cNvPr id="17" name="组合 16">
              <a:extLst>
                <a:ext uri="{FF2B5EF4-FFF2-40B4-BE49-F238E27FC236}">
                  <a16:creationId xmlns:a16="http://schemas.microsoft.com/office/drawing/2014/main" xmlns="" id="{50DB13A2-E1BD-4CA8-AC86-DD8441E432A7}"/>
                </a:ext>
              </a:extLst>
            </p:cNvPr>
            <p:cNvGrpSpPr/>
            <p:nvPr/>
          </p:nvGrpSpPr>
          <p:grpSpPr>
            <a:xfrm>
              <a:off x="1409700" y="2565400"/>
              <a:ext cx="863600" cy="863600"/>
              <a:chOff x="1409700" y="2565400"/>
              <a:chExt cx="863600" cy="863600"/>
            </a:xfrm>
          </p:grpSpPr>
          <p:sp>
            <p:nvSpPr>
              <p:cNvPr id="20" name="椭圆 19">
                <a:extLst>
                  <a:ext uri="{FF2B5EF4-FFF2-40B4-BE49-F238E27FC236}">
                    <a16:creationId xmlns:a16="http://schemas.microsoft.com/office/drawing/2014/main" xmlns="" id="{1F63EBB6-E7A9-489A-8DEB-1B5DE8941A73}"/>
                  </a:ext>
                </a:extLst>
              </p:cNvPr>
              <p:cNvSpPr/>
              <p:nvPr/>
            </p:nvSpPr>
            <p:spPr>
              <a:xfrm>
                <a:off x="1409700" y="2565400"/>
                <a:ext cx="863600" cy="863600"/>
              </a:xfrm>
              <a:prstGeom prst="ellipse">
                <a:avLst/>
              </a:prstGeom>
              <a:solidFill>
                <a:srgbClr val="00B05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lumMod val="65000"/>
                      <a:lumOff val="35000"/>
                    </a:prstClr>
                  </a:solidFill>
                  <a:effectLst/>
                  <a:uLnTx/>
                  <a:uFillTx/>
                  <a:latin typeface="Century Gothic" panose="020B0502020202020204" pitchFamily="34" charset="0"/>
                  <a:ea typeface="汉仪夏日体W" panose="00020600040101010101" pitchFamily="18" charset="-122"/>
                  <a:cs typeface="+mn-cs"/>
                </a:endParaRPr>
              </a:p>
            </p:txBody>
          </p:sp>
          <p:sp>
            <p:nvSpPr>
              <p:cNvPr id="21" name="文本框 20">
                <a:extLst>
                  <a:ext uri="{FF2B5EF4-FFF2-40B4-BE49-F238E27FC236}">
                    <a16:creationId xmlns:a16="http://schemas.microsoft.com/office/drawing/2014/main" xmlns="" id="{46EE757C-B2C1-4036-BC5B-1F745F2EB045}"/>
                  </a:ext>
                </a:extLst>
              </p:cNvPr>
              <p:cNvSpPr txBox="1"/>
              <p:nvPr/>
            </p:nvSpPr>
            <p:spPr>
              <a:xfrm>
                <a:off x="1548792" y="2735590"/>
                <a:ext cx="585417"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solidFill>
                    <a:effectLst/>
                    <a:uLnTx/>
                    <a:uFillTx/>
                    <a:latin typeface="Century Gothic" panose="020B0502020202020204" pitchFamily="34" charset="0"/>
                    <a:ea typeface="汉仪夏日体W" panose="00020600040101010101" pitchFamily="18" charset="-122"/>
                  </a:rPr>
                  <a:t>01</a:t>
                </a:r>
                <a:endParaRPr kumimoji="0" lang="zh-CN" altLang="en-US" sz="2800" b="1" i="0" u="none" strike="noStrike" kern="0" cap="none" spc="0" normalizeH="0" baseline="0" noProof="0" dirty="0">
                  <a:ln>
                    <a:noFill/>
                  </a:ln>
                  <a:solidFill>
                    <a:schemeClr val="bg1"/>
                  </a:solidFill>
                  <a:effectLst/>
                  <a:uLnTx/>
                  <a:uFillTx/>
                  <a:latin typeface="Century Gothic" panose="020B0502020202020204" pitchFamily="34" charset="0"/>
                  <a:ea typeface="汉仪夏日体W" panose="00020600040101010101" pitchFamily="18" charset="-122"/>
                </a:endParaRPr>
              </a:p>
            </p:txBody>
          </p:sp>
        </p:grpSp>
        <p:sp>
          <p:nvSpPr>
            <p:cNvPr id="18" name="文本框 17">
              <a:extLst>
                <a:ext uri="{FF2B5EF4-FFF2-40B4-BE49-F238E27FC236}">
                  <a16:creationId xmlns:a16="http://schemas.microsoft.com/office/drawing/2014/main" xmlns="" id="{F4ED10A7-E928-4DAB-8D6E-46F9B16A0627}"/>
                </a:ext>
              </a:extLst>
            </p:cNvPr>
            <p:cNvSpPr txBox="1"/>
            <p:nvPr/>
          </p:nvSpPr>
          <p:spPr>
            <a:xfrm>
              <a:off x="2412391" y="2782800"/>
              <a:ext cx="1723549"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00B050"/>
                  </a:solidFill>
                  <a:effectLst/>
                  <a:uLnTx/>
                  <a:uFillTx/>
                  <a:latin typeface="方正少儿简体" panose="03000509000000000000" pitchFamily="65" charset="-122"/>
                  <a:ea typeface="方正少儿简体" panose="03000509000000000000" pitchFamily="65" charset="-122"/>
                </a:rPr>
                <a:t>新学期寄语</a:t>
              </a:r>
            </a:p>
          </p:txBody>
        </p:sp>
      </p:grpSp>
      <p:grpSp>
        <p:nvGrpSpPr>
          <p:cNvPr id="22" name="组合 21">
            <a:extLst>
              <a:ext uri="{FF2B5EF4-FFF2-40B4-BE49-F238E27FC236}">
                <a16:creationId xmlns:a16="http://schemas.microsoft.com/office/drawing/2014/main" xmlns="" id="{AEEE12CD-7C6B-4ADD-8B91-D07102F45571}"/>
              </a:ext>
            </a:extLst>
          </p:cNvPr>
          <p:cNvGrpSpPr/>
          <p:nvPr/>
        </p:nvGrpSpPr>
        <p:grpSpPr>
          <a:xfrm>
            <a:off x="6539810" y="2075178"/>
            <a:ext cx="2726240" cy="863600"/>
            <a:chOff x="1409700" y="2565400"/>
            <a:chExt cx="2726240" cy="863600"/>
          </a:xfrm>
        </p:grpSpPr>
        <p:grpSp>
          <p:nvGrpSpPr>
            <p:cNvPr id="23" name="组合 22">
              <a:extLst>
                <a:ext uri="{FF2B5EF4-FFF2-40B4-BE49-F238E27FC236}">
                  <a16:creationId xmlns:a16="http://schemas.microsoft.com/office/drawing/2014/main" xmlns="" id="{759B5CE1-4A9A-449A-AEE1-B6D49691CA64}"/>
                </a:ext>
              </a:extLst>
            </p:cNvPr>
            <p:cNvGrpSpPr/>
            <p:nvPr/>
          </p:nvGrpSpPr>
          <p:grpSpPr>
            <a:xfrm>
              <a:off x="1409700" y="2565400"/>
              <a:ext cx="863600" cy="863600"/>
              <a:chOff x="1409700" y="2565400"/>
              <a:chExt cx="863600" cy="863600"/>
            </a:xfrm>
          </p:grpSpPr>
          <p:sp>
            <p:nvSpPr>
              <p:cNvPr id="26" name="椭圆 25">
                <a:extLst>
                  <a:ext uri="{FF2B5EF4-FFF2-40B4-BE49-F238E27FC236}">
                    <a16:creationId xmlns:a16="http://schemas.microsoft.com/office/drawing/2014/main" xmlns="" id="{6B24FFD2-AB4F-4DB7-9DB2-F604E48B9673}"/>
                  </a:ext>
                </a:extLst>
              </p:cNvPr>
              <p:cNvSpPr/>
              <p:nvPr/>
            </p:nvSpPr>
            <p:spPr>
              <a:xfrm>
                <a:off x="1409700" y="2565400"/>
                <a:ext cx="863600" cy="863600"/>
              </a:xfrm>
              <a:prstGeom prst="ellipse">
                <a:avLst/>
              </a:prstGeom>
              <a:solidFill>
                <a:srgbClr val="0F80CC"/>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lumMod val="65000"/>
                      <a:lumOff val="35000"/>
                    </a:prstClr>
                  </a:solidFill>
                  <a:effectLst/>
                  <a:uLnTx/>
                  <a:uFillTx/>
                  <a:latin typeface="Century Gothic" panose="020B0502020202020204" pitchFamily="34" charset="0"/>
                  <a:ea typeface="汉仪夏日体W" panose="00020600040101010101" pitchFamily="18" charset="-122"/>
                  <a:cs typeface="+mn-cs"/>
                </a:endParaRPr>
              </a:p>
            </p:txBody>
          </p:sp>
          <p:sp>
            <p:nvSpPr>
              <p:cNvPr id="27" name="文本框 26">
                <a:extLst>
                  <a:ext uri="{FF2B5EF4-FFF2-40B4-BE49-F238E27FC236}">
                    <a16:creationId xmlns:a16="http://schemas.microsoft.com/office/drawing/2014/main" xmlns="" id="{8C763A2A-265E-4883-8099-CA211A705739}"/>
                  </a:ext>
                </a:extLst>
              </p:cNvPr>
              <p:cNvSpPr txBox="1"/>
              <p:nvPr/>
            </p:nvSpPr>
            <p:spPr>
              <a:xfrm>
                <a:off x="1548791" y="2735590"/>
                <a:ext cx="585418"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solidFill>
                    <a:effectLst/>
                    <a:uLnTx/>
                    <a:uFillTx/>
                    <a:latin typeface="Century Gothic" panose="020B0502020202020204" pitchFamily="34" charset="0"/>
                    <a:ea typeface="汉仪夏日体W" panose="00020600040101010101" pitchFamily="18" charset="-122"/>
                  </a:rPr>
                  <a:t>02</a:t>
                </a:r>
                <a:endParaRPr kumimoji="0" lang="zh-CN" altLang="en-US" sz="2800" b="1" i="0" u="none" strike="noStrike" kern="0" cap="none" spc="0" normalizeH="0" baseline="0" noProof="0" dirty="0">
                  <a:ln>
                    <a:noFill/>
                  </a:ln>
                  <a:solidFill>
                    <a:schemeClr val="bg1"/>
                  </a:solidFill>
                  <a:effectLst/>
                  <a:uLnTx/>
                  <a:uFillTx/>
                  <a:latin typeface="Century Gothic" panose="020B0502020202020204" pitchFamily="34" charset="0"/>
                  <a:ea typeface="汉仪夏日体W" panose="00020600040101010101" pitchFamily="18" charset="-122"/>
                </a:endParaRPr>
              </a:p>
            </p:txBody>
          </p:sp>
        </p:grpSp>
        <p:sp>
          <p:nvSpPr>
            <p:cNvPr id="24" name="文本框 23">
              <a:extLst>
                <a:ext uri="{FF2B5EF4-FFF2-40B4-BE49-F238E27FC236}">
                  <a16:creationId xmlns:a16="http://schemas.microsoft.com/office/drawing/2014/main" xmlns="" id="{9A579FFB-0C88-4882-8BE1-83D497F1CEAF}"/>
                </a:ext>
              </a:extLst>
            </p:cNvPr>
            <p:cNvSpPr txBox="1"/>
            <p:nvPr/>
          </p:nvSpPr>
          <p:spPr>
            <a:xfrm>
              <a:off x="2412391" y="2767076"/>
              <a:ext cx="1723549"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0F80CC"/>
                  </a:solidFill>
                  <a:effectLst/>
                  <a:uLnTx/>
                  <a:uFillTx/>
                  <a:latin typeface="方正少儿简体" panose="03000509000000000000" pitchFamily="65" charset="-122"/>
                  <a:ea typeface="方正少儿简体" panose="03000509000000000000" pitchFamily="65" charset="-122"/>
                </a:rPr>
                <a:t>新学期班规</a:t>
              </a:r>
            </a:p>
          </p:txBody>
        </p:sp>
      </p:grpSp>
      <p:grpSp>
        <p:nvGrpSpPr>
          <p:cNvPr id="28" name="组合 27">
            <a:extLst>
              <a:ext uri="{FF2B5EF4-FFF2-40B4-BE49-F238E27FC236}">
                <a16:creationId xmlns:a16="http://schemas.microsoft.com/office/drawing/2014/main" xmlns="" id="{56855702-24E0-4FE2-9780-DD1B064FA250}"/>
              </a:ext>
            </a:extLst>
          </p:cNvPr>
          <p:cNvGrpSpPr/>
          <p:nvPr/>
        </p:nvGrpSpPr>
        <p:grpSpPr>
          <a:xfrm>
            <a:off x="1074846" y="3429000"/>
            <a:ext cx="3255602" cy="863600"/>
            <a:chOff x="1409700" y="2565400"/>
            <a:chExt cx="3255602" cy="863600"/>
          </a:xfrm>
        </p:grpSpPr>
        <p:grpSp>
          <p:nvGrpSpPr>
            <p:cNvPr id="29" name="组合 28">
              <a:extLst>
                <a:ext uri="{FF2B5EF4-FFF2-40B4-BE49-F238E27FC236}">
                  <a16:creationId xmlns:a16="http://schemas.microsoft.com/office/drawing/2014/main" xmlns="" id="{8EB90D3F-A925-469B-9880-F23195A10E7D}"/>
                </a:ext>
              </a:extLst>
            </p:cNvPr>
            <p:cNvGrpSpPr/>
            <p:nvPr/>
          </p:nvGrpSpPr>
          <p:grpSpPr>
            <a:xfrm>
              <a:off x="1409700" y="2565400"/>
              <a:ext cx="863600" cy="863600"/>
              <a:chOff x="1409700" y="2565400"/>
              <a:chExt cx="863600" cy="863600"/>
            </a:xfrm>
          </p:grpSpPr>
          <p:sp>
            <p:nvSpPr>
              <p:cNvPr id="32" name="椭圆 31">
                <a:extLst>
                  <a:ext uri="{FF2B5EF4-FFF2-40B4-BE49-F238E27FC236}">
                    <a16:creationId xmlns:a16="http://schemas.microsoft.com/office/drawing/2014/main" xmlns="" id="{807703D1-3463-4905-802A-13A000EE11B6}"/>
                  </a:ext>
                </a:extLst>
              </p:cNvPr>
              <p:cNvSpPr/>
              <p:nvPr/>
            </p:nvSpPr>
            <p:spPr>
              <a:xfrm>
                <a:off x="1409700" y="2565400"/>
                <a:ext cx="863600" cy="863600"/>
              </a:xfrm>
              <a:prstGeom prst="ellipse">
                <a:avLst/>
              </a:prstGeom>
              <a:solidFill>
                <a:srgbClr val="F97F08"/>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lumMod val="65000"/>
                      <a:lumOff val="35000"/>
                    </a:prstClr>
                  </a:solidFill>
                  <a:effectLst/>
                  <a:uLnTx/>
                  <a:uFillTx/>
                  <a:latin typeface="Century Gothic" panose="020B0502020202020204" pitchFamily="34" charset="0"/>
                  <a:ea typeface="汉仪夏日体W" panose="00020600040101010101" pitchFamily="18" charset="-122"/>
                  <a:cs typeface="+mn-cs"/>
                </a:endParaRPr>
              </a:p>
            </p:txBody>
          </p:sp>
          <p:sp>
            <p:nvSpPr>
              <p:cNvPr id="33" name="文本框 32">
                <a:extLst>
                  <a:ext uri="{FF2B5EF4-FFF2-40B4-BE49-F238E27FC236}">
                    <a16:creationId xmlns:a16="http://schemas.microsoft.com/office/drawing/2014/main" xmlns="" id="{7B7CC5F9-9B7B-4838-89A9-D30C3361C224}"/>
                  </a:ext>
                </a:extLst>
              </p:cNvPr>
              <p:cNvSpPr txBox="1"/>
              <p:nvPr/>
            </p:nvSpPr>
            <p:spPr>
              <a:xfrm>
                <a:off x="1548791" y="2735590"/>
                <a:ext cx="585418"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solidFill>
                    <a:effectLst/>
                    <a:uLnTx/>
                    <a:uFillTx/>
                    <a:latin typeface="Century Gothic" panose="020B0502020202020204" pitchFamily="34" charset="0"/>
                    <a:ea typeface="汉仪夏日体W" panose="00020600040101010101" pitchFamily="18" charset="-122"/>
                  </a:rPr>
                  <a:t>03</a:t>
                </a:r>
                <a:endParaRPr kumimoji="0" lang="zh-CN" altLang="en-US" sz="2800" b="1" i="0" u="none" strike="noStrike" kern="0" cap="none" spc="0" normalizeH="0" baseline="0" noProof="0" dirty="0">
                  <a:ln>
                    <a:noFill/>
                  </a:ln>
                  <a:solidFill>
                    <a:schemeClr val="bg1"/>
                  </a:solidFill>
                  <a:effectLst/>
                  <a:uLnTx/>
                  <a:uFillTx/>
                  <a:latin typeface="Century Gothic" panose="020B0502020202020204" pitchFamily="34" charset="0"/>
                  <a:ea typeface="汉仪夏日体W" panose="00020600040101010101" pitchFamily="18" charset="-122"/>
                </a:endParaRPr>
              </a:p>
            </p:txBody>
          </p:sp>
        </p:grpSp>
        <p:sp>
          <p:nvSpPr>
            <p:cNvPr id="30" name="文本框 29">
              <a:extLst>
                <a:ext uri="{FF2B5EF4-FFF2-40B4-BE49-F238E27FC236}">
                  <a16:creationId xmlns:a16="http://schemas.microsoft.com/office/drawing/2014/main" xmlns="" id="{B49689D5-1B6C-4CCE-A810-8531B153D9D7}"/>
                </a:ext>
              </a:extLst>
            </p:cNvPr>
            <p:cNvSpPr txBox="1"/>
            <p:nvPr/>
          </p:nvSpPr>
          <p:spPr>
            <a:xfrm>
              <a:off x="2326200" y="2823938"/>
              <a:ext cx="2339102"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rPr>
                <a:t>新学期安全问题</a:t>
              </a:r>
            </a:p>
          </p:txBody>
        </p:sp>
      </p:grpSp>
      <p:grpSp>
        <p:nvGrpSpPr>
          <p:cNvPr id="34" name="组合 33">
            <a:extLst>
              <a:ext uri="{FF2B5EF4-FFF2-40B4-BE49-F238E27FC236}">
                <a16:creationId xmlns:a16="http://schemas.microsoft.com/office/drawing/2014/main" xmlns="" id="{FD3B524A-DF2B-46DB-8EA8-15C844329CFA}"/>
              </a:ext>
            </a:extLst>
          </p:cNvPr>
          <p:cNvGrpSpPr/>
          <p:nvPr/>
        </p:nvGrpSpPr>
        <p:grpSpPr>
          <a:xfrm>
            <a:off x="5010621" y="3486571"/>
            <a:ext cx="2644083" cy="863600"/>
            <a:chOff x="1409700" y="2565400"/>
            <a:chExt cx="2644083" cy="863600"/>
          </a:xfrm>
        </p:grpSpPr>
        <p:grpSp>
          <p:nvGrpSpPr>
            <p:cNvPr id="35" name="组合 34">
              <a:extLst>
                <a:ext uri="{FF2B5EF4-FFF2-40B4-BE49-F238E27FC236}">
                  <a16:creationId xmlns:a16="http://schemas.microsoft.com/office/drawing/2014/main" xmlns="" id="{6C75EC97-615D-4677-811E-625142D8459D}"/>
                </a:ext>
              </a:extLst>
            </p:cNvPr>
            <p:cNvGrpSpPr/>
            <p:nvPr/>
          </p:nvGrpSpPr>
          <p:grpSpPr>
            <a:xfrm>
              <a:off x="1409700" y="2565400"/>
              <a:ext cx="863600" cy="863600"/>
              <a:chOff x="1409700" y="2565400"/>
              <a:chExt cx="863600" cy="863600"/>
            </a:xfrm>
          </p:grpSpPr>
          <p:sp>
            <p:nvSpPr>
              <p:cNvPr id="38" name="椭圆 37">
                <a:extLst>
                  <a:ext uri="{FF2B5EF4-FFF2-40B4-BE49-F238E27FC236}">
                    <a16:creationId xmlns:a16="http://schemas.microsoft.com/office/drawing/2014/main" xmlns="" id="{EAB00C1E-4B7A-43BF-9418-BA412EFA0E8B}"/>
                  </a:ext>
                </a:extLst>
              </p:cNvPr>
              <p:cNvSpPr/>
              <p:nvPr/>
            </p:nvSpPr>
            <p:spPr>
              <a:xfrm>
                <a:off x="1409700" y="2565400"/>
                <a:ext cx="863600" cy="863600"/>
              </a:xfrm>
              <a:prstGeom prst="ellipse">
                <a:avLst/>
              </a:prstGeom>
              <a:solidFill>
                <a:srgbClr val="D89A2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95000"/>
                    </a:schemeClr>
                  </a:solidFill>
                  <a:effectLst/>
                  <a:uLnTx/>
                  <a:uFillTx/>
                  <a:latin typeface="Century Gothic" panose="020B0502020202020204" pitchFamily="34" charset="0"/>
                  <a:ea typeface="汉仪夏日体W" panose="00020600040101010101" pitchFamily="18" charset="-122"/>
                  <a:cs typeface="+mn-cs"/>
                </a:endParaRPr>
              </a:p>
            </p:txBody>
          </p:sp>
          <p:sp>
            <p:nvSpPr>
              <p:cNvPr id="39" name="文本框 38">
                <a:extLst>
                  <a:ext uri="{FF2B5EF4-FFF2-40B4-BE49-F238E27FC236}">
                    <a16:creationId xmlns:a16="http://schemas.microsoft.com/office/drawing/2014/main" xmlns="" id="{4374A242-C25B-49F1-B449-BE8E9F75F27D}"/>
                  </a:ext>
                </a:extLst>
              </p:cNvPr>
              <p:cNvSpPr txBox="1"/>
              <p:nvPr/>
            </p:nvSpPr>
            <p:spPr>
              <a:xfrm>
                <a:off x="1548791" y="2735590"/>
                <a:ext cx="585418"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lumMod val="95000"/>
                      </a:schemeClr>
                    </a:solidFill>
                    <a:effectLst/>
                    <a:uLnTx/>
                    <a:uFillTx/>
                    <a:latin typeface="Century Gothic" panose="020B0502020202020204" pitchFamily="34" charset="0"/>
                    <a:ea typeface="汉仪夏日体W" panose="00020600040101010101" pitchFamily="18" charset="-122"/>
                  </a:rPr>
                  <a:t>04</a:t>
                </a:r>
                <a:endParaRPr kumimoji="0" lang="zh-CN" altLang="en-US" sz="2800" b="1" i="0" u="none" strike="noStrike" kern="0" cap="none" spc="0" normalizeH="0" baseline="0" noProof="0" dirty="0">
                  <a:ln>
                    <a:noFill/>
                  </a:ln>
                  <a:solidFill>
                    <a:schemeClr val="bg1">
                      <a:lumMod val="95000"/>
                    </a:schemeClr>
                  </a:solidFill>
                  <a:effectLst/>
                  <a:uLnTx/>
                  <a:uFillTx/>
                  <a:latin typeface="Century Gothic" panose="020B0502020202020204" pitchFamily="34" charset="0"/>
                  <a:ea typeface="汉仪夏日体W" panose="00020600040101010101" pitchFamily="18" charset="-122"/>
                </a:endParaRPr>
              </a:p>
            </p:txBody>
          </p:sp>
        </p:grpSp>
        <p:sp>
          <p:nvSpPr>
            <p:cNvPr id="36" name="文本框 35">
              <a:extLst>
                <a:ext uri="{FF2B5EF4-FFF2-40B4-BE49-F238E27FC236}">
                  <a16:creationId xmlns:a16="http://schemas.microsoft.com/office/drawing/2014/main" xmlns="" id="{EFEB9C59-186A-4B38-B741-1CAFE72E0ABD}"/>
                </a:ext>
              </a:extLst>
            </p:cNvPr>
            <p:cNvSpPr txBox="1"/>
            <p:nvPr/>
          </p:nvSpPr>
          <p:spPr>
            <a:xfrm>
              <a:off x="2330234" y="2797145"/>
              <a:ext cx="1723549"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D89A20"/>
                  </a:solidFill>
                  <a:effectLst/>
                  <a:uLnTx/>
                  <a:uFillTx/>
                  <a:latin typeface="方正少儿简体" panose="03000509000000000000" pitchFamily="65" charset="-122"/>
                  <a:ea typeface="方正少儿简体" panose="03000509000000000000" pitchFamily="65" charset="-122"/>
                </a:rPr>
                <a:t>行为要规范</a:t>
              </a:r>
            </a:p>
          </p:txBody>
        </p:sp>
      </p:grpSp>
      <p:grpSp>
        <p:nvGrpSpPr>
          <p:cNvPr id="40" name="组合 39">
            <a:extLst>
              <a:ext uri="{FF2B5EF4-FFF2-40B4-BE49-F238E27FC236}">
                <a16:creationId xmlns:a16="http://schemas.microsoft.com/office/drawing/2014/main" xmlns="" id="{0541084D-4C3B-4B4A-97C3-7B494DE68715}"/>
              </a:ext>
            </a:extLst>
          </p:cNvPr>
          <p:cNvGrpSpPr/>
          <p:nvPr/>
        </p:nvGrpSpPr>
        <p:grpSpPr>
          <a:xfrm>
            <a:off x="8392740" y="3486570"/>
            <a:ext cx="2724414" cy="863600"/>
            <a:chOff x="1409700" y="2565400"/>
            <a:chExt cx="2724414" cy="863600"/>
          </a:xfrm>
        </p:grpSpPr>
        <p:grpSp>
          <p:nvGrpSpPr>
            <p:cNvPr id="41" name="组合 40">
              <a:extLst>
                <a:ext uri="{FF2B5EF4-FFF2-40B4-BE49-F238E27FC236}">
                  <a16:creationId xmlns:a16="http://schemas.microsoft.com/office/drawing/2014/main" xmlns="" id="{27C625D0-3C71-45E7-BE75-6C6C8078EFFE}"/>
                </a:ext>
              </a:extLst>
            </p:cNvPr>
            <p:cNvGrpSpPr/>
            <p:nvPr/>
          </p:nvGrpSpPr>
          <p:grpSpPr>
            <a:xfrm>
              <a:off x="1409700" y="2565400"/>
              <a:ext cx="863600" cy="863600"/>
              <a:chOff x="1409700" y="2565400"/>
              <a:chExt cx="863600" cy="863600"/>
            </a:xfrm>
          </p:grpSpPr>
          <p:sp>
            <p:nvSpPr>
              <p:cNvPr id="44" name="椭圆 43">
                <a:extLst>
                  <a:ext uri="{FF2B5EF4-FFF2-40B4-BE49-F238E27FC236}">
                    <a16:creationId xmlns:a16="http://schemas.microsoft.com/office/drawing/2014/main" xmlns="" id="{CAD8262F-A6E8-4504-A4FF-8CD7704C8BA8}"/>
                  </a:ext>
                </a:extLst>
              </p:cNvPr>
              <p:cNvSpPr/>
              <p:nvPr/>
            </p:nvSpPr>
            <p:spPr>
              <a:xfrm>
                <a:off x="1409700" y="2565400"/>
                <a:ext cx="863600" cy="863600"/>
              </a:xfrm>
              <a:prstGeom prst="ellipse">
                <a:avLst/>
              </a:prstGeom>
              <a:solidFill>
                <a:srgbClr val="C1272D"/>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black">
                      <a:lumMod val="65000"/>
                      <a:lumOff val="35000"/>
                    </a:prstClr>
                  </a:solidFill>
                  <a:effectLst/>
                  <a:uLnTx/>
                  <a:uFillTx/>
                  <a:latin typeface="Century Gothic" panose="020B0502020202020204" pitchFamily="34" charset="0"/>
                  <a:ea typeface="汉仪夏日体W" panose="00020600040101010101" pitchFamily="18" charset="-122"/>
                  <a:cs typeface="+mn-cs"/>
                </a:endParaRPr>
              </a:p>
            </p:txBody>
          </p:sp>
          <p:sp>
            <p:nvSpPr>
              <p:cNvPr id="45" name="文本框 44">
                <a:extLst>
                  <a:ext uri="{FF2B5EF4-FFF2-40B4-BE49-F238E27FC236}">
                    <a16:creationId xmlns:a16="http://schemas.microsoft.com/office/drawing/2014/main" xmlns="" id="{470461A9-9BB1-4456-8097-268EB9459EE9}"/>
                  </a:ext>
                </a:extLst>
              </p:cNvPr>
              <p:cNvSpPr txBox="1"/>
              <p:nvPr/>
            </p:nvSpPr>
            <p:spPr>
              <a:xfrm>
                <a:off x="1548791" y="2735590"/>
                <a:ext cx="585418"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solidFill>
                    <a:effectLst/>
                    <a:uLnTx/>
                    <a:uFillTx/>
                    <a:latin typeface="Century Gothic" panose="020B0502020202020204" pitchFamily="34" charset="0"/>
                    <a:ea typeface="汉仪夏日体W" panose="00020600040101010101" pitchFamily="18" charset="-122"/>
                  </a:rPr>
                  <a:t>05</a:t>
                </a:r>
                <a:endParaRPr kumimoji="0" lang="zh-CN" altLang="en-US" sz="2800" b="1" i="0" u="none" strike="noStrike" kern="0" cap="none" spc="0" normalizeH="0" baseline="0" noProof="0" dirty="0">
                  <a:ln>
                    <a:noFill/>
                  </a:ln>
                  <a:solidFill>
                    <a:schemeClr val="bg1"/>
                  </a:solidFill>
                  <a:effectLst/>
                  <a:uLnTx/>
                  <a:uFillTx/>
                  <a:latin typeface="Century Gothic" panose="020B0502020202020204" pitchFamily="34" charset="0"/>
                  <a:ea typeface="汉仪夏日体W" panose="00020600040101010101" pitchFamily="18" charset="-122"/>
                </a:endParaRPr>
              </a:p>
            </p:txBody>
          </p:sp>
        </p:grpSp>
        <p:sp>
          <p:nvSpPr>
            <p:cNvPr id="42" name="文本框 41">
              <a:extLst>
                <a:ext uri="{FF2B5EF4-FFF2-40B4-BE49-F238E27FC236}">
                  <a16:creationId xmlns:a16="http://schemas.microsoft.com/office/drawing/2014/main" xmlns="" id="{317B438B-A263-4643-83CE-BAEBBF3547D4}"/>
                </a:ext>
              </a:extLst>
            </p:cNvPr>
            <p:cNvSpPr txBox="1"/>
            <p:nvPr/>
          </p:nvSpPr>
          <p:spPr>
            <a:xfrm>
              <a:off x="2410565" y="2797146"/>
              <a:ext cx="1723549"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rPr>
                <a:t>新学期要点</a:t>
              </a:r>
            </a:p>
          </p:txBody>
        </p:sp>
      </p:grpSp>
    </p:spTree>
    <p:extLst>
      <p:ext uri="{BB962C8B-B14F-4D97-AF65-F5344CB8AC3E}">
        <p14:creationId xmlns:p14="http://schemas.microsoft.com/office/powerpoint/2010/main" val="9922599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6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68000">
                                          <p:cBhvr additive="base">
                                            <p:cTn id="7" dur="1500" fill="hold"/>
                                            <p:tgtEl>
                                              <p:spTgt spid="11"/>
                                            </p:tgtEl>
                                            <p:attrNameLst>
                                              <p:attrName>ppt_x</p:attrName>
                                            </p:attrNameLst>
                                          </p:cBhvr>
                                          <p:tavLst>
                                            <p:tav tm="0">
                                              <p:val>
                                                <p:strVal val="0-#ppt_w/2"/>
                                              </p:val>
                                            </p:tav>
                                            <p:tav tm="100000">
                                              <p:val>
                                                <p:strVal val="#ppt_x"/>
                                              </p:val>
                                            </p:tav>
                                          </p:tavLst>
                                        </p:anim>
                                        <p:anim calcmode="lin" valueType="num" p14:bounceEnd="68000">
                                          <p:cBhvr additive="base">
                                            <p:cTn id="8" dur="1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 presetClass="entr" presetSubtype="2" fill="hold" nodeType="afterEffect" p14:presetBounceEnd="44000">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14:bounceEnd="44000">
                                          <p:cBhvr additive="base">
                                            <p:cTn id="12" dur="1000" fill="hold"/>
                                            <p:tgtEl>
                                              <p:spTgt spid="16"/>
                                            </p:tgtEl>
                                            <p:attrNameLst>
                                              <p:attrName>ppt_x</p:attrName>
                                            </p:attrNameLst>
                                          </p:cBhvr>
                                          <p:tavLst>
                                            <p:tav tm="0">
                                              <p:val>
                                                <p:strVal val="1+#ppt_w/2"/>
                                              </p:val>
                                            </p:tav>
                                            <p:tav tm="100000">
                                              <p:val>
                                                <p:strVal val="#ppt_x"/>
                                              </p:val>
                                            </p:tav>
                                          </p:tavLst>
                                        </p:anim>
                                        <p:anim calcmode="lin" valueType="num" p14:bounceEnd="44000">
                                          <p:cBhvr additive="base">
                                            <p:cTn id="13" dur="1000" fill="hold"/>
                                            <p:tgtEl>
                                              <p:spTgt spid="16"/>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14:presetBounceEnd="44000">
                                      <p:stCondLst>
                                        <p:cond delay="250"/>
                                      </p:stCondLst>
                                      <p:childTnLst>
                                        <p:set>
                                          <p:cBhvr>
                                            <p:cTn id="15" dur="1" fill="hold">
                                              <p:stCondLst>
                                                <p:cond delay="0"/>
                                              </p:stCondLst>
                                            </p:cTn>
                                            <p:tgtEl>
                                              <p:spTgt spid="22"/>
                                            </p:tgtEl>
                                            <p:attrNameLst>
                                              <p:attrName>style.visibility</p:attrName>
                                            </p:attrNameLst>
                                          </p:cBhvr>
                                          <p:to>
                                            <p:strVal val="visible"/>
                                          </p:to>
                                        </p:set>
                                        <p:anim calcmode="lin" valueType="num" p14:bounceEnd="44000">
                                          <p:cBhvr additive="base">
                                            <p:cTn id="16" dur="1000" fill="hold"/>
                                            <p:tgtEl>
                                              <p:spTgt spid="22"/>
                                            </p:tgtEl>
                                            <p:attrNameLst>
                                              <p:attrName>ppt_x</p:attrName>
                                            </p:attrNameLst>
                                          </p:cBhvr>
                                          <p:tavLst>
                                            <p:tav tm="0">
                                              <p:val>
                                                <p:strVal val="1+#ppt_w/2"/>
                                              </p:val>
                                            </p:tav>
                                            <p:tav tm="100000">
                                              <p:val>
                                                <p:strVal val="#ppt_x"/>
                                              </p:val>
                                            </p:tav>
                                          </p:tavLst>
                                        </p:anim>
                                        <p:anim calcmode="lin" valueType="num" p14:bounceEnd="44000">
                                          <p:cBhvr additive="base">
                                            <p:cTn id="17" dur="1000" fill="hold"/>
                                            <p:tgtEl>
                                              <p:spTgt spid="2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44000">
                                      <p:stCondLst>
                                        <p:cond delay="500"/>
                                      </p:stCondLst>
                                      <p:childTnLst>
                                        <p:set>
                                          <p:cBhvr>
                                            <p:cTn id="19" dur="1" fill="hold">
                                              <p:stCondLst>
                                                <p:cond delay="0"/>
                                              </p:stCondLst>
                                            </p:cTn>
                                            <p:tgtEl>
                                              <p:spTgt spid="28"/>
                                            </p:tgtEl>
                                            <p:attrNameLst>
                                              <p:attrName>style.visibility</p:attrName>
                                            </p:attrNameLst>
                                          </p:cBhvr>
                                          <p:to>
                                            <p:strVal val="visible"/>
                                          </p:to>
                                        </p:set>
                                        <p:anim calcmode="lin" valueType="num" p14:bounceEnd="44000">
                                          <p:cBhvr additive="base">
                                            <p:cTn id="20" dur="1000" fill="hold"/>
                                            <p:tgtEl>
                                              <p:spTgt spid="28"/>
                                            </p:tgtEl>
                                            <p:attrNameLst>
                                              <p:attrName>ppt_x</p:attrName>
                                            </p:attrNameLst>
                                          </p:cBhvr>
                                          <p:tavLst>
                                            <p:tav tm="0">
                                              <p:val>
                                                <p:strVal val="1+#ppt_w/2"/>
                                              </p:val>
                                            </p:tav>
                                            <p:tav tm="100000">
                                              <p:val>
                                                <p:strVal val="#ppt_x"/>
                                              </p:val>
                                            </p:tav>
                                          </p:tavLst>
                                        </p:anim>
                                        <p:anim calcmode="lin" valueType="num" p14:bounceEnd="44000">
                                          <p:cBhvr additive="base">
                                            <p:cTn id="21" dur="1000" fill="hold"/>
                                            <p:tgtEl>
                                              <p:spTgt spid="2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4000">
                                      <p:stCondLst>
                                        <p:cond delay="750"/>
                                      </p:stCondLst>
                                      <p:childTnLst>
                                        <p:set>
                                          <p:cBhvr>
                                            <p:cTn id="23" dur="1" fill="hold">
                                              <p:stCondLst>
                                                <p:cond delay="0"/>
                                              </p:stCondLst>
                                            </p:cTn>
                                            <p:tgtEl>
                                              <p:spTgt spid="34"/>
                                            </p:tgtEl>
                                            <p:attrNameLst>
                                              <p:attrName>style.visibility</p:attrName>
                                            </p:attrNameLst>
                                          </p:cBhvr>
                                          <p:to>
                                            <p:strVal val="visible"/>
                                          </p:to>
                                        </p:set>
                                        <p:anim calcmode="lin" valueType="num" p14:bounceEnd="44000">
                                          <p:cBhvr additive="base">
                                            <p:cTn id="24" dur="1000" fill="hold"/>
                                            <p:tgtEl>
                                              <p:spTgt spid="34"/>
                                            </p:tgtEl>
                                            <p:attrNameLst>
                                              <p:attrName>ppt_x</p:attrName>
                                            </p:attrNameLst>
                                          </p:cBhvr>
                                          <p:tavLst>
                                            <p:tav tm="0">
                                              <p:val>
                                                <p:strVal val="1+#ppt_w/2"/>
                                              </p:val>
                                            </p:tav>
                                            <p:tav tm="100000">
                                              <p:val>
                                                <p:strVal val="#ppt_x"/>
                                              </p:val>
                                            </p:tav>
                                          </p:tavLst>
                                        </p:anim>
                                        <p:anim calcmode="lin" valueType="num" p14:bounceEnd="44000">
                                          <p:cBhvr additive="base">
                                            <p:cTn id="25" dur="1000" fill="hold"/>
                                            <p:tgtEl>
                                              <p:spTgt spid="34"/>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44000">
                                      <p:stCondLst>
                                        <p:cond delay="750"/>
                                      </p:stCondLst>
                                      <p:childTnLst>
                                        <p:set>
                                          <p:cBhvr>
                                            <p:cTn id="27" dur="1" fill="hold">
                                              <p:stCondLst>
                                                <p:cond delay="0"/>
                                              </p:stCondLst>
                                            </p:cTn>
                                            <p:tgtEl>
                                              <p:spTgt spid="40"/>
                                            </p:tgtEl>
                                            <p:attrNameLst>
                                              <p:attrName>style.visibility</p:attrName>
                                            </p:attrNameLst>
                                          </p:cBhvr>
                                          <p:to>
                                            <p:strVal val="visible"/>
                                          </p:to>
                                        </p:set>
                                        <p:anim calcmode="lin" valueType="num" p14:bounceEnd="44000">
                                          <p:cBhvr additive="base">
                                            <p:cTn id="28" dur="1000" fill="hold"/>
                                            <p:tgtEl>
                                              <p:spTgt spid="40"/>
                                            </p:tgtEl>
                                            <p:attrNameLst>
                                              <p:attrName>ppt_x</p:attrName>
                                            </p:attrNameLst>
                                          </p:cBhvr>
                                          <p:tavLst>
                                            <p:tav tm="0">
                                              <p:val>
                                                <p:strVal val="1+#ppt_w/2"/>
                                              </p:val>
                                            </p:tav>
                                            <p:tav tm="100000">
                                              <p:val>
                                                <p:strVal val="#ppt_x"/>
                                              </p:val>
                                            </p:tav>
                                          </p:tavLst>
                                        </p:anim>
                                        <p:anim calcmode="lin" valueType="num" p14:bounceEnd="44000">
                                          <p:cBhvr additive="base">
                                            <p:cTn id="29" dur="1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0-#ppt_w/2"/>
                                              </p:val>
                                            </p:tav>
                                            <p:tav tm="100000">
                                              <p:val>
                                                <p:strVal val="#ppt_x"/>
                                              </p:val>
                                            </p:tav>
                                          </p:tavLst>
                                        </p:anim>
                                        <p:anim calcmode="lin" valueType="num">
                                          <p:cBhvr additive="base">
                                            <p:cTn id="8" dur="1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 presetClass="entr" presetSubtype="2"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1000" fill="hold"/>
                                            <p:tgtEl>
                                              <p:spTgt spid="16"/>
                                            </p:tgtEl>
                                            <p:attrNameLst>
                                              <p:attrName>ppt_x</p:attrName>
                                            </p:attrNameLst>
                                          </p:cBhvr>
                                          <p:tavLst>
                                            <p:tav tm="0">
                                              <p:val>
                                                <p:strVal val="1+#ppt_w/2"/>
                                              </p:val>
                                            </p:tav>
                                            <p:tav tm="100000">
                                              <p:val>
                                                <p:strVal val="#ppt_x"/>
                                              </p:val>
                                            </p:tav>
                                          </p:tavLst>
                                        </p:anim>
                                        <p:anim calcmode="lin" valueType="num">
                                          <p:cBhvr additive="base">
                                            <p:cTn id="13" dur="1000" fill="hold"/>
                                            <p:tgtEl>
                                              <p:spTgt spid="16"/>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25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1000" fill="hold"/>
                                            <p:tgtEl>
                                              <p:spTgt spid="22"/>
                                            </p:tgtEl>
                                            <p:attrNameLst>
                                              <p:attrName>ppt_x</p:attrName>
                                            </p:attrNameLst>
                                          </p:cBhvr>
                                          <p:tavLst>
                                            <p:tav tm="0">
                                              <p:val>
                                                <p:strVal val="1+#ppt_w/2"/>
                                              </p:val>
                                            </p:tav>
                                            <p:tav tm="100000">
                                              <p:val>
                                                <p:strVal val="#ppt_x"/>
                                              </p:val>
                                            </p:tav>
                                          </p:tavLst>
                                        </p:anim>
                                        <p:anim calcmode="lin" valueType="num">
                                          <p:cBhvr additive="base">
                                            <p:cTn id="17" dur="1000" fill="hold"/>
                                            <p:tgtEl>
                                              <p:spTgt spid="2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50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1000" fill="hold"/>
                                            <p:tgtEl>
                                              <p:spTgt spid="28"/>
                                            </p:tgtEl>
                                            <p:attrNameLst>
                                              <p:attrName>ppt_x</p:attrName>
                                            </p:attrNameLst>
                                          </p:cBhvr>
                                          <p:tavLst>
                                            <p:tav tm="0">
                                              <p:val>
                                                <p:strVal val="1+#ppt_w/2"/>
                                              </p:val>
                                            </p:tav>
                                            <p:tav tm="100000">
                                              <p:val>
                                                <p:strVal val="#ppt_x"/>
                                              </p:val>
                                            </p:tav>
                                          </p:tavLst>
                                        </p:anim>
                                        <p:anim calcmode="lin" valueType="num">
                                          <p:cBhvr additive="base">
                                            <p:cTn id="21" dur="1000" fill="hold"/>
                                            <p:tgtEl>
                                              <p:spTgt spid="2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75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1000" fill="hold"/>
                                            <p:tgtEl>
                                              <p:spTgt spid="34"/>
                                            </p:tgtEl>
                                            <p:attrNameLst>
                                              <p:attrName>ppt_x</p:attrName>
                                            </p:attrNameLst>
                                          </p:cBhvr>
                                          <p:tavLst>
                                            <p:tav tm="0">
                                              <p:val>
                                                <p:strVal val="1+#ppt_w/2"/>
                                              </p:val>
                                            </p:tav>
                                            <p:tav tm="100000">
                                              <p:val>
                                                <p:strVal val="#ppt_x"/>
                                              </p:val>
                                            </p:tav>
                                          </p:tavLst>
                                        </p:anim>
                                        <p:anim calcmode="lin" valueType="num">
                                          <p:cBhvr additive="base">
                                            <p:cTn id="25" dur="1000" fill="hold"/>
                                            <p:tgtEl>
                                              <p:spTgt spid="34"/>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75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1000" fill="hold"/>
                                            <p:tgtEl>
                                              <p:spTgt spid="40"/>
                                            </p:tgtEl>
                                            <p:attrNameLst>
                                              <p:attrName>ppt_x</p:attrName>
                                            </p:attrNameLst>
                                          </p:cBhvr>
                                          <p:tavLst>
                                            <p:tav tm="0">
                                              <p:val>
                                                <p:strVal val="1+#ppt_w/2"/>
                                              </p:val>
                                            </p:tav>
                                            <p:tav tm="100000">
                                              <p:val>
                                                <p:strVal val="#ppt_x"/>
                                              </p:val>
                                            </p:tav>
                                          </p:tavLst>
                                        </p:anim>
                                        <p:anim calcmode="lin" valueType="num">
                                          <p:cBhvr additive="base">
                                            <p:cTn id="29" dur="1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922D7C20-53C1-440C-A4D7-3834D810F5C4}"/>
              </a:ext>
            </a:extLst>
          </p:cNvPr>
          <p:cNvPicPr>
            <a:picLocks noChangeAspect="1"/>
          </p:cNvPicPr>
          <p:nvPr/>
        </p:nvPicPr>
        <p:blipFill rotWithShape="1">
          <a:blip r:embed="rId3">
            <a:extLst>
              <a:ext uri="{28A0092B-C50C-407E-A947-70E740481C1C}">
                <a14:useLocalDpi xmlns:a14="http://schemas.microsoft.com/office/drawing/2010/main" val="0"/>
              </a:ext>
            </a:extLst>
          </a:blip>
          <a:srcRect t="18309" r="63387" b="43217"/>
          <a:stretch/>
        </p:blipFill>
        <p:spPr>
          <a:xfrm>
            <a:off x="2610888" y="653563"/>
            <a:ext cx="6671120" cy="3944731"/>
          </a:xfrm>
          <a:prstGeom prst="rect">
            <a:avLst/>
          </a:prstGeom>
        </p:spPr>
      </p:pic>
      <p:grpSp>
        <p:nvGrpSpPr>
          <p:cNvPr id="4" name="组合 3">
            <a:extLst>
              <a:ext uri="{FF2B5EF4-FFF2-40B4-BE49-F238E27FC236}">
                <a16:creationId xmlns:a16="http://schemas.microsoft.com/office/drawing/2014/main" xmlns="" id="{5C3F0EA5-D3AA-4CCB-8053-CA26C4C18711}"/>
              </a:ext>
            </a:extLst>
          </p:cNvPr>
          <p:cNvGrpSpPr/>
          <p:nvPr/>
        </p:nvGrpSpPr>
        <p:grpSpPr>
          <a:xfrm>
            <a:off x="7222131" y="3515697"/>
            <a:ext cx="804180" cy="374559"/>
            <a:chOff x="217691" y="6414967"/>
            <a:chExt cx="804180" cy="374559"/>
          </a:xfrm>
        </p:grpSpPr>
        <p:grpSp>
          <p:nvGrpSpPr>
            <p:cNvPr id="5" name="Group 4">
              <a:extLst>
                <a:ext uri="{FF2B5EF4-FFF2-40B4-BE49-F238E27FC236}">
                  <a16:creationId xmlns:a16="http://schemas.microsoft.com/office/drawing/2014/main" xmlns="" id="{0551CF28-A1CE-4253-9E51-49015C981594}"/>
                </a:ext>
              </a:extLst>
            </p:cNvPr>
            <p:cNvGrpSpPr>
              <a:grpSpLocks noChangeAspect="1"/>
            </p:cNvGrpSpPr>
            <p:nvPr/>
          </p:nvGrpSpPr>
          <p:grpSpPr bwMode="auto">
            <a:xfrm>
              <a:off x="217691" y="6414967"/>
              <a:ext cx="443922" cy="374559"/>
              <a:chOff x="3746" y="2079"/>
              <a:chExt cx="192" cy="162"/>
            </a:xfrm>
            <a:solidFill>
              <a:srgbClr val="A5CB01"/>
            </a:solidFill>
          </p:grpSpPr>
          <p:sp>
            <p:nvSpPr>
              <p:cNvPr id="11" name="Freeform 5">
                <a:extLst>
                  <a:ext uri="{FF2B5EF4-FFF2-40B4-BE49-F238E27FC236}">
                    <a16:creationId xmlns:a16="http://schemas.microsoft.com/office/drawing/2014/main" xmlns="" id="{3D183A1A-DE17-4CF6-BCB4-F3838E8F0E33}"/>
                  </a:ext>
                </a:extLst>
              </p:cNvPr>
              <p:cNvSpPr>
                <a:spLocks/>
              </p:cNvSpPr>
              <p:nvPr/>
            </p:nvSpPr>
            <p:spPr bwMode="auto">
              <a:xfrm>
                <a:off x="3855" y="2108"/>
                <a:ext cx="83" cy="133"/>
              </a:xfrm>
              <a:custGeom>
                <a:avLst/>
                <a:gdLst>
                  <a:gd name="T0" fmla="*/ 8 w 34"/>
                  <a:gd name="T1" fmla="*/ 54 h 54"/>
                  <a:gd name="T2" fmla="*/ 23 w 34"/>
                  <a:gd name="T3" fmla="*/ 54 h 54"/>
                  <a:gd name="T4" fmla="*/ 34 w 34"/>
                  <a:gd name="T5" fmla="*/ 0 h 54"/>
                  <a:gd name="T6" fmla="*/ 8 w 34"/>
                  <a:gd name="T7" fmla="*/ 54 h 54"/>
                </a:gdLst>
                <a:ahLst/>
                <a:cxnLst>
                  <a:cxn ang="0">
                    <a:pos x="T0" y="T1"/>
                  </a:cxn>
                  <a:cxn ang="0">
                    <a:pos x="T2" y="T3"/>
                  </a:cxn>
                  <a:cxn ang="0">
                    <a:pos x="T4" y="T5"/>
                  </a:cxn>
                  <a:cxn ang="0">
                    <a:pos x="T6" y="T7"/>
                  </a:cxn>
                </a:cxnLst>
                <a:rect l="0" t="0" r="r" b="b"/>
                <a:pathLst>
                  <a:path w="34" h="54">
                    <a:moveTo>
                      <a:pt x="8" y="54"/>
                    </a:moveTo>
                    <a:cubicBezTo>
                      <a:pt x="23" y="54"/>
                      <a:pt x="23" y="54"/>
                      <a:pt x="23" y="54"/>
                    </a:cubicBezTo>
                    <a:cubicBezTo>
                      <a:pt x="15" y="34"/>
                      <a:pt x="34" y="0"/>
                      <a:pt x="34" y="0"/>
                    </a:cubicBezTo>
                    <a:cubicBezTo>
                      <a:pt x="0" y="23"/>
                      <a:pt x="8" y="54"/>
                      <a:pt x="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srgbClr val="000000"/>
                  </a:solidFill>
                  <a:ea typeface="微软雅黑"/>
                </a:endParaRPr>
              </a:p>
            </p:txBody>
          </p:sp>
          <p:sp>
            <p:nvSpPr>
              <p:cNvPr id="12" name="Freeform 6">
                <a:extLst>
                  <a:ext uri="{FF2B5EF4-FFF2-40B4-BE49-F238E27FC236}">
                    <a16:creationId xmlns:a16="http://schemas.microsoft.com/office/drawing/2014/main" xmlns="" id="{3E7CCA13-12E3-434E-869F-2195DDDEE7ED}"/>
                  </a:ext>
                </a:extLst>
              </p:cNvPr>
              <p:cNvSpPr>
                <a:spLocks/>
              </p:cNvSpPr>
              <p:nvPr/>
            </p:nvSpPr>
            <p:spPr bwMode="auto">
              <a:xfrm>
                <a:off x="3852" y="2089"/>
                <a:ext cx="86" cy="108"/>
              </a:xfrm>
              <a:custGeom>
                <a:avLst/>
                <a:gdLst>
                  <a:gd name="T0" fmla="*/ 35 w 35"/>
                  <a:gd name="T1" fmla="*/ 0 h 44"/>
                  <a:gd name="T2" fmla="*/ 0 w 35"/>
                  <a:gd name="T3" fmla="*/ 25 h 44"/>
                  <a:gd name="T4" fmla="*/ 5 w 35"/>
                  <a:gd name="T5" fmla="*/ 44 h 44"/>
                  <a:gd name="T6" fmla="*/ 35 w 35"/>
                  <a:gd name="T7" fmla="*/ 0 h 44"/>
                </a:gdLst>
                <a:ahLst/>
                <a:cxnLst>
                  <a:cxn ang="0">
                    <a:pos x="T0" y="T1"/>
                  </a:cxn>
                  <a:cxn ang="0">
                    <a:pos x="T2" y="T3"/>
                  </a:cxn>
                  <a:cxn ang="0">
                    <a:pos x="T4" y="T5"/>
                  </a:cxn>
                  <a:cxn ang="0">
                    <a:pos x="T6" y="T7"/>
                  </a:cxn>
                </a:cxnLst>
                <a:rect l="0" t="0" r="r" b="b"/>
                <a:pathLst>
                  <a:path w="35" h="44">
                    <a:moveTo>
                      <a:pt x="35" y="0"/>
                    </a:moveTo>
                    <a:cubicBezTo>
                      <a:pt x="7" y="10"/>
                      <a:pt x="0" y="25"/>
                      <a:pt x="0" y="25"/>
                    </a:cubicBezTo>
                    <a:cubicBezTo>
                      <a:pt x="0" y="25"/>
                      <a:pt x="7" y="39"/>
                      <a:pt x="5" y="44"/>
                    </a:cubicBezTo>
                    <a:cubicBezTo>
                      <a:pt x="13" y="14"/>
                      <a:pt x="35"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srgbClr val="000000"/>
                  </a:solidFill>
                  <a:ea typeface="微软雅黑"/>
                </a:endParaRPr>
              </a:p>
            </p:txBody>
          </p:sp>
          <p:sp>
            <p:nvSpPr>
              <p:cNvPr id="13" name="Freeform 7">
                <a:extLst>
                  <a:ext uri="{FF2B5EF4-FFF2-40B4-BE49-F238E27FC236}">
                    <a16:creationId xmlns:a16="http://schemas.microsoft.com/office/drawing/2014/main" xmlns="" id="{33D8A7C5-FD9F-4540-A37A-9BC58CCAAA73}"/>
                  </a:ext>
                </a:extLst>
              </p:cNvPr>
              <p:cNvSpPr>
                <a:spLocks/>
              </p:cNvSpPr>
              <p:nvPr/>
            </p:nvSpPr>
            <p:spPr bwMode="auto">
              <a:xfrm>
                <a:off x="3746" y="2104"/>
                <a:ext cx="84" cy="132"/>
              </a:xfrm>
              <a:custGeom>
                <a:avLst/>
                <a:gdLst>
                  <a:gd name="T0" fmla="*/ 0 w 34"/>
                  <a:gd name="T1" fmla="*/ 0 h 54"/>
                  <a:gd name="T2" fmla="*/ 11 w 34"/>
                  <a:gd name="T3" fmla="*/ 54 h 54"/>
                  <a:gd name="T4" fmla="*/ 26 w 34"/>
                  <a:gd name="T5" fmla="*/ 54 h 54"/>
                  <a:gd name="T6" fmla="*/ 0 w 34"/>
                  <a:gd name="T7" fmla="*/ 0 h 54"/>
                </a:gdLst>
                <a:ahLst/>
                <a:cxnLst>
                  <a:cxn ang="0">
                    <a:pos x="T0" y="T1"/>
                  </a:cxn>
                  <a:cxn ang="0">
                    <a:pos x="T2" y="T3"/>
                  </a:cxn>
                  <a:cxn ang="0">
                    <a:pos x="T4" y="T5"/>
                  </a:cxn>
                  <a:cxn ang="0">
                    <a:pos x="T6" y="T7"/>
                  </a:cxn>
                </a:cxnLst>
                <a:rect l="0" t="0" r="r" b="b"/>
                <a:pathLst>
                  <a:path w="34" h="54">
                    <a:moveTo>
                      <a:pt x="0" y="0"/>
                    </a:moveTo>
                    <a:cubicBezTo>
                      <a:pt x="0" y="0"/>
                      <a:pt x="19" y="35"/>
                      <a:pt x="11" y="54"/>
                    </a:cubicBezTo>
                    <a:cubicBezTo>
                      <a:pt x="26" y="54"/>
                      <a:pt x="26" y="54"/>
                      <a:pt x="26" y="54"/>
                    </a:cubicBezTo>
                    <a:cubicBezTo>
                      <a:pt x="26" y="54"/>
                      <a:pt x="34" y="2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srgbClr val="000000"/>
                  </a:solidFill>
                  <a:ea typeface="微软雅黑"/>
                </a:endParaRPr>
              </a:p>
            </p:txBody>
          </p:sp>
          <p:sp>
            <p:nvSpPr>
              <p:cNvPr id="14" name="Freeform 8">
                <a:extLst>
                  <a:ext uri="{FF2B5EF4-FFF2-40B4-BE49-F238E27FC236}">
                    <a16:creationId xmlns:a16="http://schemas.microsoft.com/office/drawing/2014/main" xmlns="" id="{1DB4A1D3-3461-4F23-9060-242E6596F3E5}"/>
                  </a:ext>
                </a:extLst>
              </p:cNvPr>
              <p:cNvSpPr>
                <a:spLocks/>
              </p:cNvSpPr>
              <p:nvPr/>
            </p:nvSpPr>
            <p:spPr bwMode="auto">
              <a:xfrm>
                <a:off x="3778" y="2079"/>
                <a:ext cx="106" cy="160"/>
              </a:xfrm>
              <a:custGeom>
                <a:avLst/>
                <a:gdLst>
                  <a:gd name="T0" fmla="*/ 0 w 43"/>
                  <a:gd name="T1" fmla="*/ 0 h 65"/>
                  <a:gd name="T2" fmla="*/ 15 w 43"/>
                  <a:gd name="T3" fmla="*/ 65 h 65"/>
                  <a:gd name="T4" fmla="*/ 32 w 43"/>
                  <a:gd name="T5" fmla="*/ 65 h 65"/>
                  <a:gd name="T6" fmla="*/ 0 w 43"/>
                  <a:gd name="T7" fmla="*/ 0 h 65"/>
                </a:gdLst>
                <a:ahLst/>
                <a:cxnLst>
                  <a:cxn ang="0">
                    <a:pos x="T0" y="T1"/>
                  </a:cxn>
                  <a:cxn ang="0">
                    <a:pos x="T2" y="T3"/>
                  </a:cxn>
                  <a:cxn ang="0">
                    <a:pos x="T4" y="T5"/>
                  </a:cxn>
                  <a:cxn ang="0">
                    <a:pos x="T6" y="T7"/>
                  </a:cxn>
                </a:cxnLst>
                <a:rect l="0" t="0" r="r" b="b"/>
                <a:pathLst>
                  <a:path w="43" h="65">
                    <a:moveTo>
                      <a:pt x="0" y="0"/>
                    </a:moveTo>
                    <a:cubicBezTo>
                      <a:pt x="0" y="0"/>
                      <a:pt x="24" y="41"/>
                      <a:pt x="15" y="65"/>
                    </a:cubicBezTo>
                    <a:cubicBezTo>
                      <a:pt x="32" y="65"/>
                      <a:pt x="32" y="65"/>
                      <a:pt x="32" y="65"/>
                    </a:cubicBezTo>
                    <a:cubicBezTo>
                      <a:pt x="32" y="65"/>
                      <a:pt x="43" y="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srgbClr val="000000"/>
                  </a:solidFill>
                  <a:ea typeface="微软雅黑"/>
                </a:endParaRPr>
              </a:p>
            </p:txBody>
          </p:sp>
        </p:grpSp>
        <p:grpSp>
          <p:nvGrpSpPr>
            <p:cNvPr id="6" name="Group 4">
              <a:extLst>
                <a:ext uri="{FF2B5EF4-FFF2-40B4-BE49-F238E27FC236}">
                  <a16:creationId xmlns:a16="http://schemas.microsoft.com/office/drawing/2014/main" xmlns="" id="{D339A026-D097-41CE-B0D6-382C26DE3F8D}"/>
                </a:ext>
              </a:extLst>
            </p:cNvPr>
            <p:cNvGrpSpPr>
              <a:grpSpLocks noChangeAspect="1"/>
            </p:cNvGrpSpPr>
            <p:nvPr/>
          </p:nvGrpSpPr>
          <p:grpSpPr bwMode="auto">
            <a:xfrm>
              <a:off x="657417" y="6421203"/>
              <a:ext cx="364454" cy="307508"/>
              <a:chOff x="3746" y="2079"/>
              <a:chExt cx="192" cy="162"/>
            </a:xfrm>
            <a:solidFill>
              <a:srgbClr val="A5CB01"/>
            </a:solidFill>
          </p:grpSpPr>
          <p:sp>
            <p:nvSpPr>
              <p:cNvPr id="7" name="Freeform 5">
                <a:extLst>
                  <a:ext uri="{FF2B5EF4-FFF2-40B4-BE49-F238E27FC236}">
                    <a16:creationId xmlns:a16="http://schemas.microsoft.com/office/drawing/2014/main" xmlns="" id="{A458B4F9-0B31-4D97-AC09-B51F5A27E398}"/>
                  </a:ext>
                </a:extLst>
              </p:cNvPr>
              <p:cNvSpPr>
                <a:spLocks/>
              </p:cNvSpPr>
              <p:nvPr/>
            </p:nvSpPr>
            <p:spPr bwMode="auto">
              <a:xfrm>
                <a:off x="3855" y="2108"/>
                <a:ext cx="83" cy="133"/>
              </a:xfrm>
              <a:custGeom>
                <a:avLst/>
                <a:gdLst>
                  <a:gd name="T0" fmla="*/ 8 w 34"/>
                  <a:gd name="T1" fmla="*/ 54 h 54"/>
                  <a:gd name="T2" fmla="*/ 23 w 34"/>
                  <a:gd name="T3" fmla="*/ 54 h 54"/>
                  <a:gd name="T4" fmla="*/ 34 w 34"/>
                  <a:gd name="T5" fmla="*/ 0 h 54"/>
                  <a:gd name="T6" fmla="*/ 8 w 34"/>
                  <a:gd name="T7" fmla="*/ 54 h 54"/>
                </a:gdLst>
                <a:ahLst/>
                <a:cxnLst>
                  <a:cxn ang="0">
                    <a:pos x="T0" y="T1"/>
                  </a:cxn>
                  <a:cxn ang="0">
                    <a:pos x="T2" y="T3"/>
                  </a:cxn>
                  <a:cxn ang="0">
                    <a:pos x="T4" y="T5"/>
                  </a:cxn>
                  <a:cxn ang="0">
                    <a:pos x="T6" y="T7"/>
                  </a:cxn>
                </a:cxnLst>
                <a:rect l="0" t="0" r="r" b="b"/>
                <a:pathLst>
                  <a:path w="34" h="54">
                    <a:moveTo>
                      <a:pt x="8" y="54"/>
                    </a:moveTo>
                    <a:cubicBezTo>
                      <a:pt x="23" y="54"/>
                      <a:pt x="23" y="54"/>
                      <a:pt x="23" y="54"/>
                    </a:cubicBezTo>
                    <a:cubicBezTo>
                      <a:pt x="15" y="34"/>
                      <a:pt x="34" y="0"/>
                      <a:pt x="34" y="0"/>
                    </a:cubicBezTo>
                    <a:cubicBezTo>
                      <a:pt x="0" y="23"/>
                      <a:pt x="8" y="54"/>
                      <a:pt x="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srgbClr val="000000"/>
                  </a:solidFill>
                  <a:ea typeface="微软雅黑"/>
                </a:endParaRPr>
              </a:p>
            </p:txBody>
          </p:sp>
          <p:sp>
            <p:nvSpPr>
              <p:cNvPr id="8" name="Freeform 6">
                <a:extLst>
                  <a:ext uri="{FF2B5EF4-FFF2-40B4-BE49-F238E27FC236}">
                    <a16:creationId xmlns:a16="http://schemas.microsoft.com/office/drawing/2014/main" xmlns="" id="{21D0D1DB-9134-4688-B72B-70C6A58B1354}"/>
                  </a:ext>
                </a:extLst>
              </p:cNvPr>
              <p:cNvSpPr>
                <a:spLocks/>
              </p:cNvSpPr>
              <p:nvPr/>
            </p:nvSpPr>
            <p:spPr bwMode="auto">
              <a:xfrm>
                <a:off x="3852" y="2089"/>
                <a:ext cx="86" cy="108"/>
              </a:xfrm>
              <a:custGeom>
                <a:avLst/>
                <a:gdLst>
                  <a:gd name="T0" fmla="*/ 35 w 35"/>
                  <a:gd name="T1" fmla="*/ 0 h 44"/>
                  <a:gd name="T2" fmla="*/ 0 w 35"/>
                  <a:gd name="T3" fmla="*/ 25 h 44"/>
                  <a:gd name="T4" fmla="*/ 5 w 35"/>
                  <a:gd name="T5" fmla="*/ 44 h 44"/>
                  <a:gd name="T6" fmla="*/ 35 w 35"/>
                  <a:gd name="T7" fmla="*/ 0 h 44"/>
                </a:gdLst>
                <a:ahLst/>
                <a:cxnLst>
                  <a:cxn ang="0">
                    <a:pos x="T0" y="T1"/>
                  </a:cxn>
                  <a:cxn ang="0">
                    <a:pos x="T2" y="T3"/>
                  </a:cxn>
                  <a:cxn ang="0">
                    <a:pos x="T4" y="T5"/>
                  </a:cxn>
                  <a:cxn ang="0">
                    <a:pos x="T6" y="T7"/>
                  </a:cxn>
                </a:cxnLst>
                <a:rect l="0" t="0" r="r" b="b"/>
                <a:pathLst>
                  <a:path w="35" h="44">
                    <a:moveTo>
                      <a:pt x="35" y="0"/>
                    </a:moveTo>
                    <a:cubicBezTo>
                      <a:pt x="7" y="10"/>
                      <a:pt x="0" y="25"/>
                      <a:pt x="0" y="25"/>
                    </a:cubicBezTo>
                    <a:cubicBezTo>
                      <a:pt x="0" y="25"/>
                      <a:pt x="7" y="39"/>
                      <a:pt x="5" y="44"/>
                    </a:cubicBezTo>
                    <a:cubicBezTo>
                      <a:pt x="13" y="14"/>
                      <a:pt x="35"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srgbClr val="000000"/>
                  </a:solidFill>
                  <a:ea typeface="微软雅黑"/>
                </a:endParaRPr>
              </a:p>
            </p:txBody>
          </p:sp>
          <p:sp>
            <p:nvSpPr>
              <p:cNvPr id="9" name="Freeform 7">
                <a:extLst>
                  <a:ext uri="{FF2B5EF4-FFF2-40B4-BE49-F238E27FC236}">
                    <a16:creationId xmlns:a16="http://schemas.microsoft.com/office/drawing/2014/main" xmlns="" id="{C428B3BE-70C9-4AC9-A041-2D5B3E416C46}"/>
                  </a:ext>
                </a:extLst>
              </p:cNvPr>
              <p:cNvSpPr>
                <a:spLocks/>
              </p:cNvSpPr>
              <p:nvPr/>
            </p:nvSpPr>
            <p:spPr bwMode="auto">
              <a:xfrm>
                <a:off x="3746" y="2104"/>
                <a:ext cx="84" cy="132"/>
              </a:xfrm>
              <a:custGeom>
                <a:avLst/>
                <a:gdLst>
                  <a:gd name="T0" fmla="*/ 0 w 34"/>
                  <a:gd name="T1" fmla="*/ 0 h 54"/>
                  <a:gd name="T2" fmla="*/ 11 w 34"/>
                  <a:gd name="T3" fmla="*/ 54 h 54"/>
                  <a:gd name="T4" fmla="*/ 26 w 34"/>
                  <a:gd name="T5" fmla="*/ 54 h 54"/>
                  <a:gd name="T6" fmla="*/ 0 w 34"/>
                  <a:gd name="T7" fmla="*/ 0 h 54"/>
                </a:gdLst>
                <a:ahLst/>
                <a:cxnLst>
                  <a:cxn ang="0">
                    <a:pos x="T0" y="T1"/>
                  </a:cxn>
                  <a:cxn ang="0">
                    <a:pos x="T2" y="T3"/>
                  </a:cxn>
                  <a:cxn ang="0">
                    <a:pos x="T4" y="T5"/>
                  </a:cxn>
                  <a:cxn ang="0">
                    <a:pos x="T6" y="T7"/>
                  </a:cxn>
                </a:cxnLst>
                <a:rect l="0" t="0" r="r" b="b"/>
                <a:pathLst>
                  <a:path w="34" h="54">
                    <a:moveTo>
                      <a:pt x="0" y="0"/>
                    </a:moveTo>
                    <a:cubicBezTo>
                      <a:pt x="0" y="0"/>
                      <a:pt x="19" y="35"/>
                      <a:pt x="11" y="54"/>
                    </a:cubicBezTo>
                    <a:cubicBezTo>
                      <a:pt x="26" y="54"/>
                      <a:pt x="26" y="54"/>
                      <a:pt x="26" y="54"/>
                    </a:cubicBezTo>
                    <a:cubicBezTo>
                      <a:pt x="26" y="54"/>
                      <a:pt x="34" y="2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srgbClr val="000000"/>
                  </a:solidFill>
                  <a:ea typeface="微软雅黑"/>
                </a:endParaRPr>
              </a:p>
            </p:txBody>
          </p:sp>
          <p:sp>
            <p:nvSpPr>
              <p:cNvPr id="10" name="Freeform 8">
                <a:extLst>
                  <a:ext uri="{FF2B5EF4-FFF2-40B4-BE49-F238E27FC236}">
                    <a16:creationId xmlns:a16="http://schemas.microsoft.com/office/drawing/2014/main" xmlns="" id="{531A955B-4989-44CB-BD2F-3F2E4662435D}"/>
                  </a:ext>
                </a:extLst>
              </p:cNvPr>
              <p:cNvSpPr>
                <a:spLocks/>
              </p:cNvSpPr>
              <p:nvPr/>
            </p:nvSpPr>
            <p:spPr bwMode="auto">
              <a:xfrm>
                <a:off x="3778" y="2079"/>
                <a:ext cx="106" cy="160"/>
              </a:xfrm>
              <a:custGeom>
                <a:avLst/>
                <a:gdLst>
                  <a:gd name="T0" fmla="*/ 0 w 43"/>
                  <a:gd name="T1" fmla="*/ 0 h 65"/>
                  <a:gd name="T2" fmla="*/ 15 w 43"/>
                  <a:gd name="T3" fmla="*/ 65 h 65"/>
                  <a:gd name="T4" fmla="*/ 32 w 43"/>
                  <a:gd name="T5" fmla="*/ 65 h 65"/>
                  <a:gd name="T6" fmla="*/ 0 w 43"/>
                  <a:gd name="T7" fmla="*/ 0 h 65"/>
                </a:gdLst>
                <a:ahLst/>
                <a:cxnLst>
                  <a:cxn ang="0">
                    <a:pos x="T0" y="T1"/>
                  </a:cxn>
                  <a:cxn ang="0">
                    <a:pos x="T2" y="T3"/>
                  </a:cxn>
                  <a:cxn ang="0">
                    <a:pos x="T4" y="T5"/>
                  </a:cxn>
                  <a:cxn ang="0">
                    <a:pos x="T6" y="T7"/>
                  </a:cxn>
                </a:cxnLst>
                <a:rect l="0" t="0" r="r" b="b"/>
                <a:pathLst>
                  <a:path w="43" h="65">
                    <a:moveTo>
                      <a:pt x="0" y="0"/>
                    </a:moveTo>
                    <a:cubicBezTo>
                      <a:pt x="0" y="0"/>
                      <a:pt x="24" y="41"/>
                      <a:pt x="15" y="65"/>
                    </a:cubicBezTo>
                    <a:cubicBezTo>
                      <a:pt x="32" y="65"/>
                      <a:pt x="32" y="65"/>
                      <a:pt x="32" y="65"/>
                    </a:cubicBezTo>
                    <a:cubicBezTo>
                      <a:pt x="32" y="65"/>
                      <a:pt x="43" y="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zh-CN" altLang="en-US">
                  <a:solidFill>
                    <a:srgbClr val="000000"/>
                  </a:solidFill>
                  <a:ea typeface="微软雅黑"/>
                </a:endParaRPr>
              </a:p>
            </p:txBody>
          </p:sp>
        </p:grpSp>
      </p:grpSp>
      <p:sp>
        <p:nvSpPr>
          <p:cNvPr id="15" name="矩形 14">
            <a:extLst>
              <a:ext uri="{FF2B5EF4-FFF2-40B4-BE49-F238E27FC236}">
                <a16:creationId xmlns:a16="http://schemas.microsoft.com/office/drawing/2014/main" xmlns="" id="{941BFC73-3623-4AA8-BAF2-119A05C0C840}"/>
              </a:ext>
            </a:extLst>
          </p:cNvPr>
          <p:cNvSpPr/>
          <p:nvPr/>
        </p:nvSpPr>
        <p:spPr>
          <a:xfrm>
            <a:off x="4211466" y="2153896"/>
            <a:ext cx="4079964" cy="1015663"/>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914400"/>
            <a:r>
              <a:rPr lang="zh-CN" altLang="en-US" sz="6000" b="1" spc="50" dirty="0">
                <a:ln w="11430"/>
                <a:solidFill>
                  <a:srgbClr val="00B050"/>
                </a:solidFill>
                <a:effectLst>
                  <a:outerShdw blurRad="76200" dist="50800" dir="5400000" algn="tl" rotWithShape="0">
                    <a:srgbClr val="000000">
                      <a:alpha val="65000"/>
                    </a:srgbClr>
                  </a:outerShdw>
                </a:effectLst>
                <a:latin typeface="方正少儿简体" panose="03000509000000000000" pitchFamily="65" charset="-122"/>
                <a:ea typeface="方正少儿简体" panose="03000509000000000000" pitchFamily="65" charset="-122"/>
              </a:rPr>
              <a:t>新学期寄语</a:t>
            </a:r>
          </a:p>
        </p:txBody>
      </p:sp>
      <p:pic>
        <p:nvPicPr>
          <p:cNvPr id="25" name="图片 24">
            <a:extLst>
              <a:ext uri="{FF2B5EF4-FFF2-40B4-BE49-F238E27FC236}">
                <a16:creationId xmlns:a16="http://schemas.microsoft.com/office/drawing/2014/main" xmlns="" id="{D7DDEBED-22C5-4A1D-BCC3-87136AD129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7467" y="118829"/>
            <a:ext cx="3362325" cy="2305050"/>
          </a:xfrm>
          <a:prstGeom prst="rect">
            <a:avLst/>
          </a:prstGeom>
        </p:spPr>
      </p:pic>
      <p:pic>
        <p:nvPicPr>
          <p:cNvPr id="27" name="图片 26">
            <a:extLst>
              <a:ext uri="{FF2B5EF4-FFF2-40B4-BE49-F238E27FC236}">
                <a16:creationId xmlns:a16="http://schemas.microsoft.com/office/drawing/2014/main" xmlns="" id="{1EE015EE-B727-4D8F-B3E9-405E85BCFD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24287" y="1972156"/>
            <a:ext cx="1543541" cy="1543541"/>
          </a:xfrm>
          <a:prstGeom prst="rect">
            <a:avLst/>
          </a:prstGeom>
        </p:spPr>
      </p:pic>
    </p:spTree>
    <p:extLst>
      <p:ext uri="{BB962C8B-B14F-4D97-AF65-F5344CB8AC3E}">
        <p14:creationId xmlns:p14="http://schemas.microsoft.com/office/powerpoint/2010/main" val="7907136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250"/>
                                        <p:tgtEl>
                                          <p:spTgt spid="3"/>
                                        </p:tgtEl>
                                      </p:cBhvr>
                                    </p:animEffect>
                                    <p:anim calcmode="lin" valueType="num">
                                      <p:cBhvr>
                                        <p:cTn id="11" dur="1250" fill="hold"/>
                                        <p:tgtEl>
                                          <p:spTgt spid="3"/>
                                        </p:tgtEl>
                                        <p:attrNameLst>
                                          <p:attrName>ppt_x</p:attrName>
                                        </p:attrNameLst>
                                      </p:cBhvr>
                                      <p:tavLst>
                                        <p:tav tm="0">
                                          <p:val>
                                            <p:strVal val="#ppt_x"/>
                                          </p:val>
                                        </p:tav>
                                        <p:tav tm="100000">
                                          <p:val>
                                            <p:strVal val="#ppt_x"/>
                                          </p:val>
                                        </p:tav>
                                      </p:tavLst>
                                    </p:anim>
                                    <p:anim calcmode="lin" valueType="num">
                                      <p:cBhvr>
                                        <p:cTn id="12" dur="1250" fill="hold"/>
                                        <p:tgtEl>
                                          <p:spTgt spid="3"/>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75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1000"/>
                                        <p:tgtEl>
                                          <p:spTgt spid="15"/>
                                        </p:tgtEl>
                                      </p:cBhvr>
                                    </p:animEffect>
                                  </p:childTnLst>
                                </p:cTn>
                              </p:par>
                            </p:childTnLst>
                          </p:cTn>
                        </p:par>
                        <p:par>
                          <p:cTn id="20" fill="hold">
                            <p:stCondLst>
                              <p:cond delay="175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AAEF294D-9117-456E-BDFD-F1FB828B3BA3}"/>
              </a:ext>
            </a:extLst>
          </p:cNvPr>
          <p:cNvGrpSpPr/>
          <p:nvPr/>
        </p:nvGrpSpPr>
        <p:grpSpPr>
          <a:xfrm>
            <a:off x="3628373" y="1117769"/>
            <a:ext cx="4935255" cy="715552"/>
            <a:chOff x="3628373" y="677503"/>
            <a:chExt cx="4935255" cy="715552"/>
          </a:xfrm>
        </p:grpSpPr>
        <p:sp>
          <p:nvSpPr>
            <p:cNvPr id="3" name="文本框 2">
              <a:extLst>
                <a:ext uri="{FF2B5EF4-FFF2-40B4-BE49-F238E27FC236}">
                  <a16:creationId xmlns:a16="http://schemas.microsoft.com/office/drawing/2014/main" xmlns="" id="{42984D6C-6F6D-430F-931D-62833EA338C1}"/>
                </a:ext>
              </a:extLst>
            </p:cNvPr>
            <p:cNvSpPr txBox="1"/>
            <p:nvPr/>
          </p:nvSpPr>
          <p:spPr>
            <a:xfrm>
              <a:off x="4977745" y="677503"/>
              <a:ext cx="2236510"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a:solidFill>
                    <a:srgbClr val="00B050"/>
                  </a:solidFill>
                  <a:latin typeface="方正少儿简体" panose="03000509000000000000" pitchFamily="65" charset="-122"/>
                  <a:ea typeface="方正少儿简体" panose="03000509000000000000" pitchFamily="65" charset="-122"/>
                </a:rPr>
                <a:t>新学期寄语</a:t>
              </a:r>
            </a:p>
          </p:txBody>
        </p:sp>
        <p:sp>
          <p:nvSpPr>
            <p:cNvPr id="4" name="文本框 3">
              <a:extLst>
                <a:ext uri="{FF2B5EF4-FFF2-40B4-BE49-F238E27FC236}">
                  <a16:creationId xmlns:a16="http://schemas.microsoft.com/office/drawing/2014/main" xmlns="" id="{D32A98E3-51C2-4A24-8E1B-E25D2AC7EF3F}"/>
                </a:ext>
              </a:extLst>
            </p:cNvPr>
            <p:cNvSpPr txBox="1"/>
            <p:nvPr/>
          </p:nvSpPr>
          <p:spPr>
            <a:xfrm>
              <a:off x="3628373" y="1134523"/>
              <a:ext cx="4935255" cy="258532"/>
            </a:xfrm>
            <a:prstGeom prst="rect">
              <a:avLst/>
            </a:prstGeom>
            <a:noFill/>
          </p:spPr>
          <p:txBody>
            <a:bodyPr wrap="square" rtlCol="0">
              <a:spAutoFit/>
            </a:bodyPr>
            <a:lstStyle/>
            <a:p>
              <a:pPr algn="ctr">
                <a:lnSpc>
                  <a:spcPct val="120000"/>
                </a:lnSpc>
              </a:pPr>
              <a:r>
                <a:rPr lang="en-US" altLang="zh-CN" sz="900" dirty="0">
                  <a:solidFill>
                    <a:schemeClr val="bg1">
                      <a:lumMod val="65000"/>
                    </a:schemeClr>
                  </a:solidFill>
                  <a:latin typeface="方正少儿简体" panose="03000509000000000000" pitchFamily="65" charset="-122"/>
                  <a:ea typeface="方正少儿简体" panose="03000509000000000000" pitchFamily="65" charset="-122"/>
                </a:rPr>
                <a:t>print the presentation and make it into a film to be used in a wider field</a:t>
              </a:r>
            </a:p>
          </p:txBody>
        </p:sp>
      </p:grpSp>
      <p:sp>
        <p:nvSpPr>
          <p:cNvPr id="5" name="文本框 4">
            <a:extLst>
              <a:ext uri="{FF2B5EF4-FFF2-40B4-BE49-F238E27FC236}">
                <a16:creationId xmlns:a16="http://schemas.microsoft.com/office/drawing/2014/main" xmlns="" id="{937D4505-D7C0-49BD-BC87-AEB4E1028B49}"/>
              </a:ext>
            </a:extLst>
          </p:cNvPr>
          <p:cNvSpPr txBox="1"/>
          <p:nvPr/>
        </p:nvSpPr>
        <p:spPr>
          <a:xfrm>
            <a:off x="2026979" y="1702544"/>
            <a:ext cx="7840330" cy="3584571"/>
          </a:xfrm>
          <a:prstGeom prst="rect">
            <a:avLst/>
          </a:prstGeom>
          <a:noFill/>
        </p:spPr>
        <p:txBody>
          <a:bodyPr wrap="square" rtlCol="0">
            <a:spAutoFit/>
          </a:bodyPr>
          <a:lstStyle/>
          <a:p>
            <a:pPr lvl="0" fontAlgn="base">
              <a:lnSpc>
                <a:spcPct val="200000"/>
              </a:lnSpc>
            </a:pPr>
            <a:r>
              <a:rPr lang="zh-CN" altLang="en-US" sz="2400" b="1" noProof="1">
                <a:solidFill>
                  <a:srgbClr val="FB8C03"/>
                </a:solidFill>
                <a:latin typeface="方正少儿简体" panose="03000509000000000000" pitchFamily="65" charset="-122"/>
                <a:ea typeface="方正少儿简体" panose="03000509000000000000" pitchFamily="65" charset="-122"/>
                <a:cs typeface="+mn-ea"/>
              </a:rPr>
              <a:t>亲爱的同学们：</a:t>
            </a:r>
            <a:endParaRPr lang="en-US" altLang="zh-CN" sz="2400" b="1" noProof="1">
              <a:solidFill>
                <a:schemeClr val="tx1">
                  <a:lumMod val="65000"/>
                  <a:lumOff val="35000"/>
                </a:schemeClr>
              </a:solidFill>
              <a:latin typeface="方正少儿简体" panose="03000509000000000000" pitchFamily="65" charset="-122"/>
              <a:ea typeface="方正少儿简体" panose="03000509000000000000" pitchFamily="65" charset="-122"/>
              <a:cs typeface="+mn-ea"/>
            </a:endParaRPr>
          </a:p>
          <a:p>
            <a:pPr lvl="0" fontAlgn="base">
              <a:lnSpc>
                <a:spcPct val="200000"/>
              </a:lnSpc>
            </a:pPr>
            <a:r>
              <a:rPr lang="en-US" altLang="zh-CN" b="1" noProof="1">
                <a:solidFill>
                  <a:schemeClr val="tx1">
                    <a:lumMod val="65000"/>
                    <a:lumOff val="35000"/>
                  </a:schemeClr>
                </a:solidFill>
                <a:latin typeface="方正少儿简体" panose="03000509000000000000" pitchFamily="65" charset="-122"/>
                <a:ea typeface="方正少儿简体" panose="03000509000000000000" pitchFamily="65" charset="-122"/>
                <a:cs typeface="+mn-ea"/>
              </a:rPr>
              <a:t>       </a:t>
            </a:r>
            <a:r>
              <a:rPr lang="zh-CN" altLang="en-US" b="1" noProof="1">
                <a:solidFill>
                  <a:srgbClr val="C1272D"/>
                </a:solidFill>
                <a:latin typeface="方正少儿简体" panose="03000509000000000000" pitchFamily="65" charset="-122"/>
                <a:ea typeface="方正少儿简体" panose="03000509000000000000" pitchFamily="65" charset="-122"/>
                <a:cs typeface="+mn-ea"/>
              </a:rPr>
              <a:t>新学期的航程又开始啦！</a:t>
            </a:r>
            <a:endParaRPr lang="zh-CN" altLang="en-US" b="1" noProof="1">
              <a:solidFill>
                <a:schemeClr val="tx1">
                  <a:lumMod val="65000"/>
                  <a:lumOff val="35000"/>
                </a:schemeClr>
              </a:solidFill>
              <a:latin typeface="方正少儿简体" panose="03000509000000000000" pitchFamily="65" charset="-122"/>
              <a:ea typeface="方正少儿简体" panose="03000509000000000000" pitchFamily="65" charset="-122"/>
            </a:endParaRPr>
          </a:p>
          <a:p>
            <a:pPr lvl="0" fontAlgn="base">
              <a:lnSpc>
                <a:spcPct val="200000"/>
              </a:lnSpc>
            </a:pPr>
            <a:r>
              <a:rPr lang="zh-CN" altLang="en-US" b="1" noProof="1">
                <a:solidFill>
                  <a:schemeClr val="tx1">
                    <a:lumMod val="65000"/>
                    <a:lumOff val="35000"/>
                  </a:schemeClr>
                </a:solidFill>
                <a:latin typeface="方正少儿简体" panose="03000509000000000000" pitchFamily="65" charset="-122"/>
                <a:ea typeface="方正少儿简体" panose="03000509000000000000" pitchFamily="65" charset="-122"/>
                <a:cs typeface="+mn-ea"/>
              </a:rPr>
              <a:t>       </a:t>
            </a:r>
            <a:r>
              <a:rPr lang="zh-CN" altLang="en-US" noProof="1">
                <a:solidFill>
                  <a:schemeClr val="tx1">
                    <a:lumMod val="65000"/>
                    <a:lumOff val="35000"/>
                  </a:schemeClr>
                </a:solidFill>
                <a:latin typeface="方正少儿简体" panose="03000509000000000000" pitchFamily="65" charset="-122"/>
                <a:ea typeface="方正少儿简体" panose="03000509000000000000" pitchFamily="65" charset="-122"/>
                <a:cs typeface="+mn-ea"/>
              </a:rPr>
              <a:t>新学期，新起点，新气象，愿同学们能信心百倍地投入到学习、生活中，老师将陪伴在你的左右航者，让我们去迎接挑战，成为你学习、生活的领袖、去创造辉煌！加油！</a:t>
            </a:r>
            <a:r>
              <a:rPr lang="en-US" altLang="zh-CN" sz="2000" noProof="1">
                <a:solidFill>
                  <a:schemeClr val="tx1">
                    <a:lumMod val="65000"/>
                    <a:lumOff val="35000"/>
                  </a:schemeClr>
                </a:solidFill>
                <a:latin typeface="方正少儿简体" panose="03000509000000000000" pitchFamily="65" charset="-122"/>
                <a:ea typeface="方正少儿简体" panose="03000509000000000000" pitchFamily="65" charset="-122"/>
                <a:cs typeface="+mn-ea"/>
              </a:rPr>
              <a:t>!</a:t>
            </a:r>
            <a:endParaRPr lang="en-US" altLang="zh-CN" sz="2000" noProof="1">
              <a:solidFill>
                <a:schemeClr val="tx1">
                  <a:lumMod val="65000"/>
                  <a:lumOff val="35000"/>
                </a:schemeClr>
              </a:solidFill>
              <a:latin typeface="方正少儿简体" panose="03000509000000000000" pitchFamily="65" charset="-122"/>
              <a:ea typeface="方正少儿简体" panose="03000509000000000000" pitchFamily="65" charset="-122"/>
            </a:endParaRPr>
          </a:p>
          <a:p>
            <a:pPr>
              <a:lnSpc>
                <a:spcPct val="200000"/>
              </a:lnSpc>
            </a:pPr>
            <a:endPar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endParaRPr>
          </a:p>
        </p:txBody>
      </p:sp>
    </p:spTree>
    <p:extLst>
      <p:ext uri="{BB962C8B-B14F-4D97-AF65-F5344CB8AC3E}">
        <p14:creationId xmlns:p14="http://schemas.microsoft.com/office/powerpoint/2010/main" val="318109291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BA142378-F2D5-4055-891E-E53CB9FE847C}"/>
              </a:ext>
            </a:extLst>
          </p:cNvPr>
          <p:cNvGrpSpPr/>
          <p:nvPr/>
        </p:nvGrpSpPr>
        <p:grpSpPr>
          <a:xfrm>
            <a:off x="1187096" y="1851936"/>
            <a:ext cx="2616056" cy="1220554"/>
            <a:chOff x="874713" y="1690821"/>
            <a:chExt cx="2616056" cy="1220554"/>
          </a:xfrm>
        </p:grpSpPr>
        <p:sp>
          <p:nvSpPr>
            <p:cNvPr id="3" name="矩形 2">
              <a:extLst>
                <a:ext uri="{FF2B5EF4-FFF2-40B4-BE49-F238E27FC236}">
                  <a16:creationId xmlns:a16="http://schemas.microsoft.com/office/drawing/2014/main" xmlns="" id="{C8614DBE-3239-4553-B6FA-089C9F833172}"/>
                </a:ext>
              </a:extLst>
            </p:cNvPr>
            <p:cNvSpPr/>
            <p:nvPr/>
          </p:nvSpPr>
          <p:spPr>
            <a:xfrm>
              <a:off x="874713" y="2043445"/>
              <a:ext cx="2616056" cy="867930"/>
            </a:xfrm>
            <a:prstGeom prst="rect">
              <a:avLst/>
            </a:prstGeom>
          </p:spPr>
          <p:txBody>
            <a:bodyPr wrap="square">
              <a:spAutoFit/>
              <a:scene3d>
                <a:camera prst="orthographicFront"/>
                <a:lightRig rig="threePt" dir="t"/>
              </a:scene3d>
              <a:sp3d contourW="12700"/>
            </a:bodyPr>
            <a:lstStyle/>
            <a:p>
              <a:pPr algn="just" defTabSz="914400">
                <a:lnSpc>
                  <a:spcPct val="120000"/>
                </a:lnSpc>
              </a:pPr>
              <a:r>
                <a:rPr lang="zh-CN" altLang="en-US" sz="1400" dirty="0">
                  <a:solidFill>
                    <a:prstClr val="black">
                      <a:lumMod val="50000"/>
                      <a:lumOff val="50000"/>
                    </a:prstClr>
                  </a:solidFill>
                  <a:latin typeface="方正少儿简体" panose="03000509000000000000" pitchFamily="65" charset="-122"/>
                  <a:ea typeface="方正少儿简体" panose="03000509000000000000" pitchFamily="65" charset="-122"/>
                </a:rPr>
                <a:t>用户可以在投影仪或者计算机上进行演示也可以将演示文稿打印出来</a:t>
              </a:r>
            </a:p>
          </p:txBody>
        </p:sp>
        <p:sp>
          <p:nvSpPr>
            <p:cNvPr id="4" name="矩形 3">
              <a:extLst>
                <a:ext uri="{FF2B5EF4-FFF2-40B4-BE49-F238E27FC236}">
                  <a16:creationId xmlns:a16="http://schemas.microsoft.com/office/drawing/2014/main" xmlns="" id="{D0EBDC94-842C-48C4-99E1-006583F86A6B}"/>
                </a:ext>
              </a:extLst>
            </p:cNvPr>
            <p:cNvSpPr/>
            <p:nvPr/>
          </p:nvSpPr>
          <p:spPr>
            <a:xfrm>
              <a:off x="874713" y="1690821"/>
              <a:ext cx="2241974" cy="424732"/>
            </a:xfrm>
            <a:prstGeom prst="rect">
              <a:avLst/>
            </a:prstGeom>
          </p:spPr>
          <p:txBody>
            <a:bodyPr wrap="square">
              <a:spAutoFit/>
              <a:scene3d>
                <a:camera prst="orthographicFront"/>
                <a:lightRig rig="threePt" dir="t"/>
              </a:scene3d>
              <a:sp3d contourW="12700"/>
            </a:bodyPr>
            <a:lstStyle/>
            <a:p>
              <a:pPr algn="just" defTabSz="914400">
                <a:lnSpc>
                  <a:spcPct val="120000"/>
                </a:lnSpc>
              </a:pPr>
              <a:r>
                <a:rPr lang="zh-CN" altLang="en-US" b="1" dirty="0">
                  <a:solidFill>
                    <a:prstClr val="black">
                      <a:lumMod val="65000"/>
                      <a:lumOff val="35000"/>
                    </a:prstClr>
                  </a:solidFill>
                  <a:latin typeface="方正少儿简体" panose="03000509000000000000" pitchFamily="65" charset="-122"/>
                  <a:ea typeface="方正少儿简体" panose="03000509000000000000" pitchFamily="65" charset="-122"/>
                </a:rPr>
                <a:t>播种一个行动</a:t>
              </a:r>
            </a:p>
          </p:txBody>
        </p:sp>
      </p:grpSp>
      <p:grpSp>
        <p:nvGrpSpPr>
          <p:cNvPr id="8" name="组合 7">
            <a:extLst>
              <a:ext uri="{FF2B5EF4-FFF2-40B4-BE49-F238E27FC236}">
                <a16:creationId xmlns:a16="http://schemas.microsoft.com/office/drawing/2014/main" xmlns="" id="{433F86B7-054D-4A23-94C1-40192029A5DB}"/>
              </a:ext>
            </a:extLst>
          </p:cNvPr>
          <p:cNvGrpSpPr/>
          <p:nvPr/>
        </p:nvGrpSpPr>
        <p:grpSpPr>
          <a:xfrm>
            <a:off x="7841161" y="4263834"/>
            <a:ext cx="2616056" cy="1220554"/>
            <a:chOff x="874713" y="1690821"/>
            <a:chExt cx="2616056" cy="1220554"/>
          </a:xfrm>
        </p:grpSpPr>
        <p:sp>
          <p:nvSpPr>
            <p:cNvPr id="9" name="矩形 8">
              <a:extLst>
                <a:ext uri="{FF2B5EF4-FFF2-40B4-BE49-F238E27FC236}">
                  <a16:creationId xmlns:a16="http://schemas.microsoft.com/office/drawing/2014/main" xmlns="" id="{39FF7DE7-31B7-465C-8A17-85C37BA011E6}"/>
                </a:ext>
              </a:extLst>
            </p:cNvPr>
            <p:cNvSpPr/>
            <p:nvPr/>
          </p:nvSpPr>
          <p:spPr>
            <a:xfrm>
              <a:off x="874713" y="2043445"/>
              <a:ext cx="2616056" cy="867930"/>
            </a:xfrm>
            <a:prstGeom prst="rect">
              <a:avLst/>
            </a:prstGeom>
          </p:spPr>
          <p:txBody>
            <a:bodyPr wrap="square">
              <a:spAutoFit/>
              <a:scene3d>
                <a:camera prst="orthographicFront"/>
                <a:lightRig rig="threePt" dir="t"/>
              </a:scene3d>
              <a:sp3d contourW="12700"/>
            </a:bodyPr>
            <a:lstStyle/>
            <a:p>
              <a:pPr algn="r" defTabSz="914400">
                <a:lnSpc>
                  <a:spcPct val="120000"/>
                </a:lnSpc>
              </a:pPr>
              <a:r>
                <a:rPr lang="zh-CN" altLang="en-US" sz="1400" dirty="0">
                  <a:solidFill>
                    <a:prstClr val="black">
                      <a:lumMod val="50000"/>
                      <a:lumOff val="50000"/>
                    </a:prstClr>
                  </a:solidFill>
                  <a:latin typeface="方正少儿简体" panose="03000509000000000000" pitchFamily="65" charset="-122"/>
                  <a:ea typeface="方正少儿简体" panose="03000509000000000000" pitchFamily="65" charset="-122"/>
                </a:rPr>
                <a:t>用户可以在投影仪或者计算机上进行演示也可以将演示文稿打印出来</a:t>
              </a:r>
            </a:p>
          </p:txBody>
        </p:sp>
        <p:sp>
          <p:nvSpPr>
            <p:cNvPr id="10" name="矩形 9">
              <a:extLst>
                <a:ext uri="{FF2B5EF4-FFF2-40B4-BE49-F238E27FC236}">
                  <a16:creationId xmlns:a16="http://schemas.microsoft.com/office/drawing/2014/main" xmlns="" id="{2D46EF01-9BE5-4286-9F99-CD0EC4C00DD8}"/>
                </a:ext>
              </a:extLst>
            </p:cNvPr>
            <p:cNvSpPr/>
            <p:nvPr/>
          </p:nvSpPr>
          <p:spPr>
            <a:xfrm>
              <a:off x="1248795" y="1690821"/>
              <a:ext cx="2241974" cy="424732"/>
            </a:xfrm>
            <a:prstGeom prst="rect">
              <a:avLst/>
            </a:prstGeom>
          </p:spPr>
          <p:txBody>
            <a:bodyPr wrap="square">
              <a:spAutoFit/>
              <a:scene3d>
                <a:camera prst="orthographicFront"/>
                <a:lightRig rig="threePt" dir="t"/>
              </a:scene3d>
              <a:sp3d contourW="12700"/>
            </a:bodyPr>
            <a:lstStyle/>
            <a:p>
              <a:pPr algn="r" defTabSz="914400">
                <a:lnSpc>
                  <a:spcPct val="120000"/>
                </a:lnSpc>
              </a:pPr>
              <a:r>
                <a:rPr lang="zh-CN" altLang="en-US" b="1" dirty="0">
                  <a:solidFill>
                    <a:prstClr val="black">
                      <a:lumMod val="65000"/>
                      <a:lumOff val="35000"/>
                    </a:prstClr>
                  </a:solidFill>
                  <a:latin typeface="方正少儿简体" panose="03000509000000000000" pitchFamily="65" charset="-122"/>
                  <a:ea typeface="方正少儿简体" panose="03000509000000000000" pitchFamily="65" charset="-122"/>
                </a:rPr>
                <a:t>播种一种性格</a:t>
              </a:r>
            </a:p>
          </p:txBody>
        </p:sp>
      </p:grpSp>
      <p:grpSp>
        <p:nvGrpSpPr>
          <p:cNvPr id="11" name="组合 10">
            <a:extLst>
              <a:ext uri="{FF2B5EF4-FFF2-40B4-BE49-F238E27FC236}">
                <a16:creationId xmlns:a16="http://schemas.microsoft.com/office/drawing/2014/main" xmlns="" id="{5DFF491C-FAE1-4A60-8C8A-AB01A61C2A7C}"/>
              </a:ext>
            </a:extLst>
          </p:cNvPr>
          <p:cNvGrpSpPr/>
          <p:nvPr/>
        </p:nvGrpSpPr>
        <p:grpSpPr>
          <a:xfrm>
            <a:off x="5225105" y="1499560"/>
            <a:ext cx="2616056" cy="1220554"/>
            <a:chOff x="874713" y="1690821"/>
            <a:chExt cx="2616056" cy="1220554"/>
          </a:xfrm>
        </p:grpSpPr>
        <p:sp>
          <p:nvSpPr>
            <p:cNvPr id="12" name="矩形 11">
              <a:extLst>
                <a:ext uri="{FF2B5EF4-FFF2-40B4-BE49-F238E27FC236}">
                  <a16:creationId xmlns:a16="http://schemas.microsoft.com/office/drawing/2014/main" xmlns="" id="{0078E97C-9951-4EC5-8DD3-B9C33A27357C}"/>
                </a:ext>
              </a:extLst>
            </p:cNvPr>
            <p:cNvSpPr/>
            <p:nvPr/>
          </p:nvSpPr>
          <p:spPr>
            <a:xfrm>
              <a:off x="874713" y="2043445"/>
              <a:ext cx="2616056" cy="867930"/>
            </a:xfrm>
            <a:prstGeom prst="rect">
              <a:avLst/>
            </a:prstGeom>
          </p:spPr>
          <p:txBody>
            <a:bodyPr wrap="square">
              <a:spAutoFit/>
              <a:scene3d>
                <a:camera prst="orthographicFront"/>
                <a:lightRig rig="threePt" dir="t"/>
              </a:scene3d>
              <a:sp3d contourW="12700"/>
            </a:bodyPr>
            <a:lstStyle/>
            <a:p>
              <a:pPr algn="r" defTabSz="914400">
                <a:lnSpc>
                  <a:spcPct val="120000"/>
                </a:lnSpc>
              </a:pPr>
              <a:r>
                <a:rPr lang="zh-CN" altLang="en-US" sz="1400" dirty="0">
                  <a:solidFill>
                    <a:prstClr val="black">
                      <a:lumMod val="50000"/>
                      <a:lumOff val="50000"/>
                    </a:prstClr>
                  </a:solidFill>
                  <a:latin typeface="方正少儿简体" panose="03000509000000000000" pitchFamily="65" charset="-122"/>
                  <a:ea typeface="方正少儿简体" panose="03000509000000000000" pitchFamily="65" charset="-122"/>
                </a:rPr>
                <a:t>用户可以在投影仪或者计算机上进行演示也可以将演示文稿打印出来</a:t>
              </a:r>
            </a:p>
          </p:txBody>
        </p:sp>
        <p:sp>
          <p:nvSpPr>
            <p:cNvPr id="13" name="矩形 12">
              <a:extLst>
                <a:ext uri="{FF2B5EF4-FFF2-40B4-BE49-F238E27FC236}">
                  <a16:creationId xmlns:a16="http://schemas.microsoft.com/office/drawing/2014/main" xmlns="" id="{518631AE-3D27-4273-A768-DA39CFAEB0CB}"/>
                </a:ext>
              </a:extLst>
            </p:cNvPr>
            <p:cNvSpPr/>
            <p:nvPr/>
          </p:nvSpPr>
          <p:spPr>
            <a:xfrm>
              <a:off x="1248795" y="1690821"/>
              <a:ext cx="2241974" cy="424732"/>
            </a:xfrm>
            <a:prstGeom prst="rect">
              <a:avLst/>
            </a:prstGeom>
          </p:spPr>
          <p:txBody>
            <a:bodyPr wrap="square">
              <a:spAutoFit/>
              <a:scene3d>
                <a:camera prst="orthographicFront"/>
                <a:lightRig rig="threePt" dir="t"/>
              </a:scene3d>
              <a:sp3d contourW="12700"/>
            </a:bodyPr>
            <a:lstStyle/>
            <a:p>
              <a:pPr algn="r" defTabSz="914400">
                <a:lnSpc>
                  <a:spcPct val="120000"/>
                </a:lnSpc>
              </a:pPr>
              <a:r>
                <a:rPr lang="zh-CN" altLang="en-US" b="1" dirty="0">
                  <a:solidFill>
                    <a:prstClr val="black">
                      <a:lumMod val="65000"/>
                      <a:lumOff val="35000"/>
                    </a:prstClr>
                  </a:solidFill>
                  <a:latin typeface="方正少儿简体" panose="03000509000000000000" pitchFamily="65" charset="-122"/>
                  <a:ea typeface="方正少儿简体" panose="03000509000000000000" pitchFamily="65" charset="-122"/>
                </a:rPr>
                <a:t>播种一种习惯</a:t>
              </a:r>
            </a:p>
          </p:txBody>
        </p:sp>
      </p:grpSp>
      <p:pic>
        <p:nvPicPr>
          <p:cNvPr id="14" name="图片占位符 3071">
            <a:extLst>
              <a:ext uri="{FF2B5EF4-FFF2-40B4-BE49-F238E27FC236}">
                <a16:creationId xmlns:a16="http://schemas.microsoft.com/office/drawing/2014/main" xmlns="" id="{9D7D0682-4962-4C22-AF97-DC43CE9CC62C}"/>
              </a:ext>
            </a:extLst>
          </p:cNvPr>
          <p:cNvPicPr>
            <a:picLocks noChangeAspect="1"/>
          </p:cNvPicPr>
          <p:nvPr/>
        </p:nvPicPr>
        <p:blipFill>
          <a:blip r:embed="rId3" cstate="print">
            <a:extLst>
              <a:ext uri="{28A0092B-C50C-407E-A947-70E740481C1C}">
                <a14:useLocalDpi xmlns:a14="http://schemas.microsoft.com/office/drawing/2010/main" val="0"/>
              </a:ext>
            </a:extLst>
          </a:blip>
          <a:srcRect l="2081" r="2081"/>
          <a:stretch>
            <a:fillRect/>
          </a:stretch>
        </p:blipFill>
        <p:spPr>
          <a:xfrm>
            <a:off x="2318744" y="3088173"/>
            <a:ext cx="2211388" cy="1785938"/>
          </a:xfrm>
          <a:custGeom>
            <a:avLst/>
            <a:gdLst>
              <a:gd name="connsiteX0" fmla="*/ 718984 w 2210836"/>
              <a:gd name="connsiteY0" fmla="*/ 571 h 1784836"/>
              <a:gd name="connsiteX1" fmla="*/ 1952373 w 2210836"/>
              <a:gd name="connsiteY1" fmla="*/ 991726 h 1784836"/>
              <a:gd name="connsiteX2" fmla="*/ 1953494 w 2210836"/>
              <a:gd name="connsiteY2" fmla="*/ 998526 h 1784836"/>
              <a:gd name="connsiteX3" fmla="*/ 2210836 w 2210836"/>
              <a:gd name="connsiteY3" fmla="*/ 1025426 h 1784836"/>
              <a:gd name="connsiteX4" fmla="*/ 1941071 w 2210836"/>
              <a:gd name="connsiteY4" fmla="*/ 1161112 h 1784836"/>
              <a:gd name="connsiteX5" fmla="*/ 1162499 w 2210836"/>
              <a:gd name="connsiteY5" fmla="*/ 1762035 h 1784836"/>
              <a:gd name="connsiteX6" fmla="*/ 44765 w 2210836"/>
              <a:gd name="connsiteY6" fmla="*/ 1327281 h 1784836"/>
              <a:gd name="connsiteX7" fmla="*/ 630686 w 2210836"/>
              <a:gd name="connsiteY7" fmla="*/ 15965 h 1784836"/>
              <a:gd name="connsiteX8" fmla="*/ 718984 w 2210836"/>
              <a:gd name="connsiteY8" fmla="*/ 571 h 178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0836" h="1784836">
                <a:moveTo>
                  <a:pt x="718984" y="571"/>
                </a:moveTo>
                <a:cubicBezTo>
                  <a:pt x="1177299" y="-23473"/>
                  <a:pt x="1869277" y="718903"/>
                  <a:pt x="1952373" y="991726"/>
                </a:cubicBezTo>
                <a:cubicBezTo>
                  <a:pt x="1953038" y="993909"/>
                  <a:pt x="1953667" y="996099"/>
                  <a:pt x="1953494" y="998526"/>
                </a:cubicBezTo>
                <a:lnTo>
                  <a:pt x="2210836" y="1025426"/>
                </a:lnTo>
                <a:lnTo>
                  <a:pt x="1941071" y="1161112"/>
                </a:lnTo>
                <a:cubicBezTo>
                  <a:pt x="1844566" y="1424970"/>
                  <a:pt x="1422437" y="1716312"/>
                  <a:pt x="1162499" y="1762035"/>
                </a:cubicBezTo>
                <a:cubicBezTo>
                  <a:pt x="844565" y="1817961"/>
                  <a:pt x="206699" y="1804318"/>
                  <a:pt x="44765" y="1327281"/>
                </a:cubicBezTo>
                <a:cubicBezTo>
                  <a:pt x="-117170" y="850244"/>
                  <a:pt x="179045" y="156474"/>
                  <a:pt x="630686" y="15965"/>
                </a:cubicBezTo>
                <a:cubicBezTo>
                  <a:pt x="658914" y="7184"/>
                  <a:pt x="688430" y="2174"/>
                  <a:pt x="718984" y="571"/>
                </a:cubicBezTo>
                <a:close/>
              </a:path>
            </a:pathLst>
          </a:custGeom>
        </p:spPr>
      </p:pic>
      <p:pic>
        <p:nvPicPr>
          <p:cNvPr id="15" name="图片占位符 3073">
            <a:extLst>
              <a:ext uri="{FF2B5EF4-FFF2-40B4-BE49-F238E27FC236}">
                <a16:creationId xmlns:a16="http://schemas.microsoft.com/office/drawing/2014/main" xmlns="" id="{0A7A1B56-26AC-42D8-B654-3B5709CDD24A}"/>
              </a:ext>
            </a:extLst>
          </p:cNvPr>
          <p:cNvPicPr>
            <a:picLocks noChangeAspect="1"/>
          </p:cNvPicPr>
          <p:nvPr/>
        </p:nvPicPr>
        <p:blipFill>
          <a:blip r:embed="rId4" cstate="print">
            <a:extLst>
              <a:ext uri="{28A0092B-C50C-407E-A947-70E740481C1C}">
                <a14:useLocalDpi xmlns:a14="http://schemas.microsoft.com/office/drawing/2010/main" val="0"/>
              </a:ext>
            </a:extLst>
          </a:blip>
          <a:srcRect l="16179" r="16179"/>
          <a:stretch>
            <a:fillRect/>
          </a:stretch>
        </p:blipFill>
        <p:spPr>
          <a:xfrm>
            <a:off x="5366919" y="2483841"/>
            <a:ext cx="1833563" cy="2117725"/>
          </a:xfrm>
          <a:custGeom>
            <a:avLst/>
            <a:gdLst>
              <a:gd name="connsiteX0" fmla="*/ 988382 w 1833951"/>
              <a:gd name="connsiteY0" fmla="*/ 1367 h 2118046"/>
              <a:gd name="connsiteX1" fmla="*/ 1818514 w 1833951"/>
              <a:gd name="connsiteY1" fmla="*/ 867192 h 2118046"/>
              <a:gd name="connsiteX2" fmla="*/ 1562398 w 1833951"/>
              <a:gd name="connsiteY2" fmla="*/ 1816821 h 2118046"/>
              <a:gd name="connsiteX3" fmla="*/ 1540614 w 1833951"/>
              <a:gd name="connsiteY3" fmla="*/ 2118046 h 2118046"/>
              <a:gd name="connsiteX4" fmla="*/ 1417064 w 1833951"/>
              <a:gd name="connsiteY4" fmla="*/ 1890637 h 2118046"/>
              <a:gd name="connsiteX5" fmla="*/ 1410356 w 1833951"/>
              <a:gd name="connsiteY5" fmla="*/ 1892209 h 2118046"/>
              <a:gd name="connsiteX6" fmla="*/ 63104 w 1833951"/>
              <a:gd name="connsiteY6" fmla="*/ 1218276 h 2118046"/>
              <a:gd name="connsiteX7" fmla="*/ 2526 w 1833951"/>
              <a:gd name="connsiteY7" fmla="*/ 1045419 h 2118046"/>
              <a:gd name="connsiteX8" fmla="*/ 988382 w 1833951"/>
              <a:gd name="connsiteY8" fmla="*/ 1367 h 2118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3951" h="2118046">
                <a:moveTo>
                  <a:pt x="988382" y="1367"/>
                </a:moveTo>
                <a:cubicBezTo>
                  <a:pt x="1490904" y="-31954"/>
                  <a:pt x="1748185" y="552052"/>
                  <a:pt x="1818514" y="867192"/>
                </a:cubicBezTo>
                <a:cubicBezTo>
                  <a:pt x="1876015" y="1124845"/>
                  <a:pt x="1768976" y="1626502"/>
                  <a:pt x="1562398" y="1816821"/>
                </a:cubicBezTo>
                <a:lnTo>
                  <a:pt x="1540614" y="2118046"/>
                </a:lnTo>
                <a:lnTo>
                  <a:pt x="1417064" y="1890637"/>
                </a:lnTo>
                <a:cubicBezTo>
                  <a:pt x="1414890" y="1891727"/>
                  <a:pt x="1412626" y="1891986"/>
                  <a:pt x="1410356" y="1892209"/>
                </a:cubicBezTo>
                <a:cubicBezTo>
                  <a:pt x="1145525" y="1918200"/>
                  <a:pt x="299607" y="1611058"/>
                  <a:pt x="63104" y="1218276"/>
                </a:cubicBezTo>
                <a:cubicBezTo>
                  <a:pt x="29317" y="1162164"/>
                  <a:pt x="7968" y="1104305"/>
                  <a:pt x="2526" y="1045419"/>
                </a:cubicBezTo>
                <a:cubicBezTo>
                  <a:pt x="-41005" y="574333"/>
                  <a:pt x="485859" y="34688"/>
                  <a:pt x="988382" y="1367"/>
                </a:cubicBezTo>
                <a:close/>
              </a:path>
            </a:pathLst>
          </a:custGeom>
        </p:spPr>
      </p:pic>
      <p:pic>
        <p:nvPicPr>
          <p:cNvPr id="16" name="图片占位符 3075">
            <a:extLst>
              <a:ext uri="{FF2B5EF4-FFF2-40B4-BE49-F238E27FC236}">
                <a16:creationId xmlns:a16="http://schemas.microsoft.com/office/drawing/2014/main" xmlns="" id="{C0A2298F-13A5-4A74-B627-226F60093445}"/>
              </a:ext>
            </a:extLst>
          </p:cNvPr>
          <p:cNvPicPr>
            <a:picLocks noChangeAspect="1"/>
          </p:cNvPicPr>
          <p:nvPr/>
        </p:nvPicPr>
        <p:blipFill>
          <a:blip r:embed="rId5" cstate="print">
            <a:extLst>
              <a:ext uri="{28A0092B-C50C-407E-A947-70E740481C1C}">
                <a14:useLocalDpi xmlns:a14="http://schemas.microsoft.com/office/drawing/2010/main" val="0"/>
              </a:ext>
            </a:extLst>
          </a:blip>
          <a:srcRect l="6036" r="6036"/>
          <a:stretch>
            <a:fillRect/>
          </a:stretch>
        </p:blipFill>
        <p:spPr>
          <a:xfrm>
            <a:off x="8277762" y="2405547"/>
            <a:ext cx="2062162" cy="1758950"/>
          </a:xfrm>
          <a:custGeom>
            <a:avLst/>
            <a:gdLst>
              <a:gd name="connsiteX0" fmla="*/ 1125579 w 2063404"/>
              <a:gd name="connsiteY0" fmla="*/ 193 h 1758949"/>
              <a:gd name="connsiteX1" fmla="*/ 2063404 w 2063404"/>
              <a:gd name="connsiteY1" fmla="*/ 1011432 h 1758949"/>
              <a:gd name="connsiteX2" fmla="*/ 1180978 w 2063404"/>
              <a:gd name="connsiteY2" fmla="*/ 1752293 h 1758949"/>
              <a:gd name="connsiteX3" fmla="*/ 287267 w 2063404"/>
              <a:gd name="connsiteY3" fmla="*/ 1446567 h 1758949"/>
              <a:gd name="connsiteX4" fmla="*/ 0 w 2063404"/>
              <a:gd name="connsiteY4" fmla="*/ 1406585 h 1758949"/>
              <a:gd name="connsiteX5" fmla="*/ 225767 w 2063404"/>
              <a:gd name="connsiteY5" fmla="*/ 1302569 h 1758949"/>
              <a:gd name="connsiteX6" fmla="*/ 224687 w 2063404"/>
              <a:gd name="connsiteY6" fmla="*/ 1296039 h 1758949"/>
              <a:gd name="connsiteX7" fmla="*/ 1125579 w 2063404"/>
              <a:gd name="connsiteY7" fmla="*/ 193 h 175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3404" h="1758949">
                <a:moveTo>
                  <a:pt x="1125579" y="193"/>
                </a:moveTo>
                <a:cubicBezTo>
                  <a:pt x="1579765" y="-11665"/>
                  <a:pt x="2063404" y="527603"/>
                  <a:pt x="2063404" y="1011432"/>
                </a:cubicBezTo>
                <a:cubicBezTo>
                  <a:pt x="2063404" y="1495260"/>
                  <a:pt x="1487431" y="1704858"/>
                  <a:pt x="1180978" y="1752293"/>
                </a:cubicBezTo>
                <a:cubicBezTo>
                  <a:pt x="930427" y="1791075"/>
                  <a:pt x="456515" y="1656658"/>
                  <a:pt x="287267" y="1446567"/>
                </a:cubicBezTo>
                <a:lnTo>
                  <a:pt x="0" y="1406585"/>
                </a:lnTo>
                <a:lnTo>
                  <a:pt x="225767" y="1302569"/>
                </a:lnTo>
                <a:cubicBezTo>
                  <a:pt x="224861" y="1300416"/>
                  <a:pt x="224756" y="1298230"/>
                  <a:pt x="224687" y="1296039"/>
                </a:cubicBezTo>
                <a:cubicBezTo>
                  <a:pt x="215453" y="1004023"/>
                  <a:pt x="671393" y="12052"/>
                  <a:pt x="1125579" y="193"/>
                </a:cubicBezTo>
                <a:close/>
              </a:path>
            </a:pathLst>
          </a:custGeom>
        </p:spPr>
      </p:pic>
      <p:grpSp>
        <p:nvGrpSpPr>
          <p:cNvPr id="18" name="组合 17">
            <a:extLst>
              <a:ext uri="{FF2B5EF4-FFF2-40B4-BE49-F238E27FC236}">
                <a16:creationId xmlns:a16="http://schemas.microsoft.com/office/drawing/2014/main" xmlns="" id="{BD253619-9610-46D7-9585-AA8201BDB3CC}"/>
              </a:ext>
            </a:extLst>
          </p:cNvPr>
          <p:cNvGrpSpPr/>
          <p:nvPr/>
        </p:nvGrpSpPr>
        <p:grpSpPr>
          <a:xfrm>
            <a:off x="3628373" y="677503"/>
            <a:ext cx="4935255" cy="715552"/>
            <a:chOff x="3628373" y="677503"/>
            <a:chExt cx="4935255" cy="715552"/>
          </a:xfrm>
        </p:grpSpPr>
        <p:sp>
          <p:nvSpPr>
            <p:cNvPr id="19" name="文本框 18">
              <a:extLst>
                <a:ext uri="{FF2B5EF4-FFF2-40B4-BE49-F238E27FC236}">
                  <a16:creationId xmlns:a16="http://schemas.microsoft.com/office/drawing/2014/main" xmlns="" id="{7FB796C9-9E3A-4D6A-8810-64FF06F86BE8}"/>
                </a:ext>
              </a:extLst>
            </p:cNvPr>
            <p:cNvSpPr txBox="1"/>
            <p:nvPr/>
          </p:nvSpPr>
          <p:spPr>
            <a:xfrm>
              <a:off x="5182929" y="677503"/>
              <a:ext cx="1826141"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a:solidFill>
                    <a:srgbClr val="00B050"/>
                  </a:solidFill>
                  <a:latin typeface="方正少儿简体" panose="03000509000000000000" pitchFamily="65" charset="-122"/>
                  <a:ea typeface="方正少儿简体" panose="03000509000000000000" pitchFamily="65" charset="-122"/>
                </a:rPr>
                <a:t>好好播种</a:t>
              </a:r>
            </a:p>
          </p:txBody>
        </p:sp>
        <p:sp>
          <p:nvSpPr>
            <p:cNvPr id="20" name="文本框 19">
              <a:extLst>
                <a:ext uri="{FF2B5EF4-FFF2-40B4-BE49-F238E27FC236}">
                  <a16:creationId xmlns:a16="http://schemas.microsoft.com/office/drawing/2014/main" xmlns="" id="{F2C21485-17C6-4090-912B-C0745BCF0B03}"/>
                </a:ext>
              </a:extLst>
            </p:cNvPr>
            <p:cNvSpPr txBox="1"/>
            <p:nvPr/>
          </p:nvSpPr>
          <p:spPr>
            <a:xfrm>
              <a:off x="3628373" y="1134523"/>
              <a:ext cx="4935255" cy="258532"/>
            </a:xfrm>
            <a:prstGeom prst="rect">
              <a:avLst/>
            </a:prstGeom>
            <a:noFill/>
          </p:spPr>
          <p:txBody>
            <a:bodyPr wrap="square" rtlCol="0">
              <a:spAutoFit/>
            </a:bodyPr>
            <a:lstStyle/>
            <a:p>
              <a:pPr algn="ctr" defTabSz="914400">
                <a:lnSpc>
                  <a:spcPct val="120000"/>
                </a:lnSpc>
              </a:pPr>
              <a:r>
                <a:rPr lang="en-US" altLang="zh-CN" sz="900" dirty="0">
                  <a:solidFill>
                    <a:prstClr val="white">
                      <a:lumMod val="65000"/>
                    </a:prstClr>
                  </a:solidFill>
                  <a:latin typeface="方正少儿简体" panose="03000509000000000000" pitchFamily="65" charset="-122"/>
                  <a:ea typeface="方正少儿简体" panose="03000509000000000000" pitchFamily="65" charset="-122"/>
                </a:rPr>
                <a:t>print the presentation and make it into a film to be used in a wider field</a:t>
              </a:r>
            </a:p>
          </p:txBody>
        </p:sp>
      </p:grpSp>
    </p:spTree>
    <p:extLst>
      <p:ext uri="{BB962C8B-B14F-4D97-AF65-F5344CB8AC3E}">
        <p14:creationId xmlns:p14="http://schemas.microsoft.com/office/powerpoint/2010/main" val="171725640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style.rotation</p:attrName>
                                        </p:attrNameLst>
                                      </p:cBhvr>
                                      <p:tavLst>
                                        <p:tav tm="0">
                                          <p:val>
                                            <p:fltVal val="90"/>
                                          </p:val>
                                        </p:tav>
                                        <p:tav tm="100000">
                                          <p:val>
                                            <p:fltVal val="0"/>
                                          </p:val>
                                        </p:tav>
                                      </p:tavLst>
                                    </p:anim>
                                    <p:animEffect transition="in" filter="fade">
                                      <p:cBhvr>
                                        <p:cTn id="16" dur="1000"/>
                                        <p:tgtEl>
                                          <p:spTgt spid="14"/>
                                        </p:tgtEl>
                                      </p:cBhvr>
                                    </p:animEffect>
                                  </p:childTnLst>
                                </p:cTn>
                              </p:par>
                              <p:par>
                                <p:cTn id="17" presetID="3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par>
                                <p:cTn id="23" presetID="3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childTnLst>
                          </p:cTn>
                        </p:par>
                        <p:par>
                          <p:cTn id="35" fill="hold">
                            <p:stCondLst>
                              <p:cond delay="2000"/>
                            </p:stCondLst>
                            <p:childTnLst>
                              <p:par>
                                <p:cTn id="36" presetID="53" presetClass="entr" presetSubtype="16"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2500"/>
                            </p:stCondLst>
                            <p:childTnLst>
                              <p:par>
                                <p:cTn id="42" presetID="53" presetClass="entr" presetSubtype="16"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922D7C20-53C1-440C-A4D7-3834D810F5C4}"/>
              </a:ext>
            </a:extLst>
          </p:cNvPr>
          <p:cNvPicPr>
            <a:picLocks noChangeAspect="1"/>
          </p:cNvPicPr>
          <p:nvPr/>
        </p:nvPicPr>
        <p:blipFill rotWithShape="1">
          <a:blip r:embed="rId3">
            <a:extLst>
              <a:ext uri="{28A0092B-C50C-407E-A947-70E740481C1C}">
                <a14:useLocalDpi xmlns:a14="http://schemas.microsoft.com/office/drawing/2010/main" val="0"/>
              </a:ext>
            </a:extLst>
          </a:blip>
          <a:srcRect t="18309" r="63387" b="43217"/>
          <a:stretch/>
        </p:blipFill>
        <p:spPr>
          <a:xfrm>
            <a:off x="2548266" y="779223"/>
            <a:ext cx="6671120" cy="3944731"/>
          </a:xfrm>
          <a:prstGeom prst="rect">
            <a:avLst/>
          </a:prstGeom>
        </p:spPr>
      </p:pic>
      <p:grpSp>
        <p:nvGrpSpPr>
          <p:cNvPr id="4" name="组合 3">
            <a:extLst>
              <a:ext uri="{FF2B5EF4-FFF2-40B4-BE49-F238E27FC236}">
                <a16:creationId xmlns:a16="http://schemas.microsoft.com/office/drawing/2014/main" xmlns="" id="{5C3F0EA5-D3AA-4CCB-8053-CA26C4C18711}"/>
              </a:ext>
            </a:extLst>
          </p:cNvPr>
          <p:cNvGrpSpPr/>
          <p:nvPr/>
        </p:nvGrpSpPr>
        <p:grpSpPr>
          <a:xfrm>
            <a:off x="7222131" y="3515697"/>
            <a:ext cx="804180" cy="374559"/>
            <a:chOff x="217691" y="6414967"/>
            <a:chExt cx="804180" cy="374559"/>
          </a:xfrm>
        </p:grpSpPr>
        <p:grpSp>
          <p:nvGrpSpPr>
            <p:cNvPr id="5" name="Group 4">
              <a:extLst>
                <a:ext uri="{FF2B5EF4-FFF2-40B4-BE49-F238E27FC236}">
                  <a16:creationId xmlns:a16="http://schemas.microsoft.com/office/drawing/2014/main" xmlns="" id="{0551CF28-A1CE-4253-9E51-49015C981594}"/>
                </a:ext>
              </a:extLst>
            </p:cNvPr>
            <p:cNvGrpSpPr>
              <a:grpSpLocks noChangeAspect="1"/>
            </p:cNvGrpSpPr>
            <p:nvPr/>
          </p:nvGrpSpPr>
          <p:grpSpPr bwMode="auto">
            <a:xfrm>
              <a:off x="217691" y="6414967"/>
              <a:ext cx="443922" cy="374559"/>
              <a:chOff x="3746" y="2079"/>
              <a:chExt cx="192" cy="162"/>
            </a:xfrm>
            <a:solidFill>
              <a:srgbClr val="A5CB01"/>
            </a:solidFill>
          </p:grpSpPr>
          <p:sp>
            <p:nvSpPr>
              <p:cNvPr id="11" name="Freeform 5">
                <a:extLst>
                  <a:ext uri="{FF2B5EF4-FFF2-40B4-BE49-F238E27FC236}">
                    <a16:creationId xmlns:a16="http://schemas.microsoft.com/office/drawing/2014/main" xmlns="" id="{3D183A1A-DE17-4CF6-BCB4-F3838E8F0E33}"/>
                  </a:ext>
                </a:extLst>
              </p:cNvPr>
              <p:cNvSpPr>
                <a:spLocks/>
              </p:cNvSpPr>
              <p:nvPr/>
            </p:nvSpPr>
            <p:spPr bwMode="auto">
              <a:xfrm>
                <a:off x="3855" y="2108"/>
                <a:ext cx="83" cy="133"/>
              </a:xfrm>
              <a:custGeom>
                <a:avLst/>
                <a:gdLst>
                  <a:gd name="T0" fmla="*/ 8 w 34"/>
                  <a:gd name="T1" fmla="*/ 54 h 54"/>
                  <a:gd name="T2" fmla="*/ 23 w 34"/>
                  <a:gd name="T3" fmla="*/ 54 h 54"/>
                  <a:gd name="T4" fmla="*/ 34 w 34"/>
                  <a:gd name="T5" fmla="*/ 0 h 54"/>
                  <a:gd name="T6" fmla="*/ 8 w 34"/>
                  <a:gd name="T7" fmla="*/ 54 h 54"/>
                </a:gdLst>
                <a:ahLst/>
                <a:cxnLst>
                  <a:cxn ang="0">
                    <a:pos x="T0" y="T1"/>
                  </a:cxn>
                  <a:cxn ang="0">
                    <a:pos x="T2" y="T3"/>
                  </a:cxn>
                  <a:cxn ang="0">
                    <a:pos x="T4" y="T5"/>
                  </a:cxn>
                  <a:cxn ang="0">
                    <a:pos x="T6" y="T7"/>
                  </a:cxn>
                </a:cxnLst>
                <a:rect l="0" t="0" r="r" b="b"/>
                <a:pathLst>
                  <a:path w="34" h="54">
                    <a:moveTo>
                      <a:pt x="8" y="54"/>
                    </a:moveTo>
                    <a:cubicBezTo>
                      <a:pt x="23" y="54"/>
                      <a:pt x="23" y="54"/>
                      <a:pt x="23" y="54"/>
                    </a:cubicBezTo>
                    <a:cubicBezTo>
                      <a:pt x="15" y="34"/>
                      <a:pt x="34" y="0"/>
                      <a:pt x="34" y="0"/>
                    </a:cubicBezTo>
                    <a:cubicBezTo>
                      <a:pt x="0" y="23"/>
                      <a:pt x="8" y="54"/>
                      <a:pt x="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2" name="Freeform 6">
                <a:extLst>
                  <a:ext uri="{FF2B5EF4-FFF2-40B4-BE49-F238E27FC236}">
                    <a16:creationId xmlns:a16="http://schemas.microsoft.com/office/drawing/2014/main" xmlns="" id="{3E7CCA13-12E3-434E-869F-2195DDDEE7ED}"/>
                  </a:ext>
                </a:extLst>
              </p:cNvPr>
              <p:cNvSpPr>
                <a:spLocks/>
              </p:cNvSpPr>
              <p:nvPr/>
            </p:nvSpPr>
            <p:spPr bwMode="auto">
              <a:xfrm>
                <a:off x="3852" y="2089"/>
                <a:ext cx="86" cy="108"/>
              </a:xfrm>
              <a:custGeom>
                <a:avLst/>
                <a:gdLst>
                  <a:gd name="T0" fmla="*/ 35 w 35"/>
                  <a:gd name="T1" fmla="*/ 0 h 44"/>
                  <a:gd name="T2" fmla="*/ 0 w 35"/>
                  <a:gd name="T3" fmla="*/ 25 h 44"/>
                  <a:gd name="T4" fmla="*/ 5 w 35"/>
                  <a:gd name="T5" fmla="*/ 44 h 44"/>
                  <a:gd name="T6" fmla="*/ 35 w 35"/>
                  <a:gd name="T7" fmla="*/ 0 h 44"/>
                </a:gdLst>
                <a:ahLst/>
                <a:cxnLst>
                  <a:cxn ang="0">
                    <a:pos x="T0" y="T1"/>
                  </a:cxn>
                  <a:cxn ang="0">
                    <a:pos x="T2" y="T3"/>
                  </a:cxn>
                  <a:cxn ang="0">
                    <a:pos x="T4" y="T5"/>
                  </a:cxn>
                  <a:cxn ang="0">
                    <a:pos x="T6" y="T7"/>
                  </a:cxn>
                </a:cxnLst>
                <a:rect l="0" t="0" r="r" b="b"/>
                <a:pathLst>
                  <a:path w="35" h="44">
                    <a:moveTo>
                      <a:pt x="35" y="0"/>
                    </a:moveTo>
                    <a:cubicBezTo>
                      <a:pt x="7" y="10"/>
                      <a:pt x="0" y="25"/>
                      <a:pt x="0" y="25"/>
                    </a:cubicBezTo>
                    <a:cubicBezTo>
                      <a:pt x="0" y="25"/>
                      <a:pt x="7" y="39"/>
                      <a:pt x="5" y="44"/>
                    </a:cubicBezTo>
                    <a:cubicBezTo>
                      <a:pt x="13" y="14"/>
                      <a:pt x="35"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3" name="Freeform 7">
                <a:extLst>
                  <a:ext uri="{FF2B5EF4-FFF2-40B4-BE49-F238E27FC236}">
                    <a16:creationId xmlns:a16="http://schemas.microsoft.com/office/drawing/2014/main" xmlns="" id="{33D8A7C5-FD9F-4540-A37A-9BC58CCAAA73}"/>
                  </a:ext>
                </a:extLst>
              </p:cNvPr>
              <p:cNvSpPr>
                <a:spLocks/>
              </p:cNvSpPr>
              <p:nvPr/>
            </p:nvSpPr>
            <p:spPr bwMode="auto">
              <a:xfrm>
                <a:off x="3746" y="2104"/>
                <a:ext cx="84" cy="132"/>
              </a:xfrm>
              <a:custGeom>
                <a:avLst/>
                <a:gdLst>
                  <a:gd name="T0" fmla="*/ 0 w 34"/>
                  <a:gd name="T1" fmla="*/ 0 h 54"/>
                  <a:gd name="T2" fmla="*/ 11 w 34"/>
                  <a:gd name="T3" fmla="*/ 54 h 54"/>
                  <a:gd name="T4" fmla="*/ 26 w 34"/>
                  <a:gd name="T5" fmla="*/ 54 h 54"/>
                  <a:gd name="T6" fmla="*/ 0 w 34"/>
                  <a:gd name="T7" fmla="*/ 0 h 54"/>
                </a:gdLst>
                <a:ahLst/>
                <a:cxnLst>
                  <a:cxn ang="0">
                    <a:pos x="T0" y="T1"/>
                  </a:cxn>
                  <a:cxn ang="0">
                    <a:pos x="T2" y="T3"/>
                  </a:cxn>
                  <a:cxn ang="0">
                    <a:pos x="T4" y="T5"/>
                  </a:cxn>
                  <a:cxn ang="0">
                    <a:pos x="T6" y="T7"/>
                  </a:cxn>
                </a:cxnLst>
                <a:rect l="0" t="0" r="r" b="b"/>
                <a:pathLst>
                  <a:path w="34" h="54">
                    <a:moveTo>
                      <a:pt x="0" y="0"/>
                    </a:moveTo>
                    <a:cubicBezTo>
                      <a:pt x="0" y="0"/>
                      <a:pt x="19" y="35"/>
                      <a:pt x="11" y="54"/>
                    </a:cubicBezTo>
                    <a:cubicBezTo>
                      <a:pt x="26" y="54"/>
                      <a:pt x="26" y="54"/>
                      <a:pt x="26" y="54"/>
                    </a:cubicBezTo>
                    <a:cubicBezTo>
                      <a:pt x="26" y="54"/>
                      <a:pt x="34" y="2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4" name="Freeform 8">
                <a:extLst>
                  <a:ext uri="{FF2B5EF4-FFF2-40B4-BE49-F238E27FC236}">
                    <a16:creationId xmlns:a16="http://schemas.microsoft.com/office/drawing/2014/main" xmlns="" id="{1DB4A1D3-3461-4F23-9060-242E6596F3E5}"/>
                  </a:ext>
                </a:extLst>
              </p:cNvPr>
              <p:cNvSpPr>
                <a:spLocks/>
              </p:cNvSpPr>
              <p:nvPr/>
            </p:nvSpPr>
            <p:spPr bwMode="auto">
              <a:xfrm>
                <a:off x="3778" y="2079"/>
                <a:ext cx="106" cy="160"/>
              </a:xfrm>
              <a:custGeom>
                <a:avLst/>
                <a:gdLst>
                  <a:gd name="T0" fmla="*/ 0 w 43"/>
                  <a:gd name="T1" fmla="*/ 0 h 65"/>
                  <a:gd name="T2" fmla="*/ 15 w 43"/>
                  <a:gd name="T3" fmla="*/ 65 h 65"/>
                  <a:gd name="T4" fmla="*/ 32 w 43"/>
                  <a:gd name="T5" fmla="*/ 65 h 65"/>
                  <a:gd name="T6" fmla="*/ 0 w 43"/>
                  <a:gd name="T7" fmla="*/ 0 h 65"/>
                </a:gdLst>
                <a:ahLst/>
                <a:cxnLst>
                  <a:cxn ang="0">
                    <a:pos x="T0" y="T1"/>
                  </a:cxn>
                  <a:cxn ang="0">
                    <a:pos x="T2" y="T3"/>
                  </a:cxn>
                  <a:cxn ang="0">
                    <a:pos x="T4" y="T5"/>
                  </a:cxn>
                  <a:cxn ang="0">
                    <a:pos x="T6" y="T7"/>
                  </a:cxn>
                </a:cxnLst>
                <a:rect l="0" t="0" r="r" b="b"/>
                <a:pathLst>
                  <a:path w="43" h="65">
                    <a:moveTo>
                      <a:pt x="0" y="0"/>
                    </a:moveTo>
                    <a:cubicBezTo>
                      <a:pt x="0" y="0"/>
                      <a:pt x="24" y="41"/>
                      <a:pt x="15" y="65"/>
                    </a:cubicBezTo>
                    <a:cubicBezTo>
                      <a:pt x="32" y="65"/>
                      <a:pt x="32" y="65"/>
                      <a:pt x="32" y="65"/>
                    </a:cubicBezTo>
                    <a:cubicBezTo>
                      <a:pt x="32" y="65"/>
                      <a:pt x="43" y="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grpSp>
        <p:grpSp>
          <p:nvGrpSpPr>
            <p:cNvPr id="6" name="Group 4">
              <a:extLst>
                <a:ext uri="{FF2B5EF4-FFF2-40B4-BE49-F238E27FC236}">
                  <a16:creationId xmlns:a16="http://schemas.microsoft.com/office/drawing/2014/main" xmlns="" id="{D339A026-D097-41CE-B0D6-382C26DE3F8D}"/>
                </a:ext>
              </a:extLst>
            </p:cNvPr>
            <p:cNvGrpSpPr>
              <a:grpSpLocks noChangeAspect="1"/>
            </p:cNvGrpSpPr>
            <p:nvPr/>
          </p:nvGrpSpPr>
          <p:grpSpPr bwMode="auto">
            <a:xfrm>
              <a:off x="657417" y="6421203"/>
              <a:ext cx="364454" cy="307508"/>
              <a:chOff x="3746" y="2079"/>
              <a:chExt cx="192" cy="162"/>
            </a:xfrm>
            <a:solidFill>
              <a:srgbClr val="A5CB01"/>
            </a:solidFill>
          </p:grpSpPr>
          <p:sp>
            <p:nvSpPr>
              <p:cNvPr id="7" name="Freeform 5">
                <a:extLst>
                  <a:ext uri="{FF2B5EF4-FFF2-40B4-BE49-F238E27FC236}">
                    <a16:creationId xmlns:a16="http://schemas.microsoft.com/office/drawing/2014/main" xmlns="" id="{A458B4F9-0B31-4D97-AC09-B51F5A27E398}"/>
                  </a:ext>
                </a:extLst>
              </p:cNvPr>
              <p:cNvSpPr>
                <a:spLocks/>
              </p:cNvSpPr>
              <p:nvPr/>
            </p:nvSpPr>
            <p:spPr bwMode="auto">
              <a:xfrm>
                <a:off x="3855" y="2108"/>
                <a:ext cx="83" cy="133"/>
              </a:xfrm>
              <a:custGeom>
                <a:avLst/>
                <a:gdLst>
                  <a:gd name="T0" fmla="*/ 8 w 34"/>
                  <a:gd name="T1" fmla="*/ 54 h 54"/>
                  <a:gd name="T2" fmla="*/ 23 w 34"/>
                  <a:gd name="T3" fmla="*/ 54 h 54"/>
                  <a:gd name="T4" fmla="*/ 34 w 34"/>
                  <a:gd name="T5" fmla="*/ 0 h 54"/>
                  <a:gd name="T6" fmla="*/ 8 w 34"/>
                  <a:gd name="T7" fmla="*/ 54 h 54"/>
                </a:gdLst>
                <a:ahLst/>
                <a:cxnLst>
                  <a:cxn ang="0">
                    <a:pos x="T0" y="T1"/>
                  </a:cxn>
                  <a:cxn ang="0">
                    <a:pos x="T2" y="T3"/>
                  </a:cxn>
                  <a:cxn ang="0">
                    <a:pos x="T4" y="T5"/>
                  </a:cxn>
                  <a:cxn ang="0">
                    <a:pos x="T6" y="T7"/>
                  </a:cxn>
                </a:cxnLst>
                <a:rect l="0" t="0" r="r" b="b"/>
                <a:pathLst>
                  <a:path w="34" h="54">
                    <a:moveTo>
                      <a:pt x="8" y="54"/>
                    </a:moveTo>
                    <a:cubicBezTo>
                      <a:pt x="23" y="54"/>
                      <a:pt x="23" y="54"/>
                      <a:pt x="23" y="54"/>
                    </a:cubicBezTo>
                    <a:cubicBezTo>
                      <a:pt x="15" y="34"/>
                      <a:pt x="34" y="0"/>
                      <a:pt x="34" y="0"/>
                    </a:cubicBezTo>
                    <a:cubicBezTo>
                      <a:pt x="0" y="23"/>
                      <a:pt x="8" y="54"/>
                      <a:pt x="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8" name="Freeform 6">
                <a:extLst>
                  <a:ext uri="{FF2B5EF4-FFF2-40B4-BE49-F238E27FC236}">
                    <a16:creationId xmlns:a16="http://schemas.microsoft.com/office/drawing/2014/main" xmlns="" id="{21D0D1DB-9134-4688-B72B-70C6A58B1354}"/>
                  </a:ext>
                </a:extLst>
              </p:cNvPr>
              <p:cNvSpPr>
                <a:spLocks/>
              </p:cNvSpPr>
              <p:nvPr/>
            </p:nvSpPr>
            <p:spPr bwMode="auto">
              <a:xfrm>
                <a:off x="3852" y="2089"/>
                <a:ext cx="86" cy="108"/>
              </a:xfrm>
              <a:custGeom>
                <a:avLst/>
                <a:gdLst>
                  <a:gd name="T0" fmla="*/ 35 w 35"/>
                  <a:gd name="T1" fmla="*/ 0 h 44"/>
                  <a:gd name="T2" fmla="*/ 0 w 35"/>
                  <a:gd name="T3" fmla="*/ 25 h 44"/>
                  <a:gd name="T4" fmla="*/ 5 w 35"/>
                  <a:gd name="T5" fmla="*/ 44 h 44"/>
                  <a:gd name="T6" fmla="*/ 35 w 35"/>
                  <a:gd name="T7" fmla="*/ 0 h 44"/>
                </a:gdLst>
                <a:ahLst/>
                <a:cxnLst>
                  <a:cxn ang="0">
                    <a:pos x="T0" y="T1"/>
                  </a:cxn>
                  <a:cxn ang="0">
                    <a:pos x="T2" y="T3"/>
                  </a:cxn>
                  <a:cxn ang="0">
                    <a:pos x="T4" y="T5"/>
                  </a:cxn>
                  <a:cxn ang="0">
                    <a:pos x="T6" y="T7"/>
                  </a:cxn>
                </a:cxnLst>
                <a:rect l="0" t="0" r="r" b="b"/>
                <a:pathLst>
                  <a:path w="35" h="44">
                    <a:moveTo>
                      <a:pt x="35" y="0"/>
                    </a:moveTo>
                    <a:cubicBezTo>
                      <a:pt x="7" y="10"/>
                      <a:pt x="0" y="25"/>
                      <a:pt x="0" y="25"/>
                    </a:cubicBezTo>
                    <a:cubicBezTo>
                      <a:pt x="0" y="25"/>
                      <a:pt x="7" y="39"/>
                      <a:pt x="5" y="44"/>
                    </a:cubicBezTo>
                    <a:cubicBezTo>
                      <a:pt x="13" y="14"/>
                      <a:pt x="35"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9" name="Freeform 7">
                <a:extLst>
                  <a:ext uri="{FF2B5EF4-FFF2-40B4-BE49-F238E27FC236}">
                    <a16:creationId xmlns:a16="http://schemas.microsoft.com/office/drawing/2014/main" xmlns="" id="{C428B3BE-70C9-4AC9-A041-2D5B3E416C46}"/>
                  </a:ext>
                </a:extLst>
              </p:cNvPr>
              <p:cNvSpPr>
                <a:spLocks/>
              </p:cNvSpPr>
              <p:nvPr/>
            </p:nvSpPr>
            <p:spPr bwMode="auto">
              <a:xfrm>
                <a:off x="3746" y="2104"/>
                <a:ext cx="84" cy="132"/>
              </a:xfrm>
              <a:custGeom>
                <a:avLst/>
                <a:gdLst>
                  <a:gd name="T0" fmla="*/ 0 w 34"/>
                  <a:gd name="T1" fmla="*/ 0 h 54"/>
                  <a:gd name="T2" fmla="*/ 11 w 34"/>
                  <a:gd name="T3" fmla="*/ 54 h 54"/>
                  <a:gd name="T4" fmla="*/ 26 w 34"/>
                  <a:gd name="T5" fmla="*/ 54 h 54"/>
                  <a:gd name="T6" fmla="*/ 0 w 34"/>
                  <a:gd name="T7" fmla="*/ 0 h 54"/>
                </a:gdLst>
                <a:ahLst/>
                <a:cxnLst>
                  <a:cxn ang="0">
                    <a:pos x="T0" y="T1"/>
                  </a:cxn>
                  <a:cxn ang="0">
                    <a:pos x="T2" y="T3"/>
                  </a:cxn>
                  <a:cxn ang="0">
                    <a:pos x="T4" y="T5"/>
                  </a:cxn>
                  <a:cxn ang="0">
                    <a:pos x="T6" y="T7"/>
                  </a:cxn>
                </a:cxnLst>
                <a:rect l="0" t="0" r="r" b="b"/>
                <a:pathLst>
                  <a:path w="34" h="54">
                    <a:moveTo>
                      <a:pt x="0" y="0"/>
                    </a:moveTo>
                    <a:cubicBezTo>
                      <a:pt x="0" y="0"/>
                      <a:pt x="19" y="35"/>
                      <a:pt x="11" y="54"/>
                    </a:cubicBezTo>
                    <a:cubicBezTo>
                      <a:pt x="26" y="54"/>
                      <a:pt x="26" y="54"/>
                      <a:pt x="26" y="54"/>
                    </a:cubicBezTo>
                    <a:cubicBezTo>
                      <a:pt x="26" y="54"/>
                      <a:pt x="34" y="2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0" name="Freeform 8">
                <a:extLst>
                  <a:ext uri="{FF2B5EF4-FFF2-40B4-BE49-F238E27FC236}">
                    <a16:creationId xmlns:a16="http://schemas.microsoft.com/office/drawing/2014/main" xmlns="" id="{531A955B-4989-44CB-BD2F-3F2E4662435D}"/>
                  </a:ext>
                </a:extLst>
              </p:cNvPr>
              <p:cNvSpPr>
                <a:spLocks/>
              </p:cNvSpPr>
              <p:nvPr/>
            </p:nvSpPr>
            <p:spPr bwMode="auto">
              <a:xfrm>
                <a:off x="3778" y="2079"/>
                <a:ext cx="106" cy="160"/>
              </a:xfrm>
              <a:custGeom>
                <a:avLst/>
                <a:gdLst>
                  <a:gd name="T0" fmla="*/ 0 w 43"/>
                  <a:gd name="T1" fmla="*/ 0 h 65"/>
                  <a:gd name="T2" fmla="*/ 15 w 43"/>
                  <a:gd name="T3" fmla="*/ 65 h 65"/>
                  <a:gd name="T4" fmla="*/ 32 w 43"/>
                  <a:gd name="T5" fmla="*/ 65 h 65"/>
                  <a:gd name="T6" fmla="*/ 0 w 43"/>
                  <a:gd name="T7" fmla="*/ 0 h 65"/>
                </a:gdLst>
                <a:ahLst/>
                <a:cxnLst>
                  <a:cxn ang="0">
                    <a:pos x="T0" y="T1"/>
                  </a:cxn>
                  <a:cxn ang="0">
                    <a:pos x="T2" y="T3"/>
                  </a:cxn>
                  <a:cxn ang="0">
                    <a:pos x="T4" y="T5"/>
                  </a:cxn>
                  <a:cxn ang="0">
                    <a:pos x="T6" y="T7"/>
                  </a:cxn>
                </a:cxnLst>
                <a:rect l="0" t="0" r="r" b="b"/>
                <a:pathLst>
                  <a:path w="43" h="65">
                    <a:moveTo>
                      <a:pt x="0" y="0"/>
                    </a:moveTo>
                    <a:cubicBezTo>
                      <a:pt x="0" y="0"/>
                      <a:pt x="24" y="41"/>
                      <a:pt x="15" y="65"/>
                    </a:cubicBezTo>
                    <a:cubicBezTo>
                      <a:pt x="32" y="65"/>
                      <a:pt x="32" y="65"/>
                      <a:pt x="32" y="65"/>
                    </a:cubicBezTo>
                    <a:cubicBezTo>
                      <a:pt x="32" y="65"/>
                      <a:pt x="43" y="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grpSp>
      </p:grpSp>
      <p:sp>
        <p:nvSpPr>
          <p:cNvPr id="15" name="矩形 14">
            <a:extLst>
              <a:ext uri="{FF2B5EF4-FFF2-40B4-BE49-F238E27FC236}">
                <a16:creationId xmlns:a16="http://schemas.microsoft.com/office/drawing/2014/main" xmlns="" id="{941BFC73-3623-4AA8-BAF2-119A05C0C840}"/>
              </a:ext>
            </a:extLst>
          </p:cNvPr>
          <p:cNvSpPr/>
          <p:nvPr/>
        </p:nvSpPr>
        <p:spPr>
          <a:xfrm>
            <a:off x="4090231" y="2280743"/>
            <a:ext cx="4079964" cy="1015663"/>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defTabSz="914400"/>
            <a:r>
              <a:rPr lang="zh-CN" altLang="en-US" sz="6000" b="1" spc="50" dirty="0">
                <a:ln w="11430"/>
                <a:solidFill>
                  <a:srgbClr val="0F80CC"/>
                </a:solidFill>
                <a:effectLst>
                  <a:outerShdw blurRad="76200" dist="50800" dir="5400000" algn="tl" rotWithShape="0">
                    <a:srgbClr val="000000">
                      <a:alpha val="65000"/>
                    </a:srgbClr>
                  </a:outerShdw>
                </a:effectLst>
                <a:latin typeface="方正少儿简体" panose="03000509000000000000" pitchFamily="65" charset="-122"/>
                <a:ea typeface="方正少儿简体" panose="03000509000000000000" pitchFamily="65" charset="-122"/>
              </a:rPr>
              <a:t>新学期班规</a:t>
            </a:r>
          </a:p>
        </p:txBody>
      </p:sp>
      <p:pic>
        <p:nvPicPr>
          <p:cNvPr id="25" name="图片 24">
            <a:extLst>
              <a:ext uri="{FF2B5EF4-FFF2-40B4-BE49-F238E27FC236}">
                <a16:creationId xmlns:a16="http://schemas.microsoft.com/office/drawing/2014/main" xmlns="" id="{D7DDEBED-22C5-4A1D-BCC3-87136AD129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7467" y="118829"/>
            <a:ext cx="3362325" cy="2305050"/>
          </a:xfrm>
          <a:prstGeom prst="rect">
            <a:avLst/>
          </a:prstGeom>
        </p:spPr>
      </p:pic>
      <p:pic>
        <p:nvPicPr>
          <p:cNvPr id="18" name="图片 17">
            <a:extLst>
              <a:ext uri="{FF2B5EF4-FFF2-40B4-BE49-F238E27FC236}">
                <a16:creationId xmlns:a16="http://schemas.microsoft.com/office/drawing/2014/main" xmlns="" id="{A7C4CE14-BDE8-4874-9819-CBE2C4B466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29202" y="1839508"/>
            <a:ext cx="1541965" cy="1824163"/>
          </a:xfrm>
          <a:prstGeom prst="rect">
            <a:avLst/>
          </a:prstGeom>
        </p:spPr>
      </p:pic>
    </p:spTree>
    <p:extLst>
      <p:ext uri="{BB962C8B-B14F-4D97-AF65-F5344CB8AC3E}">
        <p14:creationId xmlns:p14="http://schemas.microsoft.com/office/powerpoint/2010/main" val="275025200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250"/>
                                        <p:tgtEl>
                                          <p:spTgt spid="3"/>
                                        </p:tgtEl>
                                      </p:cBhvr>
                                    </p:animEffect>
                                    <p:anim calcmode="lin" valueType="num">
                                      <p:cBhvr>
                                        <p:cTn id="11" dur="1250" fill="hold"/>
                                        <p:tgtEl>
                                          <p:spTgt spid="3"/>
                                        </p:tgtEl>
                                        <p:attrNameLst>
                                          <p:attrName>ppt_x</p:attrName>
                                        </p:attrNameLst>
                                      </p:cBhvr>
                                      <p:tavLst>
                                        <p:tav tm="0">
                                          <p:val>
                                            <p:strVal val="#ppt_x"/>
                                          </p:val>
                                        </p:tav>
                                        <p:tav tm="100000">
                                          <p:val>
                                            <p:strVal val="#ppt_x"/>
                                          </p:val>
                                        </p:tav>
                                      </p:tavLst>
                                    </p:anim>
                                    <p:anim calcmode="lin" valueType="num">
                                      <p:cBhvr>
                                        <p:cTn id="12" dur="1250" fill="hold"/>
                                        <p:tgtEl>
                                          <p:spTgt spid="3"/>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1000"/>
                                        <p:tgtEl>
                                          <p:spTgt spid="1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B06363C-5986-4EE3-A813-F6D132528E6A}"/>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40987562-9E95-4EA2-A4CF-FA73F03D7AED}"/>
                </a:ext>
              </a:extLst>
            </p:cNvPr>
            <p:cNvSpPr txBox="1"/>
            <p:nvPr/>
          </p:nvSpPr>
          <p:spPr>
            <a:xfrm>
              <a:off x="4973738" y="677503"/>
              <a:ext cx="2244525"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a:solidFill>
                    <a:srgbClr val="0F80CC"/>
                  </a:solidFill>
                  <a:latin typeface="方正少儿简体" panose="03000509000000000000" pitchFamily="65" charset="-122"/>
                  <a:ea typeface="方正少儿简体" panose="03000509000000000000" pitchFamily="65" charset="-122"/>
                </a:rPr>
                <a:t>新学期班规</a:t>
              </a:r>
              <a:endParaRPr lang="en-US" altLang="zh-CN" sz="3200" b="1" dirty="0">
                <a:solidFill>
                  <a:srgbClr val="0F80CC"/>
                </a:solidFill>
                <a:latin typeface="方正少儿简体" panose="03000509000000000000" pitchFamily="65" charset="-122"/>
                <a:ea typeface="方正少儿简体" panose="03000509000000000000" pitchFamily="65" charset="-122"/>
              </a:endParaRPr>
            </a:p>
          </p:txBody>
        </p:sp>
        <p:sp>
          <p:nvSpPr>
            <p:cNvPr id="4" name="文本框 3">
              <a:extLst>
                <a:ext uri="{FF2B5EF4-FFF2-40B4-BE49-F238E27FC236}">
                  <a16:creationId xmlns:a16="http://schemas.microsoft.com/office/drawing/2014/main" xmlns="" id="{A4BE702C-BC06-4BCB-A778-B72304A19664}"/>
                </a:ext>
              </a:extLst>
            </p:cNvPr>
            <p:cNvSpPr txBox="1"/>
            <p:nvPr/>
          </p:nvSpPr>
          <p:spPr>
            <a:xfrm>
              <a:off x="3628373" y="1134523"/>
              <a:ext cx="4935255" cy="247247"/>
            </a:xfrm>
            <a:prstGeom prst="rect">
              <a:avLst/>
            </a:prstGeom>
            <a:noFill/>
          </p:spPr>
          <p:txBody>
            <a:bodyPr wrap="square" rtlCol="0">
              <a:spAutoFit/>
            </a:bodyPr>
            <a:lstStyle/>
            <a:p>
              <a:pPr algn="ctr" defTabSz="914400">
                <a:lnSpc>
                  <a:spcPct val="120000"/>
                </a:lnSpc>
              </a:pPr>
              <a:r>
                <a:rPr lang="en-US" altLang="zh-CN" sz="900" dirty="0">
                  <a:solidFill>
                    <a:srgbClr val="0F80CC"/>
                  </a:solidFill>
                  <a:latin typeface="方正少儿简体" panose="03000509000000000000" pitchFamily="65" charset="-122"/>
                  <a:ea typeface="方正少儿简体" panose="03000509000000000000" pitchFamily="65" charset="-122"/>
                </a:rPr>
                <a:t>print the presentation and make it into a film to be used in a wider field</a:t>
              </a:r>
            </a:p>
          </p:txBody>
        </p:sp>
      </p:grpSp>
      <p:sp>
        <p:nvSpPr>
          <p:cNvPr id="5" name="矩形 47">
            <a:extLst>
              <a:ext uri="{FF2B5EF4-FFF2-40B4-BE49-F238E27FC236}">
                <a16:creationId xmlns:a16="http://schemas.microsoft.com/office/drawing/2014/main" xmlns="" id="{D487852F-732D-4D34-B0B6-050985FA5F36}"/>
              </a:ext>
            </a:extLst>
          </p:cNvPr>
          <p:cNvSpPr>
            <a:spLocks noChangeArrowheads="1"/>
          </p:cNvSpPr>
          <p:nvPr/>
        </p:nvSpPr>
        <p:spPr bwMode="auto">
          <a:xfrm>
            <a:off x="1549597" y="1573156"/>
            <a:ext cx="9539232" cy="432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一、进校</a:t>
            </a:r>
            <a:r>
              <a:rPr lang="en-US" altLang="zh-CN"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 </a:t>
            </a: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穿戴整洁重仪表，备齐用品准时到； 进校说声老师好，相互问候有礼貌。 </a:t>
            </a:r>
          </a:p>
          <a:p>
            <a:pPr indent="-285750" fontAlgn="base">
              <a:lnSpc>
                <a:spcPts val="3000"/>
              </a:lnSpc>
              <a:buFont typeface="Wingdings" panose="05000000000000000000" pitchFamily="2" charset="2"/>
              <a:buChar char="l"/>
            </a:pPr>
            <a:endPar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endParaRPr>
          </a:p>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二、早读： 勤奋好学争分秒，贵在自觉效率高； 语文数学同重要，书声琅琅气氛好。</a:t>
            </a:r>
          </a:p>
          <a:p>
            <a:pPr fontAlgn="base">
              <a:lnSpc>
                <a:spcPts val="3000"/>
              </a:lnSpc>
            </a:pPr>
            <a:endPar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endParaRPr>
          </a:p>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三、升旗： 升旗仪式要搞好，热爱祖国第一条； 齐唱国歌感情深，肃立致敬要做到。</a:t>
            </a:r>
          </a:p>
          <a:p>
            <a:pPr indent="-285750" fontAlgn="base">
              <a:lnSpc>
                <a:spcPts val="3000"/>
              </a:lnSpc>
              <a:buFont typeface="Wingdings" panose="05000000000000000000" pitchFamily="2" charset="2"/>
              <a:buChar char="l"/>
            </a:pPr>
            <a:endPar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endParaRPr>
          </a:p>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四、两操： 出操集队快静齐，动作规范做好操； 每天眼操做两次，持之以恒视力保。</a:t>
            </a:r>
          </a:p>
          <a:p>
            <a:pPr fontAlgn="base">
              <a:lnSpc>
                <a:spcPts val="3000"/>
              </a:lnSpc>
            </a:pPr>
            <a:endParaRPr lang="en-US" altLang="zh-CN"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endParaRPr>
          </a:p>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五、上课： 铃声一响教室静，专心听讲勤思考； 举手发言敢提问，尊敬师长听教导。</a:t>
            </a:r>
          </a:p>
          <a:p>
            <a:pPr indent="-285750" fontAlgn="base">
              <a:lnSpc>
                <a:spcPts val="3000"/>
              </a:lnSpc>
              <a:buFont typeface="Wingdings" panose="05000000000000000000" pitchFamily="2" charset="2"/>
              <a:buChar char="l"/>
            </a:pPr>
            <a:endPar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endParaRPr>
          </a:p>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六、课间： 课间休息不吵闹，文明整洁要做到； 勤俭节约爱公物，遵循公德最重要。</a:t>
            </a:r>
          </a:p>
        </p:txBody>
      </p:sp>
    </p:spTree>
    <p:extLst>
      <p:ext uri="{BB962C8B-B14F-4D97-AF65-F5344CB8AC3E}">
        <p14:creationId xmlns:p14="http://schemas.microsoft.com/office/powerpoint/2010/main" val="27496690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B06363C-5986-4EE3-A813-F6D132528E6A}"/>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40987562-9E95-4EA2-A4CF-FA73F03D7AED}"/>
                </a:ext>
              </a:extLst>
            </p:cNvPr>
            <p:cNvSpPr txBox="1"/>
            <p:nvPr/>
          </p:nvSpPr>
          <p:spPr>
            <a:xfrm>
              <a:off x="4973738"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0F80CC"/>
                  </a:solidFill>
                  <a:effectLst/>
                  <a:uLnTx/>
                  <a:uFillTx/>
                  <a:latin typeface="方正少儿简体" panose="03000509000000000000" pitchFamily="65" charset="-122"/>
                  <a:ea typeface="方正少儿简体" panose="03000509000000000000" pitchFamily="65" charset="-122"/>
                  <a:cs typeface="+mn-cs"/>
                </a:rPr>
                <a:t>新学期班规</a:t>
              </a:r>
              <a:endParaRPr kumimoji="0" lang="en-US" altLang="zh-CN" sz="3200" b="1" i="0" u="none" strike="noStrike" kern="1200" cap="none" spc="0" normalizeH="0" baseline="0" noProof="0" dirty="0">
                <a:ln>
                  <a:noFill/>
                </a:ln>
                <a:solidFill>
                  <a:srgbClr val="0F80CC"/>
                </a:solidFill>
                <a:effectLst/>
                <a:uLnTx/>
                <a:uFillTx/>
                <a:latin typeface="方正少儿简体" panose="03000509000000000000" pitchFamily="65" charset="-122"/>
                <a:ea typeface="方正少儿简体" panose="03000509000000000000" pitchFamily="65" charset="-122"/>
                <a:cs typeface="+mn-cs"/>
              </a:endParaRPr>
            </a:p>
          </p:txBody>
        </p:sp>
        <p:sp>
          <p:nvSpPr>
            <p:cNvPr id="4" name="文本框 3">
              <a:extLst>
                <a:ext uri="{FF2B5EF4-FFF2-40B4-BE49-F238E27FC236}">
                  <a16:creationId xmlns:a16="http://schemas.microsoft.com/office/drawing/2014/main" xmlns="" id="{A4BE702C-BC06-4BCB-A778-B72304A19664}"/>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0F80CC"/>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pic>
        <p:nvPicPr>
          <p:cNvPr id="7" name="图片 6">
            <a:extLst>
              <a:ext uri="{FF2B5EF4-FFF2-40B4-BE49-F238E27FC236}">
                <a16:creationId xmlns:a16="http://schemas.microsoft.com/office/drawing/2014/main" xmlns="" id="{72773039-667E-4924-9B6A-978FE62058D0}"/>
              </a:ext>
            </a:extLst>
          </p:cNvPr>
          <p:cNvPicPr>
            <a:picLocks noChangeAspect="1"/>
          </p:cNvPicPr>
          <p:nvPr/>
        </p:nvPicPr>
        <p:blipFill rotWithShape="1">
          <a:blip r:embed="rId3">
            <a:extLst>
              <a:ext uri="{28A0092B-C50C-407E-A947-70E740481C1C}">
                <a14:useLocalDpi xmlns:a14="http://schemas.microsoft.com/office/drawing/2010/main" val="0"/>
              </a:ext>
            </a:extLst>
          </a:blip>
          <a:srcRect l="15373" t="21640" r="69599" b="41852"/>
          <a:stretch/>
        </p:blipFill>
        <p:spPr>
          <a:xfrm>
            <a:off x="893136" y="4694794"/>
            <a:ext cx="2137144" cy="2163206"/>
          </a:xfrm>
          <a:prstGeom prst="rect">
            <a:avLst/>
          </a:prstGeom>
        </p:spPr>
      </p:pic>
      <p:sp>
        <p:nvSpPr>
          <p:cNvPr id="8" name="矩形 47">
            <a:extLst>
              <a:ext uri="{FF2B5EF4-FFF2-40B4-BE49-F238E27FC236}">
                <a16:creationId xmlns:a16="http://schemas.microsoft.com/office/drawing/2014/main" xmlns="" id="{CA8D42C9-9ED5-4F86-960A-D91F1F17B0A5}"/>
              </a:ext>
            </a:extLst>
          </p:cNvPr>
          <p:cNvSpPr>
            <a:spLocks noChangeArrowheads="1"/>
          </p:cNvSpPr>
          <p:nvPr/>
        </p:nvSpPr>
        <p:spPr bwMode="auto">
          <a:xfrm>
            <a:off x="1549597" y="1573156"/>
            <a:ext cx="9539232" cy="432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七、学习： 各门功课要学好，遵守纪律最重要； 预习复习要自觉，环环扣紧才生效。</a:t>
            </a:r>
          </a:p>
          <a:p>
            <a:pPr fontAlgn="base">
              <a:lnSpc>
                <a:spcPts val="3000"/>
              </a:lnSpc>
            </a:pPr>
            <a:endPar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endParaRPr>
          </a:p>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八、作业： 审清题意独立做，格式规范不抄袭； 簿本整洁字端正，保质保量按时交。</a:t>
            </a:r>
          </a:p>
          <a:p>
            <a:pPr fontAlgn="base">
              <a:lnSpc>
                <a:spcPts val="3000"/>
              </a:lnSpc>
            </a:pPr>
            <a:endPar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endParaRPr>
          </a:p>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九、活动： 科技文体热情高，体魄健壮素质好； 思想觉悟要提高，班队活动少不了。</a:t>
            </a:r>
          </a:p>
          <a:p>
            <a:pPr fontAlgn="base">
              <a:lnSpc>
                <a:spcPts val="3000"/>
              </a:lnSpc>
            </a:pPr>
            <a:endPar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endParaRPr>
          </a:p>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十、生活： 爱惜粮食要记牢，节约水电少浪费； 服从管理加自理，遵守纪律觉悟高。</a:t>
            </a:r>
          </a:p>
          <a:p>
            <a:pPr fontAlgn="base">
              <a:lnSpc>
                <a:spcPts val="3000"/>
              </a:lnSpc>
            </a:pPr>
            <a:endPar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endParaRPr>
          </a:p>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十一晚休： 值日卫生勤打扫，按时离班关门窗； 秩序排队回宿舍，安静洗刷不打闹。</a:t>
            </a:r>
          </a:p>
          <a:p>
            <a:pPr fontAlgn="base">
              <a:lnSpc>
                <a:spcPts val="3000"/>
              </a:lnSpc>
            </a:pPr>
            <a:endPar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endParaRPr>
          </a:p>
          <a:p>
            <a:pPr fontAlgn="base">
              <a:lnSpc>
                <a:spcPts val="3000"/>
              </a:lnSpc>
            </a:pPr>
            <a:r>
              <a:rPr lang="zh-CN" altLang="en-US" dirty="0">
                <a:solidFill>
                  <a:schemeClr val="tx1">
                    <a:lumMod val="65000"/>
                    <a:lumOff val="35000"/>
                  </a:schemeClr>
                </a:solidFill>
                <a:latin typeface="方正少儿简体" panose="03000509000000000000" pitchFamily="65" charset="-122"/>
                <a:ea typeface="方正少儿简体" panose="03000509000000000000" pitchFamily="65" charset="-122"/>
                <a:cs typeface="+mn-ea"/>
                <a:sym typeface="微软雅黑" panose="020B0503020204020204" pitchFamily="34" charset="-122"/>
              </a:rPr>
              <a:t>十二目标： 班级公约牢记心，行为习惯常对照； 同学之间勤勉励，道德情操修养好。</a:t>
            </a:r>
          </a:p>
        </p:txBody>
      </p:sp>
    </p:spTree>
    <p:extLst>
      <p:ext uri="{BB962C8B-B14F-4D97-AF65-F5344CB8AC3E}">
        <p14:creationId xmlns:p14="http://schemas.microsoft.com/office/powerpoint/2010/main" val="353397403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B06363C-5986-4EE3-A813-F6D132528E6A}"/>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40987562-9E95-4EA2-A4CF-FA73F03D7AED}"/>
                </a:ext>
              </a:extLst>
            </p:cNvPr>
            <p:cNvSpPr txBox="1"/>
            <p:nvPr/>
          </p:nvSpPr>
          <p:spPr>
            <a:xfrm>
              <a:off x="4973738"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0F80CC"/>
                  </a:solidFill>
                  <a:effectLst/>
                  <a:uLnTx/>
                  <a:uFillTx/>
                  <a:latin typeface="方正少儿简体" panose="03000509000000000000" pitchFamily="65" charset="-122"/>
                  <a:ea typeface="方正少儿简体" panose="03000509000000000000" pitchFamily="65" charset="-122"/>
                  <a:cs typeface="+mn-cs"/>
                </a:rPr>
                <a:t>新学期班规</a:t>
              </a:r>
              <a:endParaRPr kumimoji="0" lang="en-US" altLang="zh-CN" sz="3200" b="1" i="0" u="none" strike="noStrike" kern="1200" cap="none" spc="0" normalizeH="0" baseline="0" noProof="0" dirty="0">
                <a:ln>
                  <a:noFill/>
                </a:ln>
                <a:solidFill>
                  <a:srgbClr val="0F80CC"/>
                </a:solidFill>
                <a:effectLst/>
                <a:uLnTx/>
                <a:uFillTx/>
                <a:latin typeface="方正少儿简体" panose="03000509000000000000" pitchFamily="65" charset="-122"/>
                <a:ea typeface="方正少儿简体" panose="03000509000000000000" pitchFamily="65" charset="-122"/>
                <a:cs typeface="+mn-cs"/>
              </a:endParaRPr>
            </a:p>
          </p:txBody>
        </p:sp>
        <p:sp>
          <p:nvSpPr>
            <p:cNvPr id="4" name="文本框 3">
              <a:extLst>
                <a:ext uri="{FF2B5EF4-FFF2-40B4-BE49-F238E27FC236}">
                  <a16:creationId xmlns:a16="http://schemas.microsoft.com/office/drawing/2014/main" xmlns="" id="{A4BE702C-BC06-4BCB-A778-B72304A19664}"/>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0F80CC"/>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sp>
        <p:nvSpPr>
          <p:cNvPr id="8" name="椭圆 7">
            <a:extLst>
              <a:ext uri="{FF2B5EF4-FFF2-40B4-BE49-F238E27FC236}">
                <a16:creationId xmlns:a16="http://schemas.microsoft.com/office/drawing/2014/main" xmlns="" id="{22BFD927-7C48-48A4-9FC9-3EEDC426EAEC}"/>
              </a:ext>
            </a:extLst>
          </p:cNvPr>
          <p:cNvSpPr/>
          <p:nvPr/>
        </p:nvSpPr>
        <p:spPr>
          <a:xfrm>
            <a:off x="1281834" y="1476507"/>
            <a:ext cx="3375355" cy="3191526"/>
          </a:xfrm>
          <a:prstGeom prst="ellipse">
            <a:avLst/>
          </a:prstGeom>
          <a:solidFill>
            <a:srgbClr val="FFFFFF"/>
          </a:solidFill>
          <a:ln w="1905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9" name="椭圆 8">
            <a:extLst>
              <a:ext uri="{FF2B5EF4-FFF2-40B4-BE49-F238E27FC236}">
                <a16:creationId xmlns:a16="http://schemas.microsoft.com/office/drawing/2014/main" xmlns="" id="{C83F227F-C140-4D13-B348-9490C79A76DB}"/>
              </a:ext>
            </a:extLst>
          </p:cNvPr>
          <p:cNvSpPr/>
          <p:nvPr/>
        </p:nvSpPr>
        <p:spPr>
          <a:xfrm>
            <a:off x="1227902" y="1371138"/>
            <a:ext cx="3495945" cy="3371165"/>
          </a:xfrm>
          <a:prstGeom prst="ellipse">
            <a:avLst/>
          </a:prstGeom>
          <a:noFill/>
          <a:ln w="19050" cap="flat" cmpd="sng" algn="ctr">
            <a:solidFill>
              <a:srgbClr val="FFFFFF"/>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grpSp>
        <p:nvGrpSpPr>
          <p:cNvPr id="10" name="组合 9">
            <a:extLst>
              <a:ext uri="{FF2B5EF4-FFF2-40B4-BE49-F238E27FC236}">
                <a16:creationId xmlns:a16="http://schemas.microsoft.com/office/drawing/2014/main" xmlns="" id="{358CEB0E-C260-484C-95D4-C2549509E0BA}"/>
              </a:ext>
            </a:extLst>
          </p:cNvPr>
          <p:cNvGrpSpPr/>
          <p:nvPr/>
        </p:nvGrpSpPr>
        <p:grpSpPr>
          <a:xfrm>
            <a:off x="774257" y="1835391"/>
            <a:ext cx="1382734" cy="1382734"/>
            <a:chOff x="1010426" y="1671943"/>
            <a:chExt cx="1382734" cy="1382734"/>
          </a:xfrm>
        </p:grpSpPr>
        <p:grpSp>
          <p:nvGrpSpPr>
            <p:cNvPr id="11" name="组合 10">
              <a:extLst>
                <a:ext uri="{FF2B5EF4-FFF2-40B4-BE49-F238E27FC236}">
                  <a16:creationId xmlns:a16="http://schemas.microsoft.com/office/drawing/2014/main" xmlns="" id="{DF67E570-501D-4369-BE75-B7C79A1079F8}"/>
                </a:ext>
              </a:extLst>
            </p:cNvPr>
            <p:cNvGrpSpPr/>
            <p:nvPr/>
          </p:nvGrpSpPr>
          <p:grpSpPr>
            <a:xfrm>
              <a:off x="1010426" y="1671943"/>
              <a:ext cx="1382734" cy="1382734"/>
              <a:chOff x="5533163" y="1969001"/>
              <a:chExt cx="1382734" cy="1382734"/>
            </a:xfrm>
            <a:effectLst>
              <a:outerShdw blurRad="228600" dist="165100" dir="5400000" sx="86000" sy="86000" algn="ctr" rotWithShape="0">
                <a:srgbClr val="000000">
                  <a:alpha val="39000"/>
                </a:srgbClr>
              </a:outerShdw>
            </a:effectLst>
          </p:grpSpPr>
          <p:sp>
            <p:nvSpPr>
              <p:cNvPr id="13" name="椭圆 12">
                <a:extLst>
                  <a:ext uri="{FF2B5EF4-FFF2-40B4-BE49-F238E27FC236}">
                    <a16:creationId xmlns:a16="http://schemas.microsoft.com/office/drawing/2014/main" xmlns="" id="{5BA74CAD-DF85-4A61-8BB2-B2F49FFA6906}"/>
                  </a:ext>
                </a:extLst>
              </p:cNvPr>
              <p:cNvSpPr/>
              <p:nvPr/>
            </p:nvSpPr>
            <p:spPr>
              <a:xfrm>
                <a:off x="5533163" y="1969001"/>
                <a:ext cx="1382734" cy="1382734"/>
              </a:xfrm>
              <a:prstGeom prst="ellipse">
                <a:avLst/>
              </a:prstGeom>
              <a:solidFill>
                <a:srgbClr val="FFFFFF"/>
              </a:solidFill>
              <a:ln w="12700"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14" name="椭圆 13">
                <a:extLst>
                  <a:ext uri="{FF2B5EF4-FFF2-40B4-BE49-F238E27FC236}">
                    <a16:creationId xmlns:a16="http://schemas.microsoft.com/office/drawing/2014/main" xmlns="" id="{4B3F4EE0-66BD-450F-ADD4-64E427368CCF}"/>
                  </a:ext>
                </a:extLst>
              </p:cNvPr>
              <p:cNvSpPr/>
              <p:nvPr/>
            </p:nvSpPr>
            <p:spPr>
              <a:xfrm>
                <a:off x="5595265" y="2031103"/>
                <a:ext cx="1258530" cy="1258530"/>
              </a:xfrm>
              <a:prstGeom prst="ellipse">
                <a:avLst/>
              </a:prstGeom>
              <a:solidFill>
                <a:srgbClr val="FFC000"/>
              </a:solidFill>
              <a:ln w="19050" cap="flat" cmpd="sng" algn="ctr">
                <a:no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grpSp>
        <p:sp>
          <p:nvSpPr>
            <p:cNvPr id="12" name="TextBox 18">
              <a:extLst>
                <a:ext uri="{FF2B5EF4-FFF2-40B4-BE49-F238E27FC236}">
                  <a16:creationId xmlns:a16="http://schemas.microsoft.com/office/drawing/2014/main" xmlns="" id="{36C9EEA2-6623-4E52-BE31-C13848F606FE}"/>
                </a:ext>
              </a:extLst>
            </p:cNvPr>
            <p:cNvSpPr txBox="1"/>
            <p:nvPr/>
          </p:nvSpPr>
          <p:spPr>
            <a:xfrm>
              <a:off x="1261041" y="1908107"/>
              <a:ext cx="800219" cy="83099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关键</a:t>
              </a:r>
              <a:endParaRPr kumimoji="0" lang="en-US" altLang="zh-CN"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文本</a:t>
              </a:r>
            </a:p>
          </p:txBody>
        </p:sp>
      </p:grpSp>
      <p:sp>
        <p:nvSpPr>
          <p:cNvPr id="15" name="矩形 14">
            <a:extLst>
              <a:ext uri="{FF2B5EF4-FFF2-40B4-BE49-F238E27FC236}">
                <a16:creationId xmlns:a16="http://schemas.microsoft.com/office/drawing/2014/main" xmlns="" id="{4A8BA61F-D966-4F7B-93FF-31CDF3B0E2D8}"/>
              </a:ext>
            </a:extLst>
          </p:cNvPr>
          <p:cNvSpPr/>
          <p:nvPr/>
        </p:nvSpPr>
        <p:spPr>
          <a:xfrm>
            <a:off x="2232170" y="2382836"/>
            <a:ext cx="2349840" cy="1372683"/>
          </a:xfrm>
          <a:prstGeom prst="rect">
            <a:avLst/>
          </a:prstGeom>
        </p:spPr>
        <p:txBody>
          <a:bodyPr wrap="square">
            <a:spAutoFit/>
          </a:bodyPr>
          <a:lstStyle/>
          <a:p>
            <a:pPr defTabSz="914400">
              <a:lnSpc>
                <a:spcPct val="130000"/>
              </a:lnSpc>
            </a:pP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Segoe UI" panose="020B0502040204020203" pitchFamily="34" charset="0"/>
              </a:rPr>
              <a:t>您的内容打在这里，或者通过复制您的文本后，在此框中选择粘贴，并选择只保留文字。</a:t>
            </a:r>
          </a:p>
        </p:txBody>
      </p:sp>
      <p:grpSp>
        <p:nvGrpSpPr>
          <p:cNvPr id="16" name="组合 15">
            <a:extLst>
              <a:ext uri="{FF2B5EF4-FFF2-40B4-BE49-F238E27FC236}">
                <a16:creationId xmlns:a16="http://schemas.microsoft.com/office/drawing/2014/main" xmlns="" id="{3A379213-18FA-48F2-BF5F-7C4B4BB497C7}"/>
              </a:ext>
            </a:extLst>
          </p:cNvPr>
          <p:cNvGrpSpPr/>
          <p:nvPr/>
        </p:nvGrpSpPr>
        <p:grpSpPr>
          <a:xfrm>
            <a:off x="1313937" y="4123382"/>
            <a:ext cx="1862063" cy="1142683"/>
            <a:chOff x="8726219" y="-661205"/>
            <a:chExt cx="2154936" cy="1322409"/>
          </a:xfrm>
        </p:grpSpPr>
        <p:sp>
          <p:nvSpPr>
            <p:cNvPr id="17" name="任意多边形 49">
              <a:extLst>
                <a:ext uri="{FF2B5EF4-FFF2-40B4-BE49-F238E27FC236}">
                  <a16:creationId xmlns:a16="http://schemas.microsoft.com/office/drawing/2014/main" xmlns="" id="{10543371-1346-4D7C-B52A-BDE748AEDC60}"/>
                </a:ext>
              </a:extLst>
            </p:cNvPr>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rgbClr val="FFFFFF"/>
            </a:solidFill>
            <a:ln w="19050" cap="flat" cmpd="sng" algn="ctr">
              <a:solidFill>
                <a:srgbClr val="91F0FD"/>
              </a:solidFill>
              <a:prstDash val="solid"/>
              <a:miter lim="800000"/>
            </a:ln>
            <a:effectLst>
              <a:outerShdw blurRad="215900" dist="76200" dir="6600000" algn="t" rotWithShape="0">
                <a:prstClr val="black">
                  <a:alpha val="1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18" name="任意多边形 50">
              <a:extLst>
                <a:ext uri="{FF2B5EF4-FFF2-40B4-BE49-F238E27FC236}">
                  <a16:creationId xmlns:a16="http://schemas.microsoft.com/office/drawing/2014/main" xmlns="" id="{1A4BB0E9-3022-491C-89C1-D95194847095}"/>
                </a:ext>
              </a:extLst>
            </p:cNvPr>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rgbClr val="FFFFFF"/>
            </a:solidFill>
            <a:ln w="19050" cap="flat" cmpd="sng" algn="ctr">
              <a:solidFill>
                <a:srgbClr val="91F0FD"/>
              </a:solidFill>
              <a:prstDash val="solid"/>
              <a:miter lim="800000"/>
            </a:ln>
            <a:effectLst>
              <a:innerShdw blurRad="355600" dist="114300" dir="3600000">
                <a:srgbClr val="19B4C9">
                  <a:alpha val="32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grpSp>
      <p:grpSp>
        <p:nvGrpSpPr>
          <p:cNvPr id="19" name="组合 18">
            <a:extLst>
              <a:ext uri="{FF2B5EF4-FFF2-40B4-BE49-F238E27FC236}">
                <a16:creationId xmlns:a16="http://schemas.microsoft.com/office/drawing/2014/main" xmlns="" id="{A131D715-1D1A-430D-891E-413914BCCC21}"/>
              </a:ext>
            </a:extLst>
          </p:cNvPr>
          <p:cNvGrpSpPr/>
          <p:nvPr/>
        </p:nvGrpSpPr>
        <p:grpSpPr>
          <a:xfrm rot="19652793">
            <a:off x="2405070" y="4129113"/>
            <a:ext cx="601603" cy="609821"/>
            <a:chOff x="2817684" y="410418"/>
            <a:chExt cx="604235" cy="612489"/>
          </a:xfrm>
        </p:grpSpPr>
        <p:grpSp>
          <p:nvGrpSpPr>
            <p:cNvPr id="20" name="组合 19">
              <a:extLst>
                <a:ext uri="{FF2B5EF4-FFF2-40B4-BE49-F238E27FC236}">
                  <a16:creationId xmlns:a16="http://schemas.microsoft.com/office/drawing/2014/main" xmlns="" id="{952E7655-B934-4E6B-81FF-1B38E25E604F}"/>
                </a:ext>
              </a:extLst>
            </p:cNvPr>
            <p:cNvGrpSpPr/>
            <p:nvPr/>
          </p:nvGrpSpPr>
          <p:grpSpPr>
            <a:xfrm rot="21335217">
              <a:off x="2817684" y="410418"/>
              <a:ext cx="604235" cy="612489"/>
              <a:chOff x="7973451" y="5027358"/>
              <a:chExt cx="1573291" cy="1594779"/>
            </a:xfrm>
          </p:grpSpPr>
          <p:sp>
            <p:nvSpPr>
              <p:cNvPr id="22" name="五角星 2">
                <a:extLst>
                  <a:ext uri="{FF2B5EF4-FFF2-40B4-BE49-F238E27FC236}">
                    <a16:creationId xmlns:a16="http://schemas.microsoft.com/office/drawing/2014/main" xmlns="" id="{5B7323C0-EB21-4C23-BC3E-A1890700B352}"/>
                  </a:ext>
                </a:extLst>
              </p:cNvPr>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cap="flat" cmpd="sng" algn="ctr">
                <a:noFill/>
                <a:prstDash val="solid"/>
                <a:miter lim="800000"/>
              </a:ln>
              <a:effectLst>
                <a:outerShdw blurRad="190500" dist="63500" dir="5400000" algn="t"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25000" noProof="0">
                  <a:ln>
                    <a:noFill/>
                  </a:ln>
                  <a:solidFill>
                    <a:srgbClr val="FFFFFF"/>
                  </a:solidFill>
                  <a:effectLst/>
                  <a:uLnTx/>
                  <a:uFillTx/>
                  <a:latin typeface="Calibri"/>
                  <a:ea typeface="微软雅黑"/>
                  <a:cs typeface="+mn-cs"/>
                </a:endParaRPr>
              </a:p>
            </p:txBody>
          </p:sp>
          <p:sp>
            <p:nvSpPr>
              <p:cNvPr id="23" name="五角星 2">
                <a:extLst>
                  <a:ext uri="{FF2B5EF4-FFF2-40B4-BE49-F238E27FC236}">
                    <a16:creationId xmlns:a16="http://schemas.microsoft.com/office/drawing/2014/main" xmlns="" id="{4D145F3F-3E14-4A6B-BFC7-AD5A843B8682}"/>
                  </a:ext>
                </a:extLst>
              </p:cNvPr>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cap="flat" cmpd="sng" algn="ctr">
                <a:solidFill>
                  <a:srgbClr val="FFFFFF"/>
                </a:solidFill>
                <a:prstDash val="solid"/>
                <a:miter lim="800000"/>
              </a:ln>
              <a:effectLst>
                <a:innerShdw blurRad="368300">
                  <a:srgbClr val="FF3B65"/>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25000" noProof="0">
                  <a:ln>
                    <a:noFill/>
                  </a:ln>
                  <a:solidFill>
                    <a:srgbClr val="FFFFFF"/>
                  </a:solidFill>
                  <a:effectLst/>
                  <a:uLnTx/>
                  <a:uFillTx/>
                  <a:latin typeface="Calibri"/>
                  <a:ea typeface="微软雅黑"/>
                  <a:cs typeface="+mn-cs"/>
                </a:endParaRPr>
              </a:p>
            </p:txBody>
          </p:sp>
        </p:grpSp>
        <p:sp>
          <p:nvSpPr>
            <p:cNvPr id="21" name="弧形 20">
              <a:extLst>
                <a:ext uri="{FF2B5EF4-FFF2-40B4-BE49-F238E27FC236}">
                  <a16:creationId xmlns:a16="http://schemas.microsoft.com/office/drawing/2014/main" xmlns="" id="{93D6286D-6CD9-4758-AA63-61C912835A53}"/>
                </a:ext>
              </a:extLst>
            </p:cNvPr>
            <p:cNvSpPr/>
            <p:nvPr/>
          </p:nvSpPr>
          <p:spPr>
            <a:xfrm rot="15881703">
              <a:off x="2988235" y="627531"/>
              <a:ext cx="197224" cy="197224"/>
            </a:xfrm>
            <a:prstGeom prst="arc">
              <a:avLst>
                <a:gd name="adj1" fmla="val 16200000"/>
                <a:gd name="adj2" fmla="val 20358260"/>
              </a:avLst>
            </a:prstGeom>
            <a:noFill/>
            <a:ln w="41275" cap="flat" cmpd="sng" algn="ctr">
              <a:solidFill>
                <a:srgbClr val="FFFFFF">
                  <a:alpha val="63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alibri"/>
                <a:ea typeface="微软雅黑"/>
                <a:cs typeface="+mn-cs"/>
              </a:endParaRPr>
            </a:p>
          </p:txBody>
        </p:sp>
      </p:grpSp>
      <p:grpSp>
        <p:nvGrpSpPr>
          <p:cNvPr id="24" name="组合 23">
            <a:extLst>
              <a:ext uri="{FF2B5EF4-FFF2-40B4-BE49-F238E27FC236}">
                <a16:creationId xmlns:a16="http://schemas.microsoft.com/office/drawing/2014/main" xmlns="" id="{DCA187A4-433D-43E6-B8E8-D4DC12A6DAEC}"/>
              </a:ext>
            </a:extLst>
          </p:cNvPr>
          <p:cNvGrpSpPr/>
          <p:nvPr/>
        </p:nvGrpSpPr>
        <p:grpSpPr>
          <a:xfrm rot="2224307">
            <a:off x="3660354" y="3927906"/>
            <a:ext cx="609094" cy="597894"/>
            <a:chOff x="10646778" y="4753862"/>
            <a:chExt cx="751521" cy="737702"/>
          </a:xfrm>
        </p:grpSpPr>
        <p:sp>
          <p:nvSpPr>
            <p:cNvPr id="25" name="五角星 2">
              <a:extLst>
                <a:ext uri="{FF2B5EF4-FFF2-40B4-BE49-F238E27FC236}">
                  <a16:creationId xmlns:a16="http://schemas.microsoft.com/office/drawing/2014/main" xmlns="" id="{18731907-C7B9-4880-B1B9-192E407B110E}"/>
                </a:ext>
              </a:extLst>
            </p:cNvPr>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FF"/>
            </a:solidFill>
            <a:ln w="15875" cap="flat" cmpd="sng" algn="ctr">
              <a:noFill/>
              <a:prstDash val="solid"/>
              <a:miter lim="800000"/>
            </a:ln>
            <a:effectLst>
              <a:outerShdw blurRad="76200" dist="50800" dir="5400000" algn="t" rotWithShape="0">
                <a:prstClr val="black">
                  <a:alpha val="16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grpSp>
          <p:nvGrpSpPr>
            <p:cNvPr id="26" name="组合 25">
              <a:extLst>
                <a:ext uri="{FF2B5EF4-FFF2-40B4-BE49-F238E27FC236}">
                  <a16:creationId xmlns:a16="http://schemas.microsoft.com/office/drawing/2014/main" xmlns="" id="{F38EDDC1-BE23-4C32-B7C9-A1D9A74F6096}"/>
                </a:ext>
              </a:extLst>
            </p:cNvPr>
            <p:cNvGrpSpPr/>
            <p:nvPr/>
          </p:nvGrpSpPr>
          <p:grpSpPr>
            <a:xfrm>
              <a:off x="10646778" y="4762829"/>
              <a:ext cx="749726" cy="728735"/>
              <a:chOff x="11012539" y="4493889"/>
              <a:chExt cx="749726" cy="728735"/>
            </a:xfrm>
          </p:grpSpPr>
          <p:sp>
            <p:nvSpPr>
              <p:cNvPr id="27" name="五角星 2">
                <a:extLst>
                  <a:ext uri="{FF2B5EF4-FFF2-40B4-BE49-F238E27FC236}">
                    <a16:creationId xmlns:a16="http://schemas.microsoft.com/office/drawing/2014/main" xmlns="" id="{2EC19478-3621-4EBF-9CF0-24F5460F4CC7}"/>
                  </a:ext>
                </a:extLst>
              </p:cNvPr>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cap="flat" cmpd="sng" algn="ctr">
                <a:solidFill>
                  <a:srgbClr val="FFFF00"/>
                </a:solidFill>
                <a:prstDash val="solid"/>
                <a:miter lim="800000"/>
              </a:ln>
              <a:effectLst>
                <a:innerShdw blurRad="292100">
                  <a:srgbClr val="FFC000"/>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28" name="五角星 2">
                <a:extLst>
                  <a:ext uri="{FF2B5EF4-FFF2-40B4-BE49-F238E27FC236}">
                    <a16:creationId xmlns:a16="http://schemas.microsoft.com/office/drawing/2014/main" xmlns="" id="{30103E1E-A9FD-4D6F-B8BD-692F1593B6F0}"/>
                  </a:ext>
                </a:extLst>
              </p:cNvPr>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cmpd="sng" algn="ctr">
                <a:solidFill>
                  <a:srgbClr val="FFFFFF">
                    <a:alpha val="8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29" name="五角星 2">
                <a:extLst>
                  <a:ext uri="{FF2B5EF4-FFF2-40B4-BE49-F238E27FC236}">
                    <a16:creationId xmlns:a16="http://schemas.microsoft.com/office/drawing/2014/main" xmlns="" id="{D1EF2A04-0405-488D-B6F5-898B1F92BB53}"/>
                  </a:ext>
                </a:extLst>
              </p:cNvPr>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cmpd="sng" algn="ctr">
                <a:solidFill>
                  <a:srgbClr val="FFFFFF">
                    <a:alpha val="6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grpSp>
      </p:grpSp>
      <p:pic>
        <p:nvPicPr>
          <p:cNvPr id="36" name="图片 35">
            <a:extLst>
              <a:ext uri="{FF2B5EF4-FFF2-40B4-BE49-F238E27FC236}">
                <a16:creationId xmlns:a16="http://schemas.microsoft.com/office/drawing/2014/main" xmlns="" id="{AB2A3DDA-2EDF-4E66-BD79-BB5F11F86F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6511" y="5127960"/>
            <a:ext cx="727602" cy="1411297"/>
          </a:xfrm>
          <a:prstGeom prst="rect">
            <a:avLst/>
          </a:prstGeom>
        </p:spPr>
      </p:pic>
      <p:pic>
        <p:nvPicPr>
          <p:cNvPr id="37" name="图片 36">
            <a:extLst>
              <a:ext uri="{FF2B5EF4-FFF2-40B4-BE49-F238E27FC236}">
                <a16:creationId xmlns:a16="http://schemas.microsoft.com/office/drawing/2014/main" xmlns="" id="{1349356E-55CE-464A-944F-FE4E49A3AA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027" y="4694723"/>
            <a:ext cx="2395194" cy="2395194"/>
          </a:xfrm>
          <a:prstGeom prst="rect">
            <a:avLst/>
          </a:prstGeom>
          <a:effectLst>
            <a:outerShdw blurRad="50800" dist="38100" dir="5400000" algn="t" rotWithShape="0">
              <a:prstClr val="black">
                <a:alpha val="40000"/>
              </a:prstClr>
            </a:outerShdw>
          </a:effectLst>
        </p:spPr>
      </p:pic>
      <p:sp>
        <p:nvSpPr>
          <p:cNvPr id="44" name="椭圆 43">
            <a:extLst>
              <a:ext uri="{FF2B5EF4-FFF2-40B4-BE49-F238E27FC236}">
                <a16:creationId xmlns:a16="http://schemas.microsoft.com/office/drawing/2014/main" xmlns="" id="{B3440023-E603-4378-A5F1-D4A57DFB93DD}"/>
              </a:ext>
            </a:extLst>
          </p:cNvPr>
          <p:cNvSpPr/>
          <p:nvPr/>
        </p:nvSpPr>
        <p:spPr>
          <a:xfrm>
            <a:off x="7897526" y="1658687"/>
            <a:ext cx="3375355" cy="3191526"/>
          </a:xfrm>
          <a:prstGeom prst="ellipse">
            <a:avLst/>
          </a:prstGeom>
          <a:solidFill>
            <a:srgbClr val="FFFFFF"/>
          </a:solidFill>
          <a:ln w="1905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45" name="椭圆 44">
            <a:extLst>
              <a:ext uri="{FF2B5EF4-FFF2-40B4-BE49-F238E27FC236}">
                <a16:creationId xmlns:a16="http://schemas.microsoft.com/office/drawing/2014/main" xmlns="" id="{34A19C02-9C11-4035-B7DB-E4F7153AE676}"/>
              </a:ext>
            </a:extLst>
          </p:cNvPr>
          <p:cNvSpPr/>
          <p:nvPr/>
        </p:nvSpPr>
        <p:spPr>
          <a:xfrm>
            <a:off x="7843594" y="1553318"/>
            <a:ext cx="3495945" cy="3371165"/>
          </a:xfrm>
          <a:prstGeom prst="ellipse">
            <a:avLst/>
          </a:prstGeom>
          <a:noFill/>
          <a:ln w="19050" cap="flat" cmpd="sng" algn="ctr">
            <a:solidFill>
              <a:srgbClr val="FFFFFF"/>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grpSp>
        <p:nvGrpSpPr>
          <p:cNvPr id="46" name="组合 45">
            <a:extLst>
              <a:ext uri="{FF2B5EF4-FFF2-40B4-BE49-F238E27FC236}">
                <a16:creationId xmlns:a16="http://schemas.microsoft.com/office/drawing/2014/main" xmlns="" id="{F98EA540-EC4F-4159-9F65-F572C80D986C}"/>
              </a:ext>
            </a:extLst>
          </p:cNvPr>
          <p:cNvGrpSpPr/>
          <p:nvPr/>
        </p:nvGrpSpPr>
        <p:grpSpPr>
          <a:xfrm>
            <a:off x="7389949" y="2017571"/>
            <a:ext cx="1382734" cy="1382734"/>
            <a:chOff x="1010426" y="1671943"/>
            <a:chExt cx="1382734" cy="1382734"/>
          </a:xfrm>
        </p:grpSpPr>
        <p:grpSp>
          <p:nvGrpSpPr>
            <p:cNvPr id="47" name="组合 46">
              <a:extLst>
                <a:ext uri="{FF2B5EF4-FFF2-40B4-BE49-F238E27FC236}">
                  <a16:creationId xmlns:a16="http://schemas.microsoft.com/office/drawing/2014/main" xmlns="" id="{B3CFE09E-3434-4150-977A-E7BEC7084B13}"/>
                </a:ext>
              </a:extLst>
            </p:cNvPr>
            <p:cNvGrpSpPr/>
            <p:nvPr/>
          </p:nvGrpSpPr>
          <p:grpSpPr>
            <a:xfrm>
              <a:off x="1010426" y="1671943"/>
              <a:ext cx="1382734" cy="1382734"/>
              <a:chOff x="5533163" y="1969001"/>
              <a:chExt cx="1382734" cy="1382734"/>
            </a:xfrm>
            <a:effectLst>
              <a:outerShdw blurRad="228600" dist="165100" dir="5400000" sx="86000" sy="86000" algn="ctr" rotWithShape="0">
                <a:srgbClr val="000000">
                  <a:alpha val="39000"/>
                </a:srgbClr>
              </a:outerShdw>
            </a:effectLst>
          </p:grpSpPr>
          <p:sp>
            <p:nvSpPr>
              <p:cNvPr id="49" name="椭圆 48">
                <a:extLst>
                  <a:ext uri="{FF2B5EF4-FFF2-40B4-BE49-F238E27FC236}">
                    <a16:creationId xmlns:a16="http://schemas.microsoft.com/office/drawing/2014/main" xmlns="" id="{6456D606-8381-4F03-8470-A3B271C0A43E}"/>
                  </a:ext>
                </a:extLst>
              </p:cNvPr>
              <p:cNvSpPr/>
              <p:nvPr/>
            </p:nvSpPr>
            <p:spPr>
              <a:xfrm>
                <a:off x="5533163" y="1969001"/>
                <a:ext cx="1382734" cy="1382734"/>
              </a:xfrm>
              <a:prstGeom prst="ellipse">
                <a:avLst/>
              </a:prstGeom>
              <a:solidFill>
                <a:srgbClr val="FFFFFF"/>
              </a:solidFill>
              <a:ln w="12700"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50" name="椭圆 49">
                <a:extLst>
                  <a:ext uri="{FF2B5EF4-FFF2-40B4-BE49-F238E27FC236}">
                    <a16:creationId xmlns:a16="http://schemas.microsoft.com/office/drawing/2014/main" xmlns="" id="{2B1A6868-067E-4062-8B91-85880101F129}"/>
                  </a:ext>
                </a:extLst>
              </p:cNvPr>
              <p:cNvSpPr/>
              <p:nvPr/>
            </p:nvSpPr>
            <p:spPr>
              <a:xfrm>
                <a:off x="5595265" y="2031103"/>
                <a:ext cx="1258530" cy="1258530"/>
              </a:xfrm>
              <a:prstGeom prst="ellipse">
                <a:avLst/>
              </a:prstGeom>
              <a:solidFill>
                <a:srgbClr val="FFC000"/>
              </a:solidFill>
              <a:ln w="19050" cap="flat" cmpd="sng" algn="ctr">
                <a:no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grpSp>
        <p:sp>
          <p:nvSpPr>
            <p:cNvPr id="48" name="TextBox 18">
              <a:extLst>
                <a:ext uri="{FF2B5EF4-FFF2-40B4-BE49-F238E27FC236}">
                  <a16:creationId xmlns:a16="http://schemas.microsoft.com/office/drawing/2014/main" xmlns="" id="{B56DBC85-024B-4BFA-90AF-708EF0C2224C}"/>
                </a:ext>
              </a:extLst>
            </p:cNvPr>
            <p:cNvSpPr txBox="1"/>
            <p:nvPr/>
          </p:nvSpPr>
          <p:spPr>
            <a:xfrm>
              <a:off x="1261041" y="1908107"/>
              <a:ext cx="800219" cy="83099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关键</a:t>
              </a:r>
              <a:endParaRPr kumimoji="0" lang="en-US" altLang="zh-CN"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文本</a:t>
              </a:r>
            </a:p>
          </p:txBody>
        </p:sp>
      </p:grpSp>
      <p:sp>
        <p:nvSpPr>
          <p:cNvPr id="51" name="矩形 50">
            <a:extLst>
              <a:ext uri="{FF2B5EF4-FFF2-40B4-BE49-F238E27FC236}">
                <a16:creationId xmlns:a16="http://schemas.microsoft.com/office/drawing/2014/main" xmlns="" id="{CECAAD95-5DDD-4A9C-A5CF-226D623AAEF6}"/>
              </a:ext>
            </a:extLst>
          </p:cNvPr>
          <p:cNvSpPr/>
          <p:nvPr/>
        </p:nvSpPr>
        <p:spPr>
          <a:xfrm>
            <a:off x="8847862" y="2565016"/>
            <a:ext cx="2349840" cy="1372683"/>
          </a:xfrm>
          <a:prstGeom prst="rect">
            <a:avLst/>
          </a:prstGeom>
        </p:spPr>
        <p:txBody>
          <a:bodyPr wrap="square">
            <a:spAutoFit/>
          </a:bodyPr>
          <a:lstStyle/>
          <a:p>
            <a:pPr defTabSz="914400">
              <a:lnSpc>
                <a:spcPct val="130000"/>
              </a:lnSpc>
            </a:pP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Segoe UI" panose="020B0502040204020203" pitchFamily="34" charset="0"/>
              </a:rPr>
              <a:t>您的内容打在这里，或者通过复制您的文本后，在此框中选择粘贴，并选择只保留文字。</a:t>
            </a:r>
          </a:p>
        </p:txBody>
      </p:sp>
      <p:grpSp>
        <p:nvGrpSpPr>
          <p:cNvPr id="52" name="组合 51">
            <a:extLst>
              <a:ext uri="{FF2B5EF4-FFF2-40B4-BE49-F238E27FC236}">
                <a16:creationId xmlns:a16="http://schemas.microsoft.com/office/drawing/2014/main" xmlns="" id="{11710423-6EC9-4F29-A4DF-6322BF8CC949}"/>
              </a:ext>
            </a:extLst>
          </p:cNvPr>
          <p:cNvGrpSpPr/>
          <p:nvPr/>
        </p:nvGrpSpPr>
        <p:grpSpPr>
          <a:xfrm>
            <a:off x="7929629" y="4305562"/>
            <a:ext cx="1862063" cy="1142683"/>
            <a:chOff x="8726219" y="-661205"/>
            <a:chExt cx="2154936" cy="1322409"/>
          </a:xfrm>
        </p:grpSpPr>
        <p:sp>
          <p:nvSpPr>
            <p:cNvPr id="53" name="任意多边形 49">
              <a:extLst>
                <a:ext uri="{FF2B5EF4-FFF2-40B4-BE49-F238E27FC236}">
                  <a16:creationId xmlns:a16="http://schemas.microsoft.com/office/drawing/2014/main" xmlns="" id="{947AB17E-6794-419D-A1DC-EE74E2F8B956}"/>
                </a:ext>
              </a:extLst>
            </p:cNvPr>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rgbClr val="FFFFFF"/>
            </a:solidFill>
            <a:ln w="19050" cap="flat" cmpd="sng" algn="ctr">
              <a:solidFill>
                <a:srgbClr val="91F0FD"/>
              </a:solidFill>
              <a:prstDash val="solid"/>
              <a:miter lim="800000"/>
            </a:ln>
            <a:effectLst>
              <a:outerShdw blurRad="215900" dist="76200" dir="6600000" algn="t" rotWithShape="0">
                <a:prstClr val="black">
                  <a:alpha val="1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54" name="任意多边形 50">
              <a:extLst>
                <a:ext uri="{FF2B5EF4-FFF2-40B4-BE49-F238E27FC236}">
                  <a16:creationId xmlns:a16="http://schemas.microsoft.com/office/drawing/2014/main" xmlns="" id="{0F241E19-1F42-4566-BDAB-5624FD86F56E}"/>
                </a:ext>
              </a:extLst>
            </p:cNvPr>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rgbClr val="FFFFFF"/>
            </a:solidFill>
            <a:ln w="19050" cap="flat" cmpd="sng" algn="ctr">
              <a:solidFill>
                <a:srgbClr val="91F0FD"/>
              </a:solidFill>
              <a:prstDash val="solid"/>
              <a:miter lim="800000"/>
            </a:ln>
            <a:effectLst>
              <a:innerShdw blurRad="355600" dist="114300" dir="3600000">
                <a:srgbClr val="19B4C9">
                  <a:alpha val="32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grpSp>
      <p:grpSp>
        <p:nvGrpSpPr>
          <p:cNvPr id="55" name="组合 54">
            <a:extLst>
              <a:ext uri="{FF2B5EF4-FFF2-40B4-BE49-F238E27FC236}">
                <a16:creationId xmlns:a16="http://schemas.microsoft.com/office/drawing/2014/main" xmlns="" id="{42A937B3-2F74-40F0-938C-0F46F5AAF583}"/>
              </a:ext>
            </a:extLst>
          </p:cNvPr>
          <p:cNvGrpSpPr/>
          <p:nvPr/>
        </p:nvGrpSpPr>
        <p:grpSpPr>
          <a:xfrm rot="19652793">
            <a:off x="9020762" y="4311293"/>
            <a:ext cx="601603" cy="609821"/>
            <a:chOff x="2817684" y="410418"/>
            <a:chExt cx="604235" cy="612489"/>
          </a:xfrm>
        </p:grpSpPr>
        <p:grpSp>
          <p:nvGrpSpPr>
            <p:cNvPr id="56" name="组合 55">
              <a:extLst>
                <a:ext uri="{FF2B5EF4-FFF2-40B4-BE49-F238E27FC236}">
                  <a16:creationId xmlns:a16="http://schemas.microsoft.com/office/drawing/2014/main" xmlns="" id="{5E35B0E7-465D-4342-B84B-63AB86A45330}"/>
                </a:ext>
              </a:extLst>
            </p:cNvPr>
            <p:cNvGrpSpPr/>
            <p:nvPr/>
          </p:nvGrpSpPr>
          <p:grpSpPr>
            <a:xfrm rot="21335217">
              <a:off x="2817684" y="410418"/>
              <a:ext cx="604235" cy="612489"/>
              <a:chOff x="7973451" y="5027358"/>
              <a:chExt cx="1573291" cy="1594779"/>
            </a:xfrm>
          </p:grpSpPr>
          <p:sp>
            <p:nvSpPr>
              <p:cNvPr id="58" name="五角星 2">
                <a:extLst>
                  <a:ext uri="{FF2B5EF4-FFF2-40B4-BE49-F238E27FC236}">
                    <a16:creationId xmlns:a16="http://schemas.microsoft.com/office/drawing/2014/main" xmlns="" id="{E409910A-9AD6-4C9B-AA78-899F1311B90D}"/>
                  </a:ext>
                </a:extLst>
              </p:cNvPr>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cap="flat" cmpd="sng" algn="ctr">
                <a:noFill/>
                <a:prstDash val="solid"/>
                <a:miter lim="800000"/>
              </a:ln>
              <a:effectLst>
                <a:outerShdw blurRad="190500" dist="63500" dir="5400000" algn="t"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25000" noProof="0">
                  <a:ln>
                    <a:noFill/>
                  </a:ln>
                  <a:solidFill>
                    <a:srgbClr val="FFFFFF"/>
                  </a:solidFill>
                  <a:effectLst/>
                  <a:uLnTx/>
                  <a:uFillTx/>
                  <a:latin typeface="Calibri"/>
                  <a:ea typeface="微软雅黑"/>
                  <a:cs typeface="+mn-cs"/>
                </a:endParaRPr>
              </a:p>
            </p:txBody>
          </p:sp>
          <p:sp>
            <p:nvSpPr>
              <p:cNvPr id="59" name="五角星 2">
                <a:extLst>
                  <a:ext uri="{FF2B5EF4-FFF2-40B4-BE49-F238E27FC236}">
                    <a16:creationId xmlns:a16="http://schemas.microsoft.com/office/drawing/2014/main" xmlns="" id="{71B90467-1080-4AB7-A6E0-E55F96A215FE}"/>
                  </a:ext>
                </a:extLst>
              </p:cNvPr>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cap="flat" cmpd="sng" algn="ctr">
                <a:solidFill>
                  <a:srgbClr val="FFFFFF"/>
                </a:solidFill>
                <a:prstDash val="solid"/>
                <a:miter lim="800000"/>
              </a:ln>
              <a:effectLst>
                <a:innerShdw blurRad="368300">
                  <a:srgbClr val="FF3B65"/>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25000" noProof="0">
                  <a:ln>
                    <a:noFill/>
                  </a:ln>
                  <a:solidFill>
                    <a:srgbClr val="FFFFFF"/>
                  </a:solidFill>
                  <a:effectLst/>
                  <a:uLnTx/>
                  <a:uFillTx/>
                  <a:latin typeface="Calibri"/>
                  <a:ea typeface="微软雅黑"/>
                  <a:cs typeface="+mn-cs"/>
                </a:endParaRPr>
              </a:p>
            </p:txBody>
          </p:sp>
        </p:grpSp>
        <p:sp>
          <p:nvSpPr>
            <p:cNvPr id="57" name="弧形 56">
              <a:extLst>
                <a:ext uri="{FF2B5EF4-FFF2-40B4-BE49-F238E27FC236}">
                  <a16:creationId xmlns:a16="http://schemas.microsoft.com/office/drawing/2014/main" xmlns="" id="{8C64C4D1-DD77-4E65-B93E-3BD6AB5E0873}"/>
                </a:ext>
              </a:extLst>
            </p:cNvPr>
            <p:cNvSpPr/>
            <p:nvPr/>
          </p:nvSpPr>
          <p:spPr>
            <a:xfrm rot="15881703">
              <a:off x="2988235" y="627531"/>
              <a:ext cx="197224" cy="197224"/>
            </a:xfrm>
            <a:prstGeom prst="arc">
              <a:avLst>
                <a:gd name="adj1" fmla="val 16200000"/>
                <a:gd name="adj2" fmla="val 20358260"/>
              </a:avLst>
            </a:prstGeom>
            <a:noFill/>
            <a:ln w="41275" cap="flat" cmpd="sng" algn="ctr">
              <a:solidFill>
                <a:srgbClr val="FFFFFF">
                  <a:alpha val="63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alibri"/>
                <a:ea typeface="微软雅黑"/>
                <a:cs typeface="+mn-cs"/>
              </a:endParaRPr>
            </a:p>
          </p:txBody>
        </p:sp>
      </p:grpSp>
      <p:grpSp>
        <p:nvGrpSpPr>
          <p:cNvPr id="60" name="组合 59">
            <a:extLst>
              <a:ext uri="{FF2B5EF4-FFF2-40B4-BE49-F238E27FC236}">
                <a16:creationId xmlns:a16="http://schemas.microsoft.com/office/drawing/2014/main" xmlns="" id="{B0D5D23D-1FD6-4D69-A4D3-21F92621A5EC}"/>
              </a:ext>
            </a:extLst>
          </p:cNvPr>
          <p:cNvGrpSpPr/>
          <p:nvPr/>
        </p:nvGrpSpPr>
        <p:grpSpPr>
          <a:xfrm rot="2224307">
            <a:off x="10276046" y="4110086"/>
            <a:ext cx="609094" cy="597894"/>
            <a:chOff x="10646778" y="4753862"/>
            <a:chExt cx="751521" cy="737702"/>
          </a:xfrm>
        </p:grpSpPr>
        <p:sp>
          <p:nvSpPr>
            <p:cNvPr id="61" name="五角星 2">
              <a:extLst>
                <a:ext uri="{FF2B5EF4-FFF2-40B4-BE49-F238E27FC236}">
                  <a16:creationId xmlns:a16="http://schemas.microsoft.com/office/drawing/2014/main" xmlns="" id="{7988256F-0FAF-4918-8958-43E52257D86E}"/>
                </a:ext>
              </a:extLst>
            </p:cNvPr>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FF"/>
            </a:solidFill>
            <a:ln w="15875" cap="flat" cmpd="sng" algn="ctr">
              <a:noFill/>
              <a:prstDash val="solid"/>
              <a:miter lim="800000"/>
            </a:ln>
            <a:effectLst>
              <a:outerShdw blurRad="76200" dist="50800" dir="5400000" algn="t" rotWithShape="0">
                <a:prstClr val="black">
                  <a:alpha val="16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grpSp>
          <p:nvGrpSpPr>
            <p:cNvPr id="62" name="组合 61">
              <a:extLst>
                <a:ext uri="{FF2B5EF4-FFF2-40B4-BE49-F238E27FC236}">
                  <a16:creationId xmlns:a16="http://schemas.microsoft.com/office/drawing/2014/main" xmlns="" id="{3E92108C-3D0E-4B7F-BD35-5B9FE28CEB2F}"/>
                </a:ext>
              </a:extLst>
            </p:cNvPr>
            <p:cNvGrpSpPr/>
            <p:nvPr/>
          </p:nvGrpSpPr>
          <p:grpSpPr>
            <a:xfrm>
              <a:off x="10646778" y="4762829"/>
              <a:ext cx="749726" cy="728735"/>
              <a:chOff x="11012539" y="4493889"/>
              <a:chExt cx="749726" cy="728735"/>
            </a:xfrm>
          </p:grpSpPr>
          <p:sp>
            <p:nvSpPr>
              <p:cNvPr id="63" name="五角星 2">
                <a:extLst>
                  <a:ext uri="{FF2B5EF4-FFF2-40B4-BE49-F238E27FC236}">
                    <a16:creationId xmlns:a16="http://schemas.microsoft.com/office/drawing/2014/main" xmlns="" id="{3EAD54C9-6D59-4ACD-8C93-073888B6CA07}"/>
                  </a:ext>
                </a:extLst>
              </p:cNvPr>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cap="flat" cmpd="sng" algn="ctr">
                <a:solidFill>
                  <a:srgbClr val="FFFF00"/>
                </a:solidFill>
                <a:prstDash val="solid"/>
                <a:miter lim="800000"/>
              </a:ln>
              <a:effectLst>
                <a:innerShdw blurRad="292100">
                  <a:srgbClr val="FFC000"/>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64" name="五角星 2">
                <a:extLst>
                  <a:ext uri="{FF2B5EF4-FFF2-40B4-BE49-F238E27FC236}">
                    <a16:creationId xmlns:a16="http://schemas.microsoft.com/office/drawing/2014/main" xmlns="" id="{539EC61A-7534-4B20-8B48-54BD94D6F490}"/>
                  </a:ext>
                </a:extLst>
              </p:cNvPr>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cmpd="sng" algn="ctr">
                <a:solidFill>
                  <a:srgbClr val="FFFFFF">
                    <a:alpha val="8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sp>
            <p:nvSpPr>
              <p:cNvPr id="65" name="五角星 2">
                <a:extLst>
                  <a:ext uri="{FF2B5EF4-FFF2-40B4-BE49-F238E27FC236}">
                    <a16:creationId xmlns:a16="http://schemas.microsoft.com/office/drawing/2014/main" xmlns="" id="{8CF25FCE-8A37-4F88-B3A1-A20BBE37789C}"/>
                  </a:ext>
                </a:extLst>
              </p:cNvPr>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cmpd="sng" algn="ctr">
                <a:solidFill>
                  <a:srgbClr val="FFFFFF">
                    <a:alpha val="6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微软雅黑"/>
                  <a:cs typeface="+mn-cs"/>
                </a:endParaRPr>
              </a:p>
            </p:txBody>
          </p:sp>
        </p:grpSp>
      </p:grpSp>
      <p:pic>
        <p:nvPicPr>
          <p:cNvPr id="68" name="图片 67" descr="PPT素材-13">
            <a:extLst>
              <a:ext uri="{FF2B5EF4-FFF2-40B4-BE49-F238E27FC236}">
                <a16:creationId xmlns:a16="http://schemas.microsoft.com/office/drawing/2014/main" xmlns="" id="{CE722B92-2AE1-4296-B99B-4DAA41440F5A}"/>
              </a:ext>
            </a:extLst>
          </p:cNvPr>
          <p:cNvPicPr>
            <a:picLocks noChangeAspect="1"/>
          </p:cNvPicPr>
          <p:nvPr/>
        </p:nvPicPr>
        <p:blipFill>
          <a:blip r:embed="rId5"/>
          <a:stretch>
            <a:fillRect/>
          </a:stretch>
        </p:blipFill>
        <p:spPr>
          <a:xfrm>
            <a:off x="4951853" y="2382836"/>
            <a:ext cx="2514330" cy="2395194"/>
          </a:xfrm>
          <a:prstGeom prst="rect">
            <a:avLst/>
          </a:prstGeom>
          <a:noFill/>
          <a:ln w="9525">
            <a:noFill/>
          </a:ln>
        </p:spPr>
      </p:pic>
    </p:spTree>
    <p:extLst>
      <p:ext uri="{BB962C8B-B14F-4D97-AF65-F5344CB8AC3E}">
        <p14:creationId xmlns:p14="http://schemas.microsoft.com/office/powerpoint/2010/main" val="164175010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3" presetClass="entr" presetSubtype="28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750" fill="hold"/>
                                        <p:tgtEl>
                                          <p:spTgt spid="8"/>
                                        </p:tgtEl>
                                        <p:attrNameLst>
                                          <p:attrName>ppt_w</p:attrName>
                                        </p:attrNameLst>
                                      </p:cBhvr>
                                      <p:tavLst>
                                        <p:tav tm="0">
                                          <p:val>
                                            <p:strVal val="4/3*#ppt_w"/>
                                          </p:val>
                                        </p:tav>
                                        <p:tav tm="100000">
                                          <p:val>
                                            <p:strVal val="#ppt_w"/>
                                          </p:val>
                                        </p:tav>
                                      </p:tavLst>
                                    </p:anim>
                                    <p:anim calcmode="lin" valueType="num">
                                      <p:cBhvr>
                                        <p:cTn id="12" dur="750" fill="hold"/>
                                        <p:tgtEl>
                                          <p:spTgt spid="8"/>
                                        </p:tgtEl>
                                        <p:attrNameLst>
                                          <p:attrName>ppt_h</p:attrName>
                                        </p:attrNameLst>
                                      </p:cBhvr>
                                      <p:tavLst>
                                        <p:tav tm="0">
                                          <p:val>
                                            <p:strVal val="4/3*#ppt_h"/>
                                          </p:val>
                                        </p:tav>
                                        <p:tav tm="100000">
                                          <p:val>
                                            <p:strVal val="#ppt_h"/>
                                          </p:val>
                                        </p:tav>
                                      </p:tavLst>
                                    </p:anim>
                                  </p:childTnLst>
                                </p:cTn>
                              </p:par>
                              <p:par>
                                <p:cTn id="13" presetID="42"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750"/>
                                        <p:tgtEl>
                                          <p:spTgt spid="9"/>
                                        </p:tgtEl>
                                      </p:cBhvr>
                                    </p:animEffect>
                                  </p:childTnLst>
                                </p:cTn>
                              </p:par>
                              <p:par>
                                <p:cTn id="21" presetID="42" presetClass="entr" presetSubtype="0" fill="hold" nodeType="withEffect">
                                  <p:stCondLst>
                                    <p:cond delay="5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750"/>
                                        <p:tgtEl>
                                          <p:spTgt spid="10"/>
                                        </p:tgtEl>
                                      </p:cBhvr>
                                    </p:animEffect>
                                    <p:anim calcmode="lin" valueType="num">
                                      <p:cBhvr>
                                        <p:cTn id="24" dur="750" fill="hold"/>
                                        <p:tgtEl>
                                          <p:spTgt spid="10"/>
                                        </p:tgtEl>
                                        <p:attrNameLst>
                                          <p:attrName>ppt_x</p:attrName>
                                        </p:attrNameLst>
                                      </p:cBhvr>
                                      <p:tavLst>
                                        <p:tav tm="0">
                                          <p:val>
                                            <p:strVal val="#ppt_x"/>
                                          </p:val>
                                        </p:tav>
                                        <p:tav tm="100000">
                                          <p:val>
                                            <p:strVal val="#ppt_x"/>
                                          </p:val>
                                        </p:tav>
                                      </p:tavLst>
                                    </p:anim>
                                    <p:anim calcmode="lin" valueType="num">
                                      <p:cBhvr>
                                        <p:cTn id="25" dur="750" fill="hold"/>
                                        <p:tgtEl>
                                          <p:spTgt spid="10"/>
                                        </p:tgtEl>
                                        <p:attrNameLst>
                                          <p:attrName>ppt_y</p:attrName>
                                        </p:attrNameLst>
                                      </p:cBhvr>
                                      <p:tavLst>
                                        <p:tav tm="0">
                                          <p:val>
                                            <p:strVal val="#ppt_y+.1"/>
                                          </p:val>
                                        </p:tav>
                                        <p:tav tm="100000">
                                          <p:val>
                                            <p:strVal val="#ppt_y"/>
                                          </p:val>
                                        </p:tav>
                                      </p:tavLst>
                                    </p:anim>
                                  </p:childTnLst>
                                </p:cTn>
                              </p:par>
                              <p:par>
                                <p:cTn id="26" presetID="22" presetClass="entr" presetSubtype="4" fill="hold" nodeType="withEffect">
                                  <p:stCondLst>
                                    <p:cond delay="500"/>
                                  </p:stCondLst>
                                  <p:childTnLst>
                                    <p:set>
                                      <p:cBhvr>
                                        <p:cTn id="27" dur="1" fill="hold">
                                          <p:stCondLst>
                                            <p:cond delay="0"/>
                                          </p:stCondLst>
                                        </p:cTn>
                                        <p:tgtEl>
                                          <p:spTgt spid="37"/>
                                        </p:tgtEl>
                                        <p:attrNameLst>
                                          <p:attrName>style.visibility</p:attrName>
                                        </p:attrNameLst>
                                      </p:cBhvr>
                                      <p:to>
                                        <p:strVal val="visible"/>
                                      </p:to>
                                    </p:set>
                                    <p:animEffect transition="in" filter="wipe(down)">
                                      <p:cBhvr>
                                        <p:cTn id="28" dur="750"/>
                                        <p:tgtEl>
                                          <p:spTgt spid="3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1250"/>
                                        <p:tgtEl>
                                          <p:spTgt spid="15"/>
                                        </p:tgtEl>
                                      </p:cBhvr>
                                    </p:animEffect>
                                  </p:childTnLst>
                                </p:cTn>
                              </p:par>
                            </p:childTnLst>
                          </p:cTn>
                        </p:par>
                        <p:par>
                          <p:cTn id="32" fill="hold">
                            <p:stCondLst>
                              <p:cond delay="1750"/>
                            </p:stCondLst>
                            <p:childTnLst>
                              <p:par>
                                <p:cTn id="33" presetID="53" presetClass="entr" presetSubtype="16"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nodeType="withEffect">
                                  <p:stCondLst>
                                    <p:cond delay="25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10"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childTnLst>
                                </p:cTn>
                              </p:par>
                            </p:childTnLst>
                          </p:cTn>
                        </p:par>
                        <p:par>
                          <p:cTn id="46" fill="hold">
                            <p:stCondLst>
                              <p:cond delay="2500"/>
                            </p:stCondLst>
                            <p:childTnLst>
                              <p:par>
                                <p:cTn id="47" presetID="23" presetClass="entr" presetSubtype="288"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p:cTn id="49" dur="750" fill="hold"/>
                                        <p:tgtEl>
                                          <p:spTgt spid="44"/>
                                        </p:tgtEl>
                                        <p:attrNameLst>
                                          <p:attrName>ppt_w</p:attrName>
                                        </p:attrNameLst>
                                      </p:cBhvr>
                                      <p:tavLst>
                                        <p:tav tm="0">
                                          <p:val>
                                            <p:strVal val="4/3*#ppt_w"/>
                                          </p:val>
                                        </p:tav>
                                        <p:tav tm="100000">
                                          <p:val>
                                            <p:strVal val="#ppt_w"/>
                                          </p:val>
                                        </p:tav>
                                      </p:tavLst>
                                    </p:anim>
                                    <p:anim calcmode="lin" valueType="num">
                                      <p:cBhvr>
                                        <p:cTn id="50" dur="750" fill="hold"/>
                                        <p:tgtEl>
                                          <p:spTgt spid="44"/>
                                        </p:tgtEl>
                                        <p:attrNameLst>
                                          <p:attrName>ppt_h</p:attrName>
                                        </p:attrNameLst>
                                      </p:cBhvr>
                                      <p:tavLst>
                                        <p:tav tm="0">
                                          <p:val>
                                            <p:strVal val="4/3*#ppt_h"/>
                                          </p:val>
                                        </p:tav>
                                        <p:tav tm="100000">
                                          <p:val>
                                            <p:strVal val="#ppt_h"/>
                                          </p:val>
                                        </p:tav>
                                      </p:tavLst>
                                    </p:anim>
                                  </p:childTnLst>
                                </p:cTn>
                              </p:par>
                              <p:par>
                                <p:cTn id="51" presetID="42" presetClass="entr" presetSubtype="0" fill="hold" nodeType="with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1000"/>
                                        <p:tgtEl>
                                          <p:spTgt spid="52"/>
                                        </p:tgtEl>
                                      </p:cBhvr>
                                    </p:animEffect>
                                    <p:anim calcmode="lin" valueType="num">
                                      <p:cBhvr>
                                        <p:cTn id="54" dur="1000" fill="hold"/>
                                        <p:tgtEl>
                                          <p:spTgt spid="52"/>
                                        </p:tgtEl>
                                        <p:attrNameLst>
                                          <p:attrName>ppt_x</p:attrName>
                                        </p:attrNameLst>
                                      </p:cBhvr>
                                      <p:tavLst>
                                        <p:tav tm="0">
                                          <p:val>
                                            <p:strVal val="#ppt_x"/>
                                          </p:val>
                                        </p:tav>
                                        <p:tav tm="100000">
                                          <p:val>
                                            <p:strVal val="#ppt_x"/>
                                          </p:val>
                                        </p:tav>
                                      </p:tavLst>
                                    </p:anim>
                                    <p:anim calcmode="lin" valueType="num">
                                      <p:cBhvr>
                                        <p:cTn id="55" dur="1000" fill="hold"/>
                                        <p:tgtEl>
                                          <p:spTgt spid="52"/>
                                        </p:tgtEl>
                                        <p:attrNameLst>
                                          <p:attrName>ppt_y</p:attrName>
                                        </p:attrNameLst>
                                      </p:cBhvr>
                                      <p:tavLst>
                                        <p:tav tm="0">
                                          <p:val>
                                            <p:strVal val="#ppt_y+.1"/>
                                          </p:val>
                                        </p:tav>
                                        <p:tav tm="100000">
                                          <p:val>
                                            <p:strVal val="#ppt_y"/>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750"/>
                                        <p:tgtEl>
                                          <p:spTgt spid="45"/>
                                        </p:tgtEl>
                                      </p:cBhvr>
                                    </p:animEffect>
                                  </p:childTnLst>
                                </p:cTn>
                              </p:par>
                              <p:par>
                                <p:cTn id="59" presetID="42" presetClass="entr" presetSubtype="0" fill="hold" nodeType="withEffect">
                                  <p:stCondLst>
                                    <p:cond delay="500"/>
                                  </p:stCondLst>
                                  <p:childTnLst>
                                    <p:set>
                                      <p:cBhvr>
                                        <p:cTn id="60" dur="1" fill="hold">
                                          <p:stCondLst>
                                            <p:cond delay="0"/>
                                          </p:stCondLst>
                                        </p:cTn>
                                        <p:tgtEl>
                                          <p:spTgt spid="46"/>
                                        </p:tgtEl>
                                        <p:attrNameLst>
                                          <p:attrName>style.visibility</p:attrName>
                                        </p:attrNameLst>
                                      </p:cBhvr>
                                      <p:to>
                                        <p:strVal val="visible"/>
                                      </p:to>
                                    </p:set>
                                    <p:animEffect transition="in" filter="fade">
                                      <p:cBhvr>
                                        <p:cTn id="61" dur="750"/>
                                        <p:tgtEl>
                                          <p:spTgt spid="46"/>
                                        </p:tgtEl>
                                      </p:cBhvr>
                                    </p:animEffect>
                                    <p:anim calcmode="lin" valueType="num">
                                      <p:cBhvr>
                                        <p:cTn id="62" dur="750" fill="hold"/>
                                        <p:tgtEl>
                                          <p:spTgt spid="46"/>
                                        </p:tgtEl>
                                        <p:attrNameLst>
                                          <p:attrName>ppt_x</p:attrName>
                                        </p:attrNameLst>
                                      </p:cBhvr>
                                      <p:tavLst>
                                        <p:tav tm="0">
                                          <p:val>
                                            <p:strVal val="#ppt_x"/>
                                          </p:val>
                                        </p:tav>
                                        <p:tav tm="100000">
                                          <p:val>
                                            <p:strVal val="#ppt_x"/>
                                          </p:val>
                                        </p:tav>
                                      </p:tavLst>
                                    </p:anim>
                                    <p:anim calcmode="lin" valueType="num">
                                      <p:cBhvr>
                                        <p:cTn id="63" dur="750" fill="hold"/>
                                        <p:tgtEl>
                                          <p:spTgt spid="46"/>
                                        </p:tgtEl>
                                        <p:attrNameLst>
                                          <p:attrName>ppt_y</p:attrName>
                                        </p:attrNameLst>
                                      </p:cBhvr>
                                      <p:tavLst>
                                        <p:tav tm="0">
                                          <p:val>
                                            <p:strVal val="#ppt_y+.1"/>
                                          </p:val>
                                        </p:tav>
                                        <p:tav tm="100000">
                                          <p:val>
                                            <p:strVal val="#ppt_y"/>
                                          </p:val>
                                        </p:tav>
                                      </p:tavLst>
                                    </p:anim>
                                  </p:childTnLst>
                                </p:cTn>
                              </p:par>
                              <p:par>
                                <p:cTn id="64" presetID="22" presetClass="entr" presetSubtype="1" fill="hold" grpId="0" nodeType="with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up)">
                                      <p:cBhvr>
                                        <p:cTn id="66" dur="1250"/>
                                        <p:tgtEl>
                                          <p:spTgt spid="51"/>
                                        </p:tgtEl>
                                      </p:cBhvr>
                                    </p:animEffect>
                                  </p:childTnLst>
                                </p:cTn>
                              </p:par>
                            </p:childTnLst>
                          </p:cTn>
                        </p:par>
                        <p:par>
                          <p:cTn id="67" fill="hold">
                            <p:stCondLst>
                              <p:cond delay="3750"/>
                            </p:stCondLst>
                            <p:childTnLst>
                              <p:par>
                                <p:cTn id="68" presetID="53" presetClass="entr" presetSubtype="16" fill="hold"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500" fill="hold"/>
                                        <p:tgtEl>
                                          <p:spTgt spid="60"/>
                                        </p:tgtEl>
                                        <p:attrNameLst>
                                          <p:attrName>ppt_w</p:attrName>
                                        </p:attrNameLst>
                                      </p:cBhvr>
                                      <p:tavLst>
                                        <p:tav tm="0">
                                          <p:val>
                                            <p:fltVal val="0"/>
                                          </p:val>
                                        </p:tav>
                                        <p:tav tm="100000">
                                          <p:val>
                                            <p:strVal val="#ppt_w"/>
                                          </p:val>
                                        </p:tav>
                                      </p:tavLst>
                                    </p:anim>
                                    <p:anim calcmode="lin" valueType="num">
                                      <p:cBhvr>
                                        <p:cTn id="71" dur="500" fill="hold"/>
                                        <p:tgtEl>
                                          <p:spTgt spid="60"/>
                                        </p:tgtEl>
                                        <p:attrNameLst>
                                          <p:attrName>ppt_h</p:attrName>
                                        </p:attrNameLst>
                                      </p:cBhvr>
                                      <p:tavLst>
                                        <p:tav tm="0">
                                          <p:val>
                                            <p:fltVal val="0"/>
                                          </p:val>
                                        </p:tav>
                                        <p:tav tm="100000">
                                          <p:val>
                                            <p:strVal val="#ppt_h"/>
                                          </p:val>
                                        </p:tav>
                                      </p:tavLst>
                                    </p:anim>
                                    <p:animEffect transition="in" filter="fade">
                                      <p:cBhvr>
                                        <p:cTn id="72" dur="500"/>
                                        <p:tgtEl>
                                          <p:spTgt spid="60"/>
                                        </p:tgtEl>
                                      </p:cBhvr>
                                    </p:animEffect>
                                  </p:childTnLst>
                                </p:cTn>
                              </p:par>
                              <p:par>
                                <p:cTn id="73" presetID="53" presetClass="entr" presetSubtype="16" fill="hold" nodeType="withEffect">
                                  <p:stCondLst>
                                    <p:cond delay="250"/>
                                  </p:stCondLst>
                                  <p:childTnLst>
                                    <p:set>
                                      <p:cBhvr>
                                        <p:cTn id="74" dur="1" fill="hold">
                                          <p:stCondLst>
                                            <p:cond delay="0"/>
                                          </p:stCondLst>
                                        </p:cTn>
                                        <p:tgtEl>
                                          <p:spTgt spid="55"/>
                                        </p:tgtEl>
                                        <p:attrNameLst>
                                          <p:attrName>style.visibility</p:attrName>
                                        </p:attrNameLst>
                                      </p:cBhvr>
                                      <p:to>
                                        <p:strVal val="visible"/>
                                      </p:to>
                                    </p:set>
                                    <p:anim calcmode="lin" valueType="num">
                                      <p:cBhvr>
                                        <p:cTn id="75" dur="500" fill="hold"/>
                                        <p:tgtEl>
                                          <p:spTgt spid="55"/>
                                        </p:tgtEl>
                                        <p:attrNameLst>
                                          <p:attrName>ppt_w</p:attrName>
                                        </p:attrNameLst>
                                      </p:cBhvr>
                                      <p:tavLst>
                                        <p:tav tm="0">
                                          <p:val>
                                            <p:fltVal val="0"/>
                                          </p:val>
                                        </p:tav>
                                        <p:tav tm="100000">
                                          <p:val>
                                            <p:strVal val="#ppt_w"/>
                                          </p:val>
                                        </p:tav>
                                      </p:tavLst>
                                    </p:anim>
                                    <p:anim calcmode="lin" valueType="num">
                                      <p:cBhvr>
                                        <p:cTn id="76" dur="500" fill="hold"/>
                                        <p:tgtEl>
                                          <p:spTgt spid="55"/>
                                        </p:tgtEl>
                                        <p:attrNameLst>
                                          <p:attrName>ppt_h</p:attrName>
                                        </p:attrNameLst>
                                      </p:cBhvr>
                                      <p:tavLst>
                                        <p:tav tm="0">
                                          <p:val>
                                            <p:fltVal val="0"/>
                                          </p:val>
                                        </p:tav>
                                        <p:tav tm="100000">
                                          <p:val>
                                            <p:strVal val="#ppt_h"/>
                                          </p:val>
                                        </p:tav>
                                      </p:tavLst>
                                    </p:anim>
                                    <p:animEffect transition="in" filter="fade">
                                      <p:cBhvr>
                                        <p:cTn id="77" dur="500"/>
                                        <p:tgtEl>
                                          <p:spTgt spid="55"/>
                                        </p:tgtEl>
                                      </p:cBhvr>
                                    </p:animEffect>
                                  </p:childTnLst>
                                </p:cTn>
                              </p:par>
                            </p:childTnLst>
                          </p:cTn>
                        </p:par>
                        <p:par>
                          <p:cTn id="78" fill="hold">
                            <p:stCondLst>
                              <p:cond delay="4500"/>
                            </p:stCondLst>
                            <p:childTnLst>
                              <p:par>
                                <p:cTn id="79" presetID="53" presetClass="entr" presetSubtype="16" fill="hold" nodeType="after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p:cTn id="81" dur="500" fill="hold"/>
                                        <p:tgtEl>
                                          <p:spTgt spid="68"/>
                                        </p:tgtEl>
                                        <p:attrNameLst>
                                          <p:attrName>ppt_w</p:attrName>
                                        </p:attrNameLst>
                                      </p:cBhvr>
                                      <p:tavLst>
                                        <p:tav tm="0">
                                          <p:val>
                                            <p:fltVal val="0"/>
                                          </p:val>
                                        </p:tav>
                                        <p:tav tm="100000">
                                          <p:val>
                                            <p:strVal val="#ppt_w"/>
                                          </p:val>
                                        </p:tav>
                                      </p:tavLst>
                                    </p:anim>
                                    <p:anim calcmode="lin" valueType="num">
                                      <p:cBhvr>
                                        <p:cTn id="82" dur="500" fill="hold"/>
                                        <p:tgtEl>
                                          <p:spTgt spid="68"/>
                                        </p:tgtEl>
                                        <p:attrNameLst>
                                          <p:attrName>ppt_h</p:attrName>
                                        </p:attrNameLst>
                                      </p:cBhvr>
                                      <p:tavLst>
                                        <p:tav tm="0">
                                          <p:val>
                                            <p:fltVal val="0"/>
                                          </p:val>
                                        </p:tav>
                                        <p:tav tm="100000">
                                          <p:val>
                                            <p:strVal val="#ppt_h"/>
                                          </p:val>
                                        </p:tav>
                                      </p:tavLst>
                                    </p:anim>
                                    <p:animEffect transition="in" filter="fade">
                                      <p:cBhvr>
                                        <p:cTn id="8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5" grpId="0"/>
      <p:bldP spid="44" grpId="0" animBg="1"/>
      <p:bldP spid="45" grpId="0" animBg="1"/>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922D7C20-53C1-440C-A4D7-3834D810F5C4}"/>
              </a:ext>
            </a:extLst>
          </p:cNvPr>
          <p:cNvPicPr>
            <a:picLocks noChangeAspect="1"/>
          </p:cNvPicPr>
          <p:nvPr/>
        </p:nvPicPr>
        <p:blipFill rotWithShape="1">
          <a:blip r:embed="rId3">
            <a:extLst>
              <a:ext uri="{28A0092B-C50C-407E-A947-70E740481C1C}">
                <a14:useLocalDpi xmlns:a14="http://schemas.microsoft.com/office/drawing/2010/main" val="0"/>
              </a:ext>
            </a:extLst>
          </a:blip>
          <a:srcRect t="18309" r="63387" b="43217"/>
          <a:stretch/>
        </p:blipFill>
        <p:spPr>
          <a:xfrm>
            <a:off x="2548266" y="779223"/>
            <a:ext cx="6671120" cy="3944731"/>
          </a:xfrm>
          <a:prstGeom prst="rect">
            <a:avLst/>
          </a:prstGeom>
        </p:spPr>
      </p:pic>
      <p:grpSp>
        <p:nvGrpSpPr>
          <p:cNvPr id="4" name="组合 3">
            <a:extLst>
              <a:ext uri="{FF2B5EF4-FFF2-40B4-BE49-F238E27FC236}">
                <a16:creationId xmlns:a16="http://schemas.microsoft.com/office/drawing/2014/main" xmlns="" id="{5C3F0EA5-D3AA-4CCB-8053-CA26C4C18711}"/>
              </a:ext>
            </a:extLst>
          </p:cNvPr>
          <p:cNvGrpSpPr/>
          <p:nvPr/>
        </p:nvGrpSpPr>
        <p:grpSpPr>
          <a:xfrm>
            <a:off x="7222131" y="3515697"/>
            <a:ext cx="804180" cy="374559"/>
            <a:chOff x="217691" y="6414967"/>
            <a:chExt cx="804180" cy="374559"/>
          </a:xfrm>
        </p:grpSpPr>
        <p:grpSp>
          <p:nvGrpSpPr>
            <p:cNvPr id="5" name="Group 4">
              <a:extLst>
                <a:ext uri="{FF2B5EF4-FFF2-40B4-BE49-F238E27FC236}">
                  <a16:creationId xmlns:a16="http://schemas.microsoft.com/office/drawing/2014/main" xmlns="" id="{0551CF28-A1CE-4253-9E51-49015C981594}"/>
                </a:ext>
              </a:extLst>
            </p:cNvPr>
            <p:cNvGrpSpPr>
              <a:grpSpLocks noChangeAspect="1"/>
            </p:cNvGrpSpPr>
            <p:nvPr/>
          </p:nvGrpSpPr>
          <p:grpSpPr bwMode="auto">
            <a:xfrm>
              <a:off x="217691" y="6414967"/>
              <a:ext cx="443922" cy="374559"/>
              <a:chOff x="3746" y="2079"/>
              <a:chExt cx="192" cy="162"/>
            </a:xfrm>
            <a:solidFill>
              <a:srgbClr val="A5CB01"/>
            </a:solidFill>
          </p:grpSpPr>
          <p:sp>
            <p:nvSpPr>
              <p:cNvPr id="11" name="Freeform 5">
                <a:extLst>
                  <a:ext uri="{FF2B5EF4-FFF2-40B4-BE49-F238E27FC236}">
                    <a16:creationId xmlns:a16="http://schemas.microsoft.com/office/drawing/2014/main" xmlns="" id="{3D183A1A-DE17-4CF6-BCB4-F3838E8F0E33}"/>
                  </a:ext>
                </a:extLst>
              </p:cNvPr>
              <p:cNvSpPr>
                <a:spLocks/>
              </p:cNvSpPr>
              <p:nvPr/>
            </p:nvSpPr>
            <p:spPr bwMode="auto">
              <a:xfrm>
                <a:off x="3855" y="2108"/>
                <a:ext cx="83" cy="133"/>
              </a:xfrm>
              <a:custGeom>
                <a:avLst/>
                <a:gdLst>
                  <a:gd name="T0" fmla="*/ 8 w 34"/>
                  <a:gd name="T1" fmla="*/ 54 h 54"/>
                  <a:gd name="T2" fmla="*/ 23 w 34"/>
                  <a:gd name="T3" fmla="*/ 54 h 54"/>
                  <a:gd name="T4" fmla="*/ 34 w 34"/>
                  <a:gd name="T5" fmla="*/ 0 h 54"/>
                  <a:gd name="T6" fmla="*/ 8 w 34"/>
                  <a:gd name="T7" fmla="*/ 54 h 54"/>
                </a:gdLst>
                <a:ahLst/>
                <a:cxnLst>
                  <a:cxn ang="0">
                    <a:pos x="T0" y="T1"/>
                  </a:cxn>
                  <a:cxn ang="0">
                    <a:pos x="T2" y="T3"/>
                  </a:cxn>
                  <a:cxn ang="0">
                    <a:pos x="T4" y="T5"/>
                  </a:cxn>
                  <a:cxn ang="0">
                    <a:pos x="T6" y="T7"/>
                  </a:cxn>
                </a:cxnLst>
                <a:rect l="0" t="0" r="r" b="b"/>
                <a:pathLst>
                  <a:path w="34" h="54">
                    <a:moveTo>
                      <a:pt x="8" y="54"/>
                    </a:moveTo>
                    <a:cubicBezTo>
                      <a:pt x="23" y="54"/>
                      <a:pt x="23" y="54"/>
                      <a:pt x="23" y="54"/>
                    </a:cubicBezTo>
                    <a:cubicBezTo>
                      <a:pt x="15" y="34"/>
                      <a:pt x="34" y="0"/>
                      <a:pt x="34" y="0"/>
                    </a:cubicBezTo>
                    <a:cubicBezTo>
                      <a:pt x="0" y="23"/>
                      <a:pt x="8" y="54"/>
                      <a:pt x="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2" name="Freeform 6">
                <a:extLst>
                  <a:ext uri="{FF2B5EF4-FFF2-40B4-BE49-F238E27FC236}">
                    <a16:creationId xmlns:a16="http://schemas.microsoft.com/office/drawing/2014/main" xmlns="" id="{3E7CCA13-12E3-434E-869F-2195DDDEE7ED}"/>
                  </a:ext>
                </a:extLst>
              </p:cNvPr>
              <p:cNvSpPr>
                <a:spLocks/>
              </p:cNvSpPr>
              <p:nvPr/>
            </p:nvSpPr>
            <p:spPr bwMode="auto">
              <a:xfrm>
                <a:off x="3852" y="2089"/>
                <a:ext cx="86" cy="108"/>
              </a:xfrm>
              <a:custGeom>
                <a:avLst/>
                <a:gdLst>
                  <a:gd name="T0" fmla="*/ 35 w 35"/>
                  <a:gd name="T1" fmla="*/ 0 h 44"/>
                  <a:gd name="T2" fmla="*/ 0 w 35"/>
                  <a:gd name="T3" fmla="*/ 25 h 44"/>
                  <a:gd name="T4" fmla="*/ 5 w 35"/>
                  <a:gd name="T5" fmla="*/ 44 h 44"/>
                  <a:gd name="T6" fmla="*/ 35 w 35"/>
                  <a:gd name="T7" fmla="*/ 0 h 44"/>
                </a:gdLst>
                <a:ahLst/>
                <a:cxnLst>
                  <a:cxn ang="0">
                    <a:pos x="T0" y="T1"/>
                  </a:cxn>
                  <a:cxn ang="0">
                    <a:pos x="T2" y="T3"/>
                  </a:cxn>
                  <a:cxn ang="0">
                    <a:pos x="T4" y="T5"/>
                  </a:cxn>
                  <a:cxn ang="0">
                    <a:pos x="T6" y="T7"/>
                  </a:cxn>
                </a:cxnLst>
                <a:rect l="0" t="0" r="r" b="b"/>
                <a:pathLst>
                  <a:path w="35" h="44">
                    <a:moveTo>
                      <a:pt x="35" y="0"/>
                    </a:moveTo>
                    <a:cubicBezTo>
                      <a:pt x="7" y="10"/>
                      <a:pt x="0" y="25"/>
                      <a:pt x="0" y="25"/>
                    </a:cubicBezTo>
                    <a:cubicBezTo>
                      <a:pt x="0" y="25"/>
                      <a:pt x="7" y="39"/>
                      <a:pt x="5" y="44"/>
                    </a:cubicBezTo>
                    <a:cubicBezTo>
                      <a:pt x="13" y="14"/>
                      <a:pt x="35"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3" name="Freeform 7">
                <a:extLst>
                  <a:ext uri="{FF2B5EF4-FFF2-40B4-BE49-F238E27FC236}">
                    <a16:creationId xmlns:a16="http://schemas.microsoft.com/office/drawing/2014/main" xmlns="" id="{33D8A7C5-FD9F-4540-A37A-9BC58CCAAA73}"/>
                  </a:ext>
                </a:extLst>
              </p:cNvPr>
              <p:cNvSpPr>
                <a:spLocks/>
              </p:cNvSpPr>
              <p:nvPr/>
            </p:nvSpPr>
            <p:spPr bwMode="auto">
              <a:xfrm>
                <a:off x="3746" y="2104"/>
                <a:ext cx="84" cy="132"/>
              </a:xfrm>
              <a:custGeom>
                <a:avLst/>
                <a:gdLst>
                  <a:gd name="T0" fmla="*/ 0 w 34"/>
                  <a:gd name="T1" fmla="*/ 0 h 54"/>
                  <a:gd name="T2" fmla="*/ 11 w 34"/>
                  <a:gd name="T3" fmla="*/ 54 h 54"/>
                  <a:gd name="T4" fmla="*/ 26 w 34"/>
                  <a:gd name="T5" fmla="*/ 54 h 54"/>
                  <a:gd name="T6" fmla="*/ 0 w 34"/>
                  <a:gd name="T7" fmla="*/ 0 h 54"/>
                </a:gdLst>
                <a:ahLst/>
                <a:cxnLst>
                  <a:cxn ang="0">
                    <a:pos x="T0" y="T1"/>
                  </a:cxn>
                  <a:cxn ang="0">
                    <a:pos x="T2" y="T3"/>
                  </a:cxn>
                  <a:cxn ang="0">
                    <a:pos x="T4" y="T5"/>
                  </a:cxn>
                  <a:cxn ang="0">
                    <a:pos x="T6" y="T7"/>
                  </a:cxn>
                </a:cxnLst>
                <a:rect l="0" t="0" r="r" b="b"/>
                <a:pathLst>
                  <a:path w="34" h="54">
                    <a:moveTo>
                      <a:pt x="0" y="0"/>
                    </a:moveTo>
                    <a:cubicBezTo>
                      <a:pt x="0" y="0"/>
                      <a:pt x="19" y="35"/>
                      <a:pt x="11" y="54"/>
                    </a:cubicBezTo>
                    <a:cubicBezTo>
                      <a:pt x="26" y="54"/>
                      <a:pt x="26" y="54"/>
                      <a:pt x="26" y="54"/>
                    </a:cubicBezTo>
                    <a:cubicBezTo>
                      <a:pt x="26" y="54"/>
                      <a:pt x="34" y="2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4" name="Freeform 8">
                <a:extLst>
                  <a:ext uri="{FF2B5EF4-FFF2-40B4-BE49-F238E27FC236}">
                    <a16:creationId xmlns:a16="http://schemas.microsoft.com/office/drawing/2014/main" xmlns="" id="{1DB4A1D3-3461-4F23-9060-242E6596F3E5}"/>
                  </a:ext>
                </a:extLst>
              </p:cNvPr>
              <p:cNvSpPr>
                <a:spLocks/>
              </p:cNvSpPr>
              <p:nvPr/>
            </p:nvSpPr>
            <p:spPr bwMode="auto">
              <a:xfrm>
                <a:off x="3778" y="2079"/>
                <a:ext cx="106" cy="160"/>
              </a:xfrm>
              <a:custGeom>
                <a:avLst/>
                <a:gdLst>
                  <a:gd name="T0" fmla="*/ 0 w 43"/>
                  <a:gd name="T1" fmla="*/ 0 h 65"/>
                  <a:gd name="T2" fmla="*/ 15 w 43"/>
                  <a:gd name="T3" fmla="*/ 65 h 65"/>
                  <a:gd name="T4" fmla="*/ 32 w 43"/>
                  <a:gd name="T5" fmla="*/ 65 h 65"/>
                  <a:gd name="T6" fmla="*/ 0 w 43"/>
                  <a:gd name="T7" fmla="*/ 0 h 65"/>
                </a:gdLst>
                <a:ahLst/>
                <a:cxnLst>
                  <a:cxn ang="0">
                    <a:pos x="T0" y="T1"/>
                  </a:cxn>
                  <a:cxn ang="0">
                    <a:pos x="T2" y="T3"/>
                  </a:cxn>
                  <a:cxn ang="0">
                    <a:pos x="T4" y="T5"/>
                  </a:cxn>
                  <a:cxn ang="0">
                    <a:pos x="T6" y="T7"/>
                  </a:cxn>
                </a:cxnLst>
                <a:rect l="0" t="0" r="r" b="b"/>
                <a:pathLst>
                  <a:path w="43" h="65">
                    <a:moveTo>
                      <a:pt x="0" y="0"/>
                    </a:moveTo>
                    <a:cubicBezTo>
                      <a:pt x="0" y="0"/>
                      <a:pt x="24" y="41"/>
                      <a:pt x="15" y="65"/>
                    </a:cubicBezTo>
                    <a:cubicBezTo>
                      <a:pt x="32" y="65"/>
                      <a:pt x="32" y="65"/>
                      <a:pt x="32" y="65"/>
                    </a:cubicBezTo>
                    <a:cubicBezTo>
                      <a:pt x="32" y="65"/>
                      <a:pt x="43" y="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grpSp>
        <p:grpSp>
          <p:nvGrpSpPr>
            <p:cNvPr id="6" name="Group 4">
              <a:extLst>
                <a:ext uri="{FF2B5EF4-FFF2-40B4-BE49-F238E27FC236}">
                  <a16:creationId xmlns:a16="http://schemas.microsoft.com/office/drawing/2014/main" xmlns="" id="{D339A026-D097-41CE-B0D6-382C26DE3F8D}"/>
                </a:ext>
              </a:extLst>
            </p:cNvPr>
            <p:cNvGrpSpPr>
              <a:grpSpLocks noChangeAspect="1"/>
            </p:cNvGrpSpPr>
            <p:nvPr/>
          </p:nvGrpSpPr>
          <p:grpSpPr bwMode="auto">
            <a:xfrm>
              <a:off x="657417" y="6421203"/>
              <a:ext cx="364454" cy="307508"/>
              <a:chOff x="3746" y="2079"/>
              <a:chExt cx="192" cy="162"/>
            </a:xfrm>
            <a:solidFill>
              <a:srgbClr val="A5CB01"/>
            </a:solidFill>
          </p:grpSpPr>
          <p:sp>
            <p:nvSpPr>
              <p:cNvPr id="7" name="Freeform 5">
                <a:extLst>
                  <a:ext uri="{FF2B5EF4-FFF2-40B4-BE49-F238E27FC236}">
                    <a16:creationId xmlns:a16="http://schemas.microsoft.com/office/drawing/2014/main" xmlns="" id="{A458B4F9-0B31-4D97-AC09-B51F5A27E398}"/>
                  </a:ext>
                </a:extLst>
              </p:cNvPr>
              <p:cNvSpPr>
                <a:spLocks/>
              </p:cNvSpPr>
              <p:nvPr/>
            </p:nvSpPr>
            <p:spPr bwMode="auto">
              <a:xfrm>
                <a:off x="3855" y="2108"/>
                <a:ext cx="83" cy="133"/>
              </a:xfrm>
              <a:custGeom>
                <a:avLst/>
                <a:gdLst>
                  <a:gd name="T0" fmla="*/ 8 w 34"/>
                  <a:gd name="T1" fmla="*/ 54 h 54"/>
                  <a:gd name="T2" fmla="*/ 23 w 34"/>
                  <a:gd name="T3" fmla="*/ 54 h 54"/>
                  <a:gd name="T4" fmla="*/ 34 w 34"/>
                  <a:gd name="T5" fmla="*/ 0 h 54"/>
                  <a:gd name="T6" fmla="*/ 8 w 34"/>
                  <a:gd name="T7" fmla="*/ 54 h 54"/>
                </a:gdLst>
                <a:ahLst/>
                <a:cxnLst>
                  <a:cxn ang="0">
                    <a:pos x="T0" y="T1"/>
                  </a:cxn>
                  <a:cxn ang="0">
                    <a:pos x="T2" y="T3"/>
                  </a:cxn>
                  <a:cxn ang="0">
                    <a:pos x="T4" y="T5"/>
                  </a:cxn>
                  <a:cxn ang="0">
                    <a:pos x="T6" y="T7"/>
                  </a:cxn>
                </a:cxnLst>
                <a:rect l="0" t="0" r="r" b="b"/>
                <a:pathLst>
                  <a:path w="34" h="54">
                    <a:moveTo>
                      <a:pt x="8" y="54"/>
                    </a:moveTo>
                    <a:cubicBezTo>
                      <a:pt x="23" y="54"/>
                      <a:pt x="23" y="54"/>
                      <a:pt x="23" y="54"/>
                    </a:cubicBezTo>
                    <a:cubicBezTo>
                      <a:pt x="15" y="34"/>
                      <a:pt x="34" y="0"/>
                      <a:pt x="34" y="0"/>
                    </a:cubicBezTo>
                    <a:cubicBezTo>
                      <a:pt x="0" y="23"/>
                      <a:pt x="8" y="54"/>
                      <a:pt x="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8" name="Freeform 6">
                <a:extLst>
                  <a:ext uri="{FF2B5EF4-FFF2-40B4-BE49-F238E27FC236}">
                    <a16:creationId xmlns:a16="http://schemas.microsoft.com/office/drawing/2014/main" xmlns="" id="{21D0D1DB-9134-4688-B72B-70C6A58B1354}"/>
                  </a:ext>
                </a:extLst>
              </p:cNvPr>
              <p:cNvSpPr>
                <a:spLocks/>
              </p:cNvSpPr>
              <p:nvPr/>
            </p:nvSpPr>
            <p:spPr bwMode="auto">
              <a:xfrm>
                <a:off x="3852" y="2089"/>
                <a:ext cx="86" cy="108"/>
              </a:xfrm>
              <a:custGeom>
                <a:avLst/>
                <a:gdLst>
                  <a:gd name="T0" fmla="*/ 35 w 35"/>
                  <a:gd name="T1" fmla="*/ 0 h 44"/>
                  <a:gd name="T2" fmla="*/ 0 w 35"/>
                  <a:gd name="T3" fmla="*/ 25 h 44"/>
                  <a:gd name="T4" fmla="*/ 5 w 35"/>
                  <a:gd name="T5" fmla="*/ 44 h 44"/>
                  <a:gd name="T6" fmla="*/ 35 w 35"/>
                  <a:gd name="T7" fmla="*/ 0 h 44"/>
                </a:gdLst>
                <a:ahLst/>
                <a:cxnLst>
                  <a:cxn ang="0">
                    <a:pos x="T0" y="T1"/>
                  </a:cxn>
                  <a:cxn ang="0">
                    <a:pos x="T2" y="T3"/>
                  </a:cxn>
                  <a:cxn ang="0">
                    <a:pos x="T4" y="T5"/>
                  </a:cxn>
                  <a:cxn ang="0">
                    <a:pos x="T6" y="T7"/>
                  </a:cxn>
                </a:cxnLst>
                <a:rect l="0" t="0" r="r" b="b"/>
                <a:pathLst>
                  <a:path w="35" h="44">
                    <a:moveTo>
                      <a:pt x="35" y="0"/>
                    </a:moveTo>
                    <a:cubicBezTo>
                      <a:pt x="7" y="10"/>
                      <a:pt x="0" y="25"/>
                      <a:pt x="0" y="25"/>
                    </a:cubicBezTo>
                    <a:cubicBezTo>
                      <a:pt x="0" y="25"/>
                      <a:pt x="7" y="39"/>
                      <a:pt x="5" y="44"/>
                    </a:cubicBezTo>
                    <a:cubicBezTo>
                      <a:pt x="13" y="14"/>
                      <a:pt x="35"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9" name="Freeform 7">
                <a:extLst>
                  <a:ext uri="{FF2B5EF4-FFF2-40B4-BE49-F238E27FC236}">
                    <a16:creationId xmlns:a16="http://schemas.microsoft.com/office/drawing/2014/main" xmlns="" id="{C428B3BE-70C9-4AC9-A041-2D5B3E416C46}"/>
                  </a:ext>
                </a:extLst>
              </p:cNvPr>
              <p:cNvSpPr>
                <a:spLocks/>
              </p:cNvSpPr>
              <p:nvPr/>
            </p:nvSpPr>
            <p:spPr bwMode="auto">
              <a:xfrm>
                <a:off x="3746" y="2104"/>
                <a:ext cx="84" cy="132"/>
              </a:xfrm>
              <a:custGeom>
                <a:avLst/>
                <a:gdLst>
                  <a:gd name="T0" fmla="*/ 0 w 34"/>
                  <a:gd name="T1" fmla="*/ 0 h 54"/>
                  <a:gd name="T2" fmla="*/ 11 w 34"/>
                  <a:gd name="T3" fmla="*/ 54 h 54"/>
                  <a:gd name="T4" fmla="*/ 26 w 34"/>
                  <a:gd name="T5" fmla="*/ 54 h 54"/>
                  <a:gd name="T6" fmla="*/ 0 w 34"/>
                  <a:gd name="T7" fmla="*/ 0 h 54"/>
                </a:gdLst>
                <a:ahLst/>
                <a:cxnLst>
                  <a:cxn ang="0">
                    <a:pos x="T0" y="T1"/>
                  </a:cxn>
                  <a:cxn ang="0">
                    <a:pos x="T2" y="T3"/>
                  </a:cxn>
                  <a:cxn ang="0">
                    <a:pos x="T4" y="T5"/>
                  </a:cxn>
                  <a:cxn ang="0">
                    <a:pos x="T6" y="T7"/>
                  </a:cxn>
                </a:cxnLst>
                <a:rect l="0" t="0" r="r" b="b"/>
                <a:pathLst>
                  <a:path w="34" h="54">
                    <a:moveTo>
                      <a:pt x="0" y="0"/>
                    </a:moveTo>
                    <a:cubicBezTo>
                      <a:pt x="0" y="0"/>
                      <a:pt x="19" y="35"/>
                      <a:pt x="11" y="54"/>
                    </a:cubicBezTo>
                    <a:cubicBezTo>
                      <a:pt x="26" y="54"/>
                      <a:pt x="26" y="54"/>
                      <a:pt x="26" y="54"/>
                    </a:cubicBezTo>
                    <a:cubicBezTo>
                      <a:pt x="26" y="54"/>
                      <a:pt x="34" y="2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0" name="Freeform 8">
                <a:extLst>
                  <a:ext uri="{FF2B5EF4-FFF2-40B4-BE49-F238E27FC236}">
                    <a16:creationId xmlns:a16="http://schemas.microsoft.com/office/drawing/2014/main" xmlns="" id="{531A955B-4989-44CB-BD2F-3F2E4662435D}"/>
                  </a:ext>
                </a:extLst>
              </p:cNvPr>
              <p:cNvSpPr>
                <a:spLocks/>
              </p:cNvSpPr>
              <p:nvPr/>
            </p:nvSpPr>
            <p:spPr bwMode="auto">
              <a:xfrm>
                <a:off x="3778" y="2079"/>
                <a:ext cx="106" cy="160"/>
              </a:xfrm>
              <a:custGeom>
                <a:avLst/>
                <a:gdLst>
                  <a:gd name="T0" fmla="*/ 0 w 43"/>
                  <a:gd name="T1" fmla="*/ 0 h 65"/>
                  <a:gd name="T2" fmla="*/ 15 w 43"/>
                  <a:gd name="T3" fmla="*/ 65 h 65"/>
                  <a:gd name="T4" fmla="*/ 32 w 43"/>
                  <a:gd name="T5" fmla="*/ 65 h 65"/>
                  <a:gd name="T6" fmla="*/ 0 w 43"/>
                  <a:gd name="T7" fmla="*/ 0 h 65"/>
                </a:gdLst>
                <a:ahLst/>
                <a:cxnLst>
                  <a:cxn ang="0">
                    <a:pos x="T0" y="T1"/>
                  </a:cxn>
                  <a:cxn ang="0">
                    <a:pos x="T2" y="T3"/>
                  </a:cxn>
                  <a:cxn ang="0">
                    <a:pos x="T4" y="T5"/>
                  </a:cxn>
                  <a:cxn ang="0">
                    <a:pos x="T6" y="T7"/>
                  </a:cxn>
                </a:cxnLst>
                <a:rect l="0" t="0" r="r" b="b"/>
                <a:pathLst>
                  <a:path w="43" h="65">
                    <a:moveTo>
                      <a:pt x="0" y="0"/>
                    </a:moveTo>
                    <a:cubicBezTo>
                      <a:pt x="0" y="0"/>
                      <a:pt x="24" y="41"/>
                      <a:pt x="15" y="65"/>
                    </a:cubicBezTo>
                    <a:cubicBezTo>
                      <a:pt x="32" y="65"/>
                      <a:pt x="32" y="65"/>
                      <a:pt x="32" y="65"/>
                    </a:cubicBezTo>
                    <a:cubicBezTo>
                      <a:pt x="32" y="65"/>
                      <a:pt x="43" y="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grpSp>
      </p:grpSp>
      <p:sp>
        <p:nvSpPr>
          <p:cNvPr id="15" name="矩形 14">
            <a:extLst>
              <a:ext uri="{FF2B5EF4-FFF2-40B4-BE49-F238E27FC236}">
                <a16:creationId xmlns:a16="http://schemas.microsoft.com/office/drawing/2014/main" xmlns="" id="{941BFC73-3623-4AA8-BAF2-119A05C0C840}"/>
              </a:ext>
            </a:extLst>
          </p:cNvPr>
          <p:cNvSpPr/>
          <p:nvPr/>
        </p:nvSpPr>
        <p:spPr>
          <a:xfrm>
            <a:off x="3634457" y="2399372"/>
            <a:ext cx="5226772" cy="92333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defTabSz="914400"/>
            <a:r>
              <a:rPr lang="zh-CN" altLang="en-US" sz="5400" b="1" spc="50" dirty="0">
                <a:ln w="11430"/>
                <a:solidFill>
                  <a:srgbClr val="F97F08"/>
                </a:solidFill>
                <a:effectLst>
                  <a:outerShdw blurRad="76200" dist="50800" dir="5400000" algn="tl" rotWithShape="0">
                    <a:srgbClr val="000000">
                      <a:alpha val="65000"/>
                    </a:srgbClr>
                  </a:outerShdw>
                </a:effectLst>
                <a:latin typeface="方正少儿简体" panose="03000509000000000000" pitchFamily="65" charset="-122"/>
                <a:ea typeface="方正少儿简体" panose="03000509000000000000" pitchFamily="65" charset="-122"/>
              </a:rPr>
              <a:t>新学期安全问题</a:t>
            </a:r>
          </a:p>
        </p:txBody>
      </p:sp>
      <p:pic>
        <p:nvPicPr>
          <p:cNvPr id="25" name="图片 24">
            <a:extLst>
              <a:ext uri="{FF2B5EF4-FFF2-40B4-BE49-F238E27FC236}">
                <a16:creationId xmlns:a16="http://schemas.microsoft.com/office/drawing/2014/main" xmlns="" id="{D7DDEBED-22C5-4A1D-BCC3-87136AD129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7467" y="118829"/>
            <a:ext cx="3362325" cy="2305050"/>
          </a:xfrm>
          <a:prstGeom prst="rect">
            <a:avLst/>
          </a:prstGeom>
        </p:spPr>
      </p:pic>
      <p:pic>
        <p:nvPicPr>
          <p:cNvPr id="18" name="图片 17">
            <a:extLst>
              <a:ext uri="{FF2B5EF4-FFF2-40B4-BE49-F238E27FC236}">
                <a16:creationId xmlns:a16="http://schemas.microsoft.com/office/drawing/2014/main" xmlns="" id="{A7C4CE14-BDE8-4874-9819-CBE2C4B466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4925" y="1674601"/>
            <a:ext cx="2419770" cy="2419770"/>
          </a:xfrm>
          <a:prstGeom prst="rect">
            <a:avLst/>
          </a:prstGeom>
        </p:spPr>
      </p:pic>
    </p:spTree>
    <p:extLst>
      <p:ext uri="{BB962C8B-B14F-4D97-AF65-F5344CB8AC3E}">
        <p14:creationId xmlns:p14="http://schemas.microsoft.com/office/powerpoint/2010/main" val="284274308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250"/>
                                        <p:tgtEl>
                                          <p:spTgt spid="3"/>
                                        </p:tgtEl>
                                      </p:cBhvr>
                                    </p:animEffect>
                                    <p:anim calcmode="lin" valueType="num">
                                      <p:cBhvr>
                                        <p:cTn id="11" dur="1250" fill="hold"/>
                                        <p:tgtEl>
                                          <p:spTgt spid="3"/>
                                        </p:tgtEl>
                                        <p:attrNameLst>
                                          <p:attrName>ppt_x</p:attrName>
                                        </p:attrNameLst>
                                      </p:cBhvr>
                                      <p:tavLst>
                                        <p:tav tm="0">
                                          <p:val>
                                            <p:strVal val="#ppt_x"/>
                                          </p:val>
                                        </p:tav>
                                        <p:tav tm="100000">
                                          <p:val>
                                            <p:strVal val="#ppt_x"/>
                                          </p:val>
                                        </p:tav>
                                      </p:tavLst>
                                    </p:anim>
                                    <p:anim calcmode="lin" valueType="num">
                                      <p:cBhvr>
                                        <p:cTn id="12" dur="1250" fill="hold"/>
                                        <p:tgtEl>
                                          <p:spTgt spid="3"/>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75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25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1000"/>
                                        <p:tgtEl>
                                          <p:spTgt spid="15"/>
                                        </p:tgtEl>
                                      </p:cBhvr>
                                    </p:animEffect>
                                  </p:childTnLst>
                                </p:cTn>
                              </p:par>
                            </p:childTnLst>
                          </p:cTn>
                        </p:par>
                        <p:par>
                          <p:cTn id="20" fill="hold">
                            <p:stCondLst>
                              <p:cond delay="225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0034C5C1-1AFA-4C1D-8A3A-FD4711C39E19}"/>
              </a:ext>
            </a:extLst>
          </p:cNvPr>
          <p:cNvGrpSpPr/>
          <p:nvPr/>
        </p:nvGrpSpPr>
        <p:grpSpPr>
          <a:xfrm>
            <a:off x="1881603" y="1450744"/>
            <a:ext cx="8942341" cy="3553133"/>
            <a:chOff x="874713" y="1360180"/>
            <a:chExt cx="8942341" cy="3553133"/>
          </a:xfrm>
        </p:grpSpPr>
        <p:sp>
          <p:nvSpPr>
            <p:cNvPr id="3" name="矩形 2">
              <a:extLst>
                <a:ext uri="{FF2B5EF4-FFF2-40B4-BE49-F238E27FC236}">
                  <a16:creationId xmlns:a16="http://schemas.microsoft.com/office/drawing/2014/main" xmlns="" id="{AE9A80E5-29E9-4B97-8B79-4A8672FD29C5}"/>
                </a:ext>
              </a:extLst>
            </p:cNvPr>
            <p:cNvSpPr/>
            <p:nvPr/>
          </p:nvSpPr>
          <p:spPr>
            <a:xfrm>
              <a:off x="874713" y="1946219"/>
              <a:ext cx="8942341" cy="2967094"/>
            </a:xfrm>
            <a:prstGeom prst="rect">
              <a:avLst/>
            </a:prstGeom>
          </p:spPr>
          <p:txBody>
            <a:bodyPr wrap="square">
              <a:spAutoFit/>
              <a:scene3d>
                <a:camera prst="orthographicFront"/>
                <a:lightRig rig="threePt" dir="t"/>
              </a:scene3d>
              <a:sp3d contourW="12700"/>
            </a:bodyPr>
            <a:lstStyle/>
            <a:p>
              <a:pPr fontAlgn="base">
                <a:lnSpc>
                  <a:spcPct val="150000"/>
                </a:lnSpc>
              </a:pPr>
              <a:r>
                <a:rPr lang="en-US" altLang="zh-CN" sz="1400" dirty="0">
                  <a:solidFill>
                    <a:schemeClr val="tx1">
                      <a:lumMod val="50000"/>
                      <a:lumOff val="50000"/>
                    </a:schemeClr>
                  </a:solidFill>
                  <a:latin typeface="方正少儿简体" panose="03000509000000000000" pitchFamily="65" charset="-122"/>
                  <a:ea typeface="方正少儿简体" panose="03000509000000000000" pitchFamily="65" charset="-122"/>
                </a:rPr>
                <a:t>1</a:t>
              </a:r>
              <a: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t>、上下楼梯不要拥挤，按次序进行，如果慌里慌张的容易扭伤脚脖；如果拥挤，会发生摔伤事故；滑扶手万一摔下来，很危险。</a:t>
              </a:r>
              <a:b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br>
              <a:r>
                <a:rPr lang="en-US" altLang="zh-CN" sz="1400" dirty="0">
                  <a:solidFill>
                    <a:schemeClr val="tx1">
                      <a:lumMod val="50000"/>
                      <a:lumOff val="50000"/>
                    </a:schemeClr>
                  </a:solidFill>
                  <a:latin typeface="方正少儿简体" panose="03000509000000000000" pitchFamily="65" charset="-122"/>
                  <a:ea typeface="方正少儿简体" panose="03000509000000000000" pitchFamily="65" charset="-122"/>
                </a:rPr>
                <a:t>2</a:t>
              </a:r>
              <a: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t>、课间活动要文明，追逐撵打易碰伤，谨记教导是上策。</a:t>
              </a:r>
              <a:b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br>
              <a:r>
                <a:rPr lang="en-US" altLang="zh-CN" sz="1400" dirty="0">
                  <a:solidFill>
                    <a:schemeClr val="tx1">
                      <a:lumMod val="50000"/>
                      <a:lumOff val="50000"/>
                    </a:schemeClr>
                  </a:solidFill>
                  <a:latin typeface="方正少儿简体" panose="03000509000000000000" pitchFamily="65" charset="-122"/>
                  <a:ea typeface="方正少儿简体" panose="03000509000000000000" pitchFamily="65" charset="-122"/>
                </a:rPr>
                <a:t>3</a:t>
              </a:r>
              <a: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t>、打扫卫生时，一定注意不能拿扫把乱打、乱闹。</a:t>
              </a:r>
              <a:b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br>
              <a:r>
                <a:rPr lang="en-US" altLang="zh-CN" sz="1400" dirty="0">
                  <a:solidFill>
                    <a:schemeClr val="tx1">
                      <a:lumMod val="50000"/>
                      <a:lumOff val="50000"/>
                    </a:schemeClr>
                  </a:solidFill>
                  <a:latin typeface="方正少儿简体" panose="03000509000000000000" pitchFamily="65" charset="-122"/>
                  <a:ea typeface="方正少儿简体" panose="03000509000000000000" pitchFamily="65" charset="-122"/>
                </a:rPr>
                <a:t>4</a:t>
              </a:r>
              <a: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t>、为了督促孩子们自律，我特意安排了课间安全监督员，发现课间或课外活动有学生有不安全的行为，安全监督员首先制止，然后报告老师，发现不安全的表现及时报告老师，老师及时教育并弥补管理上的漏洞。</a:t>
              </a:r>
            </a:p>
            <a:p>
              <a:pPr fontAlgn="base">
                <a:lnSpc>
                  <a:spcPct val="150000"/>
                </a:lnSpc>
              </a:pPr>
              <a:r>
                <a:rPr lang="en-US" altLang="zh-CN" sz="1400" dirty="0">
                  <a:solidFill>
                    <a:schemeClr val="tx1">
                      <a:lumMod val="50000"/>
                      <a:lumOff val="50000"/>
                    </a:schemeClr>
                  </a:solidFill>
                  <a:latin typeface="方正少儿简体" panose="03000509000000000000" pitchFamily="65" charset="-122"/>
                  <a:ea typeface="方正少儿简体" panose="03000509000000000000" pitchFamily="65" charset="-122"/>
                </a:rPr>
                <a:t>5</a:t>
              </a:r>
              <a: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t>、宿舍上下铺不能打闹</a:t>
              </a:r>
              <a:b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br>
              <a: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t>   </a:t>
              </a:r>
              <a:b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br>
              <a:endPar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endParaRPr>
            </a:p>
          </p:txBody>
        </p:sp>
        <p:sp>
          <p:nvSpPr>
            <p:cNvPr id="4" name="矩形 3">
              <a:extLst>
                <a:ext uri="{FF2B5EF4-FFF2-40B4-BE49-F238E27FC236}">
                  <a16:creationId xmlns:a16="http://schemas.microsoft.com/office/drawing/2014/main" xmlns="" id="{51DE1C34-F9F4-4CF6-BBB3-1C77597A0D71}"/>
                </a:ext>
              </a:extLst>
            </p:cNvPr>
            <p:cNvSpPr/>
            <p:nvPr/>
          </p:nvSpPr>
          <p:spPr>
            <a:xfrm>
              <a:off x="874713" y="1360180"/>
              <a:ext cx="2241974" cy="5170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方正少儿简体" panose="03000509000000000000" pitchFamily="65" charset="-122"/>
                  <a:ea typeface="方正少儿简体" panose="03000509000000000000" pitchFamily="65" charset="-122"/>
                </a:rPr>
                <a:t>校园安全：</a:t>
              </a:r>
            </a:p>
          </p:txBody>
        </p:sp>
      </p:grpSp>
      <p:pic>
        <p:nvPicPr>
          <p:cNvPr id="5" name="图片 4">
            <a:extLst>
              <a:ext uri="{FF2B5EF4-FFF2-40B4-BE49-F238E27FC236}">
                <a16:creationId xmlns:a16="http://schemas.microsoft.com/office/drawing/2014/main" xmlns="" id="{D3B6E9BD-77CF-4EFB-8501-7BFF44C020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4009" y="4033302"/>
            <a:ext cx="2952291" cy="2952291"/>
          </a:xfrm>
          <a:prstGeom prst="rect">
            <a:avLst/>
          </a:prstGeom>
        </p:spPr>
      </p:pic>
      <p:grpSp>
        <p:nvGrpSpPr>
          <p:cNvPr id="6" name="组合 5">
            <a:extLst>
              <a:ext uri="{FF2B5EF4-FFF2-40B4-BE49-F238E27FC236}">
                <a16:creationId xmlns:a16="http://schemas.microsoft.com/office/drawing/2014/main" xmlns="" id="{B4F58CB3-C120-4A64-B144-B3261A867C45}"/>
              </a:ext>
            </a:extLst>
          </p:cNvPr>
          <p:cNvGrpSpPr/>
          <p:nvPr/>
        </p:nvGrpSpPr>
        <p:grpSpPr>
          <a:xfrm>
            <a:off x="3628373" y="677503"/>
            <a:ext cx="4935255" cy="704267"/>
            <a:chOff x="3628373" y="677503"/>
            <a:chExt cx="4935255" cy="704267"/>
          </a:xfrm>
        </p:grpSpPr>
        <p:sp>
          <p:nvSpPr>
            <p:cNvPr id="7" name="文本框 6">
              <a:extLst>
                <a:ext uri="{FF2B5EF4-FFF2-40B4-BE49-F238E27FC236}">
                  <a16:creationId xmlns:a16="http://schemas.microsoft.com/office/drawing/2014/main" xmlns="" id="{57BD41E2-97E6-4B6F-B5A0-8B0EC76115DF}"/>
                </a:ext>
              </a:extLst>
            </p:cNvPr>
            <p:cNvSpPr txBox="1"/>
            <p:nvPr/>
          </p:nvSpPr>
          <p:spPr>
            <a:xfrm>
              <a:off x="4973738"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cs typeface="+mn-cs"/>
                </a:rPr>
                <a:t>新学期班规</a:t>
              </a:r>
              <a:endParaRPr kumimoji="0" lang="en-US" altLang="zh-CN" sz="3200" b="1"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cs typeface="+mn-cs"/>
              </a:endParaRPr>
            </a:p>
          </p:txBody>
        </p:sp>
        <p:sp>
          <p:nvSpPr>
            <p:cNvPr id="8" name="文本框 7">
              <a:extLst>
                <a:ext uri="{FF2B5EF4-FFF2-40B4-BE49-F238E27FC236}">
                  <a16:creationId xmlns:a16="http://schemas.microsoft.com/office/drawing/2014/main" xmlns="" id="{BFADAED6-76E1-4194-942E-9C5BAED3D972}"/>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spTree>
    <p:extLst>
      <p:ext uri="{BB962C8B-B14F-4D97-AF65-F5344CB8AC3E}">
        <p14:creationId xmlns:p14="http://schemas.microsoft.com/office/powerpoint/2010/main" val="362185342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ppt_x</p:attrName>
                                        </p:attrNameLst>
                                      </p:cBhvr>
                                      <p:tavLst>
                                        <p:tav tm="0">
                                          <p:val>
                                            <p:strVal val="#ppt_x-#ppt_w*1.125000"/>
                                          </p:val>
                                        </p:tav>
                                        <p:tav tm="100000">
                                          <p:val>
                                            <p:strVal val="#ppt_x"/>
                                          </p:val>
                                        </p:tav>
                                      </p:tavLst>
                                    </p:anim>
                                    <p:animEffect transition="in" filter="wipe(right)">
                                      <p:cBhvr>
                                        <p:cTn id="14" dur="500"/>
                                        <p:tgtEl>
                                          <p:spTgt spid="2"/>
                                        </p:tgtEl>
                                      </p:cBhvr>
                                    </p:animEffect>
                                  </p:childTnLst>
                                </p:cTn>
                              </p:par>
                              <p:par>
                                <p:cTn id="15" presetID="42" presetClass="entr" presetSubtype="0" fill="hold" nodeType="withEffect">
                                  <p:stCondLst>
                                    <p:cond delay="25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B4F58CB3-C120-4A64-B144-B3261A867C45}"/>
              </a:ext>
            </a:extLst>
          </p:cNvPr>
          <p:cNvGrpSpPr/>
          <p:nvPr/>
        </p:nvGrpSpPr>
        <p:grpSpPr>
          <a:xfrm>
            <a:off x="3628373" y="677503"/>
            <a:ext cx="4935255" cy="704267"/>
            <a:chOff x="3628373" y="677503"/>
            <a:chExt cx="4935255" cy="704267"/>
          </a:xfrm>
        </p:grpSpPr>
        <p:sp>
          <p:nvSpPr>
            <p:cNvPr id="7" name="文本框 6">
              <a:extLst>
                <a:ext uri="{FF2B5EF4-FFF2-40B4-BE49-F238E27FC236}">
                  <a16:creationId xmlns:a16="http://schemas.microsoft.com/office/drawing/2014/main" xmlns="" id="{57BD41E2-97E6-4B6F-B5A0-8B0EC76115DF}"/>
                </a:ext>
              </a:extLst>
            </p:cNvPr>
            <p:cNvSpPr txBox="1"/>
            <p:nvPr/>
          </p:nvSpPr>
          <p:spPr>
            <a:xfrm>
              <a:off x="4973738"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cs typeface="+mn-cs"/>
                </a:rPr>
                <a:t>新学期班规</a:t>
              </a:r>
              <a:endParaRPr kumimoji="0" lang="en-US" altLang="zh-CN" sz="3200" b="1"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cs typeface="+mn-cs"/>
              </a:endParaRPr>
            </a:p>
          </p:txBody>
        </p:sp>
        <p:sp>
          <p:nvSpPr>
            <p:cNvPr id="8" name="文本框 7">
              <a:extLst>
                <a:ext uri="{FF2B5EF4-FFF2-40B4-BE49-F238E27FC236}">
                  <a16:creationId xmlns:a16="http://schemas.microsoft.com/office/drawing/2014/main" xmlns="" id="{BFADAED6-76E1-4194-942E-9C5BAED3D972}"/>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sp>
        <p:nvSpPr>
          <p:cNvPr id="9" name="矩形 8">
            <a:extLst>
              <a:ext uri="{FF2B5EF4-FFF2-40B4-BE49-F238E27FC236}">
                <a16:creationId xmlns:a16="http://schemas.microsoft.com/office/drawing/2014/main" xmlns="" id="{677434C6-4BC6-44DD-B44A-9157B92435D8}"/>
              </a:ext>
            </a:extLst>
          </p:cNvPr>
          <p:cNvSpPr/>
          <p:nvPr/>
        </p:nvSpPr>
        <p:spPr>
          <a:xfrm>
            <a:off x="1343824" y="1961673"/>
            <a:ext cx="6077701" cy="3432606"/>
          </a:xfrm>
          <a:prstGeom prst="rect">
            <a:avLst/>
          </a:prstGeom>
        </p:spPr>
        <p:txBody>
          <a:bodyPr wrap="square">
            <a:spAutoFit/>
          </a:bodyPr>
          <a:lstStyle/>
          <a:p>
            <a:pPr fontAlgn="base">
              <a:lnSpc>
                <a:spcPct val="200000"/>
              </a:lnSpc>
              <a:spcBef>
                <a:spcPts val="100"/>
              </a:spcBef>
              <a:spcAft>
                <a:spcPts val="100"/>
              </a:spcAft>
            </a:pPr>
            <a:r>
              <a:rPr lang="zh-CN" altLang="en-US" sz="2400" b="1" dirty="0">
                <a:solidFill>
                  <a:schemeClr val="tx1">
                    <a:lumMod val="65000"/>
                    <a:lumOff val="35000"/>
                  </a:schemeClr>
                </a:solidFill>
                <a:latin typeface="方正少儿简体" panose="03000509000000000000" pitchFamily="65" charset="-122"/>
                <a:ea typeface="方正少儿简体" panose="03000509000000000000" pitchFamily="65" charset="-122"/>
              </a:rPr>
              <a:t>校外安全：</a:t>
            </a:r>
            <a:endParaRPr lang="en-US" altLang="zh-CN" sz="2400" b="1" dirty="0">
              <a:solidFill>
                <a:schemeClr val="tx1">
                  <a:lumMod val="65000"/>
                  <a:lumOff val="35000"/>
                </a:schemeClr>
              </a:solidFill>
              <a:latin typeface="方正少儿简体" panose="03000509000000000000" pitchFamily="65" charset="-122"/>
              <a:ea typeface="方正少儿简体" panose="03000509000000000000" pitchFamily="65" charset="-122"/>
            </a:endParaRPr>
          </a:p>
          <a:p>
            <a:pPr fontAlgn="base">
              <a:lnSpc>
                <a:spcPct val="200000"/>
              </a:lnSpc>
              <a:spcBef>
                <a:spcPts val="100"/>
              </a:spcBef>
              <a:spcAft>
                <a:spcPts val="100"/>
              </a:spcAft>
            </a:pPr>
            <a:r>
              <a:rPr lang="en-US" altLang="zh-CN" sz="1400" dirty="0">
                <a:solidFill>
                  <a:schemeClr val="tx1">
                    <a:lumMod val="50000"/>
                    <a:lumOff val="50000"/>
                  </a:schemeClr>
                </a:solidFill>
                <a:latin typeface="方正少儿简体" panose="03000509000000000000" pitchFamily="65" charset="-122"/>
                <a:ea typeface="方正少儿简体" panose="03000509000000000000" pitchFamily="65" charset="-122"/>
              </a:rPr>
              <a:t>1</a:t>
            </a:r>
            <a: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t>、告诫学生遵守交通规则，看信号灯过马路，不要横穿马路。</a:t>
            </a:r>
            <a:endParaRPr lang="en-US" altLang="zh-CN" sz="1400" dirty="0">
              <a:solidFill>
                <a:schemeClr val="tx1">
                  <a:lumMod val="50000"/>
                  <a:lumOff val="50000"/>
                </a:schemeClr>
              </a:solidFill>
              <a:latin typeface="方正少儿简体" panose="03000509000000000000" pitchFamily="65" charset="-122"/>
              <a:ea typeface="方正少儿简体" panose="03000509000000000000" pitchFamily="65" charset="-122"/>
            </a:endParaRPr>
          </a:p>
          <a:p>
            <a:pPr fontAlgn="base">
              <a:lnSpc>
                <a:spcPct val="200000"/>
              </a:lnSpc>
              <a:spcBef>
                <a:spcPts val="100"/>
              </a:spcBef>
              <a:spcAft>
                <a:spcPts val="100"/>
              </a:spcAft>
            </a:pPr>
            <a:r>
              <a:rPr lang="en-US" altLang="zh-CN" sz="1400" dirty="0">
                <a:solidFill>
                  <a:schemeClr val="tx1">
                    <a:lumMod val="50000"/>
                    <a:lumOff val="50000"/>
                  </a:schemeClr>
                </a:solidFill>
                <a:latin typeface="方正少儿简体" panose="03000509000000000000" pitchFamily="65" charset="-122"/>
                <a:ea typeface="方正少儿简体" panose="03000509000000000000" pitchFamily="65" charset="-122"/>
              </a:rPr>
              <a:t>2</a:t>
            </a:r>
            <a: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t>、按时上学和回家，不要早到，不要在外边逗留，有不安全因素；放学按时回家，让家长放心，最好不要私自去同学家或相约到某个地方玩，如果去给家长说一声。</a:t>
            </a:r>
            <a:endParaRPr lang="en-US" altLang="zh-CN" sz="1400" dirty="0">
              <a:solidFill>
                <a:schemeClr val="tx1">
                  <a:lumMod val="50000"/>
                  <a:lumOff val="50000"/>
                </a:schemeClr>
              </a:solidFill>
              <a:latin typeface="方正少儿简体" panose="03000509000000000000" pitchFamily="65" charset="-122"/>
              <a:ea typeface="方正少儿简体" panose="03000509000000000000" pitchFamily="65" charset="-122"/>
            </a:endParaRPr>
          </a:p>
          <a:p>
            <a:pPr fontAlgn="base">
              <a:lnSpc>
                <a:spcPct val="200000"/>
              </a:lnSpc>
              <a:spcBef>
                <a:spcPts val="100"/>
              </a:spcBef>
              <a:spcAft>
                <a:spcPts val="100"/>
              </a:spcAft>
            </a:pPr>
            <a:r>
              <a:rPr lang="en-US" altLang="zh-CN" sz="1400" dirty="0">
                <a:solidFill>
                  <a:schemeClr val="tx1">
                    <a:lumMod val="50000"/>
                    <a:lumOff val="50000"/>
                  </a:schemeClr>
                </a:solidFill>
                <a:latin typeface="方正少儿简体" panose="03000509000000000000" pitchFamily="65" charset="-122"/>
                <a:ea typeface="方正少儿简体" panose="03000509000000000000" pitchFamily="65" charset="-122"/>
              </a:rPr>
              <a:t>3</a:t>
            </a:r>
            <a: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t>、路上遇到陌生人，最好少与他们交谈，一定不能要陌生人的东西。</a:t>
            </a:r>
            <a:br>
              <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rPr>
            </a:br>
            <a:endParaRPr lang="zh-CN" altLang="en-US" sz="1400" dirty="0">
              <a:solidFill>
                <a:schemeClr val="tx1">
                  <a:lumMod val="50000"/>
                  <a:lumOff val="50000"/>
                </a:schemeClr>
              </a:solidFill>
              <a:latin typeface="方正少儿简体" panose="03000509000000000000" pitchFamily="65" charset="-122"/>
              <a:ea typeface="方正少儿简体" panose="03000509000000000000" pitchFamily="65" charset="-122"/>
            </a:endParaRPr>
          </a:p>
        </p:txBody>
      </p:sp>
      <p:pic>
        <p:nvPicPr>
          <p:cNvPr id="10" name="图片 9">
            <a:extLst>
              <a:ext uri="{FF2B5EF4-FFF2-40B4-BE49-F238E27FC236}">
                <a16:creationId xmlns:a16="http://schemas.microsoft.com/office/drawing/2014/main" xmlns="" id="{B5D5597B-06C4-42CD-BEAD-8393FA1ADF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8595" y="1587729"/>
            <a:ext cx="5190066" cy="5190066"/>
          </a:xfrm>
          <a:prstGeom prst="rect">
            <a:avLst/>
          </a:prstGeom>
        </p:spPr>
      </p:pic>
    </p:spTree>
    <p:extLst>
      <p:ext uri="{BB962C8B-B14F-4D97-AF65-F5344CB8AC3E}">
        <p14:creationId xmlns:p14="http://schemas.microsoft.com/office/powerpoint/2010/main" val="133551013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750"/>
                                        <p:tgtEl>
                                          <p:spTgt spid="9"/>
                                        </p:tgtEl>
                                      </p:cBhvr>
                                    </p:animEffect>
                                    <p:anim calcmode="lin" valueType="num">
                                      <p:cBhvr>
                                        <p:cTn id="12" dur="750" fill="hold"/>
                                        <p:tgtEl>
                                          <p:spTgt spid="9"/>
                                        </p:tgtEl>
                                        <p:attrNameLst>
                                          <p:attrName>ppt_x</p:attrName>
                                        </p:attrNameLst>
                                      </p:cBhvr>
                                      <p:tavLst>
                                        <p:tav tm="0">
                                          <p:val>
                                            <p:strVal val="#ppt_x"/>
                                          </p:val>
                                        </p:tav>
                                        <p:tav tm="100000">
                                          <p:val>
                                            <p:strVal val="#ppt_x"/>
                                          </p:val>
                                        </p:tav>
                                      </p:tavLst>
                                    </p:anim>
                                    <p:anim calcmode="lin" valueType="num">
                                      <p:cBhvr>
                                        <p:cTn id="13" dur="750" fill="hold"/>
                                        <p:tgtEl>
                                          <p:spTgt spid="9"/>
                                        </p:tgtEl>
                                        <p:attrNameLst>
                                          <p:attrName>ppt_y</p:attrName>
                                        </p:attrNameLst>
                                      </p:cBhvr>
                                      <p:tavLst>
                                        <p:tav tm="0">
                                          <p:val>
                                            <p:strVal val="#ppt_y+.1"/>
                                          </p:val>
                                        </p:tav>
                                        <p:tav tm="100000">
                                          <p:val>
                                            <p:strVal val="#ppt_y"/>
                                          </p:val>
                                        </p:tav>
                                      </p:tavLst>
                                    </p:anim>
                                  </p:childTnLst>
                                </p:cTn>
                              </p:par>
                              <p:par>
                                <p:cTn id="14" presetID="22" presetClass="entr" presetSubtype="4" fill="hold" nodeType="withEffect">
                                  <p:stCondLst>
                                    <p:cond delay="25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B4F58CB3-C120-4A64-B144-B3261A867C45}"/>
              </a:ext>
            </a:extLst>
          </p:cNvPr>
          <p:cNvGrpSpPr/>
          <p:nvPr/>
        </p:nvGrpSpPr>
        <p:grpSpPr>
          <a:xfrm>
            <a:off x="3628373" y="677503"/>
            <a:ext cx="4935255" cy="704267"/>
            <a:chOff x="3628373" y="677503"/>
            <a:chExt cx="4935255" cy="704267"/>
          </a:xfrm>
        </p:grpSpPr>
        <p:sp>
          <p:nvSpPr>
            <p:cNvPr id="7" name="文本框 6">
              <a:extLst>
                <a:ext uri="{FF2B5EF4-FFF2-40B4-BE49-F238E27FC236}">
                  <a16:creationId xmlns:a16="http://schemas.microsoft.com/office/drawing/2014/main" xmlns="" id="{57BD41E2-97E6-4B6F-B5A0-8B0EC76115DF}"/>
                </a:ext>
              </a:extLst>
            </p:cNvPr>
            <p:cNvSpPr txBox="1"/>
            <p:nvPr/>
          </p:nvSpPr>
          <p:spPr>
            <a:xfrm>
              <a:off x="4973738"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cs typeface="+mn-cs"/>
                </a:rPr>
                <a:t>新学期班规</a:t>
              </a:r>
              <a:endParaRPr kumimoji="0" lang="en-US" altLang="zh-CN" sz="3200" b="1"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cs typeface="+mn-cs"/>
              </a:endParaRPr>
            </a:p>
          </p:txBody>
        </p:sp>
        <p:sp>
          <p:nvSpPr>
            <p:cNvPr id="8" name="文本框 7">
              <a:extLst>
                <a:ext uri="{FF2B5EF4-FFF2-40B4-BE49-F238E27FC236}">
                  <a16:creationId xmlns:a16="http://schemas.microsoft.com/office/drawing/2014/main" xmlns="" id="{BFADAED6-76E1-4194-942E-9C5BAED3D972}"/>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pic>
        <p:nvPicPr>
          <p:cNvPr id="3" name="图片 2">
            <a:extLst>
              <a:ext uri="{FF2B5EF4-FFF2-40B4-BE49-F238E27FC236}">
                <a16:creationId xmlns:a16="http://schemas.microsoft.com/office/drawing/2014/main" xmlns="" id="{AF3C0A88-1C66-4323-BAF4-42C3CF767EAE}"/>
              </a:ext>
            </a:extLst>
          </p:cNvPr>
          <p:cNvPicPr>
            <a:picLocks noChangeAspect="1"/>
          </p:cNvPicPr>
          <p:nvPr/>
        </p:nvPicPr>
        <p:blipFill rotWithShape="1">
          <a:blip r:embed="rId15">
            <a:extLst>
              <a:ext uri="{28A0092B-C50C-407E-A947-70E740481C1C}">
                <a14:useLocalDpi xmlns:a14="http://schemas.microsoft.com/office/drawing/2010/main" val="0"/>
              </a:ext>
            </a:extLst>
          </a:blip>
          <a:srcRect l="2789" t="30685" r="-154" b="14509"/>
          <a:stretch/>
        </p:blipFill>
        <p:spPr>
          <a:xfrm>
            <a:off x="3862290" y="5001412"/>
            <a:ext cx="4271570" cy="2026709"/>
          </a:xfrm>
          <a:prstGeom prst="rect">
            <a:avLst/>
          </a:prstGeom>
        </p:spPr>
      </p:pic>
      <p:sp>
        <p:nvSpPr>
          <p:cNvPr id="11" name="MH_Other_1">
            <a:extLst>
              <a:ext uri="{FF2B5EF4-FFF2-40B4-BE49-F238E27FC236}">
                <a16:creationId xmlns:a16="http://schemas.microsoft.com/office/drawing/2014/main" xmlns="" id="{8A584C98-B2B6-4E70-B553-E8FDE5212E2A}"/>
              </a:ext>
            </a:extLst>
          </p:cNvPr>
          <p:cNvSpPr>
            <a:spLocks noChangeArrowheads="1"/>
          </p:cNvSpPr>
          <p:nvPr>
            <p:custDataLst>
              <p:tags r:id="rId1"/>
            </p:custDataLst>
          </p:nvPr>
        </p:nvSpPr>
        <p:spPr bwMode="auto">
          <a:xfrm rot="1805303" flipH="1">
            <a:off x="1518865" y="2019410"/>
            <a:ext cx="781616" cy="673687"/>
          </a:xfrm>
          <a:prstGeom prst="triangle">
            <a:avLst>
              <a:gd name="adj" fmla="val 50000"/>
            </a:avLst>
          </a:prstGeom>
          <a:solidFill>
            <a:srgbClr val="58CDD0">
              <a:lumMod val="40000"/>
              <a:lumOff val="60000"/>
            </a:srgbClr>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endParaRPr>
          </a:p>
        </p:txBody>
      </p:sp>
      <p:sp>
        <p:nvSpPr>
          <p:cNvPr id="12" name="MH_Other_2">
            <a:extLst>
              <a:ext uri="{FF2B5EF4-FFF2-40B4-BE49-F238E27FC236}">
                <a16:creationId xmlns:a16="http://schemas.microsoft.com/office/drawing/2014/main" xmlns="" id="{BC44C30F-B3EF-4C5C-8F09-BA748A484F1E}"/>
              </a:ext>
            </a:extLst>
          </p:cNvPr>
          <p:cNvSpPr>
            <a:spLocks/>
          </p:cNvSpPr>
          <p:nvPr>
            <p:custDataLst>
              <p:tags r:id="rId2"/>
            </p:custDataLst>
          </p:nvPr>
        </p:nvSpPr>
        <p:spPr bwMode="auto">
          <a:xfrm>
            <a:off x="904367" y="1671251"/>
            <a:ext cx="1039252" cy="1197665"/>
          </a:xfrm>
          <a:custGeom>
            <a:avLst/>
            <a:gdLst>
              <a:gd name="T0" fmla="*/ 477 w 1030516"/>
              <a:gd name="T1" fmla="*/ 0 h 1186577"/>
              <a:gd name="T2" fmla="*/ 678091 w 1030516"/>
              <a:gd name="T3" fmla="*/ 389224 h 1186577"/>
              <a:gd name="T4" fmla="*/ 0 w 1030516"/>
              <a:gd name="T5" fmla="*/ 783469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0F80CC"/>
          </a:solidFill>
          <a:ln>
            <a:noFill/>
          </a:ln>
          <a:extLst/>
        </p:spPr>
        <p:txBody>
          <a:bodyPr rIns="432000"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FFFFFF"/>
                </a:solidFill>
                <a:effectLst/>
                <a:uLnTx/>
                <a:uFillTx/>
                <a:latin typeface="Impact" panose="020B0806030902050204" pitchFamily="34" charset="0"/>
                <a:ea typeface="幼圆" panose="02010509060101010101" pitchFamily="49" charset="-122"/>
              </a:rPr>
              <a:t>A</a:t>
            </a:r>
            <a:endParaRPr kumimoji="0" lang="zh-CN" altLang="en-US" sz="2800" b="0" i="0" u="none" strike="noStrike" kern="0" cap="none" spc="0" normalizeH="0" baseline="0" noProof="0" dirty="0">
              <a:ln>
                <a:noFill/>
              </a:ln>
              <a:solidFill>
                <a:srgbClr val="FFFFFF"/>
              </a:solidFill>
              <a:effectLst/>
              <a:uLnTx/>
              <a:uFillTx/>
              <a:latin typeface="Impact" panose="020B0806030902050204" pitchFamily="34" charset="0"/>
              <a:ea typeface="幼圆" panose="02010509060101010101" pitchFamily="49" charset="-122"/>
            </a:endParaRPr>
          </a:p>
        </p:txBody>
      </p:sp>
      <p:sp>
        <p:nvSpPr>
          <p:cNvPr id="13" name="MH_SubTitle_1">
            <a:extLst>
              <a:ext uri="{FF2B5EF4-FFF2-40B4-BE49-F238E27FC236}">
                <a16:creationId xmlns:a16="http://schemas.microsoft.com/office/drawing/2014/main" xmlns="" id="{269E6573-178E-4592-9355-803912F24FB7}"/>
              </a:ext>
            </a:extLst>
          </p:cNvPr>
          <p:cNvSpPr/>
          <p:nvPr>
            <p:custDataLst>
              <p:tags r:id="rId3"/>
            </p:custDataLst>
          </p:nvPr>
        </p:nvSpPr>
        <p:spPr>
          <a:xfrm>
            <a:off x="2138587" y="2029854"/>
            <a:ext cx="2480629" cy="1287276"/>
          </a:xfrm>
          <a:prstGeom prst="rect">
            <a:avLst/>
          </a:prstGeom>
          <a:solidFill>
            <a:srgbClr val="FFFFFF"/>
          </a:solidFill>
          <a:effectLst>
            <a:outerShdw blurRad="50800" dist="38100" dir="5400000" algn="t" rotWithShape="0">
              <a:prstClr val="black">
                <a:alpha val="40000"/>
              </a:prstClr>
            </a:outerShdw>
          </a:effectLst>
        </p:spPr>
        <p:txBody>
          <a:bodyPr anchor="ctr"/>
          <a:lstStyle/>
          <a:p>
            <a:pPr marL="0" marR="0" lvl="0" indent="0" defTabSz="1219170" eaLnBrk="1" fontAlgn="auto" latinLnBrk="0" hangingPunct="1">
              <a:lnSpc>
                <a:spcPct val="15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rPr>
              <a:t>您的内容打在这里，或者通过复制您的文本后，在此框中选择粘贴。</a:t>
            </a:r>
          </a:p>
        </p:txBody>
      </p:sp>
      <p:sp>
        <p:nvSpPr>
          <p:cNvPr id="14" name="MH_Other_3">
            <a:extLst>
              <a:ext uri="{FF2B5EF4-FFF2-40B4-BE49-F238E27FC236}">
                <a16:creationId xmlns:a16="http://schemas.microsoft.com/office/drawing/2014/main" xmlns="" id="{911689FD-2544-402D-901A-786B458EACC0}"/>
              </a:ext>
            </a:extLst>
          </p:cNvPr>
          <p:cNvSpPr>
            <a:spLocks noChangeArrowheads="1"/>
          </p:cNvSpPr>
          <p:nvPr>
            <p:custDataLst>
              <p:tags r:id="rId4"/>
            </p:custDataLst>
          </p:nvPr>
        </p:nvSpPr>
        <p:spPr bwMode="auto">
          <a:xfrm rot="1805303" flipH="1">
            <a:off x="1867023" y="3709719"/>
            <a:ext cx="781616" cy="673686"/>
          </a:xfrm>
          <a:prstGeom prst="triangle">
            <a:avLst>
              <a:gd name="adj" fmla="val 50000"/>
            </a:avLst>
          </a:prstGeom>
          <a:solidFill>
            <a:srgbClr val="EC7070">
              <a:lumMod val="40000"/>
              <a:lumOff val="60000"/>
            </a:srgbClr>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endParaRPr>
          </a:p>
        </p:txBody>
      </p:sp>
      <p:sp>
        <p:nvSpPr>
          <p:cNvPr id="15" name="MH_Other_4">
            <a:extLst>
              <a:ext uri="{FF2B5EF4-FFF2-40B4-BE49-F238E27FC236}">
                <a16:creationId xmlns:a16="http://schemas.microsoft.com/office/drawing/2014/main" xmlns="" id="{7DF620D0-3415-42D9-89D8-3374CF1A9444}"/>
              </a:ext>
            </a:extLst>
          </p:cNvPr>
          <p:cNvSpPr>
            <a:spLocks/>
          </p:cNvSpPr>
          <p:nvPr>
            <p:custDataLst>
              <p:tags r:id="rId5"/>
            </p:custDataLst>
          </p:nvPr>
        </p:nvSpPr>
        <p:spPr bwMode="auto">
          <a:xfrm>
            <a:off x="1250783" y="3363302"/>
            <a:ext cx="1039253" cy="1195924"/>
          </a:xfrm>
          <a:custGeom>
            <a:avLst/>
            <a:gdLst>
              <a:gd name="T0" fmla="*/ 666 w 1030516"/>
              <a:gd name="T1" fmla="*/ 0 h 1186577"/>
              <a:gd name="T2" fmla="*/ 947884 w 1030516"/>
              <a:gd name="T3" fmla="*/ 542219 h 1186577"/>
              <a:gd name="T4" fmla="*/ 0 w 1030516"/>
              <a:gd name="T5" fmla="*/ 1091432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C1272D"/>
          </a:solidFill>
          <a:ln w="19050">
            <a:noFill/>
            <a:miter lim="800000"/>
            <a:headEnd/>
            <a:tailEnd/>
          </a:ln>
        </p:spPr>
        <p:txBody>
          <a:bodyPr rIns="432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FFFFFF"/>
                </a:solidFill>
                <a:effectLst/>
                <a:uLnTx/>
                <a:uFillTx/>
                <a:latin typeface="Impact" panose="020B0806030902050204" pitchFamily="34" charset="0"/>
                <a:ea typeface="幼圆" panose="02010509060101010101" pitchFamily="49" charset="-122"/>
              </a:rPr>
              <a:t>C</a:t>
            </a:r>
            <a:endParaRPr kumimoji="0" lang="zh-CN" altLang="en-US" sz="2800" b="0" i="0" u="none" strike="noStrike" kern="0" cap="none" spc="0" normalizeH="0" baseline="0" noProof="0" dirty="0">
              <a:ln>
                <a:noFill/>
              </a:ln>
              <a:solidFill>
                <a:srgbClr val="FFFFFF"/>
              </a:solidFill>
              <a:effectLst/>
              <a:uLnTx/>
              <a:uFillTx/>
              <a:latin typeface="Impact" panose="020B0806030902050204" pitchFamily="34" charset="0"/>
              <a:ea typeface="幼圆" panose="02010509060101010101" pitchFamily="49" charset="-122"/>
            </a:endParaRPr>
          </a:p>
        </p:txBody>
      </p:sp>
      <p:sp>
        <p:nvSpPr>
          <p:cNvPr id="16" name="MH_SubTitle_3">
            <a:extLst>
              <a:ext uri="{FF2B5EF4-FFF2-40B4-BE49-F238E27FC236}">
                <a16:creationId xmlns:a16="http://schemas.microsoft.com/office/drawing/2014/main" xmlns="" id="{D8C9531D-81A0-4FFD-BB09-4E0D308864A9}"/>
              </a:ext>
            </a:extLst>
          </p:cNvPr>
          <p:cNvSpPr/>
          <p:nvPr>
            <p:custDataLst>
              <p:tags r:id="rId6"/>
            </p:custDataLst>
          </p:nvPr>
        </p:nvSpPr>
        <p:spPr>
          <a:xfrm>
            <a:off x="2485006" y="3720163"/>
            <a:ext cx="2480628" cy="1278073"/>
          </a:xfrm>
          <a:prstGeom prst="rect">
            <a:avLst/>
          </a:prstGeom>
          <a:solidFill>
            <a:srgbClr val="FFFFFF"/>
          </a:solidFill>
          <a:effectLst>
            <a:outerShdw blurRad="50800" dist="38100" dir="5400000" algn="t" rotWithShape="0">
              <a:prstClr val="black">
                <a:alpha val="40000"/>
              </a:prstClr>
            </a:outerShdw>
          </a:effectLst>
        </p:spPr>
        <p:txBody>
          <a:bodyPr anchor="ctr"/>
          <a:lstStyle/>
          <a:p>
            <a:pPr marL="0" marR="0" lvl="0" indent="0" defTabSz="1219170" eaLnBrk="1" fontAlgn="auto" latinLnBrk="0" hangingPunct="1">
              <a:lnSpc>
                <a:spcPct val="15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rPr>
              <a:t>您的内容打在这里，或者通过复制您的文本后，在此框中选择粘贴。</a:t>
            </a:r>
          </a:p>
        </p:txBody>
      </p:sp>
      <p:sp>
        <p:nvSpPr>
          <p:cNvPr id="17" name="MH_Other_5">
            <a:extLst>
              <a:ext uri="{FF2B5EF4-FFF2-40B4-BE49-F238E27FC236}">
                <a16:creationId xmlns:a16="http://schemas.microsoft.com/office/drawing/2014/main" xmlns="" id="{CEB15DC1-E9C5-4ED9-B228-3380D3B80DFC}"/>
              </a:ext>
            </a:extLst>
          </p:cNvPr>
          <p:cNvSpPr>
            <a:spLocks noChangeArrowheads="1"/>
          </p:cNvSpPr>
          <p:nvPr>
            <p:custDataLst>
              <p:tags r:id="rId7"/>
            </p:custDataLst>
          </p:nvPr>
        </p:nvSpPr>
        <p:spPr bwMode="auto">
          <a:xfrm rot="1805303" flipH="1">
            <a:off x="7148032" y="2215290"/>
            <a:ext cx="781616" cy="673686"/>
          </a:xfrm>
          <a:prstGeom prst="triangle">
            <a:avLst>
              <a:gd name="adj" fmla="val 50000"/>
            </a:avLst>
          </a:prstGeom>
          <a:solidFill>
            <a:srgbClr val="FFC305">
              <a:lumMod val="40000"/>
              <a:lumOff val="60000"/>
            </a:srgbClr>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endParaRPr>
          </a:p>
        </p:txBody>
      </p:sp>
      <p:sp>
        <p:nvSpPr>
          <p:cNvPr id="18" name="MH_Other_6">
            <a:extLst>
              <a:ext uri="{FF2B5EF4-FFF2-40B4-BE49-F238E27FC236}">
                <a16:creationId xmlns:a16="http://schemas.microsoft.com/office/drawing/2014/main" xmlns="" id="{78771170-D77C-4C45-9112-FEFEA0D6A6C4}"/>
              </a:ext>
            </a:extLst>
          </p:cNvPr>
          <p:cNvSpPr>
            <a:spLocks/>
          </p:cNvSpPr>
          <p:nvPr>
            <p:custDataLst>
              <p:tags r:id="rId8"/>
            </p:custDataLst>
          </p:nvPr>
        </p:nvSpPr>
        <p:spPr bwMode="auto">
          <a:xfrm>
            <a:off x="6533534" y="1868872"/>
            <a:ext cx="1039252" cy="1197665"/>
          </a:xfrm>
          <a:custGeom>
            <a:avLst/>
            <a:gdLst>
              <a:gd name="T0" fmla="*/ 477 w 1030516"/>
              <a:gd name="T1" fmla="*/ 0 h 1186577"/>
              <a:gd name="T2" fmla="*/ 678091 w 1030516"/>
              <a:gd name="T3" fmla="*/ 389224 h 1186577"/>
              <a:gd name="T4" fmla="*/ 0 w 1030516"/>
              <a:gd name="T5" fmla="*/ 783469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F97F08"/>
          </a:solidFill>
          <a:ln>
            <a:noFill/>
          </a:ln>
          <a:extLst/>
        </p:spPr>
        <p:txBody>
          <a:bodyPr rIns="432000"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FFFFFF"/>
                </a:solidFill>
                <a:effectLst/>
                <a:uLnTx/>
                <a:uFillTx/>
                <a:latin typeface="Impact" panose="020B0806030902050204" pitchFamily="34" charset="0"/>
                <a:ea typeface="幼圆" panose="02010509060101010101" pitchFamily="49" charset="-122"/>
              </a:rPr>
              <a:t>B</a:t>
            </a:r>
            <a:endParaRPr kumimoji="0" lang="zh-CN" altLang="en-US" sz="2800" b="0" i="0" u="none" strike="noStrike" kern="0" cap="none" spc="0" normalizeH="0" baseline="0" noProof="0" dirty="0">
              <a:ln>
                <a:noFill/>
              </a:ln>
              <a:solidFill>
                <a:srgbClr val="FFFFFF"/>
              </a:solidFill>
              <a:effectLst/>
              <a:uLnTx/>
              <a:uFillTx/>
              <a:latin typeface="Impact" panose="020B0806030902050204" pitchFamily="34" charset="0"/>
              <a:ea typeface="幼圆" panose="02010509060101010101" pitchFamily="49" charset="-122"/>
            </a:endParaRPr>
          </a:p>
        </p:txBody>
      </p:sp>
      <p:sp>
        <p:nvSpPr>
          <p:cNvPr id="19" name="MH_SubTitle_2">
            <a:extLst>
              <a:ext uri="{FF2B5EF4-FFF2-40B4-BE49-F238E27FC236}">
                <a16:creationId xmlns:a16="http://schemas.microsoft.com/office/drawing/2014/main" xmlns="" id="{946D2ADE-EAB9-45A9-B4FB-337663FB97E3}"/>
              </a:ext>
            </a:extLst>
          </p:cNvPr>
          <p:cNvSpPr/>
          <p:nvPr>
            <p:custDataLst>
              <p:tags r:id="rId9"/>
            </p:custDataLst>
          </p:nvPr>
        </p:nvSpPr>
        <p:spPr>
          <a:xfrm>
            <a:off x="7766014" y="2227475"/>
            <a:ext cx="2480628" cy="1173000"/>
          </a:xfrm>
          <a:prstGeom prst="rect">
            <a:avLst/>
          </a:prstGeom>
          <a:solidFill>
            <a:srgbClr val="FFFFFF"/>
          </a:solidFill>
          <a:effectLst>
            <a:outerShdw blurRad="50800" dist="38100" dir="5400000" algn="t" rotWithShape="0">
              <a:prstClr val="black">
                <a:alpha val="40000"/>
              </a:prstClr>
            </a:outerShdw>
          </a:effectLst>
        </p:spPr>
        <p:txBody>
          <a:bodyPr anchor="ctr"/>
          <a:lstStyle/>
          <a:p>
            <a:pPr marL="0" marR="0" lvl="0" indent="0" defTabSz="1219170" eaLnBrk="1" fontAlgn="auto" latinLnBrk="0" hangingPunct="1">
              <a:lnSpc>
                <a:spcPct val="15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rPr>
              <a:t>您的内容打在这里，或者通过复制您的文本后，在此框中选择粘贴。</a:t>
            </a:r>
          </a:p>
        </p:txBody>
      </p:sp>
      <p:sp>
        <p:nvSpPr>
          <p:cNvPr id="20" name="MH_Other_7">
            <a:extLst>
              <a:ext uri="{FF2B5EF4-FFF2-40B4-BE49-F238E27FC236}">
                <a16:creationId xmlns:a16="http://schemas.microsoft.com/office/drawing/2014/main" xmlns="" id="{B7A72D09-3B40-46D4-B259-4D1D23775095}"/>
              </a:ext>
            </a:extLst>
          </p:cNvPr>
          <p:cNvSpPr>
            <a:spLocks noChangeArrowheads="1"/>
          </p:cNvSpPr>
          <p:nvPr>
            <p:custDataLst>
              <p:tags r:id="rId10"/>
            </p:custDataLst>
          </p:nvPr>
        </p:nvSpPr>
        <p:spPr bwMode="auto">
          <a:xfrm rot="1805303" flipH="1">
            <a:off x="7494451" y="3905598"/>
            <a:ext cx="781615" cy="675427"/>
          </a:xfrm>
          <a:prstGeom prst="triangle">
            <a:avLst>
              <a:gd name="adj" fmla="val 50000"/>
            </a:avLst>
          </a:prstGeom>
          <a:solidFill>
            <a:srgbClr val="A5CB01">
              <a:lumMod val="40000"/>
              <a:lumOff val="60000"/>
            </a:srgbClr>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endParaRPr>
          </a:p>
        </p:txBody>
      </p:sp>
      <p:sp>
        <p:nvSpPr>
          <p:cNvPr id="21" name="MH_Other_8">
            <a:extLst>
              <a:ext uri="{FF2B5EF4-FFF2-40B4-BE49-F238E27FC236}">
                <a16:creationId xmlns:a16="http://schemas.microsoft.com/office/drawing/2014/main" xmlns="" id="{BB0C9060-0198-4C01-82CD-2B4B3987ACDD}"/>
              </a:ext>
            </a:extLst>
          </p:cNvPr>
          <p:cNvSpPr>
            <a:spLocks/>
          </p:cNvSpPr>
          <p:nvPr>
            <p:custDataLst>
              <p:tags r:id="rId11"/>
            </p:custDataLst>
          </p:nvPr>
        </p:nvSpPr>
        <p:spPr bwMode="auto">
          <a:xfrm>
            <a:off x="6879950" y="3559181"/>
            <a:ext cx="1039253" cy="1197665"/>
          </a:xfrm>
          <a:custGeom>
            <a:avLst/>
            <a:gdLst>
              <a:gd name="T0" fmla="*/ 666 w 1030516"/>
              <a:gd name="T1" fmla="*/ 0 h 1186577"/>
              <a:gd name="T2" fmla="*/ 947884 w 1030516"/>
              <a:gd name="T3" fmla="*/ 542219 h 1186577"/>
              <a:gd name="T4" fmla="*/ 0 w 1030516"/>
              <a:gd name="T5" fmla="*/ 1091432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00B050"/>
          </a:solidFill>
          <a:ln w="19050">
            <a:noFill/>
            <a:miter lim="800000"/>
            <a:headEnd/>
            <a:tailEnd/>
          </a:ln>
        </p:spPr>
        <p:txBody>
          <a:bodyPr rIns="432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FFFFFF"/>
                </a:solidFill>
                <a:effectLst/>
                <a:uLnTx/>
                <a:uFillTx/>
                <a:latin typeface="Impact" panose="020B0806030902050204" pitchFamily="34" charset="0"/>
                <a:ea typeface="幼圆" panose="02010509060101010101" pitchFamily="49" charset="-122"/>
              </a:rPr>
              <a:t>C</a:t>
            </a:r>
            <a:endParaRPr kumimoji="0" lang="zh-CN" altLang="en-US" sz="2800" b="0" i="0" u="none" strike="noStrike" kern="0" cap="none" spc="0" normalizeH="0" baseline="0" noProof="0" dirty="0">
              <a:ln>
                <a:noFill/>
              </a:ln>
              <a:solidFill>
                <a:srgbClr val="FFFFFF"/>
              </a:solidFill>
              <a:effectLst/>
              <a:uLnTx/>
              <a:uFillTx/>
              <a:latin typeface="Impact" panose="020B0806030902050204" pitchFamily="34" charset="0"/>
              <a:ea typeface="幼圆" panose="02010509060101010101" pitchFamily="49" charset="-122"/>
            </a:endParaRPr>
          </a:p>
        </p:txBody>
      </p:sp>
      <p:sp>
        <p:nvSpPr>
          <p:cNvPr id="22" name="MH_SubTitle_4">
            <a:extLst>
              <a:ext uri="{FF2B5EF4-FFF2-40B4-BE49-F238E27FC236}">
                <a16:creationId xmlns:a16="http://schemas.microsoft.com/office/drawing/2014/main" xmlns="" id="{E9D1970D-DE36-4597-A9D6-EF460B807279}"/>
              </a:ext>
            </a:extLst>
          </p:cNvPr>
          <p:cNvSpPr/>
          <p:nvPr>
            <p:custDataLst>
              <p:tags r:id="rId12"/>
            </p:custDataLst>
          </p:nvPr>
        </p:nvSpPr>
        <p:spPr>
          <a:xfrm>
            <a:off x="8112430" y="3917784"/>
            <a:ext cx="2480629" cy="1168363"/>
          </a:xfrm>
          <a:prstGeom prst="rect">
            <a:avLst/>
          </a:prstGeom>
          <a:solidFill>
            <a:srgbClr val="FFFFFF"/>
          </a:solidFill>
          <a:effectLst>
            <a:outerShdw blurRad="50800" dist="38100" dir="5400000" algn="t" rotWithShape="0">
              <a:prstClr val="black">
                <a:alpha val="40000"/>
              </a:prstClr>
            </a:outerShdw>
          </a:effectLst>
        </p:spPr>
        <p:txBody>
          <a:bodyPr anchor="ctr"/>
          <a:lstStyle/>
          <a:p>
            <a:pPr marL="0" marR="0" lvl="0" indent="0" defTabSz="1219170" eaLnBrk="1" fontAlgn="auto" latinLnBrk="0" hangingPunct="1">
              <a:lnSpc>
                <a:spcPct val="15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rPr>
              <a:t>您的内容打在这里，或者通过复制您的文本后，在此框中选择粘贴。</a:t>
            </a:r>
          </a:p>
        </p:txBody>
      </p:sp>
    </p:spTree>
    <p:extLst>
      <p:ext uri="{BB962C8B-B14F-4D97-AF65-F5344CB8AC3E}">
        <p14:creationId xmlns:p14="http://schemas.microsoft.com/office/powerpoint/2010/main" val="117308215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600"/>
                                        <p:tgtEl>
                                          <p:spTgt spid="1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750"/>
                                        <p:tgtEl>
                                          <p:spTgt spid="18"/>
                                        </p:tgtEl>
                                      </p:cBhvr>
                                    </p:animEffect>
                                    <p:anim calcmode="lin" valueType="num">
                                      <p:cBhvr>
                                        <p:cTn id="20" dur="750" fill="hold"/>
                                        <p:tgtEl>
                                          <p:spTgt spid="18"/>
                                        </p:tgtEl>
                                        <p:attrNameLst>
                                          <p:attrName>ppt_x</p:attrName>
                                        </p:attrNameLst>
                                      </p:cBhvr>
                                      <p:tavLst>
                                        <p:tav tm="0">
                                          <p:val>
                                            <p:strVal val="#ppt_x"/>
                                          </p:val>
                                        </p:tav>
                                        <p:tav tm="100000">
                                          <p:val>
                                            <p:strVal val="#ppt_x"/>
                                          </p:val>
                                        </p:tav>
                                      </p:tavLst>
                                    </p:anim>
                                    <p:anim calcmode="lin" valueType="num">
                                      <p:cBhvr>
                                        <p:cTn id="21" dur="750" fill="hold"/>
                                        <p:tgtEl>
                                          <p:spTgt spid="18"/>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25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600"/>
                                        <p:tgtEl>
                                          <p:spTgt spid="17"/>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750"/>
                                        <p:tgtEl>
                                          <p:spTgt spid="15"/>
                                        </p:tgtEl>
                                      </p:cBhvr>
                                    </p:animEffect>
                                    <p:anim calcmode="lin" valueType="num">
                                      <p:cBhvr>
                                        <p:cTn id="28" dur="750" fill="hold"/>
                                        <p:tgtEl>
                                          <p:spTgt spid="15"/>
                                        </p:tgtEl>
                                        <p:attrNameLst>
                                          <p:attrName>ppt_x</p:attrName>
                                        </p:attrNameLst>
                                      </p:cBhvr>
                                      <p:tavLst>
                                        <p:tav tm="0">
                                          <p:val>
                                            <p:strVal val="#ppt_x"/>
                                          </p:val>
                                        </p:tav>
                                        <p:tav tm="100000">
                                          <p:val>
                                            <p:strVal val="#ppt_x"/>
                                          </p:val>
                                        </p:tav>
                                      </p:tavLst>
                                    </p:anim>
                                    <p:anim calcmode="lin" valueType="num">
                                      <p:cBhvr>
                                        <p:cTn id="29" dur="750" fill="hold"/>
                                        <p:tgtEl>
                                          <p:spTgt spid="15"/>
                                        </p:tgtEl>
                                        <p:attrNameLst>
                                          <p:attrName>ppt_y</p:attrName>
                                        </p:attrNameLst>
                                      </p:cBhvr>
                                      <p:tavLst>
                                        <p:tav tm="0">
                                          <p:val>
                                            <p:strVal val="#ppt_y+.1"/>
                                          </p:val>
                                        </p:tav>
                                        <p:tav tm="100000">
                                          <p:val>
                                            <p:strVal val="#ppt_y"/>
                                          </p:val>
                                        </p:tav>
                                      </p:tavLst>
                                    </p:anim>
                                  </p:childTnLst>
                                </p:cTn>
                              </p:par>
                              <p:par>
                                <p:cTn id="30" presetID="22" presetClass="entr" presetSubtype="8" fill="hold" grpId="0" nodeType="withEffect">
                                  <p:stCondLst>
                                    <p:cond delay="25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600"/>
                                        <p:tgtEl>
                                          <p:spTgt spid="14"/>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750"/>
                                        <p:tgtEl>
                                          <p:spTgt spid="21"/>
                                        </p:tgtEl>
                                      </p:cBhvr>
                                    </p:animEffect>
                                    <p:anim calcmode="lin" valueType="num">
                                      <p:cBhvr>
                                        <p:cTn id="36" dur="750" fill="hold"/>
                                        <p:tgtEl>
                                          <p:spTgt spid="21"/>
                                        </p:tgtEl>
                                        <p:attrNameLst>
                                          <p:attrName>ppt_x</p:attrName>
                                        </p:attrNameLst>
                                      </p:cBhvr>
                                      <p:tavLst>
                                        <p:tav tm="0">
                                          <p:val>
                                            <p:strVal val="#ppt_x"/>
                                          </p:val>
                                        </p:tav>
                                        <p:tav tm="100000">
                                          <p:val>
                                            <p:strVal val="#ppt_x"/>
                                          </p:val>
                                        </p:tav>
                                      </p:tavLst>
                                    </p:anim>
                                    <p:anim calcmode="lin" valueType="num">
                                      <p:cBhvr>
                                        <p:cTn id="37" dur="750" fill="hold"/>
                                        <p:tgtEl>
                                          <p:spTgt spid="21"/>
                                        </p:tgtEl>
                                        <p:attrNameLst>
                                          <p:attrName>ppt_y</p:attrName>
                                        </p:attrNameLst>
                                      </p:cBhvr>
                                      <p:tavLst>
                                        <p:tav tm="0">
                                          <p:val>
                                            <p:strVal val="#ppt_y+.1"/>
                                          </p:val>
                                        </p:tav>
                                        <p:tav tm="100000">
                                          <p:val>
                                            <p:strVal val="#ppt_y"/>
                                          </p:val>
                                        </p:tav>
                                      </p:tavLst>
                                    </p:anim>
                                  </p:childTnLst>
                                </p:cTn>
                              </p:par>
                              <p:par>
                                <p:cTn id="38" presetID="22" presetClass="entr" presetSubtype="8" fill="hold" grpId="0" nodeType="withEffect">
                                  <p:stCondLst>
                                    <p:cond delay="25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600"/>
                                        <p:tgtEl>
                                          <p:spTgt spid="20"/>
                                        </p:tgtEl>
                                      </p:cBhvr>
                                    </p:animEffect>
                                  </p:childTnLst>
                                </p:cTn>
                              </p:par>
                            </p:childTnLst>
                          </p:cTn>
                        </p:par>
                        <p:par>
                          <p:cTn id="41" fill="hold">
                            <p:stCondLst>
                              <p:cond delay="1350"/>
                            </p:stCondLst>
                            <p:childTnLst>
                              <p:par>
                                <p:cTn id="42" presetID="14" presetClass="entr" presetSubtype="1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randombar(horizontal)">
                                      <p:cBhvr>
                                        <p:cTn id="44" dur="750"/>
                                        <p:tgtEl>
                                          <p:spTgt spid="13"/>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horizontal)">
                                      <p:cBhvr>
                                        <p:cTn id="47" dur="750"/>
                                        <p:tgtEl>
                                          <p:spTgt spid="16"/>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randombar(horizontal)">
                                      <p:cBhvr>
                                        <p:cTn id="50" dur="750"/>
                                        <p:tgtEl>
                                          <p:spTgt spid="19"/>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randombar(horizontal)">
                                      <p:cBhvr>
                                        <p:cTn id="53"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B4F58CB3-C120-4A64-B144-B3261A867C45}"/>
              </a:ext>
            </a:extLst>
          </p:cNvPr>
          <p:cNvGrpSpPr/>
          <p:nvPr/>
        </p:nvGrpSpPr>
        <p:grpSpPr>
          <a:xfrm>
            <a:off x="3628373" y="677503"/>
            <a:ext cx="4935255" cy="715552"/>
            <a:chOff x="3628373" y="677503"/>
            <a:chExt cx="4935255" cy="715552"/>
          </a:xfrm>
        </p:grpSpPr>
        <p:sp>
          <p:nvSpPr>
            <p:cNvPr id="7" name="文本框 6">
              <a:extLst>
                <a:ext uri="{FF2B5EF4-FFF2-40B4-BE49-F238E27FC236}">
                  <a16:creationId xmlns:a16="http://schemas.microsoft.com/office/drawing/2014/main" xmlns="" id="{57BD41E2-97E6-4B6F-B5A0-8B0EC76115DF}"/>
                </a:ext>
              </a:extLst>
            </p:cNvPr>
            <p:cNvSpPr txBox="1"/>
            <p:nvPr/>
          </p:nvSpPr>
          <p:spPr>
            <a:xfrm>
              <a:off x="4973738"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rPr>
                <a:t>新学期班规</a:t>
              </a:r>
              <a:endParaRPr kumimoji="0" lang="en-US" altLang="zh-CN" sz="3200" b="1"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endParaRPr>
            </a:p>
          </p:txBody>
        </p:sp>
        <p:sp>
          <p:nvSpPr>
            <p:cNvPr id="8" name="文本框 7">
              <a:extLst>
                <a:ext uri="{FF2B5EF4-FFF2-40B4-BE49-F238E27FC236}">
                  <a16:creationId xmlns:a16="http://schemas.microsoft.com/office/drawing/2014/main" xmlns="" id="{BFADAED6-76E1-4194-942E-9C5BAED3D972}"/>
                </a:ext>
              </a:extLst>
            </p:cNvPr>
            <p:cNvSpPr txBox="1"/>
            <p:nvPr/>
          </p:nvSpPr>
          <p:spPr>
            <a:xfrm>
              <a:off x="3628373" y="1134523"/>
              <a:ext cx="4935255" cy="258532"/>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F97F08"/>
                  </a:solidFill>
                  <a:effectLst/>
                  <a:uLnTx/>
                  <a:uFillTx/>
                  <a:latin typeface="方正少儿简体" panose="03000509000000000000" pitchFamily="65" charset="-122"/>
                  <a:ea typeface="方正少儿简体" panose="03000509000000000000" pitchFamily="65" charset="-122"/>
                </a:rPr>
                <a:t>print the presentation and make it into a film to be used in a wider field</a:t>
              </a:r>
            </a:p>
          </p:txBody>
        </p:sp>
      </p:grpSp>
      <p:grpSp>
        <p:nvGrpSpPr>
          <p:cNvPr id="23" name="组合 22">
            <a:extLst>
              <a:ext uri="{FF2B5EF4-FFF2-40B4-BE49-F238E27FC236}">
                <a16:creationId xmlns:a16="http://schemas.microsoft.com/office/drawing/2014/main" xmlns="" id="{6554EA7B-5878-403B-AC53-A3681B84A729}"/>
              </a:ext>
            </a:extLst>
          </p:cNvPr>
          <p:cNvGrpSpPr/>
          <p:nvPr/>
        </p:nvGrpSpPr>
        <p:grpSpPr>
          <a:xfrm>
            <a:off x="3160763" y="2163633"/>
            <a:ext cx="9144000" cy="0"/>
            <a:chOff x="3160763" y="2587712"/>
            <a:chExt cx="9144000" cy="0"/>
          </a:xfrm>
        </p:grpSpPr>
        <p:cxnSp>
          <p:nvCxnSpPr>
            <p:cNvPr id="24" name="MH_Other_1">
              <a:extLst>
                <a:ext uri="{FF2B5EF4-FFF2-40B4-BE49-F238E27FC236}">
                  <a16:creationId xmlns:a16="http://schemas.microsoft.com/office/drawing/2014/main" xmlns="" id="{86335675-B558-49B5-B59F-05BB823F0686}"/>
                </a:ext>
              </a:extLst>
            </p:cNvPr>
            <p:cNvCxnSpPr/>
            <p:nvPr>
              <p:custDataLst>
                <p:tags r:id="rId8"/>
              </p:custDataLst>
            </p:nvPr>
          </p:nvCxnSpPr>
          <p:spPr>
            <a:xfrm>
              <a:off x="10396588" y="2587712"/>
              <a:ext cx="1908175" cy="0"/>
            </a:xfrm>
            <a:prstGeom prst="line">
              <a:avLst/>
            </a:prstGeom>
            <a:ln w="2540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5" name="MH_Other_2">
              <a:extLst>
                <a:ext uri="{FF2B5EF4-FFF2-40B4-BE49-F238E27FC236}">
                  <a16:creationId xmlns:a16="http://schemas.microsoft.com/office/drawing/2014/main" xmlns="" id="{36A27862-2F20-4D9B-9552-0C1F89F2811A}"/>
                </a:ext>
              </a:extLst>
            </p:cNvPr>
            <p:cNvCxnSpPr/>
            <p:nvPr>
              <p:custDataLst>
                <p:tags r:id="rId9"/>
              </p:custDataLst>
            </p:nvPr>
          </p:nvCxnSpPr>
          <p:spPr>
            <a:xfrm>
              <a:off x="7985176" y="2587712"/>
              <a:ext cx="1908175" cy="0"/>
            </a:xfrm>
            <a:prstGeom prst="line">
              <a:avLst/>
            </a:prstGeom>
            <a:ln w="2540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6" name="MH_Other_3">
              <a:extLst>
                <a:ext uri="{FF2B5EF4-FFF2-40B4-BE49-F238E27FC236}">
                  <a16:creationId xmlns:a16="http://schemas.microsoft.com/office/drawing/2014/main" xmlns="" id="{703C6B16-015B-4CFE-894D-41DDE6DE866B}"/>
                </a:ext>
              </a:extLst>
            </p:cNvPr>
            <p:cNvCxnSpPr/>
            <p:nvPr>
              <p:custDataLst>
                <p:tags r:id="rId10"/>
              </p:custDataLst>
            </p:nvPr>
          </p:nvCxnSpPr>
          <p:spPr>
            <a:xfrm>
              <a:off x="5572176" y="2587712"/>
              <a:ext cx="1908175" cy="0"/>
            </a:xfrm>
            <a:prstGeom prst="line">
              <a:avLst/>
            </a:prstGeom>
            <a:ln w="2540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7" name="MH_Other_4">
              <a:extLst>
                <a:ext uri="{FF2B5EF4-FFF2-40B4-BE49-F238E27FC236}">
                  <a16:creationId xmlns:a16="http://schemas.microsoft.com/office/drawing/2014/main" xmlns="" id="{A4471330-365A-4375-983B-2ACC1E268A41}"/>
                </a:ext>
              </a:extLst>
            </p:cNvPr>
            <p:cNvCxnSpPr/>
            <p:nvPr>
              <p:custDataLst>
                <p:tags r:id="rId11"/>
              </p:custDataLst>
            </p:nvPr>
          </p:nvCxnSpPr>
          <p:spPr>
            <a:xfrm>
              <a:off x="3160763" y="2587712"/>
              <a:ext cx="1908175" cy="0"/>
            </a:xfrm>
            <a:prstGeom prst="line">
              <a:avLst/>
            </a:prstGeom>
            <a:ln w="25400">
              <a:solidFill>
                <a:srgbClr val="D9D9D9"/>
              </a:solidFill>
            </a:ln>
          </p:spPr>
          <p:style>
            <a:lnRef idx="1">
              <a:schemeClr val="accent1"/>
            </a:lnRef>
            <a:fillRef idx="0">
              <a:schemeClr val="accent1"/>
            </a:fillRef>
            <a:effectRef idx="0">
              <a:schemeClr val="accent1"/>
            </a:effectRef>
            <a:fontRef idx="minor">
              <a:schemeClr val="tx1"/>
            </a:fontRef>
          </p:style>
        </p:cxnSp>
      </p:grpSp>
      <p:sp>
        <p:nvSpPr>
          <p:cNvPr id="28" name="MH_SubTitle_3">
            <a:extLst>
              <a:ext uri="{FF2B5EF4-FFF2-40B4-BE49-F238E27FC236}">
                <a16:creationId xmlns:a16="http://schemas.microsoft.com/office/drawing/2014/main" xmlns="" id="{962325F3-2E42-4418-BBC3-54CD0D3EF808}"/>
              </a:ext>
            </a:extLst>
          </p:cNvPr>
          <p:cNvSpPr/>
          <p:nvPr>
            <p:custDataLst>
              <p:tags r:id="rId1"/>
            </p:custDataLst>
          </p:nvPr>
        </p:nvSpPr>
        <p:spPr>
          <a:xfrm rot="20700000">
            <a:off x="9601251" y="1574670"/>
            <a:ext cx="1087437" cy="2254250"/>
          </a:xfrm>
          <a:custGeom>
            <a:avLst/>
            <a:gdLst>
              <a:gd name="connsiteX0" fmla="*/ 667816 w 1087280"/>
              <a:gd name="connsiteY0" fmla="*/ 412913 h 2254625"/>
              <a:gd name="connsiteX1" fmla="*/ 661379 w 1087280"/>
              <a:gd name="connsiteY1" fmla="*/ 407078 h 2254625"/>
              <a:gd name="connsiteX2" fmla="*/ 654942 w 1087280"/>
              <a:gd name="connsiteY2" fmla="*/ 401243 h 2254625"/>
              <a:gd name="connsiteX3" fmla="*/ 648230 w 1087280"/>
              <a:gd name="connsiteY3" fmla="*/ 396246 h 2254625"/>
              <a:gd name="connsiteX4" fmla="*/ 640959 w 1087280"/>
              <a:gd name="connsiteY4" fmla="*/ 391251 h 2254625"/>
              <a:gd name="connsiteX5" fmla="*/ 633691 w 1087280"/>
              <a:gd name="connsiteY5" fmla="*/ 386813 h 2254625"/>
              <a:gd name="connsiteX6" fmla="*/ 625865 w 1087280"/>
              <a:gd name="connsiteY6" fmla="*/ 382378 h 2254625"/>
              <a:gd name="connsiteX7" fmla="*/ 618041 w 1087280"/>
              <a:gd name="connsiteY7" fmla="*/ 378500 h 2254625"/>
              <a:gd name="connsiteX8" fmla="*/ 610775 w 1087280"/>
              <a:gd name="connsiteY8" fmla="*/ 374620 h 2254625"/>
              <a:gd name="connsiteX9" fmla="*/ 602117 w 1087280"/>
              <a:gd name="connsiteY9" fmla="*/ 371582 h 2254625"/>
              <a:gd name="connsiteX10" fmla="*/ 593739 w 1087280"/>
              <a:gd name="connsiteY10" fmla="*/ 368822 h 2254625"/>
              <a:gd name="connsiteX11" fmla="*/ 585641 w 1087280"/>
              <a:gd name="connsiteY11" fmla="*/ 366340 h 2254625"/>
              <a:gd name="connsiteX12" fmla="*/ 576430 w 1087280"/>
              <a:gd name="connsiteY12" fmla="*/ 364419 h 2254625"/>
              <a:gd name="connsiteX13" fmla="*/ 567778 w 1087280"/>
              <a:gd name="connsiteY13" fmla="*/ 363055 h 2254625"/>
              <a:gd name="connsiteX14" fmla="*/ 558569 w 1087280"/>
              <a:gd name="connsiteY14" fmla="*/ 361692 h 2254625"/>
              <a:gd name="connsiteX15" fmla="*/ 549362 w 1087280"/>
              <a:gd name="connsiteY15" fmla="*/ 360887 h 2254625"/>
              <a:gd name="connsiteX16" fmla="*/ 540436 w 1087280"/>
              <a:gd name="connsiteY16" fmla="*/ 360919 h 2254625"/>
              <a:gd name="connsiteX17" fmla="*/ 530953 w 1087280"/>
              <a:gd name="connsiteY17" fmla="*/ 360952 h 2254625"/>
              <a:gd name="connsiteX18" fmla="*/ 521472 w 1087280"/>
              <a:gd name="connsiteY18" fmla="*/ 361542 h 2254625"/>
              <a:gd name="connsiteX19" fmla="*/ 512831 w 1087280"/>
              <a:gd name="connsiteY19" fmla="*/ 362967 h 2254625"/>
              <a:gd name="connsiteX20" fmla="*/ 503911 w 1087280"/>
              <a:gd name="connsiteY20" fmla="*/ 364671 h 2254625"/>
              <a:gd name="connsiteX21" fmla="*/ 494992 w 1087280"/>
              <a:gd name="connsiteY21" fmla="*/ 366376 h 2254625"/>
              <a:gd name="connsiteX22" fmla="*/ 486913 w 1087280"/>
              <a:gd name="connsiteY22" fmla="*/ 368914 h 2254625"/>
              <a:gd name="connsiteX23" fmla="*/ 477998 w 1087280"/>
              <a:gd name="connsiteY23" fmla="*/ 371734 h 2254625"/>
              <a:gd name="connsiteX24" fmla="*/ 469923 w 1087280"/>
              <a:gd name="connsiteY24" fmla="*/ 375388 h 2254625"/>
              <a:gd name="connsiteX25" fmla="*/ 461847 w 1087280"/>
              <a:gd name="connsiteY25" fmla="*/ 379042 h 2254625"/>
              <a:gd name="connsiteX26" fmla="*/ 454330 w 1087280"/>
              <a:gd name="connsiteY26" fmla="*/ 382695 h 2254625"/>
              <a:gd name="connsiteX27" fmla="*/ 447095 w 1087280"/>
              <a:gd name="connsiteY27" fmla="*/ 387183 h 2254625"/>
              <a:gd name="connsiteX28" fmla="*/ 439581 w 1087280"/>
              <a:gd name="connsiteY28" fmla="*/ 391950 h 2254625"/>
              <a:gd name="connsiteX29" fmla="*/ 432628 w 1087280"/>
              <a:gd name="connsiteY29" fmla="*/ 397274 h 2254625"/>
              <a:gd name="connsiteX30" fmla="*/ 425395 w 1087280"/>
              <a:gd name="connsiteY30" fmla="*/ 402320 h 2254625"/>
              <a:gd name="connsiteX31" fmla="*/ 419001 w 1087280"/>
              <a:gd name="connsiteY31" fmla="*/ 408199 h 2254625"/>
              <a:gd name="connsiteX32" fmla="*/ 412887 w 1087280"/>
              <a:gd name="connsiteY32" fmla="*/ 414357 h 2254625"/>
              <a:gd name="connsiteX33" fmla="*/ 407052 w 1087280"/>
              <a:gd name="connsiteY33" fmla="*/ 420234 h 2254625"/>
              <a:gd name="connsiteX34" fmla="*/ 401218 w 1087280"/>
              <a:gd name="connsiteY34" fmla="*/ 426670 h 2254625"/>
              <a:gd name="connsiteX35" fmla="*/ 396224 w 1087280"/>
              <a:gd name="connsiteY35" fmla="*/ 433939 h 2254625"/>
              <a:gd name="connsiteX36" fmla="*/ 390950 w 1087280"/>
              <a:gd name="connsiteY36" fmla="*/ 440930 h 2254625"/>
              <a:gd name="connsiteX37" fmla="*/ 386515 w 1087280"/>
              <a:gd name="connsiteY37" fmla="*/ 448198 h 2254625"/>
              <a:gd name="connsiteX38" fmla="*/ 381801 w 1087280"/>
              <a:gd name="connsiteY38" fmla="*/ 455745 h 2254625"/>
              <a:gd name="connsiteX39" fmla="*/ 378202 w 1087280"/>
              <a:gd name="connsiteY39" fmla="*/ 463288 h 2254625"/>
              <a:gd name="connsiteX40" fmla="*/ 374606 w 1087280"/>
              <a:gd name="connsiteY40" fmla="*/ 471389 h 2254625"/>
              <a:gd name="connsiteX41" fmla="*/ 371010 w 1087280"/>
              <a:gd name="connsiteY41" fmla="*/ 479490 h 2254625"/>
              <a:gd name="connsiteX42" fmla="*/ 368532 w 1087280"/>
              <a:gd name="connsiteY42" fmla="*/ 488146 h 2254625"/>
              <a:gd name="connsiteX43" fmla="*/ 366051 w 1087280"/>
              <a:gd name="connsiteY43" fmla="*/ 496243 h 2254625"/>
              <a:gd name="connsiteX44" fmla="*/ 364133 w 1087280"/>
              <a:gd name="connsiteY44" fmla="*/ 505454 h 2254625"/>
              <a:gd name="connsiteX45" fmla="*/ 362770 w 1087280"/>
              <a:gd name="connsiteY45" fmla="*/ 514105 h 2254625"/>
              <a:gd name="connsiteX46" fmla="*/ 361129 w 1087280"/>
              <a:gd name="connsiteY46" fmla="*/ 523036 h 2254625"/>
              <a:gd name="connsiteX47" fmla="*/ 360884 w 1087280"/>
              <a:gd name="connsiteY47" fmla="*/ 532242 h 2254625"/>
              <a:gd name="connsiteX48" fmla="*/ 360919 w 1087280"/>
              <a:gd name="connsiteY48" fmla="*/ 541725 h 2254625"/>
              <a:gd name="connsiteX49" fmla="*/ 360952 w 1087280"/>
              <a:gd name="connsiteY49" fmla="*/ 550650 h 2254625"/>
              <a:gd name="connsiteX50" fmla="*/ 361823 w 1087280"/>
              <a:gd name="connsiteY50" fmla="*/ 559851 h 2254625"/>
              <a:gd name="connsiteX51" fmla="*/ 362973 w 1087280"/>
              <a:gd name="connsiteY51" fmla="*/ 569331 h 2254625"/>
              <a:gd name="connsiteX52" fmla="*/ 364400 w 1087280"/>
              <a:gd name="connsiteY52" fmla="*/ 577972 h 2254625"/>
              <a:gd name="connsiteX53" fmla="*/ 366942 w 1087280"/>
              <a:gd name="connsiteY53" fmla="*/ 586610 h 2254625"/>
              <a:gd name="connsiteX54" fmla="*/ 368926 w 1087280"/>
              <a:gd name="connsiteY54" fmla="*/ 595250 h 2254625"/>
              <a:gd name="connsiteX55" fmla="*/ 371746 w 1087280"/>
              <a:gd name="connsiteY55" fmla="*/ 603608 h 2254625"/>
              <a:gd name="connsiteX56" fmla="*/ 375402 w 1087280"/>
              <a:gd name="connsiteY56" fmla="*/ 611683 h 2254625"/>
              <a:gd name="connsiteX57" fmla="*/ 378777 w 1087280"/>
              <a:gd name="connsiteY57" fmla="*/ 619482 h 2254625"/>
              <a:gd name="connsiteX58" fmla="*/ 382711 w 1087280"/>
              <a:gd name="connsiteY58" fmla="*/ 627278 h 2254625"/>
              <a:gd name="connsiteX59" fmla="*/ 387202 w 1087280"/>
              <a:gd name="connsiteY59" fmla="*/ 635072 h 2254625"/>
              <a:gd name="connsiteX60" fmla="*/ 391692 w 1087280"/>
              <a:gd name="connsiteY60" fmla="*/ 642308 h 2254625"/>
              <a:gd name="connsiteX61" fmla="*/ 397017 w 1087280"/>
              <a:gd name="connsiteY61" fmla="*/ 649263 h 2254625"/>
              <a:gd name="connsiteX62" fmla="*/ 401784 w 1087280"/>
              <a:gd name="connsiteY62" fmla="*/ 656219 h 2254625"/>
              <a:gd name="connsiteX63" fmla="*/ 407665 w 1087280"/>
              <a:gd name="connsiteY63" fmla="*/ 662614 h 2254625"/>
              <a:gd name="connsiteX64" fmla="*/ 413824 w 1087280"/>
              <a:gd name="connsiteY64" fmla="*/ 668729 h 2254625"/>
              <a:gd name="connsiteX65" fmla="*/ 419983 w 1087280"/>
              <a:gd name="connsiteY65" fmla="*/ 674844 h 2254625"/>
              <a:gd name="connsiteX66" fmla="*/ 426419 w 1087280"/>
              <a:gd name="connsiteY66" fmla="*/ 680679 h 2254625"/>
              <a:gd name="connsiteX67" fmla="*/ 433689 w 1087280"/>
              <a:gd name="connsiteY67" fmla="*/ 685674 h 2254625"/>
              <a:gd name="connsiteX68" fmla="*/ 440682 w 1087280"/>
              <a:gd name="connsiteY68" fmla="*/ 690949 h 2254625"/>
              <a:gd name="connsiteX69" fmla="*/ 448230 w 1087280"/>
              <a:gd name="connsiteY69" fmla="*/ 695664 h 2254625"/>
              <a:gd name="connsiteX70" fmla="*/ 455496 w 1087280"/>
              <a:gd name="connsiteY70" fmla="*/ 699544 h 2254625"/>
              <a:gd name="connsiteX71" fmla="*/ 463320 w 1087280"/>
              <a:gd name="connsiteY71" fmla="*/ 703422 h 2254625"/>
              <a:gd name="connsiteX72" fmla="*/ 471422 w 1087280"/>
              <a:gd name="connsiteY72" fmla="*/ 707020 h 2254625"/>
              <a:gd name="connsiteX73" fmla="*/ 479524 w 1087280"/>
              <a:gd name="connsiteY73" fmla="*/ 710617 h 2254625"/>
              <a:gd name="connsiteX74" fmla="*/ 487902 w 1087280"/>
              <a:gd name="connsiteY74" fmla="*/ 713378 h 2254625"/>
              <a:gd name="connsiteX75" fmla="*/ 496836 w 1087280"/>
              <a:gd name="connsiteY75" fmla="*/ 715578 h 2254625"/>
              <a:gd name="connsiteX76" fmla="*/ 504931 w 1087280"/>
              <a:gd name="connsiteY76" fmla="*/ 717502 h 2254625"/>
              <a:gd name="connsiteX77" fmla="*/ 514143 w 1087280"/>
              <a:gd name="connsiteY77" fmla="*/ 719423 h 2254625"/>
              <a:gd name="connsiteX78" fmla="*/ 523070 w 1087280"/>
              <a:gd name="connsiteY78" fmla="*/ 719950 h 2254625"/>
              <a:gd name="connsiteX79" fmla="*/ 532558 w 1087280"/>
              <a:gd name="connsiteY79" fmla="*/ 721032 h 2254625"/>
              <a:gd name="connsiteX80" fmla="*/ 541763 w 1087280"/>
              <a:gd name="connsiteY80" fmla="*/ 721279 h 2254625"/>
              <a:gd name="connsiteX81" fmla="*/ 550966 w 1087280"/>
              <a:gd name="connsiteY81" fmla="*/ 720968 h 2254625"/>
              <a:gd name="connsiteX82" fmla="*/ 559889 w 1087280"/>
              <a:gd name="connsiteY82" fmla="*/ 720379 h 2254625"/>
              <a:gd name="connsiteX83" fmla="*/ 569089 w 1087280"/>
              <a:gd name="connsiteY83" fmla="*/ 718953 h 2254625"/>
              <a:gd name="connsiteX84" fmla="*/ 577730 w 1087280"/>
              <a:gd name="connsiteY84" fmla="*/ 717528 h 2254625"/>
              <a:gd name="connsiteX85" fmla="*/ 586647 w 1087280"/>
              <a:gd name="connsiteY85" fmla="*/ 715266 h 2254625"/>
              <a:gd name="connsiteX86" fmla="*/ 595006 w 1087280"/>
              <a:gd name="connsiteY86" fmla="*/ 713006 h 2254625"/>
              <a:gd name="connsiteX87" fmla="*/ 603363 w 1087280"/>
              <a:gd name="connsiteY87" fmla="*/ 710187 h 2254625"/>
              <a:gd name="connsiteX88" fmla="*/ 611719 w 1087280"/>
              <a:gd name="connsiteY88" fmla="*/ 706811 h 2254625"/>
              <a:gd name="connsiteX89" fmla="*/ 619514 w 1087280"/>
              <a:gd name="connsiteY89" fmla="*/ 702879 h 2254625"/>
              <a:gd name="connsiteX90" fmla="*/ 627032 w 1087280"/>
              <a:gd name="connsiteY90" fmla="*/ 699227 h 2254625"/>
              <a:gd name="connsiteX91" fmla="*/ 634825 w 1087280"/>
              <a:gd name="connsiteY91" fmla="*/ 694737 h 2254625"/>
              <a:gd name="connsiteX92" fmla="*/ 641780 w 1087280"/>
              <a:gd name="connsiteY92" fmla="*/ 689972 h 2254625"/>
              <a:gd name="connsiteX93" fmla="*/ 649293 w 1087280"/>
              <a:gd name="connsiteY93" fmla="*/ 685204 h 2254625"/>
              <a:gd name="connsiteX94" fmla="*/ 655967 w 1087280"/>
              <a:gd name="connsiteY94" fmla="*/ 679602 h 2254625"/>
              <a:gd name="connsiteX95" fmla="*/ 662640 w 1087280"/>
              <a:gd name="connsiteY95" fmla="*/ 674001 h 2254625"/>
              <a:gd name="connsiteX96" fmla="*/ 668756 w 1087280"/>
              <a:gd name="connsiteY96" fmla="*/ 668401 h 2254625"/>
              <a:gd name="connsiteX97" fmla="*/ 674590 w 1087280"/>
              <a:gd name="connsiteY97" fmla="*/ 661965 h 2254625"/>
              <a:gd name="connsiteX98" fmla="*/ 680143 w 1087280"/>
              <a:gd name="connsiteY98" fmla="*/ 655252 h 2254625"/>
              <a:gd name="connsiteX99" fmla="*/ 685697 w 1087280"/>
              <a:gd name="connsiteY99" fmla="*/ 648539 h 2254625"/>
              <a:gd name="connsiteX100" fmla="*/ 690411 w 1087280"/>
              <a:gd name="connsiteY100" fmla="*/ 640992 h 2254625"/>
              <a:gd name="connsiteX101" fmla="*/ 695405 w 1087280"/>
              <a:gd name="connsiteY101" fmla="*/ 633722 h 2254625"/>
              <a:gd name="connsiteX102" fmla="*/ 699561 w 1087280"/>
              <a:gd name="connsiteY102" fmla="*/ 626177 h 2254625"/>
              <a:gd name="connsiteX103" fmla="*/ 703159 w 1087280"/>
              <a:gd name="connsiteY103" fmla="*/ 618634 h 2254625"/>
              <a:gd name="connsiteX104" fmla="*/ 707035 w 1087280"/>
              <a:gd name="connsiteY104" fmla="*/ 610810 h 2254625"/>
              <a:gd name="connsiteX105" fmla="*/ 710351 w 1087280"/>
              <a:gd name="connsiteY105" fmla="*/ 602431 h 2254625"/>
              <a:gd name="connsiteX106" fmla="*/ 713388 w 1087280"/>
              <a:gd name="connsiteY106" fmla="*/ 593774 h 2254625"/>
              <a:gd name="connsiteX107" fmla="*/ 715588 w 1087280"/>
              <a:gd name="connsiteY107" fmla="*/ 585399 h 2254625"/>
              <a:gd name="connsiteX108" fmla="*/ 717509 w 1087280"/>
              <a:gd name="connsiteY108" fmla="*/ 576746 h 2254625"/>
              <a:gd name="connsiteX109" fmla="*/ 719149 w 1087280"/>
              <a:gd name="connsiteY109" fmla="*/ 567814 h 2254625"/>
              <a:gd name="connsiteX110" fmla="*/ 720232 w 1087280"/>
              <a:gd name="connsiteY110" fmla="*/ 558885 h 2254625"/>
              <a:gd name="connsiteX111" fmla="*/ 721035 w 1087280"/>
              <a:gd name="connsiteY111" fmla="*/ 549678 h 2254625"/>
              <a:gd name="connsiteX112" fmla="*/ 721280 w 1087280"/>
              <a:gd name="connsiteY112" fmla="*/ 540473 h 2254625"/>
              <a:gd name="connsiteX113" fmla="*/ 720967 w 1087280"/>
              <a:gd name="connsiteY113" fmla="*/ 531270 h 2254625"/>
              <a:gd name="connsiteX114" fmla="*/ 719817 w 1087280"/>
              <a:gd name="connsiteY114" fmla="*/ 521790 h 2254625"/>
              <a:gd name="connsiteX115" fmla="*/ 718948 w 1087280"/>
              <a:gd name="connsiteY115" fmla="*/ 513147 h 2254625"/>
              <a:gd name="connsiteX116" fmla="*/ 716962 w 1087280"/>
              <a:gd name="connsiteY116" fmla="*/ 503949 h 2254625"/>
              <a:gd name="connsiteX117" fmla="*/ 715535 w 1087280"/>
              <a:gd name="connsiteY117" fmla="*/ 495308 h 2254625"/>
              <a:gd name="connsiteX118" fmla="*/ 712715 w 1087280"/>
              <a:gd name="connsiteY118" fmla="*/ 486950 h 2254625"/>
              <a:gd name="connsiteX119" fmla="*/ 709895 w 1087280"/>
              <a:gd name="connsiteY119" fmla="*/ 478592 h 2254625"/>
              <a:gd name="connsiteX120" fmla="*/ 706796 w 1087280"/>
              <a:gd name="connsiteY120" fmla="*/ 469956 h 2254625"/>
              <a:gd name="connsiteX121" fmla="*/ 702584 w 1087280"/>
              <a:gd name="connsiteY121" fmla="*/ 462440 h 2254625"/>
              <a:gd name="connsiteX122" fmla="*/ 698650 w 1087280"/>
              <a:gd name="connsiteY122" fmla="*/ 454644 h 2254625"/>
              <a:gd name="connsiteX123" fmla="*/ 694719 w 1087280"/>
              <a:gd name="connsiteY123" fmla="*/ 447406 h 2254625"/>
              <a:gd name="connsiteX124" fmla="*/ 689950 w 1087280"/>
              <a:gd name="connsiteY124" fmla="*/ 439891 h 2254625"/>
              <a:gd name="connsiteX125" fmla="*/ 684902 w 1087280"/>
              <a:gd name="connsiteY125" fmla="*/ 432657 h 2254625"/>
              <a:gd name="connsiteX126" fmla="*/ 679577 w 1087280"/>
              <a:gd name="connsiteY126" fmla="*/ 425702 h 2254625"/>
              <a:gd name="connsiteX127" fmla="*/ 673696 w 1087280"/>
              <a:gd name="connsiteY127" fmla="*/ 419308 h 2254625"/>
              <a:gd name="connsiteX128" fmla="*/ 539108 w 1087280"/>
              <a:gd name="connsiteY128" fmla="*/ 0 h 2254625"/>
              <a:gd name="connsiteX129" fmla="*/ 1081639 w 1087280"/>
              <a:gd name="connsiteY129" fmla="*/ 538663 h 2254625"/>
              <a:gd name="connsiteX130" fmla="*/ 1087280 w 1087280"/>
              <a:gd name="connsiteY130" fmla="*/ 2071033 h 2254625"/>
              <a:gd name="connsiteX131" fmla="*/ 1086784 w 1087280"/>
              <a:gd name="connsiteY131" fmla="*/ 2087770 h 2254625"/>
              <a:gd name="connsiteX132" fmla="*/ 1085446 w 1087280"/>
              <a:gd name="connsiteY132" fmla="*/ 2103115 h 2254625"/>
              <a:gd name="connsiteX133" fmla="*/ 1082988 w 1087280"/>
              <a:gd name="connsiteY133" fmla="*/ 2117349 h 2254625"/>
              <a:gd name="connsiteX134" fmla="*/ 1079690 w 1087280"/>
              <a:gd name="connsiteY134" fmla="*/ 2130748 h 2254625"/>
              <a:gd name="connsiteX135" fmla="*/ 1075552 w 1087280"/>
              <a:gd name="connsiteY135" fmla="*/ 2143314 h 2254625"/>
              <a:gd name="connsiteX136" fmla="*/ 1070853 w 1087280"/>
              <a:gd name="connsiteY136" fmla="*/ 2154766 h 2254625"/>
              <a:gd name="connsiteX137" fmla="*/ 1065593 w 1087280"/>
              <a:gd name="connsiteY137" fmla="*/ 2165662 h 2254625"/>
              <a:gd name="connsiteX138" fmla="*/ 1059494 w 1087280"/>
              <a:gd name="connsiteY138" fmla="*/ 2175724 h 2254625"/>
              <a:gd name="connsiteX139" fmla="*/ 1052835 w 1087280"/>
              <a:gd name="connsiteY139" fmla="*/ 2185231 h 2254625"/>
              <a:gd name="connsiteX140" fmla="*/ 1045892 w 1087280"/>
              <a:gd name="connsiteY140" fmla="*/ 2193344 h 2254625"/>
              <a:gd name="connsiteX141" fmla="*/ 1038389 w 1087280"/>
              <a:gd name="connsiteY141" fmla="*/ 2200901 h 2254625"/>
              <a:gd name="connsiteX142" fmla="*/ 1030884 w 1087280"/>
              <a:gd name="connsiteY142" fmla="*/ 2207900 h 2254625"/>
              <a:gd name="connsiteX143" fmla="*/ 1022819 w 1087280"/>
              <a:gd name="connsiteY143" fmla="*/ 2214343 h 2254625"/>
              <a:gd name="connsiteX144" fmla="*/ 1014472 w 1087280"/>
              <a:gd name="connsiteY144" fmla="*/ 2219950 h 2254625"/>
              <a:gd name="connsiteX145" fmla="*/ 1006123 w 1087280"/>
              <a:gd name="connsiteY145" fmla="*/ 2225000 h 2254625"/>
              <a:gd name="connsiteX146" fmla="*/ 997492 w 1087280"/>
              <a:gd name="connsiteY146" fmla="*/ 2229214 h 2254625"/>
              <a:gd name="connsiteX147" fmla="*/ 989419 w 1087280"/>
              <a:gd name="connsiteY147" fmla="*/ 2233426 h 2254625"/>
              <a:gd name="connsiteX148" fmla="*/ 980786 w 1087280"/>
              <a:gd name="connsiteY148" fmla="*/ 2237082 h 2254625"/>
              <a:gd name="connsiteX149" fmla="*/ 972708 w 1087280"/>
              <a:gd name="connsiteY149" fmla="*/ 2240178 h 2254625"/>
              <a:gd name="connsiteX150" fmla="*/ 964349 w 1087280"/>
              <a:gd name="connsiteY150" fmla="*/ 2242438 h 2254625"/>
              <a:gd name="connsiteX151" fmla="*/ 957105 w 1087280"/>
              <a:gd name="connsiteY151" fmla="*/ 2244695 h 2254625"/>
              <a:gd name="connsiteX152" fmla="*/ 949582 w 1087280"/>
              <a:gd name="connsiteY152" fmla="*/ 2246673 h 2254625"/>
              <a:gd name="connsiteX153" fmla="*/ 935646 w 1087280"/>
              <a:gd name="connsiteY153" fmla="*/ 2249511 h 2254625"/>
              <a:gd name="connsiteX154" fmla="*/ 924216 w 1087280"/>
              <a:gd name="connsiteY154" fmla="*/ 2250945 h 2254625"/>
              <a:gd name="connsiteX155" fmla="*/ 915572 w 1087280"/>
              <a:gd name="connsiteY155" fmla="*/ 2251812 h 2254625"/>
              <a:gd name="connsiteX156" fmla="*/ 907485 w 1087280"/>
              <a:gd name="connsiteY156" fmla="*/ 2252119 h 2254625"/>
              <a:gd name="connsiteX157" fmla="*/ 186205 w 1087280"/>
              <a:gd name="connsiteY157" fmla="*/ 2254625 h 2254625"/>
              <a:gd name="connsiteX158" fmla="*/ 170304 w 1087280"/>
              <a:gd name="connsiteY158" fmla="*/ 2253843 h 2254625"/>
              <a:gd name="connsiteX159" fmla="*/ 154680 w 1087280"/>
              <a:gd name="connsiteY159" fmla="*/ 2252782 h 2254625"/>
              <a:gd name="connsiteX160" fmla="*/ 140724 w 1087280"/>
              <a:gd name="connsiteY160" fmla="*/ 2250041 h 2254625"/>
              <a:gd name="connsiteX161" fmla="*/ 127326 w 1087280"/>
              <a:gd name="connsiteY161" fmla="*/ 2247298 h 2254625"/>
              <a:gd name="connsiteX162" fmla="*/ 114759 w 1087280"/>
              <a:gd name="connsiteY162" fmla="*/ 2243158 h 2254625"/>
              <a:gd name="connsiteX163" fmla="*/ 103028 w 1087280"/>
              <a:gd name="connsiteY163" fmla="*/ 2238736 h 2254625"/>
              <a:gd name="connsiteX164" fmla="*/ 92129 w 1087280"/>
              <a:gd name="connsiteY164" fmla="*/ 2232917 h 2254625"/>
              <a:gd name="connsiteX165" fmla="*/ 82345 w 1087280"/>
              <a:gd name="connsiteY165" fmla="*/ 2227093 h 2254625"/>
              <a:gd name="connsiteX166" fmla="*/ 73115 w 1087280"/>
              <a:gd name="connsiteY166" fmla="*/ 2220153 h 2254625"/>
              <a:gd name="connsiteX167" fmla="*/ 64723 w 1087280"/>
              <a:gd name="connsiteY167" fmla="*/ 2213488 h 2254625"/>
              <a:gd name="connsiteX168" fmla="*/ 57165 w 1087280"/>
              <a:gd name="connsiteY168" fmla="*/ 2205983 h 2254625"/>
              <a:gd name="connsiteX169" fmla="*/ 50442 w 1087280"/>
              <a:gd name="connsiteY169" fmla="*/ 2198197 h 2254625"/>
              <a:gd name="connsiteX170" fmla="*/ 43997 w 1087280"/>
              <a:gd name="connsiteY170" fmla="*/ 2190130 h 2254625"/>
              <a:gd name="connsiteX171" fmla="*/ 38388 w 1087280"/>
              <a:gd name="connsiteY171" fmla="*/ 2181782 h 2254625"/>
              <a:gd name="connsiteX172" fmla="*/ 33059 w 1087280"/>
              <a:gd name="connsiteY172" fmla="*/ 2173712 h 2254625"/>
              <a:gd name="connsiteX173" fmla="*/ 28565 w 1087280"/>
              <a:gd name="connsiteY173" fmla="*/ 2165360 h 2254625"/>
              <a:gd name="connsiteX174" fmla="*/ 24630 w 1087280"/>
              <a:gd name="connsiteY174" fmla="*/ 2157006 h 2254625"/>
              <a:gd name="connsiteX175" fmla="*/ 21250 w 1087280"/>
              <a:gd name="connsiteY175" fmla="*/ 2148092 h 2254625"/>
              <a:gd name="connsiteX176" fmla="*/ 18152 w 1087280"/>
              <a:gd name="connsiteY176" fmla="*/ 2140014 h 2254625"/>
              <a:gd name="connsiteX177" fmla="*/ 15334 w 1087280"/>
              <a:gd name="connsiteY177" fmla="*/ 2132215 h 2254625"/>
              <a:gd name="connsiteX178" fmla="*/ 13074 w 1087280"/>
              <a:gd name="connsiteY178" fmla="*/ 2124412 h 2254625"/>
              <a:gd name="connsiteX179" fmla="*/ 11372 w 1087280"/>
              <a:gd name="connsiteY179" fmla="*/ 2116609 h 2254625"/>
              <a:gd name="connsiteX180" fmla="*/ 8533 w 1087280"/>
              <a:gd name="connsiteY180" fmla="*/ 2103230 h 2254625"/>
              <a:gd name="connsiteX181" fmla="*/ 6816 w 1087280"/>
              <a:gd name="connsiteY181" fmla="*/ 2091522 h 2254625"/>
              <a:gd name="connsiteX182" fmla="*/ 6226 w 1087280"/>
              <a:gd name="connsiteY182" fmla="*/ 2082598 h 2254625"/>
              <a:gd name="connsiteX183" fmla="*/ 5641 w 1087280"/>
              <a:gd name="connsiteY183" fmla="*/ 2075348 h 2254625"/>
              <a:gd name="connsiteX184" fmla="*/ 0 w 1087280"/>
              <a:gd name="connsiteY184" fmla="*/ 542979 h 22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087280" h="2254625">
                <a:moveTo>
                  <a:pt x="667816" y="412913"/>
                </a:moveTo>
                <a:lnTo>
                  <a:pt x="661379" y="407078"/>
                </a:lnTo>
                <a:lnTo>
                  <a:pt x="654942" y="401243"/>
                </a:lnTo>
                <a:lnTo>
                  <a:pt x="648230" y="396246"/>
                </a:lnTo>
                <a:lnTo>
                  <a:pt x="640959" y="391251"/>
                </a:lnTo>
                <a:lnTo>
                  <a:pt x="633691" y="386813"/>
                </a:lnTo>
                <a:lnTo>
                  <a:pt x="625865" y="382378"/>
                </a:lnTo>
                <a:lnTo>
                  <a:pt x="618041" y="378500"/>
                </a:lnTo>
                <a:lnTo>
                  <a:pt x="610775" y="374620"/>
                </a:lnTo>
                <a:lnTo>
                  <a:pt x="602117" y="371582"/>
                </a:lnTo>
                <a:lnTo>
                  <a:pt x="593739" y="368822"/>
                </a:lnTo>
                <a:lnTo>
                  <a:pt x="585641" y="366340"/>
                </a:lnTo>
                <a:lnTo>
                  <a:pt x="576430" y="364419"/>
                </a:lnTo>
                <a:lnTo>
                  <a:pt x="567778" y="363055"/>
                </a:lnTo>
                <a:lnTo>
                  <a:pt x="558569" y="361692"/>
                </a:lnTo>
                <a:lnTo>
                  <a:pt x="549362" y="360887"/>
                </a:lnTo>
                <a:lnTo>
                  <a:pt x="540436" y="360919"/>
                </a:lnTo>
                <a:lnTo>
                  <a:pt x="530953" y="360952"/>
                </a:lnTo>
                <a:lnTo>
                  <a:pt x="521472" y="361542"/>
                </a:lnTo>
                <a:lnTo>
                  <a:pt x="512831" y="362967"/>
                </a:lnTo>
                <a:lnTo>
                  <a:pt x="503911" y="364671"/>
                </a:lnTo>
                <a:lnTo>
                  <a:pt x="494992" y="366376"/>
                </a:lnTo>
                <a:lnTo>
                  <a:pt x="486913" y="368914"/>
                </a:lnTo>
                <a:lnTo>
                  <a:pt x="477998" y="371734"/>
                </a:lnTo>
                <a:lnTo>
                  <a:pt x="469923" y="375388"/>
                </a:lnTo>
                <a:lnTo>
                  <a:pt x="461847" y="379042"/>
                </a:lnTo>
                <a:lnTo>
                  <a:pt x="454330" y="382695"/>
                </a:lnTo>
                <a:lnTo>
                  <a:pt x="447095" y="387183"/>
                </a:lnTo>
                <a:lnTo>
                  <a:pt x="439581" y="391950"/>
                </a:lnTo>
                <a:lnTo>
                  <a:pt x="432628" y="397274"/>
                </a:lnTo>
                <a:lnTo>
                  <a:pt x="425395" y="402320"/>
                </a:lnTo>
                <a:lnTo>
                  <a:pt x="419001" y="408199"/>
                </a:lnTo>
                <a:lnTo>
                  <a:pt x="412887" y="414357"/>
                </a:lnTo>
                <a:lnTo>
                  <a:pt x="407052" y="420234"/>
                </a:lnTo>
                <a:lnTo>
                  <a:pt x="401218" y="426670"/>
                </a:lnTo>
                <a:lnTo>
                  <a:pt x="396224" y="433939"/>
                </a:lnTo>
                <a:lnTo>
                  <a:pt x="390950" y="440930"/>
                </a:lnTo>
                <a:lnTo>
                  <a:pt x="386515" y="448198"/>
                </a:lnTo>
                <a:lnTo>
                  <a:pt x="381801" y="455745"/>
                </a:lnTo>
                <a:lnTo>
                  <a:pt x="378202" y="463288"/>
                </a:lnTo>
                <a:lnTo>
                  <a:pt x="374606" y="471389"/>
                </a:lnTo>
                <a:lnTo>
                  <a:pt x="371010" y="479490"/>
                </a:lnTo>
                <a:lnTo>
                  <a:pt x="368532" y="488146"/>
                </a:lnTo>
                <a:lnTo>
                  <a:pt x="366051" y="496243"/>
                </a:lnTo>
                <a:lnTo>
                  <a:pt x="364133" y="505454"/>
                </a:lnTo>
                <a:lnTo>
                  <a:pt x="362770" y="514105"/>
                </a:lnTo>
                <a:lnTo>
                  <a:pt x="361129" y="523036"/>
                </a:lnTo>
                <a:lnTo>
                  <a:pt x="360884" y="532242"/>
                </a:lnTo>
                <a:lnTo>
                  <a:pt x="360919" y="541725"/>
                </a:lnTo>
                <a:lnTo>
                  <a:pt x="360952" y="550650"/>
                </a:lnTo>
                <a:lnTo>
                  <a:pt x="361823" y="559851"/>
                </a:lnTo>
                <a:lnTo>
                  <a:pt x="362973" y="569331"/>
                </a:lnTo>
                <a:lnTo>
                  <a:pt x="364400" y="577972"/>
                </a:lnTo>
                <a:lnTo>
                  <a:pt x="366942" y="586610"/>
                </a:lnTo>
                <a:lnTo>
                  <a:pt x="368926" y="595250"/>
                </a:lnTo>
                <a:lnTo>
                  <a:pt x="371746" y="603608"/>
                </a:lnTo>
                <a:lnTo>
                  <a:pt x="375402" y="611683"/>
                </a:lnTo>
                <a:lnTo>
                  <a:pt x="378777" y="619482"/>
                </a:lnTo>
                <a:lnTo>
                  <a:pt x="382711" y="627278"/>
                </a:lnTo>
                <a:lnTo>
                  <a:pt x="387202" y="635072"/>
                </a:lnTo>
                <a:lnTo>
                  <a:pt x="391692" y="642308"/>
                </a:lnTo>
                <a:lnTo>
                  <a:pt x="397017" y="649263"/>
                </a:lnTo>
                <a:lnTo>
                  <a:pt x="401784" y="656219"/>
                </a:lnTo>
                <a:lnTo>
                  <a:pt x="407665" y="662614"/>
                </a:lnTo>
                <a:lnTo>
                  <a:pt x="413824" y="668729"/>
                </a:lnTo>
                <a:lnTo>
                  <a:pt x="419983" y="674844"/>
                </a:lnTo>
                <a:lnTo>
                  <a:pt x="426419" y="680679"/>
                </a:lnTo>
                <a:lnTo>
                  <a:pt x="433689" y="685674"/>
                </a:lnTo>
                <a:lnTo>
                  <a:pt x="440682" y="690949"/>
                </a:lnTo>
                <a:lnTo>
                  <a:pt x="448230" y="695664"/>
                </a:lnTo>
                <a:lnTo>
                  <a:pt x="455496" y="699544"/>
                </a:lnTo>
                <a:lnTo>
                  <a:pt x="463320" y="703422"/>
                </a:lnTo>
                <a:lnTo>
                  <a:pt x="471422" y="707020"/>
                </a:lnTo>
                <a:lnTo>
                  <a:pt x="479524" y="710617"/>
                </a:lnTo>
                <a:lnTo>
                  <a:pt x="487902" y="713378"/>
                </a:lnTo>
                <a:lnTo>
                  <a:pt x="496836" y="715578"/>
                </a:lnTo>
                <a:lnTo>
                  <a:pt x="504931" y="717502"/>
                </a:lnTo>
                <a:lnTo>
                  <a:pt x="514143" y="719423"/>
                </a:lnTo>
                <a:lnTo>
                  <a:pt x="523070" y="719950"/>
                </a:lnTo>
                <a:lnTo>
                  <a:pt x="532558" y="721032"/>
                </a:lnTo>
                <a:lnTo>
                  <a:pt x="541763" y="721279"/>
                </a:lnTo>
                <a:lnTo>
                  <a:pt x="550966" y="720968"/>
                </a:lnTo>
                <a:lnTo>
                  <a:pt x="559889" y="720379"/>
                </a:lnTo>
                <a:lnTo>
                  <a:pt x="569089" y="718953"/>
                </a:lnTo>
                <a:lnTo>
                  <a:pt x="577730" y="717528"/>
                </a:lnTo>
                <a:lnTo>
                  <a:pt x="586647" y="715266"/>
                </a:lnTo>
                <a:lnTo>
                  <a:pt x="595006" y="713006"/>
                </a:lnTo>
                <a:lnTo>
                  <a:pt x="603363" y="710187"/>
                </a:lnTo>
                <a:lnTo>
                  <a:pt x="611719" y="706811"/>
                </a:lnTo>
                <a:lnTo>
                  <a:pt x="619514" y="702879"/>
                </a:lnTo>
                <a:lnTo>
                  <a:pt x="627032" y="699227"/>
                </a:lnTo>
                <a:lnTo>
                  <a:pt x="634825" y="694737"/>
                </a:lnTo>
                <a:lnTo>
                  <a:pt x="641780" y="689972"/>
                </a:lnTo>
                <a:lnTo>
                  <a:pt x="649293" y="685204"/>
                </a:lnTo>
                <a:lnTo>
                  <a:pt x="655967" y="679602"/>
                </a:lnTo>
                <a:lnTo>
                  <a:pt x="662640" y="674001"/>
                </a:lnTo>
                <a:lnTo>
                  <a:pt x="668756" y="668401"/>
                </a:lnTo>
                <a:lnTo>
                  <a:pt x="674590" y="661965"/>
                </a:lnTo>
                <a:lnTo>
                  <a:pt x="680143" y="655252"/>
                </a:lnTo>
                <a:lnTo>
                  <a:pt x="685697" y="648539"/>
                </a:lnTo>
                <a:lnTo>
                  <a:pt x="690411" y="640992"/>
                </a:lnTo>
                <a:lnTo>
                  <a:pt x="695405" y="633722"/>
                </a:lnTo>
                <a:lnTo>
                  <a:pt x="699561" y="626177"/>
                </a:lnTo>
                <a:lnTo>
                  <a:pt x="703159" y="618634"/>
                </a:lnTo>
                <a:lnTo>
                  <a:pt x="707035" y="610810"/>
                </a:lnTo>
                <a:lnTo>
                  <a:pt x="710351" y="602431"/>
                </a:lnTo>
                <a:lnTo>
                  <a:pt x="713388" y="593774"/>
                </a:lnTo>
                <a:lnTo>
                  <a:pt x="715588" y="585399"/>
                </a:lnTo>
                <a:lnTo>
                  <a:pt x="717509" y="576746"/>
                </a:lnTo>
                <a:lnTo>
                  <a:pt x="719149" y="567814"/>
                </a:lnTo>
                <a:lnTo>
                  <a:pt x="720232" y="558885"/>
                </a:lnTo>
                <a:lnTo>
                  <a:pt x="721035" y="549678"/>
                </a:lnTo>
                <a:lnTo>
                  <a:pt x="721280" y="540473"/>
                </a:lnTo>
                <a:lnTo>
                  <a:pt x="720967" y="531270"/>
                </a:lnTo>
                <a:lnTo>
                  <a:pt x="719817" y="521790"/>
                </a:lnTo>
                <a:lnTo>
                  <a:pt x="718948" y="513147"/>
                </a:lnTo>
                <a:lnTo>
                  <a:pt x="716962" y="503949"/>
                </a:lnTo>
                <a:lnTo>
                  <a:pt x="715535" y="495308"/>
                </a:lnTo>
                <a:lnTo>
                  <a:pt x="712715" y="486950"/>
                </a:lnTo>
                <a:lnTo>
                  <a:pt x="709895" y="478592"/>
                </a:lnTo>
                <a:lnTo>
                  <a:pt x="706796" y="469956"/>
                </a:lnTo>
                <a:lnTo>
                  <a:pt x="702584" y="462440"/>
                </a:lnTo>
                <a:lnTo>
                  <a:pt x="698650" y="454644"/>
                </a:lnTo>
                <a:lnTo>
                  <a:pt x="694719" y="447406"/>
                </a:lnTo>
                <a:lnTo>
                  <a:pt x="689950" y="439891"/>
                </a:lnTo>
                <a:lnTo>
                  <a:pt x="684902" y="432657"/>
                </a:lnTo>
                <a:lnTo>
                  <a:pt x="679577" y="425702"/>
                </a:lnTo>
                <a:lnTo>
                  <a:pt x="673696" y="419308"/>
                </a:lnTo>
                <a:close/>
                <a:moveTo>
                  <a:pt x="539108" y="0"/>
                </a:moveTo>
                <a:lnTo>
                  <a:pt x="1081639" y="538663"/>
                </a:lnTo>
                <a:lnTo>
                  <a:pt x="1087280" y="2071033"/>
                </a:lnTo>
                <a:lnTo>
                  <a:pt x="1086784" y="2087770"/>
                </a:lnTo>
                <a:lnTo>
                  <a:pt x="1085446" y="2103115"/>
                </a:lnTo>
                <a:lnTo>
                  <a:pt x="1082988" y="2117349"/>
                </a:lnTo>
                <a:lnTo>
                  <a:pt x="1079690" y="2130748"/>
                </a:lnTo>
                <a:lnTo>
                  <a:pt x="1075552" y="2143314"/>
                </a:lnTo>
                <a:lnTo>
                  <a:pt x="1070853" y="2154766"/>
                </a:lnTo>
                <a:lnTo>
                  <a:pt x="1065593" y="2165662"/>
                </a:lnTo>
                <a:lnTo>
                  <a:pt x="1059494" y="2175724"/>
                </a:lnTo>
                <a:lnTo>
                  <a:pt x="1052835" y="2185231"/>
                </a:lnTo>
                <a:lnTo>
                  <a:pt x="1045892" y="2193344"/>
                </a:lnTo>
                <a:lnTo>
                  <a:pt x="1038389" y="2200901"/>
                </a:lnTo>
                <a:lnTo>
                  <a:pt x="1030884" y="2207900"/>
                </a:lnTo>
                <a:lnTo>
                  <a:pt x="1022819" y="2214343"/>
                </a:lnTo>
                <a:lnTo>
                  <a:pt x="1014472" y="2219950"/>
                </a:lnTo>
                <a:lnTo>
                  <a:pt x="1006123" y="2225000"/>
                </a:lnTo>
                <a:lnTo>
                  <a:pt x="997492" y="2229214"/>
                </a:lnTo>
                <a:lnTo>
                  <a:pt x="989419" y="2233426"/>
                </a:lnTo>
                <a:lnTo>
                  <a:pt x="980786" y="2237082"/>
                </a:lnTo>
                <a:lnTo>
                  <a:pt x="972708" y="2240178"/>
                </a:lnTo>
                <a:lnTo>
                  <a:pt x="964349" y="2242438"/>
                </a:lnTo>
                <a:lnTo>
                  <a:pt x="957105" y="2244695"/>
                </a:lnTo>
                <a:lnTo>
                  <a:pt x="949582" y="2246673"/>
                </a:lnTo>
                <a:lnTo>
                  <a:pt x="935646" y="2249511"/>
                </a:lnTo>
                <a:lnTo>
                  <a:pt x="924216" y="2250945"/>
                </a:lnTo>
                <a:lnTo>
                  <a:pt x="915572" y="2251812"/>
                </a:lnTo>
                <a:lnTo>
                  <a:pt x="907485" y="2252119"/>
                </a:lnTo>
                <a:lnTo>
                  <a:pt x="186205" y="2254625"/>
                </a:lnTo>
                <a:lnTo>
                  <a:pt x="170304" y="2253843"/>
                </a:lnTo>
                <a:lnTo>
                  <a:pt x="154680" y="2252782"/>
                </a:lnTo>
                <a:lnTo>
                  <a:pt x="140724" y="2250041"/>
                </a:lnTo>
                <a:lnTo>
                  <a:pt x="127326" y="2247298"/>
                </a:lnTo>
                <a:lnTo>
                  <a:pt x="114759" y="2243158"/>
                </a:lnTo>
                <a:lnTo>
                  <a:pt x="103028" y="2238736"/>
                </a:lnTo>
                <a:lnTo>
                  <a:pt x="92129" y="2232917"/>
                </a:lnTo>
                <a:lnTo>
                  <a:pt x="82345" y="2227093"/>
                </a:lnTo>
                <a:lnTo>
                  <a:pt x="73115" y="2220153"/>
                </a:lnTo>
                <a:lnTo>
                  <a:pt x="64723" y="2213488"/>
                </a:lnTo>
                <a:lnTo>
                  <a:pt x="57165" y="2205983"/>
                </a:lnTo>
                <a:lnTo>
                  <a:pt x="50442" y="2198197"/>
                </a:lnTo>
                <a:lnTo>
                  <a:pt x="43997" y="2190130"/>
                </a:lnTo>
                <a:lnTo>
                  <a:pt x="38388" y="2181782"/>
                </a:lnTo>
                <a:lnTo>
                  <a:pt x="33059" y="2173712"/>
                </a:lnTo>
                <a:lnTo>
                  <a:pt x="28565" y="2165360"/>
                </a:lnTo>
                <a:lnTo>
                  <a:pt x="24630" y="2157006"/>
                </a:lnTo>
                <a:lnTo>
                  <a:pt x="21250" y="2148092"/>
                </a:lnTo>
                <a:lnTo>
                  <a:pt x="18152" y="2140014"/>
                </a:lnTo>
                <a:lnTo>
                  <a:pt x="15334" y="2132215"/>
                </a:lnTo>
                <a:lnTo>
                  <a:pt x="13074" y="2124412"/>
                </a:lnTo>
                <a:lnTo>
                  <a:pt x="11372" y="2116609"/>
                </a:lnTo>
                <a:lnTo>
                  <a:pt x="8533" y="2103230"/>
                </a:lnTo>
                <a:lnTo>
                  <a:pt x="6816" y="2091522"/>
                </a:lnTo>
                <a:lnTo>
                  <a:pt x="6226" y="2082598"/>
                </a:lnTo>
                <a:lnTo>
                  <a:pt x="5641" y="2075348"/>
                </a:lnTo>
                <a:lnTo>
                  <a:pt x="0" y="542979"/>
                </a:lnTo>
                <a:close/>
              </a:path>
            </a:pathLst>
          </a:custGeom>
          <a:solidFill>
            <a:srgbClr val="C1272D"/>
          </a:solidFill>
          <a:ln w="28575">
            <a:solidFill>
              <a:schemeClr val="bg1"/>
            </a:solidFill>
          </a:ln>
          <a:effectLst>
            <a:outerShdw blurRad="50800" dist="38100" dir="5400000" algn="t" rotWithShape="0">
              <a:prstClr val="black">
                <a:alpha val="40000"/>
              </a:prstClr>
            </a:outerShdw>
          </a:effectLst>
        </p:spPr>
        <p:style>
          <a:lnRef idx="0">
            <a:schemeClr val="accent4"/>
          </a:lnRef>
          <a:fillRef idx="3">
            <a:schemeClr val="accent4"/>
          </a:fillRef>
          <a:effectRef idx="3">
            <a:schemeClr val="accent4"/>
          </a:effectRef>
          <a:fontRef idx="minor">
            <a:schemeClr val="lt1"/>
          </a:fontRef>
        </p:style>
        <p:txBody>
          <a:bodyPr lIns="108000" tIns="576000" rIns="108000" bIns="0" anchor="ctr">
            <a:normAutofit/>
          </a:bodyPr>
          <a:lstStyle/>
          <a:p>
            <a:pPr lvl="0" algn="ctr">
              <a:lnSpc>
                <a:spcPct val="110000"/>
              </a:lnSpc>
              <a:defRPr/>
            </a:pPr>
            <a:r>
              <a:rPr lang="zh-CN" altLang="en-US" sz="2000" dirty="0">
                <a:solidFill>
                  <a:srgbClr val="FFFFFF"/>
                </a:solidFill>
                <a:latin typeface="方正少儿简体" panose="03000509000000000000" pitchFamily="65" charset="-122"/>
                <a:ea typeface="方正少儿简体" panose="03000509000000000000" pitchFamily="65" charset="-122"/>
              </a:rPr>
              <a:t>添加</a:t>
            </a:r>
            <a:endParaRPr lang="en-US" altLang="zh-CN" sz="2000" dirty="0">
              <a:solidFill>
                <a:srgbClr val="FFFFFF"/>
              </a:solidFill>
              <a:latin typeface="方正少儿简体" panose="03000509000000000000" pitchFamily="65" charset="-122"/>
              <a:ea typeface="方正少儿简体" panose="03000509000000000000" pitchFamily="65" charset="-122"/>
            </a:endParaRPr>
          </a:p>
          <a:p>
            <a:pPr lvl="0" algn="ctr">
              <a:lnSpc>
                <a:spcPct val="110000"/>
              </a:lnSpc>
              <a:defRPr/>
            </a:pPr>
            <a:r>
              <a:rPr lang="zh-CN" altLang="en-US" sz="2000" dirty="0">
                <a:solidFill>
                  <a:srgbClr val="FFFFFF"/>
                </a:solidFill>
                <a:latin typeface="方正少儿简体" panose="03000509000000000000" pitchFamily="65" charset="-122"/>
                <a:ea typeface="方正少儿简体" panose="03000509000000000000" pitchFamily="65" charset="-122"/>
              </a:rPr>
              <a:t>关键字</a:t>
            </a:r>
            <a:endParaRPr lang="da-DK" altLang="zh-CN" sz="2000" dirty="0">
              <a:solidFill>
                <a:srgbClr val="FFFFFF"/>
              </a:solidFill>
              <a:latin typeface="方正少儿简体" panose="03000509000000000000" pitchFamily="65" charset="-122"/>
              <a:ea typeface="方正少儿简体" panose="03000509000000000000" pitchFamily="65" charset="-122"/>
            </a:endParaRPr>
          </a:p>
        </p:txBody>
      </p:sp>
      <p:sp>
        <p:nvSpPr>
          <p:cNvPr id="29" name="MH_SubTitle_2">
            <a:extLst>
              <a:ext uri="{FF2B5EF4-FFF2-40B4-BE49-F238E27FC236}">
                <a16:creationId xmlns:a16="http://schemas.microsoft.com/office/drawing/2014/main" xmlns="" id="{DF325E6E-4B00-42EC-B851-6636DF5E66C7}"/>
              </a:ext>
            </a:extLst>
          </p:cNvPr>
          <p:cNvSpPr/>
          <p:nvPr>
            <p:custDataLst>
              <p:tags r:id="rId2"/>
            </p:custDataLst>
          </p:nvPr>
        </p:nvSpPr>
        <p:spPr>
          <a:xfrm rot="20700000">
            <a:off x="7189837" y="1574670"/>
            <a:ext cx="1085850" cy="2254250"/>
          </a:xfrm>
          <a:custGeom>
            <a:avLst/>
            <a:gdLst>
              <a:gd name="connsiteX0" fmla="*/ 667816 w 1087280"/>
              <a:gd name="connsiteY0" fmla="*/ 412913 h 2254625"/>
              <a:gd name="connsiteX1" fmla="*/ 661379 w 1087280"/>
              <a:gd name="connsiteY1" fmla="*/ 407078 h 2254625"/>
              <a:gd name="connsiteX2" fmla="*/ 654942 w 1087280"/>
              <a:gd name="connsiteY2" fmla="*/ 401243 h 2254625"/>
              <a:gd name="connsiteX3" fmla="*/ 648230 w 1087280"/>
              <a:gd name="connsiteY3" fmla="*/ 396246 h 2254625"/>
              <a:gd name="connsiteX4" fmla="*/ 640959 w 1087280"/>
              <a:gd name="connsiteY4" fmla="*/ 391251 h 2254625"/>
              <a:gd name="connsiteX5" fmla="*/ 633691 w 1087280"/>
              <a:gd name="connsiteY5" fmla="*/ 386813 h 2254625"/>
              <a:gd name="connsiteX6" fmla="*/ 625865 w 1087280"/>
              <a:gd name="connsiteY6" fmla="*/ 382378 h 2254625"/>
              <a:gd name="connsiteX7" fmla="*/ 618041 w 1087280"/>
              <a:gd name="connsiteY7" fmla="*/ 378500 h 2254625"/>
              <a:gd name="connsiteX8" fmla="*/ 610775 w 1087280"/>
              <a:gd name="connsiteY8" fmla="*/ 374620 h 2254625"/>
              <a:gd name="connsiteX9" fmla="*/ 602117 w 1087280"/>
              <a:gd name="connsiteY9" fmla="*/ 371582 h 2254625"/>
              <a:gd name="connsiteX10" fmla="*/ 593739 w 1087280"/>
              <a:gd name="connsiteY10" fmla="*/ 368822 h 2254625"/>
              <a:gd name="connsiteX11" fmla="*/ 585641 w 1087280"/>
              <a:gd name="connsiteY11" fmla="*/ 366340 h 2254625"/>
              <a:gd name="connsiteX12" fmla="*/ 576430 w 1087280"/>
              <a:gd name="connsiteY12" fmla="*/ 364419 h 2254625"/>
              <a:gd name="connsiteX13" fmla="*/ 567778 w 1087280"/>
              <a:gd name="connsiteY13" fmla="*/ 363055 h 2254625"/>
              <a:gd name="connsiteX14" fmla="*/ 558569 w 1087280"/>
              <a:gd name="connsiteY14" fmla="*/ 361692 h 2254625"/>
              <a:gd name="connsiteX15" fmla="*/ 549362 w 1087280"/>
              <a:gd name="connsiteY15" fmla="*/ 360887 h 2254625"/>
              <a:gd name="connsiteX16" fmla="*/ 540436 w 1087280"/>
              <a:gd name="connsiteY16" fmla="*/ 360919 h 2254625"/>
              <a:gd name="connsiteX17" fmla="*/ 530953 w 1087280"/>
              <a:gd name="connsiteY17" fmla="*/ 360952 h 2254625"/>
              <a:gd name="connsiteX18" fmla="*/ 521472 w 1087280"/>
              <a:gd name="connsiteY18" fmla="*/ 361542 h 2254625"/>
              <a:gd name="connsiteX19" fmla="*/ 512831 w 1087280"/>
              <a:gd name="connsiteY19" fmla="*/ 362967 h 2254625"/>
              <a:gd name="connsiteX20" fmla="*/ 503911 w 1087280"/>
              <a:gd name="connsiteY20" fmla="*/ 364671 h 2254625"/>
              <a:gd name="connsiteX21" fmla="*/ 494992 w 1087280"/>
              <a:gd name="connsiteY21" fmla="*/ 366376 h 2254625"/>
              <a:gd name="connsiteX22" fmla="*/ 486913 w 1087280"/>
              <a:gd name="connsiteY22" fmla="*/ 368914 h 2254625"/>
              <a:gd name="connsiteX23" fmla="*/ 477998 w 1087280"/>
              <a:gd name="connsiteY23" fmla="*/ 371734 h 2254625"/>
              <a:gd name="connsiteX24" fmla="*/ 469923 w 1087280"/>
              <a:gd name="connsiteY24" fmla="*/ 375388 h 2254625"/>
              <a:gd name="connsiteX25" fmla="*/ 461847 w 1087280"/>
              <a:gd name="connsiteY25" fmla="*/ 379042 h 2254625"/>
              <a:gd name="connsiteX26" fmla="*/ 454330 w 1087280"/>
              <a:gd name="connsiteY26" fmla="*/ 382695 h 2254625"/>
              <a:gd name="connsiteX27" fmla="*/ 447095 w 1087280"/>
              <a:gd name="connsiteY27" fmla="*/ 387183 h 2254625"/>
              <a:gd name="connsiteX28" fmla="*/ 439581 w 1087280"/>
              <a:gd name="connsiteY28" fmla="*/ 391950 h 2254625"/>
              <a:gd name="connsiteX29" fmla="*/ 432628 w 1087280"/>
              <a:gd name="connsiteY29" fmla="*/ 397274 h 2254625"/>
              <a:gd name="connsiteX30" fmla="*/ 425395 w 1087280"/>
              <a:gd name="connsiteY30" fmla="*/ 402320 h 2254625"/>
              <a:gd name="connsiteX31" fmla="*/ 419001 w 1087280"/>
              <a:gd name="connsiteY31" fmla="*/ 408199 h 2254625"/>
              <a:gd name="connsiteX32" fmla="*/ 412887 w 1087280"/>
              <a:gd name="connsiteY32" fmla="*/ 414357 h 2254625"/>
              <a:gd name="connsiteX33" fmla="*/ 407052 w 1087280"/>
              <a:gd name="connsiteY33" fmla="*/ 420234 h 2254625"/>
              <a:gd name="connsiteX34" fmla="*/ 401218 w 1087280"/>
              <a:gd name="connsiteY34" fmla="*/ 426670 h 2254625"/>
              <a:gd name="connsiteX35" fmla="*/ 396224 w 1087280"/>
              <a:gd name="connsiteY35" fmla="*/ 433939 h 2254625"/>
              <a:gd name="connsiteX36" fmla="*/ 390950 w 1087280"/>
              <a:gd name="connsiteY36" fmla="*/ 440930 h 2254625"/>
              <a:gd name="connsiteX37" fmla="*/ 386515 w 1087280"/>
              <a:gd name="connsiteY37" fmla="*/ 448198 h 2254625"/>
              <a:gd name="connsiteX38" fmla="*/ 381801 w 1087280"/>
              <a:gd name="connsiteY38" fmla="*/ 455745 h 2254625"/>
              <a:gd name="connsiteX39" fmla="*/ 378202 w 1087280"/>
              <a:gd name="connsiteY39" fmla="*/ 463288 h 2254625"/>
              <a:gd name="connsiteX40" fmla="*/ 374606 w 1087280"/>
              <a:gd name="connsiteY40" fmla="*/ 471389 h 2254625"/>
              <a:gd name="connsiteX41" fmla="*/ 371010 w 1087280"/>
              <a:gd name="connsiteY41" fmla="*/ 479490 h 2254625"/>
              <a:gd name="connsiteX42" fmla="*/ 368532 w 1087280"/>
              <a:gd name="connsiteY42" fmla="*/ 488146 h 2254625"/>
              <a:gd name="connsiteX43" fmla="*/ 366051 w 1087280"/>
              <a:gd name="connsiteY43" fmla="*/ 496243 h 2254625"/>
              <a:gd name="connsiteX44" fmla="*/ 364133 w 1087280"/>
              <a:gd name="connsiteY44" fmla="*/ 505454 h 2254625"/>
              <a:gd name="connsiteX45" fmla="*/ 362770 w 1087280"/>
              <a:gd name="connsiteY45" fmla="*/ 514105 h 2254625"/>
              <a:gd name="connsiteX46" fmla="*/ 361129 w 1087280"/>
              <a:gd name="connsiteY46" fmla="*/ 523036 h 2254625"/>
              <a:gd name="connsiteX47" fmla="*/ 360884 w 1087280"/>
              <a:gd name="connsiteY47" fmla="*/ 532242 h 2254625"/>
              <a:gd name="connsiteX48" fmla="*/ 360919 w 1087280"/>
              <a:gd name="connsiteY48" fmla="*/ 541725 h 2254625"/>
              <a:gd name="connsiteX49" fmla="*/ 360952 w 1087280"/>
              <a:gd name="connsiteY49" fmla="*/ 550650 h 2254625"/>
              <a:gd name="connsiteX50" fmla="*/ 361823 w 1087280"/>
              <a:gd name="connsiteY50" fmla="*/ 559851 h 2254625"/>
              <a:gd name="connsiteX51" fmla="*/ 362973 w 1087280"/>
              <a:gd name="connsiteY51" fmla="*/ 569331 h 2254625"/>
              <a:gd name="connsiteX52" fmla="*/ 364400 w 1087280"/>
              <a:gd name="connsiteY52" fmla="*/ 577972 h 2254625"/>
              <a:gd name="connsiteX53" fmla="*/ 366942 w 1087280"/>
              <a:gd name="connsiteY53" fmla="*/ 586610 h 2254625"/>
              <a:gd name="connsiteX54" fmla="*/ 368926 w 1087280"/>
              <a:gd name="connsiteY54" fmla="*/ 595250 h 2254625"/>
              <a:gd name="connsiteX55" fmla="*/ 371746 w 1087280"/>
              <a:gd name="connsiteY55" fmla="*/ 603608 h 2254625"/>
              <a:gd name="connsiteX56" fmla="*/ 375402 w 1087280"/>
              <a:gd name="connsiteY56" fmla="*/ 611683 h 2254625"/>
              <a:gd name="connsiteX57" fmla="*/ 378777 w 1087280"/>
              <a:gd name="connsiteY57" fmla="*/ 619482 h 2254625"/>
              <a:gd name="connsiteX58" fmla="*/ 382711 w 1087280"/>
              <a:gd name="connsiteY58" fmla="*/ 627278 h 2254625"/>
              <a:gd name="connsiteX59" fmla="*/ 387202 w 1087280"/>
              <a:gd name="connsiteY59" fmla="*/ 635072 h 2254625"/>
              <a:gd name="connsiteX60" fmla="*/ 391692 w 1087280"/>
              <a:gd name="connsiteY60" fmla="*/ 642308 h 2254625"/>
              <a:gd name="connsiteX61" fmla="*/ 397017 w 1087280"/>
              <a:gd name="connsiteY61" fmla="*/ 649263 h 2254625"/>
              <a:gd name="connsiteX62" fmla="*/ 401784 w 1087280"/>
              <a:gd name="connsiteY62" fmla="*/ 656219 h 2254625"/>
              <a:gd name="connsiteX63" fmla="*/ 407665 w 1087280"/>
              <a:gd name="connsiteY63" fmla="*/ 662614 h 2254625"/>
              <a:gd name="connsiteX64" fmla="*/ 413824 w 1087280"/>
              <a:gd name="connsiteY64" fmla="*/ 668729 h 2254625"/>
              <a:gd name="connsiteX65" fmla="*/ 419983 w 1087280"/>
              <a:gd name="connsiteY65" fmla="*/ 674844 h 2254625"/>
              <a:gd name="connsiteX66" fmla="*/ 426419 w 1087280"/>
              <a:gd name="connsiteY66" fmla="*/ 680679 h 2254625"/>
              <a:gd name="connsiteX67" fmla="*/ 433689 w 1087280"/>
              <a:gd name="connsiteY67" fmla="*/ 685674 h 2254625"/>
              <a:gd name="connsiteX68" fmla="*/ 440682 w 1087280"/>
              <a:gd name="connsiteY68" fmla="*/ 690949 h 2254625"/>
              <a:gd name="connsiteX69" fmla="*/ 448230 w 1087280"/>
              <a:gd name="connsiteY69" fmla="*/ 695664 h 2254625"/>
              <a:gd name="connsiteX70" fmla="*/ 455496 w 1087280"/>
              <a:gd name="connsiteY70" fmla="*/ 699544 h 2254625"/>
              <a:gd name="connsiteX71" fmla="*/ 463320 w 1087280"/>
              <a:gd name="connsiteY71" fmla="*/ 703422 h 2254625"/>
              <a:gd name="connsiteX72" fmla="*/ 471422 w 1087280"/>
              <a:gd name="connsiteY72" fmla="*/ 707020 h 2254625"/>
              <a:gd name="connsiteX73" fmla="*/ 479524 w 1087280"/>
              <a:gd name="connsiteY73" fmla="*/ 710617 h 2254625"/>
              <a:gd name="connsiteX74" fmla="*/ 487902 w 1087280"/>
              <a:gd name="connsiteY74" fmla="*/ 713378 h 2254625"/>
              <a:gd name="connsiteX75" fmla="*/ 496836 w 1087280"/>
              <a:gd name="connsiteY75" fmla="*/ 715578 h 2254625"/>
              <a:gd name="connsiteX76" fmla="*/ 504931 w 1087280"/>
              <a:gd name="connsiteY76" fmla="*/ 717502 h 2254625"/>
              <a:gd name="connsiteX77" fmla="*/ 514143 w 1087280"/>
              <a:gd name="connsiteY77" fmla="*/ 719423 h 2254625"/>
              <a:gd name="connsiteX78" fmla="*/ 523070 w 1087280"/>
              <a:gd name="connsiteY78" fmla="*/ 719950 h 2254625"/>
              <a:gd name="connsiteX79" fmla="*/ 532558 w 1087280"/>
              <a:gd name="connsiteY79" fmla="*/ 721032 h 2254625"/>
              <a:gd name="connsiteX80" fmla="*/ 541763 w 1087280"/>
              <a:gd name="connsiteY80" fmla="*/ 721279 h 2254625"/>
              <a:gd name="connsiteX81" fmla="*/ 550966 w 1087280"/>
              <a:gd name="connsiteY81" fmla="*/ 720968 h 2254625"/>
              <a:gd name="connsiteX82" fmla="*/ 559889 w 1087280"/>
              <a:gd name="connsiteY82" fmla="*/ 720379 h 2254625"/>
              <a:gd name="connsiteX83" fmla="*/ 569089 w 1087280"/>
              <a:gd name="connsiteY83" fmla="*/ 718953 h 2254625"/>
              <a:gd name="connsiteX84" fmla="*/ 577730 w 1087280"/>
              <a:gd name="connsiteY84" fmla="*/ 717528 h 2254625"/>
              <a:gd name="connsiteX85" fmla="*/ 586647 w 1087280"/>
              <a:gd name="connsiteY85" fmla="*/ 715266 h 2254625"/>
              <a:gd name="connsiteX86" fmla="*/ 595006 w 1087280"/>
              <a:gd name="connsiteY86" fmla="*/ 713006 h 2254625"/>
              <a:gd name="connsiteX87" fmla="*/ 603363 w 1087280"/>
              <a:gd name="connsiteY87" fmla="*/ 710187 h 2254625"/>
              <a:gd name="connsiteX88" fmla="*/ 611719 w 1087280"/>
              <a:gd name="connsiteY88" fmla="*/ 706811 h 2254625"/>
              <a:gd name="connsiteX89" fmla="*/ 619514 w 1087280"/>
              <a:gd name="connsiteY89" fmla="*/ 702879 h 2254625"/>
              <a:gd name="connsiteX90" fmla="*/ 627032 w 1087280"/>
              <a:gd name="connsiteY90" fmla="*/ 699227 h 2254625"/>
              <a:gd name="connsiteX91" fmla="*/ 634825 w 1087280"/>
              <a:gd name="connsiteY91" fmla="*/ 694737 h 2254625"/>
              <a:gd name="connsiteX92" fmla="*/ 641780 w 1087280"/>
              <a:gd name="connsiteY92" fmla="*/ 689972 h 2254625"/>
              <a:gd name="connsiteX93" fmla="*/ 649293 w 1087280"/>
              <a:gd name="connsiteY93" fmla="*/ 685204 h 2254625"/>
              <a:gd name="connsiteX94" fmla="*/ 655967 w 1087280"/>
              <a:gd name="connsiteY94" fmla="*/ 679602 h 2254625"/>
              <a:gd name="connsiteX95" fmla="*/ 662640 w 1087280"/>
              <a:gd name="connsiteY95" fmla="*/ 674001 h 2254625"/>
              <a:gd name="connsiteX96" fmla="*/ 668756 w 1087280"/>
              <a:gd name="connsiteY96" fmla="*/ 668401 h 2254625"/>
              <a:gd name="connsiteX97" fmla="*/ 674590 w 1087280"/>
              <a:gd name="connsiteY97" fmla="*/ 661965 h 2254625"/>
              <a:gd name="connsiteX98" fmla="*/ 680143 w 1087280"/>
              <a:gd name="connsiteY98" fmla="*/ 655252 h 2254625"/>
              <a:gd name="connsiteX99" fmla="*/ 685697 w 1087280"/>
              <a:gd name="connsiteY99" fmla="*/ 648539 h 2254625"/>
              <a:gd name="connsiteX100" fmla="*/ 690411 w 1087280"/>
              <a:gd name="connsiteY100" fmla="*/ 640992 h 2254625"/>
              <a:gd name="connsiteX101" fmla="*/ 695405 w 1087280"/>
              <a:gd name="connsiteY101" fmla="*/ 633722 h 2254625"/>
              <a:gd name="connsiteX102" fmla="*/ 699561 w 1087280"/>
              <a:gd name="connsiteY102" fmla="*/ 626177 h 2254625"/>
              <a:gd name="connsiteX103" fmla="*/ 703159 w 1087280"/>
              <a:gd name="connsiteY103" fmla="*/ 618634 h 2254625"/>
              <a:gd name="connsiteX104" fmla="*/ 707035 w 1087280"/>
              <a:gd name="connsiteY104" fmla="*/ 610810 h 2254625"/>
              <a:gd name="connsiteX105" fmla="*/ 710351 w 1087280"/>
              <a:gd name="connsiteY105" fmla="*/ 602431 h 2254625"/>
              <a:gd name="connsiteX106" fmla="*/ 713388 w 1087280"/>
              <a:gd name="connsiteY106" fmla="*/ 593774 h 2254625"/>
              <a:gd name="connsiteX107" fmla="*/ 715588 w 1087280"/>
              <a:gd name="connsiteY107" fmla="*/ 585399 h 2254625"/>
              <a:gd name="connsiteX108" fmla="*/ 717509 w 1087280"/>
              <a:gd name="connsiteY108" fmla="*/ 576746 h 2254625"/>
              <a:gd name="connsiteX109" fmla="*/ 719149 w 1087280"/>
              <a:gd name="connsiteY109" fmla="*/ 567814 h 2254625"/>
              <a:gd name="connsiteX110" fmla="*/ 720232 w 1087280"/>
              <a:gd name="connsiteY110" fmla="*/ 558885 h 2254625"/>
              <a:gd name="connsiteX111" fmla="*/ 721035 w 1087280"/>
              <a:gd name="connsiteY111" fmla="*/ 549678 h 2254625"/>
              <a:gd name="connsiteX112" fmla="*/ 721280 w 1087280"/>
              <a:gd name="connsiteY112" fmla="*/ 540473 h 2254625"/>
              <a:gd name="connsiteX113" fmla="*/ 720967 w 1087280"/>
              <a:gd name="connsiteY113" fmla="*/ 531270 h 2254625"/>
              <a:gd name="connsiteX114" fmla="*/ 719817 w 1087280"/>
              <a:gd name="connsiteY114" fmla="*/ 521790 h 2254625"/>
              <a:gd name="connsiteX115" fmla="*/ 718948 w 1087280"/>
              <a:gd name="connsiteY115" fmla="*/ 513147 h 2254625"/>
              <a:gd name="connsiteX116" fmla="*/ 716962 w 1087280"/>
              <a:gd name="connsiteY116" fmla="*/ 503949 h 2254625"/>
              <a:gd name="connsiteX117" fmla="*/ 715535 w 1087280"/>
              <a:gd name="connsiteY117" fmla="*/ 495308 h 2254625"/>
              <a:gd name="connsiteX118" fmla="*/ 712715 w 1087280"/>
              <a:gd name="connsiteY118" fmla="*/ 486950 h 2254625"/>
              <a:gd name="connsiteX119" fmla="*/ 709895 w 1087280"/>
              <a:gd name="connsiteY119" fmla="*/ 478592 h 2254625"/>
              <a:gd name="connsiteX120" fmla="*/ 706796 w 1087280"/>
              <a:gd name="connsiteY120" fmla="*/ 469956 h 2254625"/>
              <a:gd name="connsiteX121" fmla="*/ 702584 w 1087280"/>
              <a:gd name="connsiteY121" fmla="*/ 462440 h 2254625"/>
              <a:gd name="connsiteX122" fmla="*/ 698650 w 1087280"/>
              <a:gd name="connsiteY122" fmla="*/ 454644 h 2254625"/>
              <a:gd name="connsiteX123" fmla="*/ 694719 w 1087280"/>
              <a:gd name="connsiteY123" fmla="*/ 447406 h 2254625"/>
              <a:gd name="connsiteX124" fmla="*/ 689950 w 1087280"/>
              <a:gd name="connsiteY124" fmla="*/ 439891 h 2254625"/>
              <a:gd name="connsiteX125" fmla="*/ 684902 w 1087280"/>
              <a:gd name="connsiteY125" fmla="*/ 432657 h 2254625"/>
              <a:gd name="connsiteX126" fmla="*/ 679577 w 1087280"/>
              <a:gd name="connsiteY126" fmla="*/ 425702 h 2254625"/>
              <a:gd name="connsiteX127" fmla="*/ 673696 w 1087280"/>
              <a:gd name="connsiteY127" fmla="*/ 419308 h 2254625"/>
              <a:gd name="connsiteX128" fmla="*/ 539108 w 1087280"/>
              <a:gd name="connsiteY128" fmla="*/ 0 h 2254625"/>
              <a:gd name="connsiteX129" fmla="*/ 1081639 w 1087280"/>
              <a:gd name="connsiteY129" fmla="*/ 538663 h 2254625"/>
              <a:gd name="connsiteX130" fmla="*/ 1087280 w 1087280"/>
              <a:gd name="connsiteY130" fmla="*/ 2071033 h 2254625"/>
              <a:gd name="connsiteX131" fmla="*/ 1086784 w 1087280"/>
              <a:gd name="connsiteY131" fmla="*/ 2087770 h 2254625"/>
              <a:gd name="connsiteX132" fmla="*/ 1085446 w 1087280"/>
              <a:gd name="connsiteY132" fmla="*/ 2103115 h 2254625"/>
              <a:gd name="connsiteX133" fmla="*/ 1082988 w 1087280"/>
              <a:gd name="connsiteY133" fmla="*/ 2117349 h 2254625"/>
              <a:gd name="connsiteX134" fmla="*/ 1079690 w 1087280"/>
              <a:gd name="connsiteY134" fmla="*/ 2130748 h 2254625"/>
              <a:gd name="connsiteX135" fmla="*/ 1075552 w 1087280"/>
              <a:gd name="connsiteY135" fmla="*/ 2143314 h 2254625"/>
              <a:gd name="connsiteX136" fmla="*/ 1070853 w 1087280"/>
              <a:gd name="connsiteY136" fmla="*/ 2154766 h 2254625"/>
              <a:gd name="connsiteX137" fmla="*/ 1065593 w 1087280"/>
              <a:gd name="connsiteY137" fmla="*/ 2165662 h 2254625"/>
              <a:gd name="connsiteX138" fmla="*/ 1059494 w 1087280"/>
              <a:gd name="connsiteY138" fmla="*/ 2175724 h 2254625"/>
              <a:gd name="connsiteX139" fmla="*/ 1052835 w 1087280"/>
              <a:gd name="connsiteY139" fmla="*/ 2185231 h 2254625"/>
              <a:gd name="connsiteX140" fmla="*/ 1045892 w 1087280"/>
              <a:gd name="connsiteY140" fmla="*/ 2193344 h 2254625"/>
              <a:gd name="connsiteX141" fmla="*/ 1038389 w 1087280"/>
              <a:gd name="connsiteY141" fmla="*/ 2200901 h 2254625"/>
              <a:gd name="connsiteX142" fmla="*/ 1030884 w 1087280"/>
              <a:gd name="connsiteY142" fmla="*/ 2207900 h 2254625"/>
              <a:gd name="connsiteX143" fmla="*/ 1022819 w 1087280"/>
              <a:gd name="connsiteY143" fmla="*/ 2214343 h 2254625"/>
              <a:gd name="connsiteX144" fmla="*/ 1014472 w 1087280"/>
              <a:gd name="connsiteY144" fmla="*/ 2219950 h 2254625"/>
              <a:gd name="connsiteX145" fmla="*/ 1006123 w 1087280"/>
              <a:gd name="connsiteY145" fmla="*/ 2225000 h 2254625"/>
              <a:gd name="connsiteX146" fmla="*/ 997492 w 1087280"/>
              <a:gd name="connsiteY146" fmla="*/ 2229214 h 2254625"/>
              <a:gd name="connsiteX147" fmla="*/ 989419 w 1087280"/>
              <a:gd name="connsiteY147" fmla="*/ 2233426 h 2254625"/>
              <a:gd name="connsiteX148" fmla="*/ 980786 w 1087280"/>
              <a:gd name="connsiteY148" fmla="*/ 2237082 h 2254625"/>
              <a:gd name="connsiteX149" fmla="*/ 972708 w 1087280"/>
              <a:gd name="connsiteY149" fmla="*/ 2240178 h 2254625"/>
              <a:gd name="connsiteX150" fmla="*/ 964349 w 1087280"/>
              <a:gd name="connsiteY150" fmla="*/ 2242438 h 2254625"/>
              <a:gd name="connsiteX151" fmla="*/ 957105 w 1087280"/>
              <a:gd name="connsiteY151" fmla="*/ 2244695 h 2254625"/>
              <a:gd name="connsiteX152" fmla="*/ 949582 w 1087280"/>
              <a:gd name="connsiteY152" fmla="*/ 2246673 h 2254625"/>
              <a:gd name="connsiteX153" fmla="*/ 935646 w 1087280"/>
              <a:gd name="connsiteY153" fmla="*/ 2249511 h 2254625"/>
              <a:gd name="connsiteX154" fmla="*/ 924216 w 1087280"/>
              <a:gd name="connsiteY154" fmla="*/ 2250945 h 2254625"/>
              <a:gd name="connsiteX155" fmla="*/ 915572 w 1087280"/>
              <a:gd name="connsiteY155" fmla="*/ 2251812 h 2254625"/>
              <a:gd name="connsiteX156" fmla="*/ 907485 w 1087280"/>
              <a:gd name="connsiteY156" fmla="*/ 2252119 h 2254625"/>
              <a:gd name="connsiteX157" fmla="*/ 186205 w 1087280"/>
              <a:gd name="connsiteY157" fmla="*/ 2254625 h 2254625"/>
              <a:gd name="connsiteX158" fmla="*/ 170304 w 1087280"/>
              <a:gd name="connsiteY158" fmla="*/ 2253843 h 2254625"/>
              <a:gd name="connsiteX159" fmla="*/ 154680 w 1087280"/>
              <a:gd name="connsiteY159" fmla="*/ 2252782 h 2254625"/>
              <a:gd name="connsiteX160" fmla="*/ 140724 w 1087280"/>
              <a:gd name="connsiteY160" fmla="*/ 2250041 h 2254625"/>
              <a:gd name="connsiteX161" fmla="*/ 127326 w 1087280"/>
              <a:gd name="connsiteY161" fmla="*/ 2247298 h 2254625"/>
              <a:gd name="connsiteX162" fmla="*/ 114759 w 1087280"/>
              <a:gd name="connsiteY162" fmla="*/ 2243158 h 2254625"/>
              <a:gd name="connsiteX163" fmla="*/ 103028 w 1087280"/>
              <a:gd name="connsiteY163" fmla="*/ 2238736 h 2254625"/>
              <a:gd name="connsiteX164" fmla="*/ 92129 w 1087280"/>
              <a:gd name="connsiteY164" fmla="*/ 2232917 h 2254625"/>
              <a:gd name="connsiteX165" fmla="*/ 82345 w 1087280"/>
              <a:gd name="connsiteY165" fmla="*/ 2227093 h 2254625"/>
              <a:gd name="connsiteX166" fmla="*/ 73115 w 1087280"/>
              <a:gd name="connsiteY166" fmla="*/ 2220153 h 2254625"/>
              <a:gd name="connsiteX167" fmla="*/ 64723 w 1087280"/>
              <a:gd name="connsiteY167" fmla="*/ 2213488 h 2254625"/>
              <a:gd name="connsiteX168" fmla="*/ 57165 w 1087280"/>
              <a:gd name="connsiteY168" fmla="*/ 2205983 h 2254625"/>
              <a:gd name="connsiteX169" fmla="*/ 50442 w 1087280"/>
              <a:gd name="connsiteY169" fmla="*/ 2198197 h 2254625"/>
              <a:gd name="connsiteX170" fmla="*/ 43997 w 1087280"/>
              <a:gd name="connsiteY170" fmla="*/ 2190130 h 2254625"/>
              <a:gd name="connsiteX171" fmla="*/ 38388 w 1087280"/>
              <a:gd name="connsiteY171" fmla="*/ 2181782 h 2254625"/>
              <a:gd name="connsiteX172" fmla="*/ 33059 w 1087280"/>
              <a:gd name="connsiteY172" fmla="*/ 2173712 h 2254625"/>
              <a:gd name="connsiteX173" fmla="*/ 28565 w 1087280"/>
              <a:gd name="connsiteY173" fmla="*/ 2165360 h 2254625"/>
              <a:gd name="connsiteX174" fmla="*/ 24630 w 1087280"/>
              <a:gd name="connsiteY174" fmla="*/ 2157006 h 2254625"/>
              <a:gd name="connsiteX175" fmla="*/ 21250 w 1087280"/>
              <a:gd name="connsiteY175" fmla="*/ 2148092 h 2254625"/>
              <a:gd name="connsiteX176" fmla="*/ 18152 w 1087280"/>
              <a:gd name="connsiteY176" fmla="*/ 2140014 h 2254625"/>
              <a:gd name="connsiteX177" fmla="*/ 15334 w 1087280"/>
              <a:gd name="connsiteY177" fmla="*/ 2132215 h 2254625"/>
              <a:gd name="connsiteX178" fmla="*/ 13074 w 1087280"/>
              <a:gd name="connsiteY178" fmla="*/ 2124412 h 2254625"/>
              <a:gd name="connsiteX179" fmla="*/ 11372 w 1087280"/>
              <a:gd name="connsiteY179" fmla="*/ 2116609 h 2254625"/>
              <a:gd name="connsiteX180" fmla="*/ 8533 w 1087280"/>
              <a:gd name="connsiteY180" fmla="*/ 2103230 h 2254625"/>
              <a:gd name="connsiteX181" fmla="*/ 6816 w 1087280"/>
              <a:gd name="connsiteY181" fmla="*/ 2091522 h 2254625"/>
              <a:gd name="connsiteX182" fmla="*/ 6226 w 1087280"/>
              <a:gd name="connsiteY182" fmla="*/ 2082598 h 2254625"/>
              <a:gd name="connsiteX183" fmla="*/ 5641 w 1087280"/>
              <a:gd name="connsiteY183" fmla="*/ 2075348 h 2254625"/>
              <a:gd name="connsiteX184" fmla="*/ 0 w 1087280"/>
              <a:gd name="connsiteY184" fmla="*/ 542979 h 22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087280" h="2254625">
                <a:moveTo>
                  <a:pt x="667816" y="412913"/>
                </a:moveTo>
                <a:lnTo>
                  <a:pt x="661379" y="407078"/>
                </a:lnTo>
                <a:lnTo>
                  <a:pt x="654942" y="401243"/>
                </a:lnTo>
                <a:lnTo>
                  <a:pt x="648230" y="396246"/>
                </a:lnTo>
                <a:lnTo>
                  <a:pt x="640959" y="391251"/>
                </a:lnTo>
                <a:lnTo>
                  <a:pt x="633691" y="386813"/>
                </a:lnTo>
                <a:lnTo>
                  <a:pt x="625865" y="382378"/>
                </a:lnTo>
                <a:lnTo>
                  <a:pt x="618041" y="378500"/>
                </a:lnTo>
                <a:lnTo>
                  <a:pt x="610775" y="374620"/>
                </a:lnTo>
                <a:lnTo>
                  <a:pt x="602117" y="371582"/>
                </a:lnTo>
                <a:lnTo>
                  <a:pt x="593739" y="368822"/>
                </a:lnTo>
                <a:lnTo>
                  <a:pt x="585641" y="366340"/>
                </a:lnTo>
                <a:lnTo>
                  <a:pt x="576430" y="364419"/>
                </a:lnTo>
                <a:lnTo>
                  <a:pt x="567778" y="363055"/>
                </a:lnTo>
                <a:lnTo>
                  <a:pt x="558569" y="361692"/>
                </a:lnTo>
                <a:lnTo>
                  <a:pt x="549362" y="360887"/>
                </a:lnTo>
                <a:lnTo>
                  <a:pt x="540436" y="360919"/>
                </a:lnTo>
                <a:lnTo>
                  <a:pt x="530953" y="360952"/>
                </a:lnTo>
                <a:lnTo>
                  <a:pt x="521472" y="361542"/>
                </a:lnTo>
                <a:lnTo>
                  <a:pt x="512831" y="362967"/>
                </a:lnTo>
                <a:lnTo>
                  <a:pt x="503911" y="364671"/>
                </a:lnTo>
                <a:lnTo>
                  <a:pt x="494992" y="366376"/>
                </a:lnTo>
                <a:lnTo>
                  <a:pt x="486913" y="368914"/>
                </a:lnTo>
                <a:lnTo>
                  <a:pt x="477998" y="371734"/>
                </a:lnTo>
                <a:lnTo>
                  <a:pt x="469923" y="375388"/>
                </a:lnTo>
                <a:lnTo>
                  <a:pt x="461847" y="379042"/>
                </a:lnTo>
                <a:lnTo>
                  <a:pt x="454330" y="382695"/>
                </a:lnTo>
                <a:lnTo>
                  <a:pt x="447095" y="387183"/>
                </a:lnTo>
                <a:lnTo>
                  <a:pt x="439581" y="391950"/>
                </a:lnTo>
                <a:lnTo>
                  <a:pt x="432628" y="397274"/>
                </a:lnTo>
                <a:lnTo>
                  <a:pt x="425395" y="402320"/>
                </a:lnTo>
                <a:lnTo>
                  <a:pt x="419001" y="408199"/>
                </a:lnTo>
                <a:lnTo>
                  <a:pt x="412887" y="414357"/>
                </a:lnTo>
                <a:lnTo>
                  <a:pt x="407052" y="420234"/>
                </a:lnTo>
                <a:lnTo>
                  <a:pt x="401218" y="426670"/>
                </a:lnTo>
                <a:lnTo>
                  <a:pt x="396224" y="433939"/>
                </a:lnTo>
                <a:lnTo>
                  <a:pt x="390950" y="440930"/>
                </a:lnTo>
                <a:lnTo>
                  <a:pt x="386515" y="448198"/>
                </a:lnTo>
                <a:lnTo>
                  <a:pt x="381801" y="455745"/>
                </a:lnTo>
                <a:lnTo>
                  <a:pt x="378202" y="463288"/>
                </a:lnTo>
                <a:lnTo>
                  <a:pt x="374606" y="471389"/>
                </a:lnTo>
                <a:lnTo>
                  <a:pt x="371010" y="479490"/>
                </a:lnTo>
                <a:lnTo>
                  <a:pt x="368532" y="488146"/>
                </a:lnTo>
                <a:lnTo>
                  <a:pt x="366051" y="496243"/>
                </a:lnTo>
                <a:lnTo>
                  <a:pt x="364133" y="505454"/>
                </a:lnTo>
                <a:lnTo>
                  <a:pt x="362770" y="514105"/>
                </a:lnTo>
                <a:lnTo>
                  <a:pt x="361129" y="523036"/>
                </a:lnTo>
                <a:lnTo>
                  <a:pt x="360884" y="532242"/>
                </a:lnTo>
                <a:lnTo>
                  <a:pt x="360919" y="541725"/>
                </a:lnTo>
                <a:lnTo>
                  <a:pt x="360952" y="550650"/>
                </a:lnTo>
                <a:lnTo>
                  <a:pt x="361823" y="559851"/>
                </a:lnTo>
                <a:lnTo>
                  <a:pt x="362973" y="569331"/>
                </a:lnTo>
                <a:lnTo>
                  <a:pt x="364400" y="577972"/>
                </a:lnTo>
                <a:lnTo>
                  <a:pt x="366942" y="586610"/>
                </a:lnTo>
                <a:lnTo>
                  <a:pt x="368926" y="595250"/>
                </a:lnTo>
                <a:lnTo>
                  <a:pt x="371746" y="603608"/>
                </a:lnTo>
                <a:lnTo>
                  <a:pt x="375402" y="611683"/>
                </a:lnTo>
                <a:lnTo>
                  <a:pt x="378777" y="619482"/>
                </a:lnTo>
                <a:lnTo>
                  <a:pt x="382711" y="627278"/>
                </a:lnTo>
                <a:lnTo>
                  <a:pt x="387202" y="635072"/>
                </a:lnTo>
                <a:lnTo>
                  <a:pt x="391692" y="642308"/>
                </a:lnTo>
                <a:lnTo>
                  <a:pt x="397017" y="649263"/>
                </a:lnTo>
                <a:lnTo>
                  <a:pt x="401784" y="656219"/>
                </a:lnTo>
                <a:lnTo>
                  <a:pt x="407665" y="662614"/>
                </a:lnTo>
                <a:lnTo>
                  <a:pt x="413824" y="668729"/>
                </a:lnTo>
                <a:lnTo>
                  <a:pt x="419983" y="674844"/>
                </a:lnTo>
                <a:lnTo>
                  <a:pt x="426419" y="680679"/>
                </a:lnTo>
                <a:lnTo>
                  <a:pt x="433689" y="685674"/>
                </a:lnTo>
                <a:lnTo>
                  <a:pt x="440682" y="690949"/>
                </a:lnTo>
                <a:lnTo>
                  <a:pt x="448230" y="695664"/>
                </a:lnTo>
                <a:lnTo>
                  <a:pt x="455496" y="699544"/>
                </a:lnTo>
                <a:lnTo>
                  <a:pt x="463320" y="703422"/>
                </a:lnTo>
                <a:lnTo>
                  <a:pt x="471422" y="707020"/>
                </a:lnTo>
                <a:lnTo>
                  <a:pt x="479524" y="710617"/>
                </a:lnTo>
                <a:lnTo>
                  <a:pt x="487902" y="713378"/>
                </a:lnTo>
                <a:lnTo>
                  <a:pt x="496836" y="715578"/>
                </a:lnTo>
                <a:lnTo>
                  <a:pt x="504931" y="717502"/>
                </a:lnTo>
                <a:lnTo>
                  <a:pt x="514143" y="719423"/>
                </a:lnTo>
                <a:lnTo>
                  <a:pt x="523070" y="719950"/>
                </a:lnTo>
                <a:lnTo>
                  <a:pt x="532558" y="721032"/>
                </a:lnTo>
                <a:lnTo>
                  <a:pt x="541763" y="721279"/>
                </a:lnTo>
                <a:lnTo>
                  <a:pt x="550966" y="720968"/>
                </a:lnTo>
                <a:lnTo>
                  <a:pt x="559889" y="720379"/>
                </a:lnTo>
                <a:lnTo>
                  <a:pt x="569089" y="718953"/>
                </a:lnTo>
                <a:lnTo>
                  <a:pt x="577730" y="717528"/>
                </a:lnTo>
                <a:lnTo>
                  <a:pt x="586647" y="715266"/>
                </a:lnTo>
                <a:lnTo>
                  <a:pt x="595006" y="713006"/>
                </a:lnTo>
                <a:lnTo>
                  <a:pt x="603363" y="710187"/>
                </a:lnTo>
                <a:lnTo>
                  <a:pt x="611719" y="706811"/>
                </a:lnTo>
                <a:lnTo>
                  <a:pt x="619514" y="702879"/>
                </a:lnTo>
                <a:lnTo>
                  <a:pt x="627032" y="699227"/>
                </a:lnTo>
                <a:lnTo>
                  <a:pt x="634825" y="694737"/>
                </a:lnTo>
                <a:lnTo>
                  <a:pt x="641780" y="689972"/>
                </a:lnTo>
                <a:lnTo>
                  <a:pt x="649293" y="685204"/>
                </a:lnTo>
                <a:lnTo>
                  <a:pt x="655967" y="679602"/>
                </a:lnTo>
                <a:lnTo>
                  <a:pt x="662640" y="674001"/>
                </a:lnTo>
                <a:lnTo>
                  <a:pt x="668756" y="668401"/>
                </a:lnTo>
                <a:lnTo>
                  <a:pt x="674590" y="661965"/>
                </a:lnTo>
                <a:lnTo>
                  <a:pt x="680143" y="655252"/>
                </a:lnTo>
                <a:lnTo>
                  <a:pt x="685697" y="648539"/>
                </a:lnTo>
                <a:lnTo>
                  <a:pt x="690411" y="640992"/>
                </a:lnTo>
                <a:lnTo>
                  <a:pt x="695405" y="633722"/>
                </a:lnTo>
                <a:lnTo>
                  <a:pt x="699561" y="626177"/>
                </a:lnTo>
                <a:lnTo>
                  <a:pt x="703159" y="618634"/>
                </a:lnTo>
                <a:lnTo>
                  <a:pt x="707035" y="610810"/>
                </a:lnTo>
                <a:lnTo>
                  <a:pt x="710351" y="602431"/>
                </a:lnTo>
                <a:lnTo>
                  <a:pt x="713388" y="593774"/>
                </a:lnTo>
                <a:lnTo>
                  <a:pt x="715588" y="585399"/>
                </a:lnTo>
                <a:lnTo>
                  <a:pt x="717509" y="576746"/>
                </a:lnTo>
                <a:lnTo>
                  <a:pt x="719149" y="567814"/>
                </a:lnTo>
                <a:lnTo>
                  <a:pt x="720232" y="558885"/>
                </a:lnTo>
                <a:lnTo>
                  <a:pt x="721035" y="549678"/>
                </a:lnTo>
                <a:lnTo>
                  <a:pt x="721280" y="540473"/>
                </a:lnTo>
                <a:lnTo>
                  <a:pt x="720967" y="531270"/>
                </a:lnTo>
                <a:lnTo>
                  <a:pt x="719817" y="521790"/>
                </a:lnTo>
                <a:lnTo>
                  <a:pt x="718948" y="513147"/>
                </a:lnTo>
                <a:lnTo>
                  <a:pt x="716962" y="503949"/>
                </a:lnTo>
                <a:lnTo>
                  <a:pt x="715535" y="495308"/>
                </a:lnTo>
                <a:lnTo>
                  <a:pt x="712715" y="486950"/>
                </a:lnTo>
                <a:lnTo>
                  <a:pt x="709895" y="478592"/>
                </a:lnTo>
                <a:lnTo>
                  <a:pt x="706796" y="469956"/>
                </a:lnTo>
                <a:lnTo>
                  <a:pt x="702584" y="462440"/>
                </a:lnTo>
                <a:lnTo>
                  <a:pt x="698650" y="454644"/>
                </a:lnTo>
                <a:lnTo>
                  <a:pt x="694719" y="447406"/>
                </a:lnTo>
                <a:lnTo>
                  <a:pt x="689950" y="439891"/>
                </a:lnTo>
                <a:lnTo>
                  <a:pt x="684902" y="432657"/>
                </a:lnTo>
                <a:lnTo>
                  <a:pt x="679577" y="425702"/>
                </a:lnTo>
                <a:lnTo>
                  <a:pt x="673696" y="419308"/>
                </a:lnTo>
                <a:close/>
                <a:moveTo>
                  <a:pt x="539108" y="0"/>
                </a:moveTo>
                <a:lnTo>
                  <a:pt x="1081639" y="538663"/>
                </a:lnTo>
                <a:lnTo>
                  <a:pt x="1087280" y="2071033"/>
                </a:lnTo>
                <a:lnTo>
                  <a:pt x="1086784" y="2087770"/>
                </a:lnTo>
                <a:lnTo>
                  <a:pt x="1085446" y="2103115"/>
                </a:lnTo>
                <a:lnTo>
                  <a:pt x="1082988" y="2117349"/>
                </a:lnTo>
                <a:lnTo>
                  <a:pt x="1079690" y="2130748"/>
                </a:lnTo>
                <a:lnTo>
                  <a:pt x="1075552" y="2143314"/>
                </a:lnTo>
                <a:lnTo>
                  <a:pt x="1070853" y="2154766"/>
                </a:lnTo>
                <a:lnTo>
                  <a:pt x="1065593" y="2165662"/>
                </a:lnTo>
                <a:lnTo>
                  <a:pt x="1059494" y="2175724"/>
                </a:lnTo>
                <a:lnTo>
                  <a:pt x="1052835" y="2185231"/>
                </a:lnTo>
                <a:lnTo>
                  <a:pt x="1045892" y="2193344"/>
                </a:lnTo>
                <a:lnTo>
                  <a:pt x="1038389" y="2200901"/>
                </a:lnTo>
                <a:lnTo>
                  <a:pt x="1030884" y="2207900"/>
                </a:lnTo>
                <a:lnTo>
                  <a:pt x="1022819" y="2214343"/>
                </a:lnTo>
                <a:lnTo>
                  <a:pt x="1014472" y="2219950"/>
                </a:lnTo>
                <a:lnTo>
                  <a:pt x="1006123" y="2225000"/>
                </a:lnTo>
                <a:lnTo>
                  <a:pt x="997492" y="2229214"/>
                </a:lnTo>
                <a:lnTo>
                  <a:pt x="989419" y="2233426"/>
                </a:lnTo>
                <a:lnTo>
                  <a:pt x="980786" y="2237082"/>
                </a:lnTo>
                <a:lnTo>
                  <a:pt x="972708" y="2240178"/>
                </a:lnTo>
                <a:lnTo>
                  <a:pt x="964349" y="2242438"/>
                </a:lnTo>
                <a:lnTo>
                  <a:pt x="957105" y="2244695"/>
                </a:lnTo>
                <a:lnTo>
                  <a:pt x="949582" y="2246673"/>
                </a:lnTo>
                <a:lnTo>
                  <a:pt x="935646" y="2249511"/>
                </a:lnTo>
                <a:lnTo>
                  <a:pt x="924216" y="2250945"/>
                </a:lnTo>
                <a:lnTo>
                  <a:pt x="915572" y="2251812"/>
                </a:lnTo>
                <a:lnTo>
                  <a:pt x="907485" y="2252119"/>
                </a:lnTo>
                <a:lnTo>
                  <a:pt x="186205" y="2254625"/>
                </a:lnTo>
                <a:lnTo>
                  <a:pt x="170304" y="2253843"/>
                </a:lnTo>
                <a:lnTo>
                  <a:pt x="154680" y="2252782"/>
                </a:lnTo>
                <a:lnTo>
                  <a:pt x="140724" y="2250041"/>
                </a:lnTo>
                <a:lnTo>
                  <a:pt x="127326" y="2247298"/>
                </a:lnTo>
                <a:lnTo>
                  <a:pt x="114759" y="2243158"/>
                </a:lnTo>
                <a:lnTo>
                  <a:pt x="103028" y="2238736"/>
                </a:lnTo>
                <a:lnTo>
                  <a:pt x="92129" y="2232917"/>
                </a:lnTo>
                <a:lnTo>
                  <a:pt x="82345" y="2227093"/>
                </a:lnTo>
                <a:lnTo>
                  <a:pt x="73115" y="2220153"/>
                </a:lnTo>
                <a:lnTo>
                  <a:pt x="64723" y="2213488"/>
                </a:lnTo>
                <a:lnTo>
                  <a:pt x="57165" y="2205983"/>
                </a:lnTo>
                <a:lnTo>
                  <a:pt x="50442" y="2198197"/>
                </a:lnTo>
                <a:lnTo>
                  <a:pt x="43997" y="2190130"/>
                </a:lnTo>
                <a:lnTo>
                  <a:pt x="38388" y="2181782"/>
                </a:lnTo>
                <a:lnTo>
                  <a:pt x="33059" y="2173712"/>
                </a:lnTo>
                <a:lnTo>
                  <a:pt x="28565" y="2165360"/>
                </a:lnTo>
                <a:lnTo>
                  <a:pt x="24630" y="2157006"/>
                </a:lnTo>
                <a:lnTo>
                  <a:pt x="21250" y="2148092"/>
                </a:lnTo>
                <a:lnTo>
                  <a:pt x="18152" y="2140014"/>
                </a:lnTo>
                <a:lnTo>
                  <a:pt x="15334" y="2132215"/>
                </a:lnTo>
                <a:lnTo>
                  <a:pt x="13074" y="2124412"/>
                </a:lnTo>
                <a:lnTo>
                  <a:pt x="11372" y="2116609"/>
                </a:lnTo>
                <a:lnTo>
                  <a:pt x="8533" y="2103230"/>
                </a:lnTo>
                <a:lnTo>
                  <a:pt x="6816" y="2091522"/>
                </a:lnTo>
                <a:lnTo>
                  <a:pt x="6226" y="2082598"/>
                </a:lnTo>
                <a:lnTo>
                  <a:pt x="5641" y="2075348"/>
                </a:lnTo>
                <a:lnTo>
                  <a:pt x="0" y="542979"/>
                </a:lnTo>
                <a:close/>
              </a:path>
            </a:pathLst>
          </a:custGeom>
          <a:solidFill>
            <a:srgbClr val="F97F08"/>
          </a:solidFill>
          <a:ln w="28575">
            <a:solidFill>
              <a:schemeClr val="bg1"/>
            </a:solidFill>
          </a:ln>
          <a:effectLst>
            <a:outerShdw blurRad="50800" dist="38100" dir="5400000" algn="t" rotWithShape="0">
              <a:prstClr val="black">
                <a:alpha val="40000"/>
              </a:prstClr>
            </a:outerShdw>
          </a:effectLst>
        </p:spPr>
        <p:txBody>
          <a:bodyPr lIns="108000" tIns="576000" rIns="108000" bIns="0" anchor="ctr">
            <a:normAutofit/>
          </a:bodyPr>
          <a:lstStyle/>
          <a:p>
            <a:pPr lvl="0" algn="ctr">
              <a:lnSpc>
                <a:spcPct val="110000"/>
              </a:lnSpc>
              <a:defRPr/>
            </a:pPr>
            <a:r>
              <a:rPr lang="zh-CN" altLang="en-US" sz="2000" dirty="0">
                <a:solidFill>
                  <a:srgbClr val="FFFFFF"/>
                </a:solidFill>
                <a:latin typeface="方正少儿简体" panose="03000509000000000000" pitchFamily="65" charset="-122"/>
                <a:ea typeface="方正少儿简体" panose="03000509000000000000" pitchFamily="65" charset="-122"/>
              </a:rPr>
              <a:t>添加</a:t>
            </a:r>
            <a:endParaRPr lang="en-US" altLang="zh-CN" sz="2000" dirty="0">
              <a:solidFill>
                <a:srgbClr val="FFFFFF"/>
              </a:solidFill>
              <a:latin typeface="方正少儿简体" panose="03000509000000000000" pitchFamily="65" charset="-122"/>
              <a:ea typeface="方正少儿简体" panose="03000509000000000000" pitchFamily="65" charset="-122"/>
            </a:endParaRPr>
          </a:p>
          <a:p>
            <a:pPr lvl="0" algn="ctr">
              <a:lnSpc>
                <a:spcPct val="110000"/>
              </a:lnSpc>
              <a:defRPr/>
            </a:pPr>
            <a:r>
              <a:rPr lang="zh-CN" altLang="en-US" sz="2000" dirty="0">
                <a:solidFill>
                  <a:srgbClr val="FFFFFF"/>
                </a:solidFill>
                <a:latin typeface="方正少儿简体" panose="03000509000000000000" pitchFamily="65" charset="-122"/>
                <a:ea typeface="方正少儿简体" panose="03000509000000000000" pitchFamily="65" charset="-122"/>
              </a:rPr>
              <a:t>关键字</a:t>
            </a:r>
            <a:endParaRPr lang="da-DK" altLang="zh-CN" sz="2000" dirty="0">
              <a:solidFill>
                <a:srgbClr val="FFFFFF"/>
              </a:solidFill>
              <a:latin typeface="方正少儿简体" panose="03000509000000000000" pitchFamily="65" charset="-122"/>
              <a:ea typeface="方正少儿简体" panose="03000509000000000000" pitchFamily="65" charset="-122"/>
            </a:endParaRPr>
          </a:p>
        </p:txBody>
      </p:sp>
      <p:sp>
        <p:nvSpPr>
          <p:cNvPr id="30" name="MH_SubTitle_1">
            <a:extLst>
              <a:ext uri="{FF2B5EF4-FFF2-40B4-BE49-F238E27FC236}">
                <a16:creationId xmlns:a16="http://schemas.microsoft.com/office/drawing/2014/main" xmlns="" id="{0BCB62A5-35AB-4D42-AE7F-A3836E77F6E2}"/>
              </a:ext>
            </a:extLst>
          </p:cNvPr>
          <p:cNvSpPr/>
          <p:nvPr>
            <p:custDataLst>
              <p:tags r:id="rId3"/>
            </p:custDataLst>
          </p:nvPr>
        </p:nvSpPr>
        <p:spPr>
          <a:xfrm rot="20700000">
            <a:off x="4776837" y="1574670"/>
            <a:ext cx="1087438" cy="2254250"/>
          </a:xfrm>
          <a:custGeom>
            <a:avLst/>
            <a:gdLst>
              <a:gd name="connsiteX0" fmla="*/ 667816 w 1087280"/>
              <a:gd name="connsiteY0" fmla="*/ 412913 h 2254625"/>
              <a:gd name="connsiteX1" fmla="*/ 661379 w 1087280"/>
              <a:gd name="connsiteY1" fmla="*/ 407078 h 2254625"/>
              <a:gd name="connsiteX2" fmla="*/ 654942 w 1087280"/>
              <a:gd name="connsiteY2" fmla="*/ 401243 h 2254625"/>
              <a:gd name="connsiteX3" fmla="*/ 648230 w 1087280"/>
              <a:gd name="connsiteY3" fmla="*/ 396246 h 2254625"/>
              <a:gd name="connsiteX4" fmla="*/ 640959 w 1087280"/>
              <a:gd name="connsiteY4" fmla="*/ 391251 h 2254625"/>
              <a:gd name="connsiteX5" fmla="*/ 633691 w 1087280"/>
              <a:gd name="connsiteY5" fmla="*/ 386813 h 2254625"/>
              <a:gd name="connsiteX6" fmla="*/ 625865 w 1087280"/>
              <a:gd name="connsiteY6" fmla="*/ 382378 h 2254625"/>
              <a:gd name="connsiteX7" fmla="*/ 618041 w 1087280"/>
              <a:gd name="connsiteY7" fmla="*/ 378500 h 2254625"/>
              <a:gd name="connsiteX8" fmla="*/ 610775 w 1087280"/>
              <a:gd name="connsiteY8" fmla="*/ 374620 h 2254625"/>
              <a:gd name="connsiteX9" fmla="*/ 602117 w 1087280"/>
              <a:gd name="connsiteY9" fmla="*/ 371582 h 2254625"/>
              <a:gd name="connsiteX10" fmla="*/ 593739 w 1087280"/>
              <a:gd name="connsiteY10" fmla="*/ 368822 h 2254625"/>
              <a:gd name="connsiteX11" fmla="*/ 585641 w 1087280"/>
              <a:gd name="connsiteY11" fmla="*/ 366340 h 2254625"/>
              <a:gd name="connsiteX12" fmla="*/ 576430 w 1087280"/>
              <a:gd name="connsiteY12" fmla="*/ 364419 h 2254625"/>
              <a:gd name="connsiteX13" fmla="*/ 567778 w 1087280"/>
              <a:gd name="connsiteY13" fmla="*/ 363055 h 2254625"/>
              <a:gd name="connsiteX14" fmla="*/ 558569 w 1087280"/>
              <a:gd name="connsiteY14" fmla="*/ 361692 h 2254625"/>
              <a:gd name="connsiteX15" fmla="*/ 549362 w 1087280"/>
              <a:gd name="connsiteY15" fmla="*/ 360887 h 2254625"/>
              <a:gd name="connsiteX16" fmla="*/ 540436 w 1087280"/>
              <a:gd name="connsiteY16" fmla="*/ 360919 h 2254625"/>
              <a:gd name="connsiteX17" fmla="*/ 530953 w 1087280"/>
              <a:gd name="connsiteY17" fmla="*/ 360952 h 2254625"/>
              <a:gd name="connsiteX18" fmla="*/ 521472 w 1087280"/>
              <a:gd name="connsiteY18" fmla="*/ 361542 h 2254625"/>
              <a:gd name="connsiteX19" fmla="*/ 512831 w 1087280"/>
              <a:gd name="connsiteY19" fmla="*/ 362967 h 2254625"/>
              <a:gd name="connsiteX20" fmla="*/ 503911 w 1087280"/>
              <a:gd name="connsiteY20" fmla="*/ 364671 h 2254625"/>
              <a:gd name="connsiteX21" fmla="*/ 494992 w 1087280"/>
              <a:gd name="connsiteY21" fmla="*/ 366376 h 2254625"/>
              <a:gd name="connsiteX22" fmla="*/ 486913 w 1087280"/>
              <a:gd name="connsiteY22" fmla="*/ 368914 h 2254625"/>
              <a:gd name="connsiteX23" fmla="*/ 477998 w 1087280"/>
              <a:gd name="connsiteY23" fmla="*/ 371734 h 2254625"/>
              <a:gd name="connsiteX24" fmla="*/ 469923 w 1087280"/>
              <a:gd name="connsiteY24" fmla="*/ 375388 h 2254625"/>
              <a:gd name="connsiteX25" fmla="*/ 461847 w 1087280"/>
              <a:gd name="connsiteY25" fmla="*/ 379042 h 2254625"/>
              <a:gd name="connsiteX26" fmla="*/ 454330 w 1087280"/>
              <a:gd name="connsiteY26" fmla="*/ 382695 h 2254625"/>
              <a:gd name="connsiteX27" fmla="*/ 447095 w 1087280"/>
              <a:gd name="connsiteY27" fmla="*/ 387183 h 2254625"/>
              <a:gd name="connsiteX28" fmla="*/ 439581 w 1087280"/>
              <a:gd name="connsiteY28" fmla="*/ 391950 h 2254625"/>
              <a:gd name="connsiteX29" fmla="*/ 432628 w 1087280"/>
              <a:gd name="connsiteY29" fmla="*/ 397274 h 2254625"/>
              <a:gd name="connsiteX30" fmla="*/ 425395 w 1087280"/>
              <a:gd name="connsiteY30" fmla="*/ 402320 h 2254625"/>
              <a:gd name="connsiteX31" fmla="*/ 419001 w 1087280"/>
              <a:gd name="connsiteY31" fmla="*/ 408199 h 2254625"/>
              <a:gd name="connsiteX32" fmla="*/ 412887 w 1087280"/>
              <a:gd name="connsiteY32" fmla="*/ 414357 h 2254625"/>
              <a:gd name="connsiteX33" fmla="*/ 407052 w 1087280"/>
              <a:gd name="connsiteY33" fmla="*/ 420234 h 2254625"/>
              <a:gd name="connsiteX34" fmla="*/ 401218 w 1087280"/>
              <a:gd name="connsiteY34" fmla="*/ 426670 h 2254625"/>
              <a:gd name="connsiteX35" fmla="*/ 396224 w 1087280"/>
              <a:gd name="connsiteY35" fmla="*/ 433939 h 2254625"/>
              <a:gd name="connsiteX36" fmla="*/ 390950 w 1087280"/>
              <a:gd name="connsiteY36" fmla="*/ 440930 h 2254625"/>
              <a:gd name="connsiteX37" fmla="*/ 386515 w 1087280"/>
              <a:gd name="connsiteY37" fmla="*/ 448198 h 2254625"/>
              <a:gd name="connsiteX38" fmla="*/ 381801 w 1087280"/>
              <a:gd name="connsiteY38" fmla="*/ 455745 h 2254625"/>
              <a:gd name="connsiteX39" fmla="*/ 378202 w 1087280"/>
              <a:gd name="connsiteY39" fmla="*/ 463288 h 2254625"/>
              <a:gd name="connsiteX40" fmla="*/ 374606 w 1087280"/>
              <a:gd name="connsiteY40" fmla="*/ 471389 h 2254625"/>
              <a:gd name="connsiteX41" fmla="*/ 371010 w 1087280"/>
              <a:gd name="connsiteY41" fmla="*/ 479490 h 2254625"/>
              <a:gd name="connsiteX42" fmla="*/ 368532 w 1087280"/>
              <a:gd name="connsiteY42" fmla="*/ 488146 h 2254625"/>
              <a:gd name="connsiteX43" fmla="*/ 366051 w 1087280"/>
              <a:gd name="connsiteY43" fmla="*/ 496243 h 2254625"/>
              <a:gd name="connsiteX44" fmla="*/ 364133 w 1087280"/>
              <a:gd name="connsiteY44" fmla="*/ 505454 h 2254625"/>
              <a:gd name="connsiteX45" fmla="*/ 362770 w 1087280"/>
              <a:gd name="connsiteY45" fmla="*/ 514105 h 2254625"/>
              <a:gd name="connsiteX46" fmla="*/ 361129 w 1087280"/>
              <a:gd name="connsiteY46" fmla="*/ 523036 h 2254625"/>
              <a:gd name="connsiteX47" fmla="*/ 360884 w 1087280"/>
              <a:gd name="connsiteY47" fmla="*/ 532242 h 2254625"/>
              <a:gd name="connsiteX48" fmla="*/ 360919 w 1087280"/>
              <a:gd name="connsiteY48" fmla="*/ 541725 h 2254625"/>
              <a:gd name="connsiteX49" fmla="*/ 360952 w 1087280"/>
              <a:gd name="connsiteY49" fmla="*/ 550650 h 2254625"/>
              <a:gd name="connsiteX50" fmla="*/ 361823 w 1087280"/>
              <a:gd name="connsiteY50" fmla="*/ 559851 h 2254625"/>
              <a:gd name="connsiteX51" fmla="*/ 362973 w 1087280"/>
              <a:gd name="connsiteY51" fmla="*/ 569331 h 2254625"/>
              <a:gd name="connsiteX52" fmla="*/ 364400 w 1087280"/>
              <a:gd name="connsiteY52" fmla="*/ 577972 h 2254625"/>
              <a:gd name="connsiteX53" fmla="*/ 366942 w 1087280"/>
              <a:gd name="connsiteY53" fmla="*/ 586610 h 2254625"/>
              <a:gd name="connsiteX54" fmla="*/ 368926 w 1087280"/>
              <a:gd name="connsiteY54" fmla="*/ 595250 h 2254625"/>
              <a:gd name="connsiteX55" fmla="*/ 371746 w 1087280"/>
              <a:gd name="connsiteY55" fmla="*/ 603608 h 2254625"/>
              <a:gd name="connsiteX56" fmla="*/ 375402 w 1087280"/>
              <a:gd name="connsiteY56" fmla="*/ 611683 h 2254625"/>
              <a:gd name="connsiteX57" fmla="*/ 378777 w 1087280"/>
              <a:gd name="connsiteY57" fmla="*/ 619482 h 2254625"/>
              <a:gd name="connsiteX58" fmla="*/ 382711 w 1087280"/>
              <a:gd name="connsiteY58" fmla="*/ 627278 h 2254625"/>
              <a:gd name="connsiteX59" fmla="*/ 387202 w 1087280"/>
              <a:gd name="connsiteY59" fmla="*/ 635072 h 2254625"/>
              <a:gd name="connsiteX60" fmla="*/ 391692 w 1087280"/>
              <a:gd name="connsiteY60" fmla="*/ 642308 h 2254625"/>
              <a:gd name="connsiteX61" fmla="*/ 397017 w 1087280"/>
              <a:gd name="connsiteY61" fmla="*/ 649263 h 2254625"/>
              <a:gd name="connsiteX62" fmla="*/ 401784 w 1087280"/>
              <a:gd name="connsiteY62" fmla="*/ 656219 h 2254625"/>
              <a:gd name="connsiteX63" fmla="*/ 407665 w 1087280"/>
              <a:gd name="connsiteY63" fmla="*/ 662614 h 2254625"/>
              <a:gd name="connsiteX64" fmla="*/ 413824 w 1087280"/>
              <a:gd name="connsiteY64" fmla="*/ 668729 h 2254625"/>
              <a:gd name="connsiteX65" fmla="*/ 419983 w 1087280"/>
              <a:gd name="connsiteY65" fmla="*/ 674844 h 2254625"/>
              <a:gd name="connsiteX66" fmla="*/ 426419 w 1087280"/>
              <a:gd name="connsiteY66" fmla="*/ 680679 h 2254625"/>
              <a:gd name="connsiteX67" fmla="*/ 433689 w 1087280"/>
              <a:gd name="connsiteY67" fmla="*/ 685674 h 2254625"/>
              <a:gd name="connsiteX68" fmla="*/ 440682 w 1087280"/>
              <a:gd name="connsiteY68" fmla="*/ 690949 h 2254625"/>
              <a:gd name="connsiteX69" fmla="*/ 448230 w 1087280"/>
              <a:gd name="connsiteY69" fmla="*/ 695664 h 2254625"/>
              <a:gd name="connsiteX70" fmla="*/ 455496 w 1087280"/>
              <a:gd name="connsiteY70" fmla="*/ 699544 h 2254625"/>
              <a:gd name="connsiteX71" fmla="*/ 463320 w 1087280"/>
              <a:gd name="connsiteY71" fmla="*/ 703422 h 2254625"/>
              <a:gd name="connsiteX72" fmla="*/ 471422 w 1087280"/>
              <a:gd name="connsiteY72" fmla="*/ 707020 h 2254625"/>
              <a:gd name="connsiteX73" fmla="*/ 479524 w 1087280"/>
              <a:gd name="connsiteY73" fmla="*/ 710617 h 2254625"/>
              <a:gd name="connsiteX74" fmla="*/ 487902 w 1087280"/>
              <a:gd name="connsiteY74" fmla="*/ 713378 h 2254625"/>
              <a:gd name="connsiteX75" fmla="*/ 496836 w 1087280"/>
              <a:gd name="connsiteY75" fmla="*/ 715578 h 2254625"/>
              <a:gd name="connsiteX76" fmla="*/ 504931 w 1087280"/>
              <a:gd name="connsiteY76" fmla="*/ 717502 h 2254625"/>
              <a:gd name="connsiteX77" fmla="*/ 514143 w 1087280"/>
              <a:gd name="connsiteY77" fmla="*/ 719423 h 2254625"/>
              <a:gd name="connsiteX78" fmla="*/ 523070 w 1087280"/>
              <a:gd name="connsiteY78" fmla="*/ 719950 h 2254625"/>
              <a:gd name="connsiteX79" fmla="*/ 532558 w 1087280"/>
              <a:gd name="connsiteY79" fmla="*/ 721032 h 2254625"/>
              <a:gd name="connsiteX80" fmla="*/ 541763 w 1087280"/>
              <a:gd name="connsiteY80" fmla="*/ 721279 h 2254625"/>
              <a:gd name="connsiteX81" fmla="*/ 550966 w 1087280"/>
              <a:gd name="connsiteY81" fmla="*/ 720968 h 2254625"/>
              <a:gd name="connsiteX82" fmla="*/ 559889 w 1087280"/>
              <a:gd name="connsiteY82" fmla="*/ 720379 h 2254625"/>
              <a:gd name="connsiteX83" fmla="*/ 569089 w 1087280"/>
              <a:gd name="connsiteY83" fmla="*/ 718953 h 2254625"/>
              <a:gd name="connsiteX84" fmla="*/ 577730 w 1087280"/>
              <a:gd name="connsiteY84" fmla="*/ 717528 h 2254625"/>
              <a:gd name="connsiteX85" fmla="*/ 586647 w 1087280"/>
              <a:gd name="connsiteY85" fmla="*/ 715266 h 2254625"/>
              <a:gd name="connsiteX86" fmla="*/ 595006 w 1087280"/>
              <a:gd name="connsiteY86" fmla="*/ 713006 h 2254625"/>
              <a:gd name="connsiteX87" fmla="*/ 603363 w 1087280"/>
              <a:gd name="connsiteY87" fmla="*/ 710187 h 2254625"/>
              <a:gd name="connsiteX88" fmla="*/ 611719 w 1087280"/>
              <a:gd name="connsiteY88" fmla="*/ 706811 h 2254625"/>
              <a:gd name="connsiteX89" fmla="*/ 619514 w 1087280"/>
              <a:gd name="connsiteY89" fmla="*/ 702879 h 2254625"/>
              <a:gd name="connsiteX90" fmla="*/ 627032 w 1087280"/>
              <a:gd name="connsiteY90" fmla="*/ 699227 h 2254625"/>
              <a:gd name="connsiteX91" fmla="*/ 634825 w 1087280"/>
              <a:gd name="connsiteY91" fmla="*/ 694737 h 2254625"/>
              <a:gd name="connsiteX92" fmla="*/ 641780 w 1087280"/>
              <a:gd name="connsiteY92" fmla="*/ 689972 h 2254625"/>
              <a:gd name="connsiteX93" fmla="*/ 649293 w 1087280"/>
              <a:gd name="connsiteY93" fmla="*/ 685204 h 2254625"/>
              <a:gd name="connsiteX94" fmla="*/ 655967 w 1087280"/>
              <a:gd name="connsiteY94" fmla="*/ 679602 h 2254625"/>
              <a:gd name="connsiteX95" fmla="*/ 662640 w 1087280"/>
              <a:gd name="connsiteY95" fmla="*/ 674001 h 2254625"/>
              <a:gd name="connsiteX96" fmla="*/ 668756 w 1087280"/>
              <a:gd name="connsiteY96" fmla="*/ 668401 h 2254625"/>
              <a:gd name="connsiteX97" fmla="*/ 674590 w 1087280"/>
              <a:gd name="connsiteY97" fmla="*/ 661965 h 2254625"/>
              <a:gd name="connsiteX98" fmla="*/ 680143 w 1087280"/>
              <a:gd name="connsiteY98" fmla="*/ 655252 h 2254625"/>
              <a:gd name="connsiteX99" fmla="*/ 685697 w 1087280"/>
              <a:gd name="connsiteY99" fmla="*/ 648539 h 2254625"/>
              <a:gd name="connsiteX100" fmla="*/ 690411 w 1087280"/>
              <a:gd name="connsiteY100" fmla="*/ 640992 h 2254625"/>
              <a:gd name="connsiteX101" fmla="*/ 695405 w 1087280"/>
              <a:gd name="connsiteY101" fmla="*/ 633722 h 2254625"/>
              <a:gd name="connsiteX102" fmla="*/ 699561 w 1087280"/>
              <a:gd name="connsiteY102" fmla="*/ 626177 h 2254625"/>
              <a:gd name="connsiteX103" fmla="*/ 703159 w 1087280"/>
              <a:gd name="connsiteY103" fmla="*/ 618634 h 2254625"/>
              <a:gd name="connsiteX104" fmla="*/ 707035 w 1087280"/>
              <a:gd name="connsiteY104" fmla="*/ 610810 h 2254625"/>
              <a:gd name="connsiteX105" fmla="*/ 710351 w 1087280"/>
              <a:gd name="connsiteY105" fmla="*/ 602431 h 2254625"/>
              <a:gd name="connsiteX106" fmla="*/ 713388 w 1087280"/>
              <a:gd name="connsiteY106" fmla="*/ 593774 h 2254625"/>
              <a:gd name="connsiteX107" fmla="*/ 715588 w 1087280"/>
              <a:gd name="connsiteY107" fmla="*/ 585399 h 2254625"/>
              <a:gd name="connsiteX108" fmla="*/ 717509 w 1087280"/>
              <a:gd name="connsiteY108" fmla="*/ 576746 h 2254625"/>
              <a:gd name="connsiteX109" fmla="*/ 719149 w 1087280"/>
              <a:gd name="connsiteY109" fmla="*/ 567814 h 2254625"/>
              <a:gd name="connsiteX110" fmla="*/ 720232 w 1087280"/>
              <a:gd name="connsiteY110" fmla="*/ 558885 h 2254625"/>
              <a:gd name="connsiteX111" fmla="*/ 721035 w 1087280"/>
              <a:gd name="connsiteY111" fmla="*/ 549678 h 2254625"/>
              <a:gd name="connsiteX112" fmla="*/ 721280 w 1087280"/>
              <a:gd name="connsiteY112" fmla="*/ 540473 h 2254625"/>
              <a:gd name="connsiteX113" fmla="*/ 720967 w 1087280"/>
              <a:gd name="connsiteY113" fmla="*/ 531270 h 2254625"/>
              <a:gd name="connsiteX114" fmla="*/ 719817 w 1087280"/>
              <a:gd name="connsiteY114" fmla="*/ 521790 h 2254625"/>
              <a:gd name="connsiteX115" fmla="*/ 718948 w 1087280"/>
              <a:gd name="connsiteY115" fmla="*/ 513147 h 2254625"/>
              <a:gd name="connsiteX116" fmla="*/ 716962 w 1087280"/>
              <a:gd name="connsiteY116" fmla="*/ 503949 h 2254625"/>
              <a:gd name="connsiteX117" fmla="*/ 715535 w 1087280"/>
              <a:gd name="connsiteY117" fmla="*/ 495308 h 2254625"/>
              <a:gd name="connsiteX118" fmla="*/ 712715 w 1087280"/>
              <a:gd name="connsiteY118" fmla="*/ 486950 h 2254625"/>
              <a:gd name="connsiteX119" fmla="*/ 709895 w 1087280"/>
              <a:gd name="connsiteY119" fmla="*/ 478592 h 2254625"/>
              <a:gd name="connsiteX120" fmla="*/ 706796 w 1087280"/>
              <a:gd name="connsiteY120" fmla="*/ 469956 h 2254625"/>
              <a:gd name="connsiteX121" fmla="*/ 702584 w 1087280"/>
              <a:gd name="connsiteY121" fmla="*/ 462440 h 2254625"/>
              <a:gd name="connsiteX122" fmla="*/ 698650 w 1087280"/>
              <a:gd name="connsiteY122" fmla="*/ 454644 h 2254625"/>
              <a:gd name="connsiteX123" fmla="*/ 694719 w 1087280"/>
              <a:gd name="connsiteY123" fmla="*/ 447406 h 2254625"/>
              <a:gd name="connsiteX124" fmla="*/ 689950 w 1087280"/>
              <a:gd name="connsiteY124" fmla="*/ 439891 h 2254625"/>
              <a:gd name="connsiteX125" fmla="*/ 684902 w 1087280"/>
              <a:gd name="connsiteY125" fmla="*/ 432657 h 2254625"/>
              <a:gd name="connsiteX126" fmla="*/ 679577 w 1087280"/>
              <a:gd name="connsiteY126" fmla="*/ 425702 h 2254625"/>
              <a:gd name="connsiteX127" fmla="*/ 673696 w 1087280"/>
              <a:gd name="connsiteY127" fmla="*/ 419308 h 2254625"/>
              <a:gd name="connsiteX128" fmla="*/ 539108 w 1087280"/>
              <a:gd name="connsiteY128" fmla="*/ 0 h 2254625"/>
              <a:gd name="connsiteX129" fmla="*/ 1081639 w 1087280"/>
              <a:gd name="connsiteY129" fmla="*/ 538663 h 2254625"/>
              <a:gd name="connsiteX130" fmla="*/ 1087280 w 1087280"/>
              <a:gd name="connsiteY130" fmla="*/ 2071033 h 2254625"/>
              <a:gd name="connsiteX131" fmla="*/ 1086784 w 1087280"/>
              <a:gd name="connsiteY131" fmla="*/ 2087770 h 2254625"/>
              <a:gd name="connsiteX132" fmla="*/ 1085446 w 1087280"/>
              <a:gd name="connsiteY132" fmla="*/ 2103115 h 2254625"/>
              <a:gd name="connsiteX133" fmla="*/ 1082988 w 1087280"/>
              <a:gd name="connsiteY133" fmla="*/ 2117349 h 2254625"/>
              <a:gd name="connsiteX134" fmla="*/ 1079690 w 1087280"/>
              <a:gd name="connsiteY134" fmla="*/ 2130748 h 2254625"/>
              <a:gd name="connsiteX135" fmla="*/ 1075552 w 1087280"/>
              <a:gd name="connsiteY135" fmla="*/ 2143314 h 2254625"/>
              <a:gd name="connsiteX136" fmla="*/ 1070853 w 1087280"/>
              <a:gd name="connsiteY136" fmla="*/ 2154766 h 2254625"/>
              <a:gd name="connsiteX137" fmla="*/ 1065593 w 1087280"/>
              <a:gd name="connsiteY137" fmla="*/ 2165662 h 2254625"/>
              <a:gd name="connsiteX138" fmla="*/ 1059494 w 1087280"/>
              <a:gd name="connsiteY138" fmla="*/ 2175724 h 2254625"/>
              <a:gd name="connsiteX139" fmla="*/ 1052835 w 1087280"/>
              <a:gd name="connsiteY139" fmla="*/ 2185231 h 2254625"/>
              <a:gd name="connsiteX140" fmla="*/ 1045892 w 1087280"/>
              <a:gd name="connsiteY140" fmla="*/ 2193344 h 2254625"/>
              <a:gd name="connsiteX141" fmla="*/ 1038389 w 1087280"/>
              <a:gd name="connsiteY141" fmla="*/ 2200901 h 2254625"/>
              <a:gd name="connsiteX142" fmla="*/ 1030884 w 1087280"/>
              <a:gd name="connsiteY142" fmla="*/ 2207900 h 2254625"/>
              <a:gd name="connsiteX143" fmla="*/ 1022819 w 1087280"/>
              <a:gd name="connsiteY143" fmla="*/ 2214343 h 2254625"/>
              <a:gd name="connsiteX144" fmla="*/ 1014472 w 1087280"/>
              <a:gd name="connsiteY144" fmla="*/ 2219950 h 2254625"/>
              <a:gd name="connsiteX145" fmla="*/ 1006123 w 1087280"/>
              <a:gd name="connsiteY145" fmla="*/ 2225000 h 2254625"/>
              <a:gd name="connsiteX146" fmla="*/ 997492 w 1087280"/>
              <a:gd name="connsiteY146" fmla="*/ 2229214 h 2254625"/>
              <a:gd name="connsiteX147" fmla="*/ 989419 w 1087280"/>
              <a:gd name="connsiteY147" fmla="*/ 2233426 h 2254625"/>
              <a:gd name="connsiteX148" fmla="*/ 980786 w 1087280"/>
              <a:gd name="connsiteY148" fmla="*/ 2237082 h 2254625"/>
              <a:gd name="connsiteX149" fmla="*/ 972708 w 1087280"/>
              <a:gd name="connsiteY149" fmla="*/ 2240178 h 2254625"/>
              <a:gd name="connsiteX150" fmla="*/ 964349 w 1087280"/>
              <a:gd name="connsiteY150" fmla="*/ 2242438 h 2254625"/>
              <a:gd name="connsiteX151" fmla="*/ 957105 w 1087280"/>
              <a:gd name="connsiteY151" fmla="*/ 2244695 h 2254625"/>
              <a:gd name="connsiteX152" fmla="*/ 949582 w 1087280"/>
              <a:gd name="connsiteY152" fmla="*/ 2246673 h 2254625"/>
              <a:gd name="connsiteX153" fmla="*/ 935646 w 1087280"/>
              <a:gd name="connsiteY153" fmla="*/ 2249511 h 2254625"/>
              <a:gd name="connsiteX154" fmla="*/ 924216 w 1087280"/>
              <a:gd name="connsiteY154" fmla="*/ 2250945 h 2254625"/>
              <a:gd name="connsiteX155" fmla="*/ 915572 w 1087280"/>
              <a:gd name="connsiteY155" fmla="*/ 2251812 h 2254625"/>
              <a:gd name="connsiteX156" fmla="*/ 907485 w 1087280"/>
              <a:gd name="connsiteY156" fmla="*/ 2252119 h 2254625"/>
              <a:gd name="connsiteX157" fmla="*/ 186205 w 1087280"/>
              <a:gd name="connsiteY157" fmla="*/ 2254625 h 2254625"/>
              <a:gd name="connsiteX158" fmla="*/ 170304 w 1087280"/>
              <a:gd name="connsiteY158" fmla="*/ 2253843 h 2254625"/>
              <a:gd name="connsiteX159" fmla="*/ 154680 w 1087280"/>
              <a:gd name="connsiteY159" fmla="*/ 2252782 h 2254625"/>
              <a:gd name="connsiteX160" fmla="*/ 140724 w 1087280"/>
              <a:gd name="connsiteY160" fmla="*/ 2250041 h 2254625"/>
              <a:gd name="connsiteX161" fmla="*/ 127326 w 1087280"/>
              <a:gd name="connsiteY161" fmla="*/ 2247298 h 2254625"/>
              <a:gd name="connsiteX162" fmla="*/ 114759 w 1087280"/>
              <a:gd name="connsiteY162" fmla="*/ 2243158 h 2254625"/>
              <a:gd name="connsiteX163" fmla="*/ 103028 w 1087280"/>
              <a:gd name="connsiteY163" fmla="*/ 2238736 h 2254625"/>
              <a:gd name="connsiteX164" fmla="*/ 92129 w 1087280"/>
              <a:gd name="connsiteY164" fmla="*/ 2232917 h 2254625"/>
              <a:gd name="connsiteX165" fmla="*/ 82345 w 1087280"/>
              <a:gd name="connsiteY165" fmla="*/ 2227093 h 2254625"/>
              <a:gd name="connsiteX166" fmla="*/ 73115 w 1087280"/>
              <a:gd name="connsiteY166" fmla="*/ 2220153 h 2254625"/>
              <a:gd name="connsiteX167" fmla="*/ 64723 w 1087280"/>
              <a:gd name="connsiteY167" fmla="*/ 2213488 h 2254625"/>
              <a:gd name="connsiteX168" fmla="*/ 57165 w 1087280"/>
              <a:gd name="connsiteY168" fmla="*/ 2205983 h 2254625"/>
              <a:gd name="connsiteX169" fmla="*/ 50442 w 1087280"/>
              <a:gd name="connsiteY169" fmla="*/ 2198197 h 2254625"/>
              <a:gd name="connsiteX170" fmla="*/ 43997 w 1087280"/>
              <a:gd name="connsiteY170" fmla="*/ 2190130 h 2254625"/>
              <a:gd name="connsiteX171" fmla="*/ 38388 w 1087280"/>
              <a:gd name="connsiteY171" fmla="*/ 2181782 h 2254625"/>
              <a:gd name="connsiteX172" fmla="*/ 33059 w 1087280"/>
              <a:gd name="connsiteY172" fmla="*/ 2173712 h 2254625"/>
              <a:gd name="connsiteX173" fmla="*/ 28565 w 1087280"/>
              <a:gd name="connsiteY173" fmla="*/ 2165360 h 2254625"/>
              <a:gd name="connsiteX174" fmla="*/ 24630 w 1087280"/>
              <a:gd name="connsiteY174" fmla="*/ 2157006 h 2254625"/>
              <a:gd name="connsiteX175" fmla="*/ 21250 w 1087280"/>
              <a:gd name="connsiteY175" fmla="*/ 2148092 h 2254625"/>
              <a:gd name="connsiteX176" fmla="*/ 18152 w 1087280"/>
              <a:gd name="connsiteY176" fmla="*/ 2140014 h 2254625"/>
              <a:gd name="connsiteX177" fmla="*/ 15334 w 1087280"/>
              <a:gd name="connsiteY177" fmla="*/ 2132215 h 2254625"/>
              <a:gd name="connsiteX178" fmla="*/ 13074 w 1087280"/>
              <a:gd name="connsiteY178" fmla="*/ 2124412 h 2254625"/>
              <a:gd name="connsiteX179" fmla="*/ 11372 w 1087280"/>
              <a:gd name="connsiteY179" fmla="*/ 2116609 h 2254625"/>
              <a:gd name="connsiteX180" fmla="*/ 8533 w 1087280"/>
              <a:gd name="connsiteY180" fmla="*/ 2103230 h 2254625"/>
              <a:gd name="connsiteX181" fmla="*/ 6816 w 1087280"/>
              <a:gd name="connsiteY181" fmla="*/ 2091522 h 2254625"/>
              <a:gd name="connsiteX182" fmla="*/ 6226 w 1087280"/>
              <a:gd name="connsiteY182" fmla="*/ 2082598 h 2254625"/>
              <a:gd name="connsiteX183" fmla="*/ 5641 w 1087280"/>
              <a:gd name="connsiteY183" fmla="*/ 2075348 h 2254625"/>
              <a:gd name="connsiteX184" fmla="*/ 0 w 1087280"/>
              <a:gd name="connsiteY184" fmla="*/ 542979 h 22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087280" h="2254625">
                <a:moveTo>
                  <a:pt x="667816" y="412913"/>
                </a:moveTo>
                <a:lnTo>
                  <a:pt x="661379" y="407078"/>
                </a:lnTo>
                <a:lnTo>
                  <a:pt x="654942" y="401243"/>
                </a:lnTo>
                <a:lnTo>
                  <a:pt x="648230" y="396246"/>
                </a:lnTo>
                <a:lnTo>
                  <a:pt x="640959" y="391251"/>
                </a:lnTo>
                <a:lnTo>
                  <a:pt x="633691" y="386813"/>
                </a:lnTo>
                <a:lnTo>
                  <a:pt x="625865" y="382378"/>
                </a:lnTo>
                <a:lnTo>
                  <a:pt x="618041" y="378500"/>
                </a:lnTo>
                <a:lnTo>
                  <a:pt x="610775" y="374620"/>
                </a:lnTo>
                <a:lnTo>
                  <a:pt x="602117" y="371582"/>
                </a:lnTo>
                <a:lnTo>
                  <a:pt x="593739" y="368822"/>
                </a:lnTo>
                <a:lnTo>
                  <a:pt x="585641" y="366340"/>
                </a:lnTo>
                <a:lnTo>
                  <a:pt x="576430" y="364419"/>
                </a:lnTo>
                <a:lnTo>
                  <a:pt x="567778" y="363055"/>
                </a:lnTo>
                <a:lnTo>
                  <a:pt x="558569" y="361692"/>
                </a:lnTo>
                <a:lnTo>
                  <a:pt x="549362" y="360887"/>
                </a:lnTo>
                <a:lnTo>
                  <a:pt x="540436" y="360919"/>
                </a:lnTo>
                <a:lnTo>
                  <a:pt x="530953" y="360952"/>
                </a:lnTo>
                <a:lnTo>
                  <a:pt x="521472" y="361542"/>
                </a:lnTo>
                <a:lnTo>
                  <a:pt x="512831" y="362967"/>
                </a:lnTo>
                <a:lnTo>
                  <a:pt x="503911" y="364671"/>
                </a:lnTo>
                <a:lnTo>
                  <a:pt x="494992" y="366376"/>
                </a:lnTo>
                <a:lnTo>
                  <a:pt x="486913" y="368914"/>
                </a:lnTo>
                <a:lnTo>
                  <a:pt x="477998" y="371734"/>
                </a:lnTo>
                <a:lnTo>
                  <a:pt x="469923" y="375388"/>
                </a:lnTo>
                <a:lnTo>
                  <a:pt x="461847" y="379042"/>
                </a:lnTo>
                <a:lnTo>
                  <a:pt x="454330" y="382695"/>
                </a:lnTo>
                <a:lnTo>
                  <a:pt x="447095" y="387183"/>
                </a:lnTo>
                <a:lnTo>
                  <a:pt x="439581" y="391950"/>
                </a:lnTo>
                <a:lnTo>
                  <a:pt x="432628" y="397274"/>
                </a:lnTo>
                <a:lnTo>
                  <a:pt x="425395" y="402320"/>
                </a:lnTo>
                <a:lnTo>
                  <a:pt x="419001" y="408199"/>
                </a:lnTo>
                <a:lnTo>
                  <a:pt x="412887" y="414357"/>
                </a:lnTo>
                <a:lnTo>
                  <a:pt x="407052" y="420234"/>
                </a:lnTo>
                <a:lnTo>
                  <a:pt x="401218" y="426670"/>
                </a:lnTo>
                <a:lnTo>
                  <a:pt x="396224" y="433939"/>
                </a:lnTo>
                <a:lnTo>
                  <a:pt x="390950" y="440930"/>
                </a:lnTo>
                <a:lnTo>
                  <a:pt x="386515" y="448198"/>
                </a:lnTo>
                <a:lnTo>
                  <a:pt x="381801" y="455745"/>
                </a:lnTo>
                <a:lnTo>
                  <a:pt x="378202" y="463288"/>
                </a:lnTo>
                <a:lnTo>
                  <a:pt x="374606" y="471389"/>
                </a:lnTo>
                <a:lnTo>
                  <a:pt x="371010" y="479490"/>
                </a:lnTo>
                <a:lnTo>
                  <a:pt x="368532" y="488146"/>
                </a:lnTo>
                <a:lnTo>
                  <a:pt x="366051" y="496243"/>
                </a:lnTo>
                <a:lnTo>
                  <a:pt x="364133" y="505454"/>
                </a:lnTo>
                <a:lnTo>
                  <a:pt x="362770" y="514105"/>
                </a:lnTo>
                <a:lnTo>
                  <a:pt x="361129" y="523036"/>
                </a:lnTo>
                <a:lnTo>
                  <a:pt x="360884" y="532242"/>
                </a:lnTo>
                <a:lnTo>
                  <a:pt x="360919" y="541725"/>
                </a:lnTo>
                <a:lnTo>
                  <a:pt x="360952" y="550650"/>
                </a:lnTo>
                <a:lnTo>
                  <a:pt x="361823" y="559851"/>
                </a:lnTo>
                <a:lnTo>
                  <a:pt x="362973" y="569331"/>
                </a:lnTo>
                <a:lnTo>
                  <a:pt x="364400" y="577972"/>
                </a:lnTo>
                <a:lnTo>
                  <a:pt x="366942" y="586610"/>
                </a:lnTo>
                <a:lnTo>
                  <a:pt x="368926" y="595250"/>
                </a:lnTo>
                <a:lnTo>
                  <a:pt x="371746" y="603608"/>
                </a:lnTo>
                <a:lnTo>
                  <a:pt x="375402" y="611683"/>
                </a:lnTo>
                <a:lnTo>
                  <a:pt x="378777" y="619482"/>
                </a:lnTo>
                <a:lnTo>
                  <a:pt x="382711" y="627278"/>
                </a:lnTo>
                <a:lnTo>
                  <a:pt x="387202" y="635072"/>
                </a:lnTo>
                <a:lnTo>
                  <a:pt x="391692" y="642308"/>
                </a:lnTo>
                <a:lnTo>
                  <a:pt x="397017" y="649263"/>
                </a:lnTo>
                <a:lnTo>
                  <a:pt x="401784" y="656219"/>
                </a:lnTo>
                <a:lnTo>
                  <a:pt x="407665" y="662614"/>
                </a:lnTo>
                <a:lnTo>
                  <a:pt x="413824" y="668729"/>
                </a:lnTo>
                <a:lnTo>
                  <a:pt x="419983" y="674844"/>
                </a:lnTo>
                <a:lnTo>
                  <a:pt x="426419" y="680679"/>
                </a:lnTo>
                <a:lnTo>
                  <a:pt x="433689" y="685674"/>
                </a:lnTo>
                <a:lnTo>
                  <a:pt x="440682" y="690949"/>
                </a:lnTo>
                <a:lnTo>
                  <a:pt x="448230" y="695664"/>
                </a:lnTo>
                <a:lnTo>
                  <a:pt x="455496" y="699544"/>
                </a:lnTo>
                <a:lnTo>
                  <a:pt x="463320" y="703422"/>
                </a:lnTo>
                <a:lnTo>
                  <a:pt x="471422" y="707020"/>
                </a:lnTo>
                <a:lnTo>
                  <a:pt x="479524" y="710617"/>
                </a:lnTo>
                <a:lnTo>
                  <a:pt x="487902" y="713378"/>
                </a:lnTo>
                <a:lnTo>
                  <a:pt x="496836" y="715578"/>
                </a:lnTo>
                <a:lnTo>
                  <a:pt x="504931" y="717502"/>
                </a:lnTo>
                <a:lnTo>
                  <a:pt x="514143" y="719423"/>
                </a:lnTo>
                <a:lnTo>
                  <a:pt x="523070" y="719950"/>
                </a:lnTo>
                <a:lnTo>
                  <a:pt x="532558" y="721032"/>
                </a:lnTo>
                <a:lnTo>
                  <a:pt x="541763" y="721279"/>
                </a:lnTo>
                <a:lnTo>
                  <a:pt x="550966" y="720968"/>
                </a:lnTo>
                <a:lnTo>
                  <a:pt x="559889" y="720379"/>
                </a:lnTo>
                <a:lnTo>
                  <a:pt x="569089" y="718953"/>
                </a:lnTo>
                <a:lnTo>
                  <a:pt x="577730" y="717528"/>
                </a:lnTo>
                <a:lnTo>
                  <a:pt x="586647" y="715266"/>
                </a:lnTo>
                <a:lnTo>
                  <a:pt x="595006" y="713006"/>
                </a:lnTo>
                <a:lnTo>
                  <a:pt x="603363" y="710187"/>
                </a:lnTo>
                <a:lnTo>
                  <a:pt x="611719" y="706811"/>
                </a:lnTo>
                <a:lnTo>
                  <a:pt x="619514" y="702879"/>
                </a:lnTo>
                <a:lnTo>
                  <a:pt x="627032" y="699227"/>
                </a:lnTo>
                <a:lnTo>
                  <a:pt x="634825" y="694737"/>
                </a:lnTo>
                <a:lnTo>
                  <a:pt x="641780" y="689972"/>
                </a:lnTo>
                <a:lnTo>
                  <a:pt x="649293" y="685204"/>
                </a:lnTo>
                <a:lnTo>
                  <a:pt x="655967" y="679602"/>
                </a:lnTo>
                <a:lnTo>
                  <a:pt x="662640" y="674001"/>
                </a:lnTo>
                <a:lnTo>
                  <a:pt x="668756" y="668401"/>
                </a:lnTo>
                <a:lnTo>
                  <a:pt x="674590" y="661965"/>
                </a:lnTo>
                <a:lnTo>
                  <a:pt x="680143" y="655252"/>
                </a:lnTo>
                <a:lnTo>
                  <a:pt x="685697" y="648539"/>
                </a:lnTo>
                <a:lnTo>
                  <a:pt x="690411" y="640992"/>
                </a:lnTo>
                <a:lnTo>
                  <a:pt x="695405" y="633722"/>
                </a:lnTo>
                <a:lnTo>
                  <a:pt x="699561" y="626177"/>
                </a:lnTo>
                <a:lnTo>
                  <a:pt x="703159" y="618634"/>
                </a:lnTo>
                <a:lnTo>
                  <a:pt x="707035" y="610810"/>
                </a:lnTo>
                <a:lnTo>
                  <a:pt x="710351" y="602431"/>
                </a:lnTo>
                <a:lnTo>
                  <a:pt x="713388" y="593774"/>
                </a:lnTo>
                <a:lnTo>
                  <a:pt x="715588" y="585399"/>
                </a:lnTo>
                <a:lnTo>
                  <a:pt x="717509" y="576746"/>
                </a:lnTo>
                <a:lnTo>
                  <a:pt x="719149" y="567814"/>
                </a:lnTo>
                <a:lnTo>
                  <a:pt x="720232" y="558885"/>
                </a:lnTo>
                <a:lnTo>
                  <a:pt x="721035" y="549678"/>
                </a:lnTo>
                <a:lnTo>
                  <a:pt x="721280" y="540473"/>
                </a:lnTo>
                <a:lnTo>
                  <a:pt x="720967" y="531270"/>
                </a:lnTo>
                <a:lnTo>
                  <a:pt x="719817" y="521790"/>
                </a:lnTo>
                <a:lnTo>
                  <a:pt x="718948" y="513147"/>
                </a:lnTo>
                <a:lnTo>
                  <a:pt x="716962" y="503949"/>
                </a:lnTo>
                <a:lnTo>
                  <a:pt x="715535" y="495308"/>
                </a:lnTo>
                <a:lnTo>
                  <a:pt x="712715" y="486950"/>
                </a:lnTo>
                <a:lnTo>
                  <a:pt x="709895" y="478592"/>
                </a:lnTo>
                <a:lnTo>
                  <a:pt x="706796" y="469956"/>
                </a:lnTo>
                <a:lnTo>
                  <a:pt x="702584" y="462440"/>
                </a:lnTo>
                <a:lnTo>
                  <a:pt x="698650" y="454644"/>
                </a:lnTo>
                <a:lnTo>
                  <a:pt x="694719" y="447406"/>
                </a:lnTo>
                <a:lnTo>
                  <a:pt x="689950" y="439891"/>
                </a:lnTo>
                <a:lnTo>
                  <a:pt x="684902" y="432657"/>
                </a:lnTo>
                <a:lnTo>
                  <a:pt x="679577" y="425702"/>
                </a:lnTo>
                <a:lnTo>
                  <a:pt x="673696" y="419308"/>
                </a:lnTo>
                <a:close/>
                <a:moveTo>
                  <a:pt x="539108" y="0"/>
                </a:moveTo>
                <a:lnTo>
                  <a:pt x="1081639" y="538663"/>
                </a:lnTo>
                <a:lnTo>
                  <a:pt x="1087280" y="2071033"/>
                </a:lnTo>
                <a:lnTo>
                  <a:pt x="1086784" y="2087770"/>
                </a:lnTo>
                <a:lnTo>
                  <a:pt x="1085446" y="2103115"/>
                </a:lnTo>
                <a:lnTo>
                  <a:pt x="1082988" y="2117349"/>
                </a:lnTo>
                <a:lnTo>
                  <a:pt x="1079690" y="2130748"/>
                </a:lnTo>
                <a:lnTo>
                  <a:pt x="1075552" y="2143314"/>
                </a:lnTo>
                <a:lnTo>
                  <a:pt x="1070853" y="2154766"/>
                </a:lnTo>
                <a:lnTo>
                  <a:pt x="1065593" y="2165662"/>
                </a:lnTo>
                <a:lnTo>
                  <a:pt x="1059494" y="2175724"/>
                </a:lnTo>
                <a:lnTo>
                  <a:pt x="1052835" y="2185231"/>
                </a:lnTo>
                <a:lnTo>
                  <a:pt x="1045892" y="2193344"/>
                </a:lnTo>
                <a:lnTo>
                  <a:pt x="1038389" y="2200901"/>
                </a:lnTo>
                <a:lnTo>
                  <a:pt x="1030884" y="2207900"/>
                </a:lnTo>
                <a:lnTo>
                  <a:pt x="1022819" y="2214343"/>
                </a:lnTo>
                <a:lnTo>
                  <a:pt x="1014472" y="2219950"/>
                </a:lnTo>
                <a:lnTo>
                  <a:pt x="1006123" y="2225000"/>
                </a:lnTo>
                <a:lnTo>
                  <a:pt x="997492" y="2229214"/>
                </a:lnTo>
                <a:lnTo>
                  <a:pt x="989419" y="2233426"/>
                </a:lnTo>
                <a:lnTo>
                  <a:pt x="980786" y="2237082"/>
                </a:lnTo>
                <a:lnTo>
                  <a:pt x="972708" y="2240178"/>
                </a:lnTo>
                <a:lnTo>
                  <a:pt x="964349" y="2242438"/>
                </a:lnTo>
                <a:lnTo>
                  <a:pt x="957105" y="2244695"/>
                </a:lnTo>
                <a:lnTo>
                  <a:pt x="949582" y="2246673"/>
                </a:lnTo>
                <a:lnTo>
                  <a:pt x="935646" y="2249511"/>
                </a:lnTo>
                <a:lnTo>
                  <a:pt x="924216" y="2250945"/>
                </a:lnTo>
                <a:lnTo>
                  <a:pt x="915572" y="2251812"/>
                </a:lnTo>
                <a:lnTo>
                  <a:pt x="907485" y="2252119"/>
                </a:lnTo>
                <a:lnTo>
                  <a:pt x="186205" y="2254625"/>
                </a:lnTo>
                <a:lnTo>
                  <a:pt x="170304" y="2253843"/>
                </a:lnTo>
                <a:lnTo>
                  <a:pt x="154680" y="2252782"/>
                </a:lnTo>
                <a:lnTo>
                  <a:pt x="140724" y="2250041"/>
                </a:lnTo>
                <a:lnTo>
                  <a:pt x="127326" y="2247298"/>
                </a:lnTo>
                <a:lnTo>
                  <a:pt x="114759" y="2243158"/>
                </a:lnTo>
                <a:lnTo>
                  <a:pt x="103028" y="2238736"/>
                </a:lnTo>
                <a:lnTo>
                  <a:pt x="92129" y="2232917"/>
                </a:lnTo>
                <a:lnTo>
                  <a:pt x="82345" y="2227093"/>
                </a:lnTo>
                <a:lnTo>
                  <a:pt x="73115" y="2220153"/>
                </a:lnTo>
                <a:lnTo>
                  <a:pt x="64723" y="2213488"/>
                </a:lnTo>
                <a:lnTo>
                  <a:pt x="57165" y="2205983"/>
                </a:lnTo>
                <a:lnTo>
                  <a:pt x="50442" y="2198197"/>
                </a:lnTo>
                <a:lnTo>
                  <a:pt x="43997" y="2190130"/>
                </a:lnTo>
                <a:lnTo>
                  <a:pt x="38388" y="2181782"/>
                </a:lnTo>
                <a:lnTo>
                  <a:pt x="33059" y="2173712"/>
                </a:lnTo>
                <a:lnTo>
                  <a:pt x="28565" y="2165360"/>
                </a:lnTo>
                <a:lnTo>
                  <a:pt x="24630" y="2157006"/>
                </a:lnTo>
                <a:lnTo>
                  <a:pt x="21250" y="2148092"/>
                </a:lnTo>
                <a:lnTo>
                  <a:pt x="18152" y="2140014"/>
                </a:lnTo>
                <a:lnTo>
                  <a:pt x="15334" y="2132215"/>
                </a:lnTo>
                <a:lnTo>
                  <a:pt x="13074" y="2124412"/>
                </a:lnTo>
                <a:lnTo>
                  <a:pt x="11372" y="2116609"/>
                </a:lnTo>
                <a:lnTo>
                  <a:pt x="8533" y="2103230"/>
                </a:lnTo>
                <a:lnTo>
                  <a:pt x="6816" y="2091522"/>
                </a:lnTo>
                <a:lnTo>
                  <a:pt x="6226" y="2082598"/>
                </a:lnTo>
                <a:lnTo>
                  <a:pt x="5641" y="2075348"/>
                </a:lnTo>
                <a:lnTo>
                  <a:pt x="0" y="542979"/>
                </a:lnTo>
                <a:close/>
              </a:path>
            </a:pathLst>
          </a:custGeom>
          <a:solidFill>
            <a:srgbClr val="0F80CC"/>
          </a:solidFill>
          <a:ln w="28575">
            <a:solidFill>
              <a:schemeClr val="bg1"/>
            </a:solidFill>
          </a:ln>
          <a:effectLst>
            <a:outerShdw blurRad="63500" sx="102000" sy="102000" algn="ctr" rotWithShape="0">
              <a:prstClr val="black">
                <a:alpha val="40000"/>
              </a:prstClr>
            </a:outerShdw>
          </a:effectLst>
        </p:spPr>
        <p:txBody>
          <a:bodyPr lIns="108000" tIns="576000" rIns="108000" bIns="0" anchor="ctr">
            <a:normAutofit/>
          </a:bodyPr>
          <a:lstStyle/>
          <a:p>
            <a:pPr algn="ctr">
              <a:lnSpc>
                <a:spcPct val="110000"/>
              </a:lnSpc>
              <a:defRPr/>
            </a:pPr>
            <a:r>
              <a:rPr lang="zh-CN" altLang="en-US" sz="2000" dirty="0">
                <a:solidFill>
                  <a:srgbClr val="FFFFFF"/>
                </a:solidFill>
                <a:latin typeface="方正少儿简体" panose="03000509000000000000" pitchFamily="65" charset="-122"/>
                <a:ea typeface="方正少儿简体" panose="03000509000000000000" pitchFamily="65" charset="-122"/>
              </a:rPr>
              <a:t>添加</a:t>
            </a:r>
            <a:endParaRPr lang="en-US" altLang="zh-CN" sz="2000" dirty="0">
              <a:solidFill>
                <a:srgbClr val="FFFFFF"/>
              </a:solidFill>
              <a:latin typeface="方正少儿简体" panose="03000509000000000000" pitchFamily="65" charset="-122"/>
              <a:ea typeface="方正少儿简体" panose="03000509000000000000" pitchFamily="65" charset="-122"/>
            </a:endParaRPr>
          </a:p>
          <a:p>
            <a:pPr algn="ctr">
              <a:lnSpc>
                <a:spcPct val="110000"/>
              </a:lnSpc>
              <a:defRPr/>
            </a:pPr>
            <a:r>
              <a:rPr lang="zh-CN" altLang="en-US" sz="2000" dirty="0">
                <a:solidFill>
                  <a:srgbClr val="FFFFFF"/>
                </a:solidFill>
                <a:latin typeface="方正少儿简体" panose="03000509000000000000" pitchFamily="65" charset="-122"/>
                <a:ea typeface="方正少儿简体" panose="03000509000000000000" pitchFamily="65" charset="-122"/>
              </a:rPr>
              <a:t>关键字</a:t>
            </a:r>
            <a:endParaRPr lang="da-DK" altLang="zh-CN" sz="2000" dirty="0">
              <a:solidFill>
                <a:srgbClr val="FFFFFF"/>
              </a:solidFill>
              <a:latin typeface="方正少儿简体" panose="03000509000000000000" pitchFamily="65" charset="-122"/>
              <a:ea typeface="方正少儿简体" panose="03000509000000000000" pitchFamily="65" charset="-122"/>
            </a:endParaRPr>
          </a:p>
        </p:txBody>
      </p:sp>
      <p:sp>
        <p:nvSpPr>
          <p:cNvPr id="31" name="MH_Desc_1">
            <a:extLst>
              <a:ext uri="{FF2B5EF4-FFF2-40B4-BE49-F238E27FC236}">
                <a16:creationId xmlns:a16="http://schemas.microsoft.com/office/drawing/2014/main" xmlns="" id="{DD46742A-7CBE-4A32-8F42-0E9E8EE2525E}"/>
              </a:ext>
            </a:extLst>
          </p:cNvPr>
          <p:cNvSpPr/>
          <p:nvPr>
            <p:custDataLst>
              <p:tags r:id="rId4"/>
            </p:custDataLst>
          </p:nvPr>
        </p:nvSpPr>
        <p:spPr>
          <a:xfrm>
            <a:off x="4094956" y="4255842"/>
            <a:ext cx="6866927" cy="1247524"/>
          </a:xfrm>
          <a:prstGeom prst="rect">
            <a:avLst/>
          </a:prstGeom>
        </p:spPr>
        <p:txBody>
          <a:bodyPr anchor="ctr">
            <a:noAutofit/>
          </a:bodyPr>
          <a:lstStyle/>
          <a:p>
            <a:pPr>
              <a:lnSpc>
                <a:spcPct val="150000"/>
              </a:lnSpc>
              <a:defRPr/>
            </a:pPr>
            <a:r>
              <a:rPr lang="zh-CN" altLang="en-US" b="1" kern="0" dirty="0">
                <a:solidFill>
                  <a:prstClr val="black">
                    <a:lumMod val="65000"/>
                    <a:lumOff val="35000"/>
                  </a:prstClr>
                </a:solidFill>
                <a:latin typeface="方正少儿简体" panose="03000509000000000000" pitchFamily="65" charset="-122"/>
                <a:ea typeface="方正少儿简体" panose="03000509000000000000" pitchFamily="65" charset="-122"/>
                <a:cs typeface="宋体" panose="02010600030101010101" pitchFamily="2" charset="-122"/>
              </a:rPr>
              <a:t>幻灯片中不能直接修改的图形或文字，请进入幻灯片母版，找到对应的位置进行修改：单击“视图”→单击“幻灯片母版”进入幻灯片母版视图→找到对应的母版幻灯片进行修改即可</a:t>
            </a:r>
            <a:endParaRPr lang="zh-CN" altLang="en-US" b="1" dirty="0">
              <a:solidFill>
                <a:prstClr val="black">
                  <a:lumMod val="65000"/>
                  <a:lumOff val="35000"/>
                </a:prstClr>
              </a:solidFill>
              <a:latin typeface="方正少儿简体" panose="03000509000000000000" pitchFamily="65" charset="-122"/>
              <a:ea typeface="方正少儿简体" panose="03000509000000000000" pitchFamily="65" charset="-122"/>
            </a:endParaRPr>
          </a:p>
        </p:txBody>
      </p:sp>
      <p:grpSp>
        <p:nvGrpSpPr>
          <p:cNvPr id="36" name="组合 35">
            <a:extLst>
              <a:ext uri="{FF2B5EF4-FFF2-40B4-BE49-F238E27FC236}">
                <a16:creationId xmlns:a16="http://schemas.microsoft.com/office/drawing/2014/main" xmlns="" id="{6E0A2332-C92D-4593-887D-9521307E9012}"/>
              </a:ext>
            </a:extLst>
          </p:cNvPr>
          <p:cNvGrpSpPr/>
          <p:nvPr/>
        </p:nvGrpSpPr>
        <p:grpSpPr>
          <a:xfrm>
            <a:off x="8814546" y="6023766"/>
            <a:ext cx="2590800" cy="209550"/>
            <a:chOff x="9345013" y="5765416"/>
            <a:chExt cx="2590800" cy="209550"/>
          </a:xfrm>
        </p:grpSpPr>
        <p:cxnSp>
          <p:nvCxnSpPr>
            <p:cNvPr id="37" name="MH_Other_8">
              <a:extLst>
                <a:ext uri="{FF2B5EF4-FFF2-40B4-BE49-F238E27FC236}">
                  <a16:creationId xmlns:a16="http://schemas.microsoft.com/office/drawing/2014/main" xmlns="" id="{E70D4009-F869-434D-9F4D-5E1D1D836B8D}"/>
                </a:ext>
              </a:extLst>
            </p:cNvPr>
            <p:cNvCxnSpPr/>
            <p:nvPr>
              <p:custDataLst>
                <p:tags r:id="rId5"/>
              </p:custDataLst>
            </p:nvPr>
          </p:nvCxnSpPr>
          <p:spPr>
            <a:xfrm flipH="1">
              <a:off x="9345013" y="5974966"/>
              <a:ext cx="2590800" cy="0"/>
            </a:xfrm>
            <a:prstGeom prst="line">
              <a:avLst/>
            </a:prstGeom>
            <a:ln w="635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38" name="MH_Other_9">
              <a:extLst>
                <a:ext uri="{FF2B5EF4-FFF2-40B4-BE49-F238E27FC236}">
                  <a16:creationId xmlns:a16="http://schemas.microsoft.com/office/drawing/2014/main" xmlns="" id="{A4CD93E9-07CB-4985-864F-7905C9D24290}"/>
                </a:ext>
              </a:extLst>
            </p:cNvPr>
            <p:cNvCxnSpPr/>
            <p:nvPr>
              <p:custDataLst>
                <p:tags r:id="rId6"/>
              </p:custDataLst>
            </p:nvPr>
          </p:nvCxnSpPr>
          <p:spPr>
            <a:xfrm flipH="1">
              <a:off x="9987951" y="5870191"/>
              <a:ext cx="1947862" cy="0"/>
            </a:xfrm>
            <a:prstGeom prst="line">
              <a:avLst/>
            </a:prstGeom>
            <a:ln w="635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39" name="MH_Other_10">
              <a:extLst>
                <a:ext uri="{FF2B5EF4-FFF2-40B4-BE49-F238E27FC236}">
                  <a16:creationId xmlns:a16="http://schemas.microsoft.com/office/drawing/2014/main" xmlns="" id="{08FF5725-CB09-409F-91F7-F3F1A2DFF4A1}"/>
                </a:ext>
              </a:extLst>
            </p:cNvPr>
            <p:cNvCxnSpPr/>
            <p:nvPr>
              <p:custDataLst>
                <p:tags r:id="rId7"/>
              </p:custDataLst>
            </p:nvPr>
          </p:nvCxnSpPr>
          <p:spPr>
            <a:xfrm flipH="1">
              <a:off x="10559451" y="5765416"/>
              <a:ext cx="1376362" cy="0"/>
            </a:xfrm>
            <a:prstGeom prst="line">
              <a:avLst/>
            </a:prstGeom>
            <a:ln w="6350">
              <a:solidFill>
                <a:srgbClr val="D9D9D9"/>
              </a:solidFill>
            </a:ln>
          </p:spPr>
          <p:style>
            <a:lnRef idx="1">
              <a:schemeClr val="accent1"/>
            </a:lnRef>
            <a:fillRef idx="0">
              <a:schemeClr val="accent1"/>
            </a:fillRef>
            <a:effectRef idx="0">
              <a:schemeClr val="accent1"/>
            </a:effectRef>
            <a:fontRef idx="minor">
              <a:schemeClr val="tx1"/>
            </a:fontRef>
          </p:style>
        </p:cxnSp>
      </p:grpSp>
      <p:pic>
        <p:nvPicPr>
          <p:cNvPr id="40" name="图片 39">
            <a:extLst>
              <a:ext uri="{FF2B5EF4-FFF2-40B4-BE49-F238E27FC236}">
                <a16:creationId xmlns:a16="http://schemas.microsoft.com/office/drawing/2014/main" xmlns="" id="{41B90F01-A1BA-4C6D-9F03-681A39AB1CF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flipH="1">
            <a:off x="872395" y="2163633"/>
            <a:ext cx="2411439" cy="3102153"/>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74524571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par>
                              <p:cTn id="12" fill="hold">
                                <p:stCondLst>
                                  <p:cond delay="1000"/>
                                </p:stCondLst>
                                <p:childTnLst>
                                  <p:par>
                                    <p:cTn id="13" presetID="2" presetClass="entr" presetSubtype="1" fill="hold" grpId="0" nodeType="afterEffect" p14:presetBounceEnd="50667">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14:bounceEnd="50667">
                                          <p:cBhvr additive="base">
                                            <p:cTn id="15" dur="1000" fill="hold"/>
                                            <p:tgtEl>
                                              <p:spTgt spid="30"/>
                                            </p:tgtEl>
                                            <p:attrNameLst>
                                              <p:attrName>ppt_x</p:attrName>
                                            </p:attrNameLst>
                                          </p:cBhvr>
                                          <p:tavLst>
                                            <p:tav tm="0">
                                              <p:val>
                                                <p:strVal val="#ppt_x"/>
                                              </p:val>
                                            </p:tav>
                                            <p:tav tm="100000">
                                              <p:val>
                                                <p:strVal val="#ppt_x"/>
                                              </p:val>
                                            </p:tav>
                                          </p:tavLst>
                                        </p:anim>
                                        <p:anim calcmode="lin" valueType="num" p14:bounceEnd="50667">
                                          <p:cBhvr additive="base">
                                            <p:cTn id="16" dur="100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50667">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14:bounceEnd="50667">
                                          <p:cBhvr additive="base">
                                            <p:cTn id="19" dur="1000" fill="hold"/>
                                            <p:tgtEl>
                                              <p:spTgt spid="29"/>
                                            </p:tgtEl>
                                            <p:attrNameLst>
                                              <p:attrName>ppt_x</p:attrName>
                                            </p:attrNameLst>
                                          </p:cBhvr>
                                          <p:tavLst>
                                            <p:tav tm="0">
                                              <p:val>
                                                <p:strVal val="#ppt_x"/>
                                              </p:val>
                                            </p:tav>
                                            <p:tav tm="100000">
                                              <p:val>
                                                <p:strVal val="#ppt_x"/>
                                              </p:val>
                                            </p:tav>
                                          </p:tavLst>
                                        </p:anim>
                                        <p:anim calcmode="lin" valueType="num" p14:bounceEnd="50667">
                                          <p:cBhvr additive="base">
                                            <p:cTn id="20" dur="1000" fill="hold"/>
                                            <p:tgtEl>
                                              <p:spTgt spid="2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50667">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14:bounceEnd="50667">
                                          <p:cBhvr additive="base">
                                            <p:cTn id="23" dur="1000" fill="hold"/>
                                            <p:tgtEl>
                                              <p:spTgt spid="28"/>
                                            </p:tgtEl>
                                            <p:attrNameLst>
                                              <p:attrName>ppt_x</p:attrName>
                                            </p:attrNameLst>
                                          </p:cBhvr>
                                          <p:tavLst>
                                            <p:tav tm="0">
                                              <p:val>
                                                <p:strVal val="#ppt_x"/>
                                              </p:val>
                                            </p:tav>
                                            <p:tav tm="100000">
                                              <p:val>
                                                <p:strVal val="#ppt_x"/>
                                              </p:val>
                                            </p:tav>
                                          </p:tavLst>
                                        </p:anim>
                                        <p:anim calcmode="lin" valueType="num" p14:bounceEnd="50667">
                                          <p:cBhvr additive="base">
                                            <p:cTn id="24" dur="1000" fill="hold"/>
                                            <p:tgtEl>
                                              <p:spTgt spid="28"/>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750"/>
                                            <p:tgtEl>
                                              <p:spTgt spid="23"/>
                                            </p:tgtEl>
                                          </p:cBhvr>
                                        </p:animEffect>
                                      </p:childTnLst>
                                    </p:cTn>
                                  </p:par>
                                </p:childTnLst>
                              </p:cTn>
                            </p:par>
                            <p:par>
                              <p:cTn id="29" fill="hold">
                                <p:stCondLst>
                                  <p:cond delay="2750"/>
                                </p:stCondLst>
                                <p:childTnLst>
                                  <p:par>
                                    <p:cTn id="30" presetID="55"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1000" fill="hold"/>
                                            <p:tgtEl>
                                              <p:spTgt spid="31"/>
                                            </p:tgtEl>
                                            <p:attrNameLst>
                                              <p:attrName>ppt_w</p:attrName>
                                            </p:attrNameLst>
                                          </p:cBhvr>
                                          <p:tavLst>
                                            <p:tav tm="0">
                                              <p:val>
                                                <p:strVal val="#ppt_w*0.70"/>
                                              </p:val>
                                            </p:tav>
                                            <p:tav tm="100000">
                                              <p:val>
                                                <p:strVal val="#ppt_w"/>
                                              </p:val>
                                            </p:tav>
                                          </p:tavLst>
                                        </p:anim>
                                        <p:anim calcmode="lin" valueType="num">
                                          <p:cBhvr>
                                            <p:cTn id="33" dur="1000" fill="hold"/>
                                            <p:tgtEl>
                                              <p:spTgt spid="31"/>
                                            </p:tgtEl>
                                            <p:attrNameLst>
                                              <p:attrName>ppt_h</p:attrName>
                                            </p:attrNameLst>
                                          </p:cBhvr>
                                          <p:tavLst>
                                            <p:tav tm="0">
                                              <p:val>
                                                <p:strVal val="#ppt_h"/>
                                              </p:val>
                                            </p:tav>
                                            <p:tav tm="100000">
                                              <p:val>
                                                <p:strVal val="#ppt_h"/>
                                              </p:val>
                                            </p:tav>
                                          </p:tavLst>
                                        </p:anim>
                                        <p:animEffect transition="in" filter="fade">
                                          <p:cBhvr>
                                            <p:cTn id="34" dur="1000"/>
                                            <p:tgtEl>
                                              <p:spTgt spid="31"/>
                                            </p:tgtEl>
                                          </p:cBhvr>
                                        </p:animEffect>
                                      </p:childTnLst>
                                    </p:cTn>
                                  </p:par>
                                </p:childTnLst>
                              </p:cTn>
                            </p:par>
                            <p:par>
                              <p:cTn id="35" fill="hold">
                                <p:stCondLst>
                                  <p:cond delay="3750"/>
                                </p:stCondLst>
                                <p:childTnLst>
                                  <p:par>
                                    <p:cTn id="36" presetID="22" presetClass="entr" presetSubtype="2"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right)">
                                          <p:cBhvr>
                                            <p:cTn id="38"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000" fill="hold"/>
                                            <p:tgtEl>
                                              <p:spTgt spid="30"/>
                                            </p:tgtEl>
                                            <p:attrNameLst>
                                              <p:attrName>ppt_x</p:attrName>
                                            </p:attrNameLst>
                                          </p:cBhvr>
                                          <p:tavLst>
                                            <p:tav tm="0">
                                              <p:val>
                                                <p:strVal val="#ppt_x"/>
                                              </p:val>
                                            </p:tav>
                                            <p:tav tm="100000">
                                              <p:val>
                                                <p:strVal val="#ppt_x"/>
                                              </p:val>
                                            </p:tav>
                                          </p:tavLst>
                                        </p:anim>
                                        <p:anim calcmode="lin" valueType="num">
                                          <p:cBhvr additive="base">
                                            <p:cTn id="16" dur="100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000" fill="hold"/>
                                            <p:tgtEl>
                                              <p:spTgt spid="29"/>
                                            </p:tgtEl>
                                            <p:attrNameLst>
                                              <p:attrName>ppt_x</p:attrName>
                                            </p:attrNameLst>
                                          </p:cBhvr>
                                          <p:tavLst>
                                            <p:tav tm="0">
                                              <p:val>
                                                <p:strVal val="#ppt_x"/>
                                              </p:val>
                                            </p:tav>
                                            <p:tav tm="100000">
                                              <p:val>
                                                <p:strVal val="#ppt_x"/>
                                              </p:val>
                                            </p:tav>
                                          </p:tavLst>
                                        </p:anim>
                                        <p:anim calcmode="lin" valueType="num">
                                          <p:cBhvr additive="base">
                                            <p:cTn id="20" dur="1000" fill="hold"/>
                                            <p:tgtEl>
                                              <p:spTgt spid="2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1000" fill="hold"/>
                                            <p:tgtEl>
                                              <p:spTgt spid="28"/>
                                            </p:tgtEl>
                                            <p:attrNameLst>
                                              <p:attrName>ppt_x</p:attrName>
                                            </p:attrNameLst>
                                          </p:cBhvr>
                                          <p:tavLst>
                                            <p:tav tm="0">
                                              <p:val>
                                                <p:strVal val="#ppt_x"/>
                                              </p:val>
                                            </p:tav>
                                            <p:tav tm="100000">
                                              <p:val>
                                                <p:strVal val="#ppt_x"/>
                                              </p:val>
                                            </p:tav>
                                          </p:tavLst>
                                        </p:anim>
                                        <p:anim calcmode="lin" valueType="num">
                                          <p:cBhvr additive="base">
                                            <p:cTn id="24" dur="1000" fill="hold"/>
                                            <p:tgtEl>
                                              <p:spTgt spid="28"/>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750"/>
                                            <p:tgtEl>
                                              <p:spTgt spid="23"/>
                                            </p:tgtEl>
                                          </p:cBhvr>
                                        </p:animEffect>
                                      </p:childTnLst>
                                    </p:cTn>
                                  </p:par>
                                </p:childTnLst>
                              </p:cTn>
                            </p:par>
                            <p:par>
                              <p:cTn id="29" fill="hold">
                                <p:stCondLst>
                                  <p:cond delay="2750"/>
                                </p:stCondLst>
                                <p:childTnLst>
                                  <p:par>
                                    <p:cTn id="30" presetID="55"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1000" fill="hold"/>
                                            <p:tgtEl>
                                              <p:spTgt spid="31"/>
                                            </p:tgtEl>
                                            <p:attrNameLst>
                                              <p:attrName>ppt_w</p:attrName>
                                            </p:attrNameLst>
                                          </p:cBhvr>
                                          <p:tavLst>
                                            <p:tav tm="0">
                                              <p:val>
                                                <p:strVal val="#ppt_w*0.70"/>
                                              </p:val>
                                            </p:tav>
                                            <p:tav tm="100000">
                                              <p:val>
                                                <p:strVal val="#ppt_w"/>
                                              </p:val>
                                            </p:tav>
                                          </p:tavLst>
                                        </p:anim>
                                        <p:anim calcmode="lin" valueType="num">
                                          <p:cBhvr>
                                            <p:cTn id="33" dur="1000" fill="hold"/>
                                            <p:tgtEl>
                                              <p:spTgt spid="31"/>
                                            </p:tgtEl>
                                            <p:attrNameLst>
                                              <p:attrName>ppt_h</p:attrName>
                                            </p:attrNameLst>
                                          </p:cBhvr>
                                          <p:tavLst>
                                            <p:tav tm="0">
                                              <p:val>
                                                <p:strVal val="#ppt_h"/>
                                              </p:val>
                                            </p:tav>
                                            <p:tav tm="100000">
                                              <p:val>
                                                <p:strVal val="#ppt_h"/>
                                              </p:val>
                                            </p:tav>
                                          </p:tavLst>
                                        </p:anim>
                                        <p:animEffect transition="in" filter="fade">
                                          <p:cBhvr>
                                            <p:cTn id="34" dur="1000"/>
                                            <p:tgtEl>
                                              <p:spTgt spid="31"/>
                                            </p:tgtEl>
                                          </p:cBhvr>
                                        </p:animEffect>
                                      </p:childTnLst>
                                    </p:cTn>
                                  </p:par>
                                </p:childTnLst>
                              </p:cTn>
                            </p:par>
                            <p:par>
                              <p:cTn id="35" fill="hold">
                                <p:stCondLst>
                                  <p:cond delay="3750"/>
                                </p:stCondLst>
                                <p:childTnLst>
                                  <p:par>
                                    <p:cTn id="36" presetID="22" presetClass="entr" presetSubtype="2"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right)">
                                          <p:cBhvr>
                                            <p:cTn id="38"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922D7C20-53C1-440C-A4D7-3834D810F5C4}"/>
              </a:ext>
            </a:extLst>
          </p:cNvPr>
          <p:cNvPicPr>
            <a:picLocks noChangeAspect="1"/>
          </p:cNvPicPr>
          <p:nvPr/>
        </p:nvPicPr>
        <p:blipFill rotWithShape="1">
          <a:blip r:embed="rId3">
            <a:extLst>
              <a:ext uri="{28A0092B-C50C-407E-A947-70E740481C1C}">
                <a14:useLocalDpi xmlns:a14="http://schemas.microsoft.com/office/drawing/2010/main" val="0"/>
              </a:ext>
            </a:extLst>
          </a:blip>
          <a:srcRect t="18309" r="63387" b="43217"/>
          <a:stretch/>
        </p:blipFill>
        <p:spPr>
          <a:xfrm>
            <a:off x="2548266" y="779223"/>
            <a:ext cx="6671120" cy="3944731"/>
          </a:xfrm>
          <a:prstGeom prst="rect">
            <a:avLst/>
          </a:prstGeom>
        </p:spPr>
      </p:pic>
      <p:grpSp>
        <p:nvGrpSpPr>
          <p:cNvPr id="4" name="组合 3">
            <a:extLst>
              <a:ext uri="{FF2B5EF4-FFF2-40B4-BE49-F238E27FC236}">
                <a16:creationId xmlns:a16="http://schemas.microsoft.com/office/drawing/2014/main" xmlns="" id="{5C3F0EA5-D3AA-4CCB-8053-CA26C4C18711}"/>
              </a:ext>
            </a:extLst>
          </p:cNvPr>
          <p:cNvGrpSpPr/>
          <p:nvPr/>
        </p:nvGrpSpPr>
        <p:grpSpPr>
          <a:xfrm>
            <a:off x="7222131" y="3515697"/>
            <a:ext cx="804180" cy="374559"/>
            <a:chOff x="217691" y="6414967"/>
            <a:chExt cx="804180" cy="374559"/>
          </a:xfrm>
        </p:grpSpPr>
        <p:grpSp>
          <p:nvGrpSpPr>
            <p:cNvPr id="5" name="Group 4">
              <a:extLst>
                <a:ext uri="{FF2B5EF4-FFF2-40B4-BE49-F238E27FC236}">
                  <a16:creationId xmlns:a16="http://schemas.microsoft.com/office/drawing/2014/main" xmlns="" id="{0551CF28-A1CE-4253-9E51-49015C981594}"/>
                </a:ext>
              </a:extLst>
            </p:cNvPr>
            <p:cNvGrpSpPr>
              <a:grpSpLocks noChangeAspect="1"/>
            </p:cNvGrpSpPr>
            <p:nvPr/>
          </p:nvGrpSpPr>
          <p:grpSpPr bwMode="auto">
            <a:xfrm>
              <a:off x="217691" y="6414967"/>
              <a:ext cx="443922" cy="374559"/>
              <a:chOff x="3746" y="2079"/>
              <a:chExt cx="192" cy="162"/>
            </a:xfrm>
            <a:solidFill>
              <a:srgbClr val="A5CB01"/>
            </a:solidFill>
          </p:grpSpPr>
          <p:sp>
            <p:nvSpPr>
              <p:cNvPr id="11" name="Freeform 5">
                <a:extLst>
                  <a:ext uri="{FF2B5EF4-FFF2-40B4-BE49-F238E27FC236}">
                    <a16:creationId xmlns:a16="http://schemas.microsoft.com/office/drawing/2014/main" xmlns="" id="{3D183A1A-DE17-4CF6-BCB4-F3838E8F0E33}"/>
                  </a:ext>
                </a:extLst>
              </p:cNvPr>
              <p:cNvSpPr>
                <a:spLocks/>
              </p:cNvSpPr>
              <p:nvPr/>
            </p:nvSpPr>
            <p:spPr bwMode="auto">
              <a:xfrm>
                <a:off x="3855" y="2108"/>
                <a:ext cx="83" cy="133"/>
              </a:xfrm>
              <a:custGeom>
                <a:avLst/>
                <a:gdLst>
                  <a:gd name="T0" fmla="*/ 8 w 34"/>
                  <a:gd name="T1" fmla="*/ 54 h 54"/>
                  <a:gd name="T2" fmla="*/ 23 w 34"/>
                  <a:gd name="T3" fmla="*/ 54 h 54"/>
                  <a:gd name="T4" fmla="*/ 34 w 34"/>
                  <a:gd name="T5" fmla="*/ 0 h 54"/>
                  <a:gd name="T6" fmla="*/ 8 w 34"/>
                  <a:gd name="T7" fmla="*/ 54 h 54"/>
                </a:gdLst>
                <a:ahLst/>
                <a:cxnLst>
                  <a:cxn ang="0">
                    <a:pos x="T0" y="T1"/>
                  </a:cxn>
                  <a:cxn ang="0">
                    <a:pos x="T2" y="T3"/>
                  </a:cxn>
                  <a:cxn ang="0">
                    <a:pos x="T4" y="T5"/>
                  </a:cxn>
                  <a:cxn ang="0">
                    <a:pos x="T6" y="T7"/>
                  </a:cxn>
                </a:cxnLst>
                <a:rect l="0" t="0" r="r" b="b"/>
                <a:pathLst>
                  <a:path w="34" h="54">
                    <a:moveTo>
                      <a:pt x="8" y="54"/>
                    </a:moveTo>
                    <a:cubicBezTo>
                      <a:pt x="23" y="54"/>
                      <a:pt x="23" y="54"/>
                      <a:pt x="23" y="54"/>
                    </a:cubicBezTo>
                    <a:cubicBezTo>
                      <a:pt x="15" y="34"/>
                      <a:pt x="34" y="0"/>
                      <a:pt x="34" y="0"/>
                    </a:cubicBezTo>
                    <a:cubicBezTo>
                      <a:pt x="0" y="23"/>
                      <a:pt x="8" y="54"/>
                      <a:pt x="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2" name="Freeform 6">
                <a:extLst>
                  <a:ext uri="{FF2B5EF4-FFF2-40B4-BE49-F238E27FC236}">
                    <a16:creationId xmlns:a16="http://schemas.microsoft.com/office/drawing/2014/main" xmlns="" id="{3E7CCA13-12E3-434E-869F-2195DDDEE7ED}"/>
                  </a:ext>
                </a:extLst>
              </p:cNvPr>
              <p:cNvSpPr>
                <a:spLocks/>
              </p:cNvSpPr>
              <p:nvPr/>
            </p:nvSpPr>
            <p:spPr bwMode="auto">
              <a:xfrm>
                <a:off x="3852" y="2089"/>
                <a:ext cx="86" cy="108"/>
              </a:xfrm>
              <a:custGeom>
                <a:avLst/>
                <a:gdLst>
                  <a:gd name="T0" fmla="*/ 35 w 35"/>
                  <a:gd name="T1" fmla="*/ 0 h 44"/>
                  <a:gd name="T2" fmla="*/ 0 w 35"/>
                  <a:gd name="T3" fmla="*/ 25 h 44"/>
                  <a:gd name="T4" fmla="*/ 5 w 35"/>
                  <a:gd name="T5" fmla="*/ 44 h 44"/>
                  <a:gd name="T6" fmla="*/ 35 w 35"/>
                  <a:gd name="T7" fmla="*/ 0 h 44"/>
                </a:gdLst>
                <a:ahLst/>
                <a:cxnLst>
                  <a:cxn ang="0">
                    <a:pos x="T0" y="T1"/>
                  </a:cxn>
                  <a:cxn ang="0">
                    <a:pos x="T2" y="T3"/>
                  </a:cxn>
                  <a:cxn ang="0">
                    <a:pos x="T4" y="T5"/>
                  </a:cxn>
                  <a:cxn ang="0">
                    <a:pos x="T6" y="T7"/>
                  </a:cxn>
                </a:cxnLst>
                <a:rect l="0" t="0" r="r" b="b"/>
                <a:pathLst>
                  <a:path w="35" h="44">
                    <a:moveTo>
                      <a:pt x="35" y="0"/>
                    </a:moveTo>
                    <a:cubicBezTo>
                      <a:pt x="7" y="10"/>
                      <a:pt x="0" y="25"/>
                      <a:pt x="0" y="25"/>
                    </a:cubicBezTo>
                    <a:cubicBezTo>
                      <a:pt x="0" y="25"/>
                      <a:pt x="7" y="39"/>
                      <a:pt x="5" y="44"/>
                    </a:cubicBezTo>
                    <a:cubicBezTo>
                      <a:pt x="13" y="14"/>
                      <a:pt x="35"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3" name="Freeform 7">
                <a:extLst>
                  <a:ext uri="{FF2B5EF4-FFF2-40B4-BE49-F238E27FC236}">
                    <a16:creationId xmlns:a16="http://schemas.microsoft.com/office/drawing/2014/main" xmlns="" id="{33D8A7C5-FD9F-4540-A37A-9BC58CCAAA73}"/>
                  </a:ext>
                </a:extLst>
              </p:cNvPr>
              <p:cNvSpPr>
                <a:spLocks/>
              </p:cNvSpPr>
              <p:nvPr/>
            </p:nvSpPr>
            <p:spPr bwMode="auto">
              <a:xfrm>
                <a:off x="3746" y="2104"/>
                <a:ext cx="84" cy="132"/>
              </a:xfrm>
              <a:custGeom>
                <a:avLst/>
                <a:gdLst>
                  <a:gd name="T0" fmla="*/ 0 w 34"/>
                  <a:gd name="T1" fmla="*/ 0 h 54"/>
                  <a:gd name="T2" fmla="*/ 11 w 34"/>
                  <a:gd name="T3" fmla="*/ 54 h 54"/>
                  <a:gd name="T4" fmla="*/ 26 w 34"/>
                  <a:gd name="T5" fmla="*/ 54 h 54"/>
                  <a:gd name="T6" fmla="*/ 0 w 34"/>
                  <a:gd name="T7" fmla="*/ 0 h 54"/>
                </a:gdLst>
                <a:ahLst/>
                <a:cxnLst>
                  <a:cxn ang="0">
                    <a:pos x="T0" y="T1"/>
                  </a:cxn>
                  <a:cxn ang="0">
                    <a:pos x="T2" y="T3"/>
                  </a:cxn>
                  <a:cxn ang="0">
                    <a:pos x="T4" y="T5"/>
                  </a:cxn>
                  <a:cxn ang="0">
                    <a:pos x="T6" y="T7"/>
                  </a:cxn>
                </a:cxnLst>
                <a:rect l="0" t="0" r="r" b="b"/>
                <a:pathLst>
                  <a:path w="34" h="54">
                    <a:moveTo>
                      <a:pt x="0" y="0"/>
                    </a:moveTo>
                    <a:cubicBezTo>
                      <a:pt x="0" y="0"/>
                      <a:pt x="19" y="35"/>
                      <a:pt x="11" y="54"/>
                    </a:cubicBezTo>
                    <a:cubicBezTo>
                      <a:pt x="26" y="54"/>
                      <a:pt x="26" y="54"/>
                      <a:pt x="26" y="54"/>
                    </a:cubicBezTo>
                    <a:cubicBezTo>
                      <a:pt x="26" y="54"/>
                      <a:pt x="34" y="2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4" name="Freeform 8">
                <a:extLst>
                  <a:ext uri="{FF2B5EF4-FFF2-40B4-BE49-F238E27FC236}">
                    <a16:creationId xmlns:a16="http://schemas.microsoft.com/office/drawing/2014/main" xmlns="" id="{1DB4A1D3-3461-4F23-9060-242E6596F3E5}"/>
                  </a:ext>
                </a:extLst>
              </p:cNvPr>
              <p:cNvSpPr>
                <a:spLocks/>
              </p:cNvSpPr>
              <p:nvPr/>
            </p:nvSpPr>
            <p:spPr bwMode="auto">
              <a:xfrm>
                <a:off x="3778" y="2079"/>
                <a:ext cx="106" cy="160"/>
              </a:xfrm>
              <a:custGeom>
                <a:avLst/>
                <a:gdLst>
                  <a:gd name="T0" fmla="*/ 0 w 43"/>
                  <a:gd name="T1" fmla="*/ 0 h 65"/>
                  <a:gd name="T2" fmla="*/ 15 w 43"/>
                  <a:gd name="T3" fmla="*/ 65 h 65"/>
                  <a:gd name="T4" fmla="*/ 32 w 43"/>
                  <a:gd name="T5" fmla="*/ 65 h 65"/>
                  <a:gd name="T6" fmla="*/ 0 w 43"/>
                  <a:gd name="T7" fmla="*/ 0 h 65"/>
                </a:gdLst>
                <a:ahLst/>
                <a:cxnLst>
                  <a:cxn ang="0">
                    <a:pos x="T0" y="T1"/>
                  </a:cxn>
                  <a:cxn ang="0">
                    <a:pos x="T2" y="T3"/>
                  </a:cxn>
                  <a:cxn ang="0">
                    <a:pos x="T4" y="T5"/>
                  </a:cxn>
                  <a:cxn ang="0">
                    <a:pos x="T6" y="T7"/>
                  </a:cxn>
                </a:cxnLst>
                <a:rect l="0" t="0" r="r" b="b"/>
                <a:pathLst>
                  <a:path w="43" h="65">
                    <a:moveTo>
                      <a:pt x="0" y="0"/>
                    </a:moveTo>
                    <a:cubicBezTo>
                      <a:pt x="0" y="0"/>
                      <a:pt x="24" y="41"/>
                      <a:pt x="15" y="65"/>
                    </a:cubicBezTo>
                    <a:cubicBezTo>
                      <a:pt x="32" y="65"/>
                      <a:pt x="32" y="65"/>
                      <a:pt x="32" y="65"/>
                    </a:cubicBezTo>
                    <a:cubicBezTo>
                      <a:pt x="32" y="65"/>
                      <a:pt x="43" y="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grpSp>
        <p:grpSp>
          <p:nvGrpSpPr>
            <p:cNvPr id="6" name="Group 4">
              <a:extLst>
                <a:ext uri="{FF2B5EF4-FFF2-40B4-BE49-F238E27FC236}">
                  <a16:creationId xmlns:a16="http://schemas.microsoft.com/office/drawing/2014/main" xmlns="" id="{D339A026-D097-41CE-B0D6-382C26DE3F8D}"/>
                </a:ext>
              </a:extLst>
            </p:cNvPr>
            <p:cNvGrpSpPr>
              <a:grpSpLocks noChangeAspect="1"/>
            </p:cNvGrpSpPr>
            <p:nvPr/>
          </p:nvGrpSpPr>
          <p:grpSpPr bwMode="auto">
            <a:xfrm>
              <a:off x="657417" y="6421203"/>
              <a:ext cx="364454" cy="307508"/>
              <a:chOff x="3746" y="2079"/>
              <a:chExt cx="192" cy="162"/>
            </a:xfrm>
            <a:solidFill>
              <a:srgbClr val="A5CB01"/>
            </a:solidFill>
          </p:grpSpPr>
          <p:sp>
            <p:nvSpPr>
              <p:cNvPr id="7" name="Freeform 5">
                <a:extLst>
                  <a:ext uri="{FF2B5EF4-FFF2-40B4-BE49-F238E27FC236}">
                    <a16:creationId xmlns:a16="http://schemas.microsoft.com/office/drawing/2014/main" xmlns="" id="{A458B4F9-0B31-4D97-AC09-B51F5A27E398}"/>
                  </a:ext>
                </a:extLst>
              </p:cNvPr>
              <p:cNvSpPr>
                <a:spLocks/>
              </p:cNvSpPr>
              <p:nvPr/>
            </p:nvSpPr>
            <p:spPr bwMode="auto">
              <a:xfrm>
                <a:off x="3855" y="2108"/>
                <a:ext cx="83" cy="133"/>
              </a:xfrm>
              <a:custGeom>
                <a:avLst/>
                <a:gdLst>
                  <a:gd name="T0" fmla="*/ 8 w 34"/>
                  <a:gd name="T1" fmla="*/ 54 h 54"/>
                  <a:gd name="T2" fmla="*/ 23 w 34"/>
                  <a:gd name="T3" fmla="*/ 54 h 54"/>
                  <a:gd name="T4" fmla="*/ 34 w 34"/>
                  <a:gd name="T5" fmla="*/ 0 h 54"/>
                  <a:gd name="T6" fmla="*/ 8 w 34"/>
                  <a:gd name="T7" fmla="*/ 54 h 54"/>
                </a:gdLst>
                <a:ahLst/>
                <a:cxnLst>
                  <a:cxn ang="0">
                    <a:pos x="T0" y="T1"/>
                  </a:cxn>
                  <a:cxn ang="0">
                    <a:pos x="T2" y="T3"/>
                  </a:cxn>
                  <a:cxn ang="0">
                    <a:pos x="T4" y="T5"/>
                  </a:cxn>
                  <a:cxn ang="0">
                    <a:pos x="T6" y="T7"/>
                  </a:cxn>
                </a:cxnLst>
                <a:rect l="0" t="0" r="r" b="b"/>
                <a:pathLst>
                  <a:path w="34" h="54">
                    <a:moveTo>
                      <a:pt x="8" y="54"/>
                    </a:moveTo>
                    <a:cubicBezTo>
                      <a:pt x="23" y="54"/>
                      <a:pt x="23" y="54"/>
                      <a:pt x="23" y="54"/>
                    </a:cubicBezTo>
                    <a:cubicBezTo>
                      <a:pt x="15" y="34"/>
                      <a:pt x="34" y="0"/>
                      <a:pt x="34" y="0"/>
                    </a:cubicBezTo>
                    <a:cubicBezTo>
                      <a:pt x="0" y="23"/>
                      <a:pt x="8" y="54"/>
                      <a:pt x="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8" name="Freeform 6">
                <a:extLst>
                  <a:ext uri="{FF2B5EF4-FFF2-40B4-BE49-F238E27FC236}">
                    <a16:creationId xmlns:a16="http://schemas.microsoft.com/office/drawing/2014/main" xmlns="" id="{21D0D1DB-9134-4688-B72B-70C6A58B1354}"/>
                  </a:ext>
                </a:extLst>
              </p:cNvPr>
              <p:cNvSpPr>
                <a:spLocks/>
              </p:cNvSpPr>
              <p:nvPr/>
            </p:nvSpPr>
            <p:spPr bwMode="auto">
              <a:xfrm>
                <a:off x="3852" y="2089"/>
                <a:ext cx="86" cy="108"/>
              </a:xfrm>
              <a:custGeom>
                <a:avLst/>
                <a:gdLst>
                  <a:gd name="T0" fmla="*/ 35 w 35"/>
                  <a:gd name="T1" fmla="*/ 0 h 44"/>
                  <a:gd name="T2" fmla="*/ 0 w 35"/>
                  <a:gd name="T3" fmla="*/ 25 h 44"/>
                  <a:gd name="T4" fmla="*/ 5 w 35"/>
                  <a:gd name="T5" fmla="*/ 44 h 44"/>
                  <a:gd name="T6" fmla="*/ 35 w 35"/>
                  <a:gd name="T7" fmla="*/ 0 h 44"/>
                </a:gdLst>
                <a:ahLst/>
                <a:cxnLst>
                  <a:cxn ang="0">
                    <a:pos x="T0" y="T1"/>
                  </a:cxn>
                  <a:cxn ang="0">
                    <a:pos x="T2" y="T3"/>
                  </a:cxn>
                  <a:cxn ang="0">
                    <a:pos x="T4" y="T5"/>
                  </a:cxn>
                  <a:cxn ang="0">
                    <a:pos x="T6" y="T7"/>
                  </a:cxn>
                </a:cxnLst>
                <a:rect l="0" t="0" r="r" b="b"/>
                <a:pathLst>
                  <a:path w="35" h="44">
                    <a:moveTo>
                      <a:pt x="35" y="0"/>
                    </a:moveTo>
                    <a:cubicBezTo>
                      <a:pt x="7" y="10"/>
                      <a:pt x="0" y="25"/>
                      <a:pt x="0" y="25"/>
                    </a:cubicBezTo>
                    <a:cubicBezTo>
                      <a:pt x="0" y="25"/>
                      <a:pt x="7" y="39"/>
                      <a:pt x="5" y="44"/>
                    </a:cubicBezTo>
                    <a:cubicBezTo>
                      <a:pt x="13" y="14"/>
                      <a:pt x="35"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9" name="Freeform 7">
                <a:extLst>
                  <a:ext uri="{FF2B5EF4-FFF2-40B4-BE49-F238E27FC236}">
                    <a16:creationId xmlns:a16="http://schemas.microsoft.com/office/drawing/2014/main" xmlns="" id="{C428B3BE-70C9-4AC9-A041-2D5B3E416C46}"/>
                  </a:ext>
                </a:extLst>
              </p:cNvPr>
              <p:cNvSpPr>
                <a:spLocks/>
              </p:cNvSpPr>
              <p:nvPr/>
            </p:nvSpPr>
            <p:spPr bwMode="auto">
              <a:xfrm>
                <a:off x="3746" y="2104"/>
                <a:ext cx="84" cy="132"/>
              </a:xfrm>
              <a:custGeom>
                <a:avLst/>
                <a:gdLst>
                  <a:gd name="T0" fmla="*/ 0 w 34"/>
                  <a:gd name="T1" fmla="*/ 0 h 54"/>
                  <a:gd name="T2" fmla="*/ 11 w 34"/>
                  <a:gd name="T3" fmla="*/ 54 h 54"/>
                  <a:gd name="T4" fmla="*/ 26 w 34"/>
                  <a:gd name="T5" fmla="*/ 54 h 54"/>
                  <a:gd name="T6" fmla="*/ 0 w 34"/>
                  <a:gd name="T7" fmla="*/ 0 h 54"/>
                </a:gdLst>
                <a:ahLst/>
                <a:cxnLst>
                  <a:cxn ang="0">
                    <a:pos x="T0" y="T1"/>
                  </a:cxn>
                  <a:cxn ang="0">
                    <a:pos x="T2" y="T3"/>
                  </a:cxn>
                  <a:cxn ang="0">
                    <a:pos x="T4" y="T5"/>
                  </a:cxn>
                  <a:cxn ang="0">
                    <a:pos x="T6" y="T7"/>
                  </a:cxn>
                </a:cxnLst>
                <a:rect l="0" t="0" r="r" b="b"/>
                <a:pathLst>
                  <a:path w="34" h="54">
                    <a:moveTo>
                      <a:pt x="0" y="0"/>
                    </a:moveTo>
                    <a:cubicBezTo>
                      <a:pt x="0" y="0"/>
                      <a:pt x="19" y="35"/>
                      <a:pt x="11" y="54"/>
                    </a:cubicBezTo>
                    <a:cubicBezTo>
                      <a:pt x="26" y="54"/>
                      <a:pt x="26" y="54"/>
                      <a:pt x="26" y="54"/>
                    </a:cubicBezTo>
                    <a:cubicBezTo>
                      <a:pt x="26" y="54"/>
                      <a:pt x="34" y="2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0" name="Freeform 8">
                <a:extLst>
                  <a:ext uri="{FF2B5EF4-FFF2-40B4-BE49-F238E27FC236}">
                    <a16:creationId xmlns:a16="http://schemas.microsoft.com/office/drawing/2014/main" xmlns="" id="{531A955B-4989-44CB-BD2F-3F2E4662435D}"/>
                  </a:ext>
                </a:extLst>
              </p:cNvPr>
              <p:cNvSpPr>
                <a:spLocks/>
              </p:cNvSpPr>
              <p:nvPr/>
            </p:nvSpPr>
            <p:spPr bwMode="auto">
              <a:xfrm>
                <a:off x="3778" y="2079"/>
                <a:ext cx="106" cy="160"/>
              </a:xfrm>
              <a:custGeom>
                <a:avLst/>
                <a:gdLst>
                  <a:gd name="T0" fmla="*/ 0 w 43"/>
                  <a:gd name="T1" fmla="*/ 0 h 65"/>
                  <a:gd name="T2" fmla="*/ 15 w 43"/>
                  <a:gd name="T3" fmla="*/ 65 h 65"/>
                  <a:gd name="T4" fmla="*/ 32 w 43"/>
                  <a:gd name="T5" fmla="*/ 65 h 65"/>
                  <a:gd name="T6" fmla="*/ 0 w 43"/>
                  <a:gd name="T7" fmla="*/ 0 h 65"/>
                </a:gdLst>
                <a:ahLst/>
                <a:cxnLst>
                  <a:cxn ang="0">
                    <a:pos x="T0" y="T1"/>
                  </a:cxn>
                  <a:cxn ang="0">
                    <a:pos x="T2" y="T3"/>
                  </a:cxn>
                  <a:cxn ang="0">
                    <a:pos x="T4" y="T5"/>
                  </a:cxn>
                  <a:cxn ang="0">
                    <a:pos x="T6" y="T7"/>
                  </a:cxn>
                </a:cxnLst>
                <a:rect l="0" t="0" r="r" b="b"/>
                <a:pathLst>
                  <a:path w="43" h="65">
                    <a:moveTo>
                      <a:pt x="0" y="0"/>
                    </a:moveTo>
                    <a:cubicBezTo>
                      <a:pt x="0" y="0"/>
                      <a:pt x="24" y="41"/>
                      <a:pt x="15" y="65"/>
                    </a:cubicBezTo>
                    <a:cubicBezTo>
                      <a:pt x="32" y="65"/>
                      <a:pt x="32" y="65"/>
                      <a:pt x="32" y="65"/>
                    </a:cubicBezTo>
                    <a:cubicBezTo>
                      <a:pt x="32" y="65"/>
                      <a:pt x="43" y="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grpSp>
      </p:grpSp>
      <p:sp>
        <p:nvSpPr>
          <p:cNvPr id="15" name="矩形 14">
            <a:extLst>
              <a:ext uri="{FF2B5EF4-FFF2-40B4-BE49-F238E27FC236}">
                <a16:creationId xmlns:a16="http://schemas.microsoft.com/office/drawing/2014/main" xmlns="" id="{941BFC73-3623-4AA8-BAF2-119A05C0C840}"/>
              </a:ext>
            </a:extLst>
          </p:cNvPr>
          <p:cNvSpPr/>
          <p:nvPr/>
        </p:nvSpPr>
        <p:spPr>
          <a:xfrm>
            <a:off x="3634457" y="2399372"/>
            <a:ext cx="5226772" cy="92333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50" normalizeH="0" baseline="0" noProof="0" dirty="0">
                <a:ln w="11430"/>
                <a:solidFill>
                  <a:srgbClr val="D89A20"/>
                </a:solidFill>
                <a:effectLst>
                  <a:outerShdw blurRad="76200" dist="50800" dir="5400000" algn="tl" rotWithShape="0">
                    <a:srgbClr val="000000">
                      <a:alpha val="65000"/>
                    </a:srgbClr>
                  </a:outerShdw>
                </a:effectLst>
                <a:uLnTx/>
                <a:uFillTx/>
                <a:latin typeface="方正少儿简体" panose="03000509000000000000" pitchFamily="65" charset="-122"/>
                <a:ea typeface="方正少儿简体" panose="03000509000000000000" pitchFamily="65" charset="-122"/>
                <a:cs typeface="+mn-cs"/>
              </a:rPr>
              <a:t>行为要规范</a:t>
            </a:r>
          </a:p>
        </p:txBody>
      </p:sp>
      <p:pic>
        <p:nvPicPr>
          <p:cNvPr id="25" name="图片 24">
            <a:extLst>
              <a:ext uri="{FF2B5EF4-FFF2-40B4-BE49-F238E27FC236}">
                <a16:creationId xmlns:a16="http://schemas.microsoft.com/office/drawing/2014/main" xmlns="" id="{D7DDEBED-22C5-4A1D-BCC3-87136AD129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7467" y="118829"/>
            <a:ext cx="3362325" cy="2305050"/>
          </a:xfrm>
          <a:prstGeom prst="rect">
            <a:avLst/>
          </a:prstGeom>
        </p:spPr>
      </p:pic>
      <p:pic>
        <p:nvPicPr>
          <p:cNvPr id="18" name="图片 17">
            <a:extLst>
              <a:ext uri="{FF2B5EF4-FFF2-40B4-BE49-F238E27FC236}">
                <a16:creationId xmlns:a16="http://schemas.microsoft.com/office/drawing/2014/main" xmlns="" id="{A7C4CE14-BDE8-4874-9819-CBE2C4B466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3125" y="1551266"/>
            <a:ext cx="2922663" cy="1828865"/>
          </a:xfrm>
          <a:prstGeom prst="rect">
            <a:avLst/>
          </a:prstGeom>
        </p:spPr>
      </p:pic>
    </p:spTree>
    <p:extLst>
      <p:ext uri="{BB962C8B-B14F-4D97-AF65-F5344CB8AC3E}">
        <p14:creationId xmlns:p14="http://schemas.microsoft.com/office/powerpoint/2010/main" val="134197623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250"/>
                                        <p:tgtEl>
                                          <p:spTgt spid="3"/>
                                        </p:tgtEl>
                                      </p:cBhvr>
                                    </p:animEffect>
                                    <p:anim calcmode="lin" valueType="num">
                                      <p:cBhvr>
                                        <p:cTn id="11" dur="1250" fill="hold"/>
                                        <p:tgtEl>
                                          <p:spTgt spid="3"/>
                                        </p:tgtEl>
                                        <p:attrNameLst>
                                          <p:attrName>ppt_x</p:attrName>
                                        </p:attrNameLst>
                                      </p:cBhvr>
                                      <p:tavLst>
                                        <p:tav tm="0">
                                          <p:val>
                                            <p:strVal val="#ppt_x"/>
                                          </p:val>
                                        </p:tav>
                                        <p:tav tm="100000">
                                          <p:val>
                                            <p:strVal val="#ppt_x"/>
                                          </p:val>
                                        </p:tav>
                                      </p:tavLst>
                                    </p:anim>
                                    <p:anim calcmode="lin" valueType="num">
                                      <p:cBhvr>
                                        <p:cTn id="12" dur="1250" fill="hold"/>
                                        <p:tgtEl>
                                          <p:spTgt spid="3"/>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75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25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1000"/>
                                        <p:tgtEl>
                                          <p:spTgt spid="15"/>
                                        </p:tgtEl>
                                      </p:cBhvr>
                                    </p:animEffect>
                                  </p:childTnLst>
                                </p:cTn>
                              </p:par>
                            </p:childTnLst>
                          </p:cTn>
                        </p:par>
                        <p:par>
                          <p:cTn id="20" fill="hold">
                            <p:stCondLst>
                              <p:cond delay="225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977745" y="677503"/>
              <a:ext cx="2236510" cy="584775"/>
            </a:xfrm>
            <a:prstGeom prst="rect">
              <a:avLst/>
            </a:prstGeom>
            <a:noFill/>
          </p:spPr>
          <p:txBody>
            <a:bodyPr wrap="none" rtlCol="0">
              <a:spAutoFit/>
              <a:scene3d>
                <a:camera prst="orthographicFront"/>
                <a:lightRig rig="threePt" dir="t"/>
              </a:scene3d>
              <a:sp3d contourW="12700"/>
            </a:bodyPr>
            <a:lstStyle/>
            <a:p>
              <a:pPr algn="ctr" defTabSz="914400"/>
              <a:r>
                <a:rPr lang="zh-CN" altLang="en-US" sz="3200" b="1" dirty="0">
                  <a:solidFill>
                    <a:srgbClr val="D89A20"/>
                  </a:solidFill>
                  <a:latin typeface="方正少儿简体" panose="03000509000000000000" pitchFamily="65" charset="-122"/>
                  <a:ea typeface="方正少儿简体" panose="03000509000000000000" pitchFamily="65" charset="-122"/>
                </a:rPr>
                <a:t>行为要规范</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47247"/>
            </a:xfrm>
            <a:prstGeom prst="rect">
              <a:avLst/>
            </a:prstGeom>
            <a:noFill/>
          </p:spPr>
          <p:txBody>
            <a:bodyPr wrap="square" rtlCol="0">
              <a:spAutoFit/>
            </a:bodyPr>
            <a:lstStyle/>
            <a:p>
              <a:pPr algn="ctr" defTabSz="914400">
                <a:lnSpc>
                  <a:spcPct val="120000"/>
                </a:lnSpc>
              </a:pPr>
              <a:r>
                <a:rPr lang="en-US" altLang="zh-CN" sz="900" dirty="0">
                  <a:solidFill>
                    <a:srgbClr val="D89A20"/>
                  </a:solidFill>
                  <a:latin typeface="方正少儿简体" panose="03000509000000000000" pitchFamily="65" charset="-122"/>
                  <a:ea typeface="方正少儿简体" panose="03000509000000000000" pitchFamily="65" charset="-122"/>
                </a:rPr>
                <a:t>print the presentation and make it into a film to be used in a wider field</a:t>
              </a:r>
            </a:p>
          </p:txBody>
        </p:sp>
      </p:grpSp>
      <p:sp>
        <p:nvSpPr>
          <p:cNvPr id="5" name="矩形 4">
            <a:extLst>
              <a:ext uri="{FF2B5EF4-FFF2-40B4-BE49-F238E27FC236}">
                <a16:creationId xmlns:a16="http://schemas.microsoft.com/office/drawing/2014/main" xmlns="" id="{5BE9454D-627F-4689-BAE7-C59344C0C780}"/>
              </a:ext>
            </a:extLst>
          </p:cNvPr>
          <p:cNvSpPr/>
          <p:nvPr/>
        </p:nvSpPr>
        <p:spPr>
          <a:xfrm>
            <a:off x="1795139" y="2252780"/>
            <a:ext cx="3262432" cy="2352439"/>
          </a:xfrm>
          <a:prstGeom prst="rect">
            <a:avLst/>
          </a:prstGeom>
        </p:spPr>
        <p:txBody>
          <a:bodyPr wrap="none">
            <a:spAutoFit/>
          </a:bodyPr>
          <a:lstStyle/>
          <a:p>
            <a:pPr algn="just" defTabSz="914400">
              <a:lnSpc>
                <a:spcPct val="150000"/>
              </a:lnSpc>
            </a:pPr>
            <a:r>
              <a:rPr lang="zh-CN" altLang="en-US" sz="2000" dirty="0">
                <a:solidFill>
                  <a:prstClr val="black">
                    <a:lumMod val="65000"/>
                    <a:lumOff val="35000"/>
                  </a:prstClr>
                </a:solidFill>
                <a:latin typeface="方正少儿简体" panose="03000509000000000000" pitchFamily="65" charset="-122"/>
                <a:ea typeface="方正少儿简体" panose="03000509000000000000" pitchFamily="65" charset="-122"/>
              </a:rPr>
              <a:t>升国旗时</a:t>
            </a:r>
            <a:r>
              <a:rPr lang="en-US" altLang="zh-CN" sz="2000" dirty="0">
                <a:solidFill>
                  <a:prstClr val="black">
                    <a:lumMod val="65000"/>
                    <a:lumOff val="35000"/>
                  </a:prstClr>
                </a:solidFill>
                <a:latin typeface="方正少儿简体" panose="03000509000000000000" pitchFamily="65" charset="-122"/>
                <a:ea typeface="方正少儿简体" panose="03000509000000000000" pitchFamily="65" charset="-122"/>
              </a:rPr>
              <a:t>……</a:t>
            </a:r>
          </a:p>
          <a:p>
            <a:pPr algn="just" defTabSz="914400">
              <a:lnSpc>
                <a:spcPct val="150000"/>
              </a:lnSpc>
            </a:pPr>
            <a:r>
              <a:rPr lang="zh-CN" altLang="en-US" sz="2000" dirty="0">
                <a:solidFill>
                  <a:prstClr val="black">
                    <a:lumMod val="65000"/>
                    <a:lumOff val="35000"/>
                  </a:prstClr>
                </a:solidFill>
                <a:latin typeface="方正少儿简体" panose="03000509000000000000" pitchFamily="65" charset="-122"/>
                <a:ea typeface="方正少儿简体" panose="03000509000000000000" pitchFamily="65" charset="-122"/>
              </a:rPr>
              <a:t>见到老师时</a:t>
            </a:r>
            <a:r>
              <a:rPr lang="en-US" altLang="zh-CN" sz="2000" dirty="0">
                <a:solidFill>
                  <a:prstClr val="black">
                    <a:lumMod val="65000"/>
                    <a:lumOff val="35000"/>
                  </a:prstClr>
                </a:solidFill>
                <a:latin typeface="方正少儿简体" panose="03000509000000000000" pitchFamily="65" charset="-122"/>
                <a:ea typeface="方正少儿简体" panose="03000509000000000000" pitchFamily="65" charset="-122"/>
              </a:rPr>
              <a:t>……</a:t>
            </a:r>
          </a:p>
          <a:p>
            <a:pPr algn="just" defTabSz="914400">
              <a:lnSpc>
                <a:spcPct val="150000"/>
              </a:lnSpc>
            </a:pPr>
            <a:r>
              <a:rPr lang="zh-CN" altLang="en-US" sz="2000" dirty="0">
                <a:solidFill>
                  <a:prstClr val="black">
                    <a:lumMod val="65000"/>
                    <a:lumOff val="35000"/>
                  </a:prstClr>
                </a:solidFill>
                <a:latin typeface="方正少儿简体" panose="03000509000000000000" pitchFamily="65" charset="-122"/>
                <a:ea typeface="方正少儿简体" panose="03000509000000000000" pitchFamily="65" charset="-122"/>
              </a:rPr>
              <a:t>在公共场所</a:t>
            </a:r>
            <a:r>
              <a:rPr lang="en-US" altLang="zh-CN" sz="2000" dirty="0">
                <a:solidFill>
                  <a:prstClr val="black">
                    <a:lumMod val="65000"/>
                    <a:lumOff val="35000"/>
                  </a:prstClr>
                </a:solidFill>
                <a:latin typeface="方正少儿简体" panose="03000509000000000000" pitchFamily="65" charset="-122"/>
                <a:ea typeface="方正少儿简体" panose="03000509000000000000" pitchFamily="65" charset="-122"/>
              </a:rPr>
              <a:t>……</a:t>
            </a:r>
          </a:p>
          <a:p>
            <a:pPr algn="just" defTabSz="914400">
              <a:lnSpc>
                <a:spcPct val="150000"/>
              </a:lnSpc>
            </a:pPr>
            <a:r>
              <a:rPr lang="zh-CN" altLang="en-US" sz="2000" dirty="0">
                <a:solidFill>
                  <a:prstClr val="black">
                    <a:lumMod val="65000"/>
                    <a:lumOff val="35000"/>
                  </a:prstClr>
                </a:solidFill>
                <a:latin typeface="方正少儿简体" panose="03000509000000000000" pitchFamily="65" charset="-122"/>
                <a:ea typeface="方正少儿简体" panose="03000509000000000000" pitchFamily="65" charset="-122"/>
              </a:rPr>
              <a:t>当同学答错问题时</a:t>
            </a:r>
            <a:r>
              <a:rPr lang="en-US" altLang="zh-CN" sz="2000" dirty="0">
                <a:solidFill>
                  <a:prstClr val="black">
                    <a:lumMod val="65000"/>
                    <a:lumOff val="35000"/>
                  </a:prstClr>
                </a:solidFill>
                <a:latin typeface="方正少儿简体" panose="03000509000000000000" pitchFamily="65" charset="-122"/>
                <a:ea typeface="方正少儿简体" panose="03000509000000000000" pitchFamily="65" charset="-122"/>
              </a:rPr>
              <a:t>……</a:t>
            </a:r>
          </a:p>
          <a:p>
            <a:pPr algn="just" defTabSz="914400">
              <a:lnSpc>
                <a:spcPct val="150000"/>
              </a:lnSpc>
            </a:pPr>
            <a:r>
              <a:rPr lang="zh-CN" altLang="en-US" sz="2000" dirty="0">
                <a:solidFill>
                  <a:prstClr val="black">
                    <a:lumMod val="65000"/>
                    <a:lumOff val="35000"/>
                  </a:prstClr>
                </a:solidFill>
                <a:latin typeface="方正少儿简体" panose="03000509000000000000" pitchFamily="65" charset="-122"/>
                <a:ea typeface="方正少儿简体" panose="03000509000000000000" pitchFamily="65" charset="-122"/>
              </a:rPr>
              <a:t>集合站队或观看比赛时</a:t>
            </a:r>
            <a:r>
              <a:rPr lang="en-US" altLang="zh-CN" sz="2000" dirty="0">
                <a:solidFill>
                  <a:prstClr val="black">
                    <a:lumMod val="65000"/>
                    <a:lumOff val="35000"/>
                  </a:prstClr>
                </a:solidFill>
                <a:latin typeface="方正少儿简体" panose="03000509000000000000" pitchFamily="65" charset="-122"/>
                <a:ea typeface="方正少儿简体" panose="03000509000000000000" pitchFamily="65" charset="-122"/>
              </a:rPr>
              <a:t>……</a:t>
            </a:r>
          </a:p>
        </p:txBody>
      </p:sp>
      <p:pic>
        <p:nvPicPr>
          <p:cNvPr id="6" name="图片 5">
            <a:extLst>
              <a:ext uri="{FF2B5EF4-FFF2-40B4-BE49-F238E27FC236}">
                <a16:creationId xmlns:a16="http://schemas.microsoft.com/office/drawing/2014/main" xmlns="" id="{57702122-D71A-49C3-824D-83F6DDA9CE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676691" y="2653712"/>
            <a:ext cx="4417839" cy="3314314"/>
          </a:xfrm>
          <a:prstGeom prst="rect">
            <a:avLst/>
          </a:prstGeom>
        </p:spPr>
      </p:pic>
      <p:sp>
        <p:nvSpPr>
          <p:cNvPr id="12" name="矩形 11">
            <a:extLst>
              <a:ext uri="{FF2B5EF4-FFF2-40B4-BE49-F238E27FC236}">
                <a16:creationId xmlns:a16="http://schemas.microsoft.com/office/drawing/2014/main" xmlns="" id="{C0F54FD8-F71D-490E-A0DE-EDA8E617ED29}"/>
              </a:ext>
            </a:extLst>
          </p:cNvPr>
          <p:cNvSpPr/>
          <p:nvPr/>
        </p:nvSpPr>
        <p:spPr>
          <a:xfrm>
            <a:off x="5301196" y="2251458"/>
            <a:ext cx="3262432" cy="2352439"/>
          </a:xfrm>
          <a:prstGeom prst="rect">
            <a:avLst/>
          </a:prstGeom>
        </p:spPr>
        <p:txBody>
          <a:bodyPr wrap="none">
            <a:spAutoFit/>
          </a:bodyPr>
          <a:lstStyle/>
          <a:p>
            <a:pPr algn="just" defTabSz="914400">
              <a:lnSpc>
                <a:spcPct val="150000"/>
              </a:lnSpc>
            </a:pPr>
            <a:r>
              <a:rPr lang="zh-CN" altLang="en-US" sz="2000" dirty="0">
                <a:solidFill>
                  <a:prstClr val="black">
                    <a:lumMod val="65000"/>
                    <a:lumOff val="35000"/>
                  </a:prstClr>
                </a:solidFill>
                <a:latin typeface="方正少儿简体" panose="03000509000000000000" pitchFamily="65" charset="-122"/>
                <a:ea typeface="方正少儿简体" panose="03000509000000000000" pitchFamily="65" charset="-122"/>
              </a:rPr>
              <a:t>升国旗时</a:t>
            </a:r>
            <a:r>
              <a:rPr lang="en-US" altLang="zh-CN" sz="2000" dirty="0">
                <a:solidFill>
                  <a:prstClr val="black">
                    <a:lumMod val="65000"/>
                    <a:lumOff val="35000"/>
                  </a:prstClr>
                </a:solidFill>
                <a:latin typeface="方正少儿简体" panose="03000509000000000000" pitchFamily="65" charset="-122"/>
                <a:ea typeface="方正少儿简体" panose="03000509000000000000" pitchFamily="65" charset="-122"/>
              </a:rPr>
              <a:t>……</a:t>
            </a:r>
          </a:p>
          <a:p>
            <a:pPr algn="just" defTabSz="914400">
              <a:lnSpc>
                <a:spcPct val="150000"/>
              </a:lnSpc>
            </a:pPr>
            <a:r>
              <a:rPr lang="zh-CN" altLang="en-US" sz="2000" dirty="0">
                <a:solidFill>
                  <a:prstClr val="black">
                    <a:lumMod val="65000"/>
                    <a:lumOff val="35000"/>
                  </a:prstClr>
                </a:solidFill>
                <a:latin typeface="方正少儿简体" panose="03000509000000000000" pitchFamily="65" charset="-122"/>
                <a:ea typeface="方正少儿简体" panose="03000509000000000000" pitchFamily="65" charset="-122"/>
              </a:rPr>
              <a:t>见到老师时</a:t>
            </a:r>
            <a:r>
              <a:rPr lang="en-US" altLang="zh-CN" sz="2000" dirty="0">
                <a:solidFill>
                  <a:prstClr val="black">
                    <a:lumMod val="65000"/>
                    <a:lumOff val="35000"/>
                  </a:prstClr>
                </a:solidFill>
                <a:latin typeface="方正少儿简体" panose="03000509000000000000" pitchFamily="65" charset="-122"/>
                <a:ea typeface="方正少儿简体" panose="03000509000000000000" pitchFamily="65" charset="-122"/>
              </a:rPr>
              <a:t>……</a:t>
            </a:r>
          </a:p>
          <a:p>
            <a:pPr algn="just" defTabSz="914400">
              <a:lnSpc>
                <a:spcPct val="150000"/>
              </a:lnSpc>
            </a:pPr>
            <a:r>
              <a:rPr lang="zh-CN" altLang="en-US" sz="2000" dirty="0">
                <a:solidFill>
                  <a:prstClr val="black">
                    <a:lumMod val="65000"/>
                    <a:lumOff val="35000"/>
                  </a:prstClr>
                </a:solidFill>
                <a:latin typeface="方正少儿简体" panose="03000509000000000000" pitchFamily="65" charset="-122"/>
                <a:ea typeface="方正少儿简体" panose="03000509000000000000" pitchFamily="65" charset="-122"/>
              </a:rPr>
              <a:t>在公共场所</a:t>
            </a:r>
            <a:r>
              <a:rPr lang="en-US" altLang="zh-CN" sz="2000" dirty="0">
                <a:solidFill>
                  <a:prstClr val="black">
                    <a:lumMod val="65000"/>
                    <a:lumOff val="35000"/>
                  </a:prstClr>
                </a:solidFill>
                <a:latin typeface="方正少儿简体" panose="03000509000000000000" pitchFamily="65" charset="-122"/>
                <a:ea typeface="方正少儿简体" panose="03000509000000000000" pitchFamily="65" charset="-122"/>
              </a:rPr>
              <a:t>……</a:t>
            </a:r>
          </a:p>
          <a:p>
            <a:pPr algn="just" defTabSz="914400">
              <a:lnSpc>
                <a:spcPct val="150000"/>
              </a:lnSpc>
            </a:pPr>
            <a:r>
              <a:rPr lang="zh-CN" altLang="en-US" sz="2000" dirty="0">
                <a:solidFill>
                  <a:prstClr val="black">
                    <a:lumMod val="65000"/>
                    <a:lumOff val="35000"/>
                  </a:prstClr>
                </a:solidFill>
                <a:latin typeface="方正少儿简体" panose="03000509000000000000" pitchFamily="65" charset="-122"/>
                <a:ea typeface="方正少儿简体" panose="03000509000000000000" pitchFamily="65" charset="-122"/>
              </a:rPr>
              <a:t>当同学答错问题时</a:t>
            </a:r>
            <a:r>
              <a:rPr lang="en-US" altLang="zh-CN" sz="2000" dirty="0">
                <a:solidFill>
                  <a:prstClr val="black">
                    <a:lumMod val="65000"/>
                    <a:lumOff val="35000"/>
                  </a:prstClr>
                </a:solidFill>
                <a:latin typeface="方正少儿简体" panose="03000509000000000000" pitchFamily="65" charset="-122"/>
                <a:ea typeface="方正少儿简体" panose="03000509000000000000" pitchFamily="65" charset="-122"/>
              </a:rPr>
              <a:t>……</a:t>
            </a:r>
          </a:p>
          <a:p>
            <a:pPr algn="just" defTabSz="914400">
              <a:lnSpc>
                <a:spcPct val="150000"/>
              </a:lnSpc>
            </a:pPr>
            <a:r>
              <a:rPr lang="zh-CN" altLang="en-US" sz="2000" dirty="0">
                <a:solidFill>
                  <a:prstClr val="black">
                    <a:lumMod val="65000"/>
                    <a:lumOff val="35000"/>
                  </a:prstClr>
                </a:solidFill>
                <a:latin typeface="方正少儿简体" panose="03000509000000000000" pitchFamily="65" charset="-122"/>
                <a:ea typeface="方正少儿简体" panose="03000509000000000000" pitchFamily="65" charset="-122"/>
              </a:rPr>
              <a:t>集合站队或观看比赛时</a:t>
            </a:r>
            <a:r>
              <a:rPr lang="en-US" altLang="zh-CN" sz="2000" dirty="0">
                <a:solidFill>
                  <a:prstClr val="black">
                    <a:lumMod val="65000"/>
                    <a:lumOff val="35000"/>
                  </a:prstClr>
                </a:solidFill>
                <a:latin typeface="方正少儿简体" panose="03000509000000000000" pitchFamily="65" charset="-122"/>
                <a:ea typeface="方正少儿简体" panose="03000509000000000000" pitchFamily="65" charset="-122"/>
              </a:rPr>
              <a:t>……</a:t>
            </a:r>
          </a:p>
        </p:txBody>
      </p:sp>
    </p:spTree>
    <p:extLst>
      <p:ext uri="{BB962C8B-B14F-4D97-AF65-F5344CB8AC3E}">
        <p14:creationId xmlns:p14="http://schemas.microsoft.com/office/powerpoint/2010/main" val="70971920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977745" y="677503"/>
              <a:ext cx="2236510"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D89A20"/>
                  </a:solidFill>
                  <a:effectLst/>
                  <a:uLnTx/>
                  <a:uFillTx/>
                  <a:latin typeface="方正少儿简体" panose="03000509000000000000" pitchFamily="65" charset="-122"/>
                  <a:ea typeface="方正少儿简体" panose="03000509000000000000" pitchFamily="65" charset="-122"/>
                  <a:cs typeface="+mn-cs"/>
                </a:rPr>
                <a:t>行为要规范</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D89A20"/>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sp>
        <p:nvSpPr>
          <p:cNvPr id="8" name="矩形 7">
            <a:extLst>
              <a:ext uri="{FF2B5EF4-FFF2-40B4-BE49-F238E27FC236}">
                <a16:creationId xmlns:a16="http://schemas.microsoft.com/office/drawing/2014/main" xmlns="" id="{5A7008C6-B5AD-47FF-94F7-2C4E2F91E293}"/>
              </a:ext>
            </a:extLst>
          </p:cNvPr>
          <p:cNvSpPr/>
          <p:nvPr/>
        </p:nvSpPr>
        <p:spPr>
          <a:xfrm>
            <a:off x="5133092" y="2311202"/>
            <a:ext cx="3085875" cy="1938992"/>
          </a:xfrm>
          <a:prstGeom prst="rect">
            <a:avLst/>
          </a:prstGeom>
        </p:spPr>
        <p:txBody>
          <a:bodyPr wrap="square">
            <a:spAutoFit/>
            <a:scene3d>
              <a:camera prst="orthographicFront"/>
              <a:lightRig rig="threePt" dir="t"/>
            </a:scene3d>
            <a:sp3d contourW="6350"/>
          </a:bodyPr>
          <a:lstStyle/>
          <a:p>
            <a:pPr defTabSz="914400">
              <a:lnSpc>
                <a:spcPct val="200000"/>
              </a:lnSpc>
            </a:pPr>
            <a:r>
              <a:rPr lang="zh-CN" altLang="en-US" sz="2000" b="1" dirty="0">
                <a:solidFill>
                  <a:srgbClr val="2C78C7"/>
                </a:solidFill>
                <a:latin typeface="方正少儿简体" panose="03000509000000000000" pitchFamily="65" charset="-122"/>
                <a:ea typeface="方正少儿简体" panose="03000509000000000000" pitchFamily="65" charset="-122"/>
              </a:rPr>
              <a:t>早上你是几点起床？</a:t>
            </a:r>
          </a:p>
          <a:p>
            <a:pPr defTabSz="914400">
              <a:lnSpc>
                <a:spcPct val="200000"/>
              </a:lnSpc>
            </a:pPr>
            <a:r>
              <a:rPr lang="zh-CN" altLang="en-US" sz="2000" b="1" dirty="0">
                <a:solidFill>
                  <a:srgbClr val="E30D13"/>
                </a:solidFill>
                <a:latin typeface="方正少儿简体" panose="03000509000000000000" pitchFamily="65" charset="-122"/>
                <a:ea typeface="方正少儿简体" panose="03000509000000000000" pitchFamily="65" charset="-122"/>
              </a:rPr>
              <a:t>晚上几点做作业？</a:t>
            </a:r>
          </a:p>
          <a:p>
            <a:pPr defTabSz="914400">
              <a:lnSpc>
                <a:spcPct val="200000"/>
              </a:lnSpc>
            </a:pPr>
            <a:r>
              <a:rPr lang="zh-CN" altLang="en-US" sz="2000" b="1" dirty="0">
                <a:solidFill>
                  <a:srgbClr val="92D050"/>
                </a:solidFill>
                <a:latin typeface="方正少儿简体" panose="03000509000000000000" pitchFamily="65" charset="-122"/>
                <a:ea typeface="方正少儿简体" panose="03000509000000000000" pitchFamily="65" charset="-122"/>
              </a:rPr>
              <a:t>几点睡觉？</a:t>
            </a:r>
          </a:p>
        </p:txBody>
      </p:sp>
      <p:pic>
        <p:nvPicPr>
          <p:cNvPr id="9" name="图片 8">
            <a:extLst>
              <a:ext uri="{FF2B5EF4-FFF2-40B4-BE49-F238E27FC236}">
                <a16:creationId xmlns:a16="http://schemas.microsoft.com/office/drawing/2014/main" xmlns="" id="{494D2B57-2DEC-4E7D-96E3-B0BFACC838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11608">
            <a:off x="1550326" y="1681962"/>
            <a:ext cx="2749166" cy="3436457"/>
          </a:xfrm>
          <a:prstGeom prst="rect">
            <a:avLst/>
          </a:prstGeom>
        </p:spPr>
      </p:pic>
      <p:sp>
        <p:nvSpPr>
          <p:cNvPr id="10" name="矩形 9">
            <a:extLst>
              <a:ext uri="{FF2B5EF4-FFF2-40B4-BE49-F238E27FC236}">
                <a16:creationId xmlns:a16="http://schemas.microsoft.com/office/drawing/2014/main" xmlns="" id="{A12AD932-9B02-4FDA-9F72-89394EEA1E29}"/>
              </a:ext>
            </a:extLst>
          </p:cNvPr>
          <p:cNvSpPr/>
          <p:nvPr/>
        </p:nvSpPr>
        <p:spPr>
          <a:xfrm>
            <a:off x="7688450" y="2311202"/>
            <a:ext cx="3085875" cy="1938992"/>
          </a:xfrm>
          <a:prstGeom prst="rect">
            <a:avLst/>
          </a:prstGeom>
        </p:spPr>
        <p:txBody>
          <a:bodyPr wrap="square">
            <a:spAutoFit/>
            <a:scene3d>
              <a:camera prst="orthographicFront"/>
              <a:lightRig rig="threePt" dir="t"/>
            </a:scene3d>
            <a:sp3d contourW="6350"/>
          </a:bodyPr>
          <a:lstStyle/>
          <a:p>
            <a:pPr defTabSz="914400">
              <a:lnSpc>
                <a:spcPct val="200000"/>
              </a:lnSpc>
            </a:pPr>
            <a:r>
              <a:rPr lang="zh-CN" altLang="en-US" sz="2000" b="1" dirty="0">
                <a:solidFill>
                  <a:srgbClr val="2C78C7"/>
                </a:solidFill>
                <a:latin typeface="方正少儿简体" panose="03000509000000000000" pitchFamily="65" charset="-122"/>
                <a:ea typeface="方正少儿简体" panose="03000509000000000000" pitchFamily="65" charset="-122"/>
              </a:rPr>
              <a:t>早上你是几点起床？</a:t>
            </a:r>
          </a:p>
          <a:p>
            <a:pPr defTabSz="914400">
              <a:lnSpc>
                <a:spcPct val="200000"/>
              </a:lnSpc>
            </a:pPr>
            <a:r>
              <a:rPr lang="zh-CN" altLang="en-US" sz="2000" b="1" dirty="0">
                <a:solidFill>
                  <a:srgbClr val="E30D13"/>
                </a:solidFill>
                <a:latin typeface="方正少儿简体" panose="03000509000000000000" pitchFamily="65" charset="-122"/>
                <a:ea typeface="方正少儿简体" panose="03000509000000000000" pitchFamily="65" charset="-122"/>
              </a:rPr>
              <a:t>晚上几点做作业？</a:t>
            </a:r>
          </a:p>
          <a:p>
            <a:pPr defTabSz="914400">
              <a:lnSpc>
                <a:spcPct val="200000"/>
              </a:lnSpc>
            </a:pPr>
            <a:r>
              <a:rPr lang="zh-CN" altLang="en-US" sz="2000" b="1" dirty="0">
                <a:solidFill>
                  <a:srgbClr val="92D050"/>
                </a:solidFill>
                <a:latin typeface="方正少儿简体" panose="03000509000000000000" pitchFamily="65" charset="-122"/>
                <a:ea typeface="方正少儿简体" panose="03000509000000000000" pitchFamily="65" charset="-122"/>
              </a:rPr>
              <a:t>几点睡觉？</a:t>
            </a:r>
          </a:p>
        </p:txBody>
      </p:sp>
    </p:spTree>
    <p:extLst>
      <p:ext uri="{BB962C8B-B14F-4D97-AF65-F5344CB8AC3E}">
        <p14:creationId xmlns:p14="http://schemas.microsoft.com/office/powerpoint/2010/main" val="363214160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15552"/>
            <a:chOff x="3628373" y="677503"/>
            <a:chExt cx="4935255" cy="715552"/>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977745" y="677503"/>
              <a:ext cx="2236510"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D89A20"/>
                  </a:solidFill>
                  <a:effectLst/>
                  <a:uLnTx/>
                  <a:uFillTx/>
                  <a:latin typeface="方正少儿简体" panose="03000509000000000000" pitchFamily="65" charset="-122"/>
                  <a:ea typeface="方正少儿简体" panose="03000509000000000000" pitchFamily="65" charset="-122"/>
                </a:rPr>
                <a:t>行为要规范</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58532"/>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D89A20"/>
                  </a:solidFill>
                  <a:effectLst/>
                  <a:uLnTx/>
                  <a:uFillTx/>
                  <a:latin typeface="方正少儿简体" panose="03000509000000000000" pitchFamily="65" charset="-122"/>
                  <a:ea typeface="方正少儿简体" panose="03000509000000000000" pitchFamily="65" charset="-122"/>
                </a:rPr>
                <a:t>print the presentation and make it into a film to be used in a wider field</a:t>
              </a:r>
            </a:p>
          </p:txBody>
        </p:sp>
      </p:grpSp>
      <p:grpSp>
        <p:nvGrpSpPr>
          <p:cNvPr id="11" name="组合 10">
            <a:extLst>
              <a:ext uri="{FF2B5EF4-FFF2-40B4-BE49-F238E27FC236}">
                <a16:creationId xmlns:a16="http://schemas.microsoft.com/office/drawing/2014/main" xmlns="" id="{4F7531BE-59FC-45AB-92BD-9549B844B382}"/>
              </a:ext>
            </a:extLst>
          </p:cNvPr>
          <p:cNvGrpSpPr/>
          <p:nvPr/>
        </p:nvGrpSpPr>
        <p:grpSpPr>
          <a:xfrm>
            <a:off x="-12816" y="3925613"/>
            <a:ext cx="3080947" cy="1289791"/>
            <a:chOff x="-12816" y="3925613"/>
            <a:chExt cx="3080947" cy="1289791"/>
          </a:xfrm>
        </p:grpSpPr>
        <p:sp>
          <p:nvSpPr>
            <p:cNvPr id="12" name="任意多边形 103">
              <a:extLst>
                <a:ext uri="{FF2B5EF4-FFF2-40B4-BE49-F238E27FC236}">
                  <a16:creationId xmlns:a16="http://schemas.microsoft.com/office/drawing/2014/main" xmlns="" id="{C4D138D5-9243-4733-BBF8-28C776365D48}"/>
                </a:ext>
              </a:extLst>
            </p:cNvPr>
            <p:cNvSpPr/>
            <p:nvPr/>
          </p:nvSpPr>
          <p:spPr>
            <a:xfrm rot="5400000">
              <a:off x="882762" y="3030035"/>
              <a:ext cx="1289791" cy="3080947"/>
            </a:xfrm>
            <a:custGeom>
              <a:avLst/>
              <a:gdLst>
                <a:gd name="connsiteX0" fmla="*/ 0 w 1975995"/>
                <a:gd name="connsiteY0" fmla="*/ 1141593 h 4720095"/>
                <a:gd name="connsiteX1" fmla="*/ 0 w 1975995"/>
                <a:gd name="connsiteY1" fmla="*/ 987997 h 4720095"/>
                <a:gd name="connsiteX2" fmla="*/ 987997 w 1975995"/>
                <a:gd name="connsiteY2" fmla="*/ 0 h 4720095"/>
                <a:gd name="connsiteX3" fmla="*/ 1975994 w 1975995"/>
                <a:gd name="connsiteY3" fmla="*/ 987997 h 4720095"/>
                <a:gd name="connsiteX4" fmla="*/ 1975994 w 1975995"/>
                <a:gd name="connsiteY4" fmla="*/ 1095950 h 4720095"/>
                <a:gd name="connsiteX5" fmla="*/ 1975995 w 1975995"/>
                <a:gd name="connsiteY5" fmla="*/ 1095950 h 4720095"/>
                <a:gd name="connsiteX6" fmla="*/ 1975995 w 1975995"/>
                <a:gd name="connsiteY6" fmla="*/ 4720095 h 4720095"/>
                <a:gd name="connsiteX7" fmla="*/ 2815 w 1975995"/>
                <a:gd name="connsiteY7" fmla="*/ 4720095 h 4720095"/>
                <a:gd name="connsiteX8" fmla="*/ 2815 w 1975995"/>
                <a:gd name="connsiteY8" fmla="*/ 1197340 h 472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995" h="4720095">
                  <a:moveTo>
                    <a:pt x="0" y="1141593"/>
                  </a:moveTo>
                  <a:lnTo>
                    <a:pt x="0" y="987997"/>
                  </a:lnTo>
                  <a:cubicBezTo>
                    <a:pt x="0" y="442341"/>
                    <a:pt x="442341" y="0"/>
                    <a:pt x="987997" y="0"/>
                  </a:cubicBezTo>
                  <a:cubicBezTo>
                    <a:pt x="1533653" y="0"/>
                    <a:pt x="1975994" y="442341"/>
                    <a:pt x="1975994" y="987997"/>
                  </a:cubicBezTo>
                  <a:lnTo>
                    <a:pt x="1975994" y="1095950"/>
                  </a:lnTo>
                  <a:lnTo>
                    <a:pt x="1975995" y="1095950"/>
                  </a:lnTo>
                  <a:lnTo>
                    <a:pt x="1975995" y="4720095"/>
                  </a:lnTo>
                  <a:lnTo>
                    <a:pt x="2815" y="4720095"/>
                  </a:lnTo>
                  <a:lnTo>
                    <a:pt x="2815" y="1197340"/>
                  </a:lnTo>
                  <a:close/>
                </a:path>
              </a:pathLst>
            </a:custGeom>
            <a:solidFill>
              <a:srgbClr val="D89A2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sp>
          <p:nvSpPr>
            <p:cNvPr id="13" name="文本框 1">
              <a:extLst>
                <a:ext uri="{FF2B5EF4-FFF2-40B4-BE49-F238E27FC236}">
                  <a16:creationId xmlns:a16="http://schemas.microsoft.com/office/drawing/2014/main" xmlns="" id="{2D5933B6-B1A2-48E6-8C22-D6787C28BFDB}"/>
                </a:ext>
              </a:extLst>
            </p:cNvPr>
            <p:cNvSpPr txBox="1"/>
            <p:nvPr/>
          </p:nvSpPr>
          <p:spPr>
            <a:xfrm>
              <a:off x="201008" y="4453055"/>
              <a:ext cx="274421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w="12700">
                    <a:solidFill>
                      <a:srgbClr val="DDDDDD">
                        <a:lumMod val="50000"/>
                      </a:srgbClr>
                    </a:solidFill>
                    <a:prstDash val="solid"/>
                  </a:ln>
                  <a:solidFill>
                    <a:srgbClr val="FFFFFF"/>
                  </a:solidFill>
                  <a:effectLst>
                    <a:outerShdw blurRad="41275" dist="20320" dir="1800000" algn="tl" rotWithShape="0">
                      <a:srgbClr val="000000">
                        <a:alpha val="40000"/>
                      </a:srgbClr>
                    </a:outerShdw>
                  </a:effectLst>
                  <a:uLnTx/>
                  <a:uFillTx/>
                  <a:latin typeface="方正少儿简体" panose="03000509000000000000" pitchFamily="65" charset="-122"/>
                  <a:ea typeface="方正少儿简体" panose="03000509000000000000" pitchFamily="65" charset="-122"/>
                </a:rPr>
                <a:t>行为规范榜样</a:t>
              </a:r>
              <a:endParaRPr kumimoji="0" lang="en-US" altLang="zh-CN" sz="2800" b="1" i="0" u="none" strike="noStrike" kern="0" cap="none" spc="0" normalizeH="0" baseline="0" noProof="0" dirty="0">
                <a:ln w="12700">
                  <a:solidFill>
                    <a:srgbClr val="DDDDDD">
                      <a:lumMod val="50000"/>
                    </a:srgbClr>
                  </a:solidFill>
                  <a:prstDash val="solid"/>
                </a:ln>
                <a:solidFill>
                  <a:srgbClr val="FFFFFF"/>
                </a:solidFill>
                <a:effectLst>
                  <a:outerShdw blurRad="41275" dist="20320" dir="1800000" algn="tl" rotWithShape="0">
                    <a:srgbClr val="000000">
                      <a:alpha val="40000"/>
                    </a:srgbClr>
                  </a:outerShdw>
                </a:effectLst>
                <a:uLnTx/>
                <a:uFillTx/>
                <a:latin typeface="方正少儿简体" panose="03000509000000000000" pitchFamily="65" charset="-122"/>
                <a:ea typeface="方正少儿简体" panose="03000509000000000000" pitchFamily="65" charset="-122"/>
              </a:endParaRPr>
            </a:p>
          </p:txBody>
        </p:sp>
      </p:grpSp>
      <p:grpSp>
        <p:nvGrpSpPr>
          <p:cNvPr id="15" name="组合 14">
            <a:extLst>
              <a:ext uri="{FF2B5EF4-FFF2-40B4-BE49-F238E27FC236}">
                <a16:creationId xmlns:a16="http://schemas.microsoft.com/office/drawing/2014/main" xmlns="" id="{500423DA-F2DC-44D2-9C71-5AEFE01AA856}"/>
              </a:ext>
            </a:extLst>
          </p:cNvPr>
          <p:cNvGrpSpPr/>
          <p:nvPr/>
        </p:nvGrpSpPr>
        <p:grpSpPr>
          <a:xfrm>
            <a:off x="448168" y="2300681"/>
            <a:ext cx="3144542" cy="3144543"/>
            <a:chOff x="3051715" y="1629522"/>
            <a:chExt cx="7107908" cy="7107908"/>
          </a:xfrm>
        </p:grpSpPr>
        <p:sp>
          <p:nvSpPr>
            <p:cNvPr id="16" name="弧形 15">
              <a:extLst>
                <a:ext uri="{FF2B5EF4-FFF2-40B4-BE49-F238E27FC236}">
                  <a16:creationId xmlns:a16="http://schemas.microsoft.com/office/drawing/2014/main" xmlns="" id="{65441AE1-E5D0-4C1A-9504-7FFCDA4F1DBA}"/>
                </a:ext>
              </a:extLst>
            </p:cNvPr>
            <p:cNvSpPr/>
            <p:nvPr/>
          </p:nvSpPr>
          <p:spPr>
            <a:xfrm>
              <a:off x="3649687" y="2170235"/>
              <a:ext cx="5852160" cy="5852160"/>
            </a:xfrm>
            <a:prstGeom prst="arc">
              <a:avLst>
                <a:gd name="adj1" fmla="val 10783137"/>
                <a:gd name="adj2" fmla="val 21423404"/>
              </a:avLst>
            </a:prstGeom>
            <a:noFill/>
            <a:ln w="38100" cap="flat" cmpd="sng" algn="ctr">
              <a:solidFill>
                <a:srgbClr val="64E4F2"/>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方正少儿简体" panose="03000509000000000000" pitchFamily="65" charset="-122"/>
                <a:ea typeface="方正少儿简体" panose="03000509000000000000" pitchFamily="65" charset="-122"/>
              </a:endParaRPr>
            </a:p>
          </p:txBody>
        </p:sp>
        <p:sp>
          <p:nvSpPr>
            <p:cNvPr id="17" name="弧形 16">
              <a:extLst>
                <a:ext uri="{FF2B5EF4-FFF2-40B4-BE49-F238E27FC236}">
                  <a16:creationId xmlns:a16="http://schemas.microsoft.com/office/drawing/2014/main" xmlns="" id="{FBA25E6D-87DA-4B8B-B3A9-1AE390D4FD2C}"/>
                </a:ext>
              </a:extLst>
            </p:cNvPr>
            <p:cNvSpPr/>
            <p:nvPr/>
          </p:nvSpPr>
          <p:spPr>
            <a:xfrm>
              <a:off x="3473839" y="2023989"/>
              <a:ext cx="6197699" cy="6197699"/>
            </a:xfrm>
            <a:prstGeom prst="arc">
              <a:avLst>
                <a:gd name="adj1" fmla="val 10783137"/>
                <a:gd name="adj2" fmla="val 21575808"/>
              </a:avLst>
            </a:prstGeom>
            <a:noFill/>
            <a:ln w="38100" cap="flat" cmpd="sng" algn="ctr">
              <a:solidFill>
                <a:srgbClr val="AEE34F"/>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方正少儿简体" panose="03000509000000000000" pitchFamily="65" charset="-122"/>
                <a:ea typeface="方正少儿简体" panose="03000509000000000000" pitchFamily="65" charset="-122"/>
              </a:endParaRPr>
            </a:p>
          </p:txBody>
        </p:sp>
        <p:sp>
          <p:nvSpPr>
            <p:cNvPr id="18" name="弧形 17">
              <a:extLst>
                <a:ext uri="{FF2B5EF4-FFF2-40B4-BE49-F238E27FC236}">
                  <a16:creationId xmlns:a16="http://schemas.microsoft.com/office/drawing/2014/main" xmlns="" id="{142937E9-A6AD-4E05-915F-808D069D4138}"/>
                </a:ext>
              </a:extLst>
            </p:cNvPr>
            <p:cNvSpPr/>
            <p:nvPr/>
          </p:nvSpPr>
          <p:spPr>
            <a:xfrm>
              <a:off x="3321439" y="1895035"/>
              <a:ext cx="6525946" cy="6525946"/>
            </a:xfrm>
            <a:prstGeom prst="arc">
              <a:avLst>
                <a:gd name="adj1" fmla="val 10783137"/>
                <a:gd name="adj2" fmla="val 68847"/>
              </a:avLst>
            </a:prstGeom>
            <a:noFill/>
            <a:ln w="38100" cap="flat" cmpd="sng" algn="ctr">
              <a:solidFill>
                <a:srgbClr val="FFD347"/>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方正少儿简体" panose="03000509000000000000" pitchFamily="65" charset="-122"/>
                <a:ea typeface="方正少儿简体" panose="03000509000000000000" pitchFamily="65" charset="-122"/>
              </a:endParaRPr>
            </a:p>
          </p:txBody>
        </p:sp>
        <p:sp>
          <p:nvSpPr>
            <p:cNvPr id="19" name="弧形 18">
              <a:extLst>
                <a:ext uri="{FF2B5EF4-FFF2-40B4-BE49-F238E27FC236}">
                  <a16:creationId xmlns:a16="http://schemas.microsoft.com/office/drawing/2014/main" xmlns="" id="{A1932820-7CF9-4CA0-B412-BE52CABCA5E9}"/>
                </a:ext>
              </a:extLst>
            </p:cNvPr>
            <p:cNvSpPr/>
            <p:nvPr/>
          </p:nvSpPr>
          <p:spPr>
            <a:xfrm>
              <a:off x="3169038" y="1766082"/>
              <a:ext cx="6819022" cy="6819022"/>
            </a:xfrm>
            <a:prstGeom prst="arc">
              <a:avLst>
                <a:gd name="adj1" fmla="val 10783137"/>
                <a:gd name="adj2" fmla="val 77825"/>
              </a:avLst>
            </a:prstGeom>
            <a:noFill/>
            <a:ln w="38100" cap="flat" cmpd="sng" algn="ctr">
              <a:solidFill>
                <a:srgbClr val="FDA155"/>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方正少儿简体" panose="03000509000000000000" pitchFamily="65" charset="-122"/>
                <a:ea typeface="方正少儿简体" panose="03000509000000000000" pitchFamily="65" charset="-122"/>
              </a:endParaRPr>
            </a:p>
          </p:txBody>
        </p:sp>
        <p:sp>
          <p:nvSpPr>
            <p:cNvPr id="20" name="弧形 19">
              <a:extLst>
                <a:ext uri="{FF2B5EF4-FFF2-40B4-BE49-F238E27FC236}">
                  <a16:creationId xmlns:a16="http://schemas.microsoft.com/office/drawing/2014/main" xmlns="" id="{FC9B7770-0190-4FD2-BD58-3ED3492ED768}"/>
                </a:ext>
              </a:extLst>
            </p:cNvPr>
            <p:cNvSpPr/>
            <p:nvPr/>
          </p:nvSpPr>
          <p:spPr>
            <a:xfrm>
              <a:off x="3051715" y="1629522"/>
              <a:ext cx="7107908" cy="7107908"/>
            </a:xfrm>
            <a:prstGeom prst="arc">
              <a:avLst>
                <a:gd name="adj1" fmla="val 10783137"/>
                <a:gd name="adj2" fmla="val 191996"/>
              </a:avLst>
            </a:prstGeom>
            <a:noFill/>
            <a:ln w="38100" cap="flat" cmpd="sng" algn="ctr">
              <a:solidFill>
                <a:srgbClr val="FF9FAF"/>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方正少儿简体" panose="03000509000000000000" pitchFamily="65" charset="-122"/>
                <a:ea typeface="方正少儿简体" panose="03000509000000000000" pitchFamily="65" charset="-122"/>
              </a:endParaRPr>
            </a:p>
          </p:txBody>
        </p:sp>
      </p:grpSp>
      <p:grpSp>
        <p:nvGrpSpPr>
          <p:cNvPr id="30" name="组合 29">
            <a:extLst>
              <a:ext uri="{FF2B5EF4-FFF2-40B4-BE49-F238E27FC236}">
                <a16:creationId xmlns:a16="http://schemas.microsoft.com/office/drawing/2014/main" xmlns="" id="{CBA1C3CD-97AC-4DD2-B244-E8BCFF6CB868}"/>
              </a:ext>
            </a:extLst>
          </p:cNvPr>
          <p:cNvGrpSpPr/>
          <p:nvPr/>
        </p:nvGrpSpPr>
        <p:grpSpPr>
          <a:xfrm>
            <a:off x="4289200" y="3721567"/>
            <a:ext cx="1865376" cy="732508"/>
            <a:chOff x="5754624" y="2516824"/>
            <a:chExt cx="1865376" cy="732508"/>
          </a:xfrm>
        </p:grpSpPr>
        <p:sp>
          <p:nvSpPr>
            <p:cNvPr id="31" name="矩形 30">
              <a:extLst>
                <a:ext uri="{FF2B5EF4-FFF2-40B4-BE49-F238E27FC236}">
                  <a16:creationId xmlns:a16="http://schemas.microsoft.com/office/drawing/2014/main" xmlns="" id="{85527A7B-C412-46BE-B7BA-FF0A5BF9F886}"/>
                </a:ext>
              </a:extLst>
            </p:cNvPr>
            <p:cNvSpPr/>
            <p:nvPr/>
          </p:nvSpPr>
          <p:spPr>
            <a:xfrm>
              <a:off x="5754624" y="2584704"/>
              <a:ext cx="1865376" cy="639660"/>
            </a:xfrm>
            <a:prstGeom prst="rect">
              <a:avLst/>
            </a:prstGeom>
            <a:solidFill>
              <a:srgbClr val="0F80CC"/>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sp>
          <p:nvSpPr>
            <p:cNvPr id="32" name="文本框 19">
              <a:extLst>
                <a:ext uri="{FF2B5EF4-FFF2-40B4-BE49-F238E27FC236}">
                  <a16:creationId xmlns:a16="http://schemas.microsoft.com/office/drawing/2014/main" xmlns="" id="{6A77A664-83D6-4557-8B04-FB06F8765212}"/>
                </a:ext>
              </a:extLst>
            </p:cNvPr>
            <p:cNvSpPr txBox="1"/>
            <p:nvPr/>
          </p:nvSpPr>
          <p:spPr>
            <a:xfrm>
              <a:off x="5871675" y="2516824"/>
              <a:ext cx="1620957" cy="732508"/>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rPr>
                <a:t>姓名：小魔仙</a:t>
              </a:r>
              <a:endParaRPr kumimoji="0" lang="en-US" altLang="zh-CN" sz="1600" b="1"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rPr>
                <a:t>获奖：三好学生</a:t>
              </a:r>
            </a:p>
          </p:txBody>
        </p:sp>
      </p:grpSp>
      <p:grpSp>
        <p:nvGrpSpPr>
          <p:cNvPr id="33" name="组合 32">
            <a:extLst>
              <a:ext uri="{FF2B5EF4-FFF2-40B4-BE49-F238E27FC236}">
                <a16:creationId xmlns:a16="http://schemas.microsoft.com/office/drawing/2014/main" xmlns="" id="{F9C307D2-0AE7-46E6-8B48-7B3E28F52995}"/>
              </a:ext>
            </a:extLst>
          </p:cNvPr>
          <p:cNvGrpSpPr/>
          <p:nvPr/>
        </p:nvGrpSpPr>
        <p:grpSpPr>
          <a:xfrm>
            <a:off x="6881488" y="3721567"/>
            <a:ext cx="1865376" cy="732508"/>
            <a:chOff x="5754624" y="2516824"/>
            <a:chExt cx="1865376" cy="732508"/>
          </a:xfrm>
        </p:grpSpPr>
        <p:sp>
          <p:nvSpPr>
            <p:cNvPr id="34" name="矩形 33">
              <a:extLst>
                <a:ext uri="{FF2B5EF4-FFF2-40B4-BE49-F238E27FC236}">
                  <a16:creationId xmlns:a16="http://schemas.microsoft.com/office/drawing/2014/main" xmlns="" id="{75377D10-0735-4367-A701-FF79F29FC01B}"/>
                </a:ext>
              </a:extLst>
            </p:cNvPr>
            <p:cNvSpPr/>
            <p:nvPr/>
          </p:nvSpPr>
          <p:spPr>
            <a:xfrm>
              <a:off x="5754624" y="2584704"/>
              <a:ext cx="1865376" cy="639660"/>
            </a:xfrm>
            <a:prstGeom prst="rect">
              <a:avLst/>
            </a:prstGeom>
            <a:solidFill>
              <a:srgbClr val="D89A2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sp>
          <p:nvSpPr>
            <p:cNvPr id="35" name="文本框 19">
              <a:extLst>
                <a:ext uri="{FF2B5EF4-FFF2-40B4-BE49-F238E27FC236}">
                  <a16:creationId xmlns:a16="http://schemas.microsoft.com/office/drawing/2014/main" xmlns="" id="{764E91C0-7BB0-4C28-9BE1-281DF509C9D1}"/>
                </a:ext>
              </a:extLst>
            </p:cNvPr>
            <p:cNvSpPr txBox="1"/>
            <p:nvPr/>
          </p:nvSpPr>
          <p:spPr>
            <a:xfrm>
              <a:off x="5871675" y="2516824"/>
              <a:ext cx="1620957" cy="732508"/>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rPr>
                <a:t>姓名：小魔仙</a:t>
              </a:r>
              <a:endParaRPr kumimoji="0" lang="en-US" altLang="zh-CN" sz="1600" b="1"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rPr>
                <a:t>获奖：三好学生</a:t>
              </a:r>
            </a:p>
          </p:txBody>
        </p:sp>
      </p:grpSp>
      <p:grpSp>
        <p:nvGrpSpPr>
          <p:cNvPr id="36" name="组合 35">
            <a:extLst>
              <a:ext uri="{FF2B5EF4-FFF2-40B4-BE49-F238E27FC236}">
                <a16:creationId xmlns:a16="http://schemas.microsoft.com/office/drawing/2014/main" xmlns="" id="{4B105C66-E85E-4A6C-974F-B9F9C1AECC6B}"/>
              </a:ext>
            </a:extLst>
          </p:cNvPr>
          <p:cNvGrpSpPr/>
          <p:nvPr/>
        </p:nvGrpSpPr>
        <p:grpSpPr>
          <a:xfrm>
            <a:off x="9401768" y="3721567"/>
            <a:ext cx="1865376" cy="732508"/>
            <a:chOff x="5754624" y="2516824"/>
            <a:chExt cx="1865376" cy="732508"/>
          </a:xfrm>
        </p:grpSpPr>
        <p:sp>
          <p:nvSpPr>
            <p:cNvPr id="37" name="矩形 36">
              <a:extLst>
                <a:ext uri="{FF2B5EF4-FFF2-40B4-BE49-F238E27FC236}">
                  <a16:creationId xmlns:a16="http://schemas.microsoft.com/office/drawing/2014/main" xmlns="" id="{72C13D66-9E41-4D41-8077-A4766AF66F9F}"/>
                </a:ext>
              </a:extLst>
            </p:cNvPr>
            <p:cNvSpPr/>
            <p:nvPr/>
          </p:nvSpPr>
          <p:spPr>
            <a:xfrm>
              <a:off x="5754624" y="2584704"/>
              <a:ext cx="1865376" cy="639660"/>
            </a:xfrm>
            <a:prstGeom prst="rect">
              <a:avLst/>
            </a:prstGeom>
            <a:solidFill>
              <a:srgbClr val="C1272D"/>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sp>
          <p:nvSpPr>
            <p:cNvPr id="38" name="文本框 19">
              <a:extLst>
                <a:ext uri="{FF2B5EF4-FFF2-40B4-BE49-F238E27FC236}">
                  <a16:creationId xmlns:a16="http://schemas.microsoft.com/office/drawing/2014/main" xmlns="" id="{FAC1F332-4259-4420-8FCF-8F0EAECCF9EE}"/>
                </a:ext>
              </a:extLst>
            </p:cNvPr>
            <p:cNvSpPr txBox="1"/>
            <p:nvPr/>
          </p:nvSpPr>
          <p:spPr>
            <a:xfrm>
              <a:off x="5871675" y="2516824"/>
              <a:ext cx="1620957" cy="732508"/>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rPr>
                <a:t>姓名：小魔仙</a:t>
              </a:r>
              <a:endParaRPr kumimoji="0" lang="en-US" altLang="zh-CN" sz="1600" b="1"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rPr>
                <a:t>获奖：三好学生</a:t>
              </a:r>
            </a:p>
          </p:txBody>
        </p:sp>
      </p:grpSp>
      <p:pic>
        <p:nvPicPr>
          <p:cNvPr id="39" name="图片 38">
            <a:extLst>
              <a:ext uri="{FF2B5EF4-FFF2-40B4-BE49-F238E27FC236}">
                <a16:creationId xmlns:a16="http://schemas.microsoft.com/office/drawing/2014/main" xmlns="" id="{AC1987E8-DDDB-4B16-A50E-6AEB3F5228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293"/>
          <a:stretch/>
        </p:blipFill>
        <p:spPr>
          <a:xfrm>
            <a:off x="174335" y="2056209"/>
            <a:ext cx="4062961" cy="2668546"/>
          </a:xfrm>
          <a:prstGeom prst="rect">
            <a:avLst/>
          </a:prstGeom>
        </p:spPr>
      </p:pic>
      <p:pic>
        <p:nvPicPr>
          <p:cNvPr id="40" name="图片 39">
            <a:extLst>
              <a:ext uri="{FF2B5EF4-FFF2-40B4-BE49-F238E27FC236}">
                <a16:creationId xmlns:a16="http://schemas.microsoft.com/office/drawing/2014/main" xmlns="" id="{2569D5A9-4871-4392-A366-8770AA344C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366" y="5785646"/>
            <a:ext cx="904256" cy="1072354"/>
          </a:xfrm>
          <a:prstGeom prst="rect">
            <a:avLst/>
          </a:prstGeom>
        </p:spPr>
      </p:pic>
      <p:pic>
        <p:nvPicPr>
          <p:cNvPr id="41" name="图片 40">
            <a:extLst>
              <a:ext uri="{FF2B5EF4-FFF2-40B4-BE49-F238E27FC236}">
                <a16:creationId xmlns:a16="http://schemas.microsoft.com/office/drawing/2014/main" xmlns="" id="{BD34A94E-3615-4552-AABE-09941DD8CEC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1821" b="20685"/>
          <a:stretch/>
        </p:blipFill>
        <p:spPr>
          <a:xfrm>
            <a:off x="1558875" y="4415571"/>
            <a:ext cx="1855833" cy="1067007"/>
          </a:xfrm>
          <a:prstGeom prst="rect">
            <a:avLst/>
          </a:prstGeom>
        </p:spPr>
      </p:pic>
      <p:sp>
        <p:nvSpPr>
          <p:cNvPr id="44" name="矩形 43">
            <a:extLst>
              <a:ext uri="{FF2B5EF4-FFF2-40B4-BE49-F238E27FC236}">
                <a16:creationId xmlns:a16="http://schemas.microsoft.com/office/drawing/2014/main" xmlns="" id="{CC84C5DB-871A-4A5C-A785-0127953DB013}"/>
              </a:ext>
            </a:extLst>
          </p:cNvPr>
          <p:cNvSpPr/>
          <p:nvPr/>
        </p:nvSpPr>
        <p:spPr>
          <a:xfrm>
            <a:off x="4289200" y="2039256"/>
            <a:ext cx="1841930" cy="165618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solidFill>
              <a:srgbClr val="58CDD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方正少儿简体" panose="03000509000000000000" pitchFamily="65" charset="-122"/>
              <a:ea typeface="方正少儿简体" panose="03000509000000000000" pitchFamily="65" charset="-122"/>
            </a:endParaRPr>
          </a:p>
        </p:txBody>
      </p:sp>
      <p:sp>
        <p:nvSpPr>
          <p:cNvPr id="45" name="矩形 44">
            <a:extLst>
              <a:ext uri="{FF2B5EF4-FFF2-40B4-BE49-F238E27FC236}">
                <a16:creationId xmlns:a16="http://schemas.microsoft.com/office/drawing/2014/main" xmlns="" id="{D9CD4F0A-499D-4A12-B40B-C15AEAB053F0}"/>
              </a:ext>
            </a:extLst>
          </p:cNvPr>
          <p:cNvSpPr/>
          <p:nvPr/>
        </p:nvSpPr>
        <p:spPr>
          <a:xfrm>
            <a:off x="6881488" y="2039256"/>
            <a:ext cx="1841930" cy="165618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solidFill>
              <a:srgbClr val="58CDD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方正少儿简体" panose="03000509000000000000" pitchFamily="65" charset="-122"/>
              <a:ea typeface="方正少儿简体" panose="03000509000000000000" pitchFamily="65" charset="-122"/>
            </a:endParaRPr>
          </a:p>
        </p:txBody>
      </p:sp>
      <p:sp>
        <p:nvSpPr>
          <p:cNvPr id="46" name="矩形 45">
            <a:extLst>
              <a:ext uri="{FF2B5EF4-FFF2-40B4-BE49-F238E27FC236}">
                <a16:creationId xmlns:a16="http://schemas.microsoft.com/office/drawing/2014/main" xmlns="" id="{69739524-65FC-438C-AF25-95DA73DB44EE}"/>
              </a:ext>
            </a:extLst>
          </p:cNvPr>
          <p:cNvSpPr/>
          <p:nvPr/>
        </p:nvSpPr>
        <p:spPr>
          <a:xfrm>
            <a:off x="9395631" y="2039256"/>
            <a:ext cx="1841930" cy="165618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solidFill>
              <a:srgbClr val="58CDD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方正少儿简体" panose="03000509000000000000" pitchFamily="65" charset="-122"/>
              <a:ea typeface="方正少儿简体" panose="03000509000000000000" pitchFamily="65" charset="-122"/>
            </a:endParaRPr>
          </a:p>
        </p:txBody>
      </p:sp>
      <p:grpSp>
        <p:nvGrpSpPr>
          <p:cNvPr id="65" name="组合 64">
            <a:extLst>
              <a:ext uri="{FF2B5EF4-FFF2-40B4-BE49-F238E27FC236}">
                <a16:creationId xmlns:a16="http://schemas.microsoft.com/office/drawing/2014/main" xmlns="" id="{44714C7D-A5D0-4FF6-AE95-904F84C5AB8A}"/>
              </a:ext>
            </a:extLst>
          </p:cNvPr>
          <p:cNvGrpSpPr/>
          <p:nvPr/>
        </p:nvGrpSpPr>
        <p:grpSpPr>
          <a:xfrm rot="2224307">
            <a:off x="3696634" y="3360179"/>
            <a:ext cx="421876" cy="414118"/>
            <a:chOff x="10646778" y="4753862"/>
            <a:chExt cx="751521" cy="737702"/>
          </a:xfrm>
        </p:grpSpPr>
        <p:sp>
          <p:nvSpPr>
            <p:cNvPr id="66" name="五角星 2">
              <a:extLst>
                <a:ext uri="{FF2B5EF4-FFF2-40B4-BE49-F238E27FC236}">
                  <a16:creationId xmlns:a16="http://schemas.microsoft.com/office/drawing/2014/main" xmlns="" id="{FCC905E6-4A45-41BB-9514-9BCF64DC0D85}"/>
                </a:ext>
              </a:extLst>
            </p:cNvPr>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FF"/>
            </a:solidFill>
            <a:ln w="15875" cap="flat" cmpd="sng" algn="ctr">
              <a:noFill/>
              <a:prstDash val="solid"/>
              <a:miter lim="800000"/>
            </a:ln>
            <a:effectLst>
              <a:outerShdw blurRad="76200" dist="50800" dir="5400000" algn="t" rotWithShape="0">
                <a:prstClr val="black">
                  <a:alpha val="16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grpSp>
          <p:nvGrpSpPr>
            <p:cNvPr id="67" name="组合 66">
              <a:extLst>
                <a:ext uri="{FF2B5EF4-FFF2-40B4-BE49-F238E27FC236}">
                  <a16:creationId xmlns:a16="http://schemas.microsoft.com/office/drawing/2014/main" xmlns="" id="{5B4ED44C-0C59-4AD1-91E1-C3EB55B2242A}"/>
                </a:ext>
              </a:extLst>
            </p:cNvPr>
            <p:cNvGrpSpPr/>
            <p:nvPr/>
          </p:nvGrpSpPr>
          <p:grpSpPr>
            <a:xfrm>
              <a:off x="10646778" y="4762829"/>
              <a:ext cx="749726" cy="728735"/>
              <a:chOff x="11012539" y="4493889"/>
              <a:chExt cx="749726" cy="728735"/>
            </a:xfrm>
          </p:grpSpPr>
          <p:sp>
            <p:nvSpPr>
              <p:cNvPr id="68" name="五角星 2">
                <a:extLst>
                  <a:ext uri="{FF2B5EF4-FFF2-40B4-BE49-F238E27FC236}">
                    <a16:creationId xmlns:a16="http://schemas.microsoft.com/office/drawing/2014/main" xmlns="" id="{29A62882-1CE6-4CF7-8D81-BEE63FF0C942}"/>
                  </a:ext>
                </a:extLst>
              </p:cNvPr>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cap="flat" cmpd="sng" algn="ctr">
                <a:solidFill>
                  <a:srgbClr val="FFFF00"/>
                </a:solidFill>
                <a:prstDash val="solid"/>
                <a:miter lim="800000"/>
              </a:ln>
              <a:effectLst>
                <a:innerShdw blurRad="292100">
                  <a:srgbClr val="FFC000"/>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sp>
            <p:nvSpPr>
              <p:cNvPr id="69" name="五角星 2">
                <a:extLst>
                  <a:ext uri="{FF2B5EF4-FFF2-40B4-BE49-F238E27FC236}">
                    <a16:creationId xmlns:a16="http://schemas.microsoft.com/office/drawing/2014/main" xmlns="" id="{D4A308F1-19CC-4220-BA28-7A8FCA12AF3F}"/>
                  </a:ext>
                </a:extLst>
              </p:cNvPr>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cmpd="sng" algn="ctr">
                <a:solidFill>
                  <a:srgbClr val="FFFFFF">
                    <a:alpha val="8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sp>
            <p:nvSpPr>
              <p:cNvPr id="70" name="五角星 2">
                <a:extLst>
                  <a:ext uri="{FF2B5EF4-FFF2-40B4-BE49-F238E27FC236}">
                    <a16:creationId xmlns:a16="http://schemas.microsoft.com/office/drawing/2014/main" xmlns="" id="{623A966F-E1E2-4FDA-98BD-093516111287}"/>
                  </a:ext>
                </a:extLst>
              </p:cNvPr>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cmpd="sng" algn="ctr">
                <a:solidFill>
                  <a:srgbClr val="FFFFFF">
                    <a:alpha val="6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grpSp>
      </p:grpSp>
      <p:grpSp>
        <p:nvGrpSpPr>
          <p:cNvPr id="77" name="组合 76">
            <a:extLst>
              <a:ext uri="{FF2B5EF4-FFF2-40B4-BE49-F238E27FC236}">
                <a16:creationId xmlns:a16="http://schemas.microsoft.com/office/drawing/2014/main" xmlns="" id="{291C0706-12E1-4937-8163-0FB91A680C3D}"/>
              </a:ext>
            </a:extLst>
          </p:cNvPr>
          <p:cNvGrpSpPr/>
          <p:nvPr/>
        </p:nvGrpSpPr>
        <p:grpSpPr>
          <a:xfrm rot="610562">
            <a:off x="8380527" y="1737897"/>
            <a:ext cx="477936" cy="469148"/>
            <a:chOff x="10646778" y="4753862"/>
            <a:chExt cx="751521" cy="737702"/>
          </a:xfrm>
        </p:grpSpPr>
        <p:sp>
          <p:nvSpPr>
            <p:cNvPr id="78" name="五角星 2">
              <a:extLst>
                <a:ext uri="{FF2B5EF4-FFF2-40B4-BE49-F238E27FC236}">
                  <a16:creationId xmlns:a16="http://schemas.microsoft.com/office/drawing/2014/main" xmlns="" id="{00EABC9C-28EF-47AC-9242-8C2B97924934}"/>
                </a:ext>
              </a:extLst>
            </p:cNvPr>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FF"/>
            </a:solidFill>
            <a:ln w="15875" cap="flat" cmpd="sng" algn="ctr">
              <a:noFill/>
              <a:prstDash val="solid"/>
              <a:miter lim="800000"/>
            </a:ln>
            <a:effectLst>
              <a:outerShdw blurRad="76200" dist="50800" dir="5400000" algn="t" rotWithShape="0">
                <a:prstClr val="black">
                  <a:alpha val="16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grpSp>
          <p:nvGrpSpPr>
            <p:cNvPr id="79" name="组合 78">
              <a:extLst>
                <a:ext uri="{FF2B5EF4-FFF2-40B4-BE49-F238E27FC236}">
                  <a16:creationId xmlns:a16="http://schemas.microsoft.com/office/drawing/2014/main" xmlns="" id="{A5276098-71DF-40EF-B7ED-FBEC6034CFD7}"/>
                </a:ext>
              </a:extLst>
            </p:cNvPr>
            <p:cNvGrpSpPr/>
            <p:nvPr/>
          </p:nvGrpSpPr>
          <p:grpSpPr>
            <a:xfrm>
              <a:off x="10646778" y="4762829"/>
              <a:ext cx="749726" cy="728735"/>
              <a:chOff x="11012539" y="4493889"/>
              <a:chExt cx="749726" cy="728735"/>
            </a:xfrm>
          </p:grpSpPr>
          <p:sp>
            <p:nvSpPr>
              <p:cNvPr id="80" name="五角星 2">
                <a:extLst>
                  <a:ext uri="{FF2B5EF4-FFF2-40B4-BE49-F238E27FC236}">
                    <a16:creationId xmlns:a16="http://schemas.microsoft.com/office/drawing/2014/main" xmlns="" id="{E06338A1-1D57-4108-BF65-DAB34E100F83}"/>
                  </a:ext>
                </a:extLst>
              </p:cNvPr>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cap="flat" cmpd="sng" algn="ctr">
                <a:solidFill>
                  <a:srgbClr val="FFFFFF"/>
                </a:solidFill>
                <a:prstDash val="solid"/>
                <a:miter lim="800000"/>
              </a:ln>
              <a:effectLst>
                <a:innerShdw blurRad="292100">
                  <a:srgbClr val="FF5B76"/>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sp>
            <p:nvSpPr>
              <p:cNvPr id="81" name="五角星 2">
                <a:extLst>
                  <a:ext uri="{FF2B5EF4-FFF2-40B4-BE49-F238E27FC236}">
                    <a16:creationId xmlns:a16="http://schemas.microsoft.com/office/drawing/2014/main" xmlns="" id="{B1115D5B-C428-4A98-B817-7EFADF873E20}"/>
                  </a:ext>
                </a:extLst>
              </p:cNvPr>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cmpd="sng" algn="ctr">
                <a:solidFill>
                  <a:srgbClr val="FFFFFF">
                    <a:alpha val="8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sp>
            <p:nvSpPr>
              <p:cNvPr id="82" name="五角星 2">
                <a:extLst>
                  <a:ext uri="{FF2B5EF4-FFF2-40B4-BE49-F238E27FC236}">
                    <a16:creationId xmlns:a16="http://schemas.microsoft.com/office/drawing/2014/main" xmlns="" id="{9B58BC35-2E9E-4597-AD38-4BDE4353AE0B}"/>
                  </a:ext>
                </a:extLst>
              </p:cNvPr>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cmpd="sng" algn="ctr">
                <a:solidFill>
                  <a:srgbClr val="FFFFFF">
                    <a:alpha val="69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方正少儿简体" panose="03000509000000000000" pitchFamily="65" charset="-122"/>
                  <a:ea typeface="方正少儿简体" panose="03000509000000000000" pitchFamily="65" charset="-122"/>
                </a:endParaRPr>
              </a:p>
            </p:txBody>
          </p:sp>
        </p:grpSp>
      </p:grpSp>
    </p:spTree>
    <p:extLst>
      <p:ext uri="{BB962C8B-B14F-4D97-AF65-F5344CB8AC3E}">
        <p14:creationId xmlns:p14="http://schemas.microsoft.com/office/powerpoint/2010/main" val="229880924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22" presetClass="entr" presetSubtype="8"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1000"/>
                                        <p:tgtEl>
                                          <p:spTgt spid="11"/>
                                        </p:tgtEl>
                                      </p:cBhvr>
                                    </p:animEffect>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750"/>
                                        <p:tgtEl>
                                          <p:spTgt spid="39"/>
                                        </p:tgtEl>
                                      </p:cBhvr>
                                    </p:animEffect>
                                    <p:anim calcmode="lin" valueType="num">
                                      <p:cBhvr>
                                        <p:cTn id="18" dur="750" fill="hold"/>
                                        <p:tgtEl>
                                          <p:spTgt spid="39"/>
                                        </p:tgtEl>
                                        <p:attrNameLst>
                                          <p:attrName>ppt_x</p:attrName>
                                        </p:attrNameLst>
                                      </p:cBhvr>
                                      <p:tavLst>
                                        <p:tav tm="0">
                                          <p:val>
                                            <p:strVal val="#ppt_x"/>
                                          </p:val>
                                        </p:tav>
                                        <p:tav tm="100000">
                                          <p:val>
                                            <p:strVal val="#ppt_x"/>
                                          </p:val>
                                        </p:tav>
                                      </p:tavLst>
                                    </p:anim>
                                    <p:anim calcmode="lin" valueType="num">
                                      <p:cBhvr>
                                        <p:cTn id="19" dur="750" fill="hold"/>
                                        <p:tgtEl>
                                          <p:spTgt spid="3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par>
                                <p:cTn id="24" presetID="55" presetClass="entr" presetSubtype="0"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750" fill="hold"/>
                                        <p:tgtEl>
                                          <p:spTgt spid="30"/>
                                        </p:tgtEl>
                                        <p:attrNameLst>
                                          <p:attrName>ppt_w</p:attrName>
                                        </p:attrNameLst>
                                      </p:cBhvr>
                                      <p:tavLst>
                                        <p:tav tm="0">
                                          <p:val>
                                            <p:strVal val="#ppt_w*0.70"/>
                                          </p:val>
                                        </p:tav>
                                        <p:tav tm="100000">
                                          <p:val>
                                            <p:strVal val="#ppt_w"/>
                                          </p:val>
                                        </p:tav>
                                      </p:tavLst>
                                    </p:anim>
                                    <p:anim calcmode="lin" valueType="num">
                                      <p:cBhvr>
                                        <p:cTn id="27" dur="750" fill="hold"/>
                                        <p:tgtEl>
                                          <p:spTgt spid="30"/>
                                        </p:tgtEl>
                                        <p:attrNameLst>
                                          <p:attrName>ppt_h</p:attrName>
                                        </p:attrNameLst>
                                      </p:cBhvr>
                                      <p:tavLst>
                                        <p:tav tm="0">
                                          <p:val>
                                            <p:strVal val="#ppt_h"/>
                                          </p:val>
                                        </p:tav>
                                        <p:tav tm="100000">
                                          <p:val>
                                            <p:strVal val="#ppt_h"/>
                                          </p:val>
                                        </p:tav>
                                      </p:tavLst>
                                    </p:anim>
                                    <p:animEffect transition="in" filter="fade">
                                      <p:cBhvr>
                                        <p:cTn id="28" dur="750"/>
                                        <p:tgtEl>
                                          <p:spTgt spid="30"/>
                                        </p:tgtEl>
                                      </p:cBhvr>
                                    </p:animEffect>
                                  </p:childTnLst>
                                </p:cTn>
                              </p:par>
                            </p:childTnLst>
                          </p:cTn>
                        </p:par>
                        <p:par>
                          <p:cTn id="29" fill="hold">
                            <p:stCondLst>
                              <p:cond delay="2250"/>
                            </p:stCondLst>
                            <p:childTnLst>
                              <p:par>
                                <p:cTn id="30" presetID="10" presetClass="entr" presetSubtype="0"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par>
                                <p:cTn id="33" presetID="55"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750" fill="hold"/>
                                        <p:tgtEl>
                                          <p:spTgt spid="33"/>
                                        </p:tgtEl>
                                        <p:attrNameLst>
                                          <p:attrName>ppt_w</p:attrName>
                                        </p:attrNameLst>
                                      </p:cBhvr>
                                      <p:tavLst>
                                        <p:tav tm="0">
                                          <p:val>
                                            <p:strVal val="#ppt_w*0.70"/>
                                          </p:val>
                                        </p:tav>
                                        <p:tav tm="100000">
                                          <p:val>
                                            <p:strVal val="#ppt_w"/>
                                          </p:val>
                                        </p:tav>
                                      </p:tavLst>
                                    </p:anim>
                                    <p:anim calcmode="lin" valueType="num">
                                      <p:cBhvr>
                                        <p:cTn id="36" dur="750" fill="hold"/>
                                        <p:tgtEl>
                                          <p:spTgt spid="33"/>
                                        </p:tgtEl>
                                        <p:attrNameLst>
                                          <p:attrName>ppt_h</p:attrName>
                                        </p:attrNameLst>
                                      </p:cBhvr>
                                      <p:tavLst>
                                        <p:tav tm="0">
                                          <p:val>
                                            <p:strVal val="#ppt_h"/>
                                          </p:val>
                                        </p:tav>
                                        <p:tav tm="100000">
                                          <p:val>
                                            <p:strVal val="#ppt_h"/>
                                          </p:val>
                                        </p:tav>
                                      </p:tavLst>
                                    </p:anim>
                                    <p:animEffect transition="in" filter="fade">
                                      <p:cBhvr>
                                        <p:cTn id="37" dur="750"/>
                                        <p:tgtEl>
                                          <p:spTgt spid="33"/>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55"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p:cTn id="44" dur="750" fill="hold"/>
                                        <p:tgtEl>
                                          <p:spTgt spid="36"/>
                                        </p:tgtEl>
                                        <p:attrNameLst>
                                          <p:attrName>ppt_w</p:attrName>
                                        </p:attrNameLst>
                                      </p:cBhvr>
                                      <p:tavLst>
                                        <p:tav tm="0">
                                          <p:val>
                                            <p:strVal val="#ppt_w*0.70"/>
                                          </p:val>
                                        </p:tav>
                                        <p:tav tm="100000">
                                          <p:val>
                                            <p:strVal val="#ppt_w"/>
                                          </p:val>
                                        </p:tav>
                                      </p:tavLst>
                                    </p:anim>
                                    <p:anim calcmode="lin" valueType="num">
                                      <p:cBhvr>
                                        <p:cTn id="45" dur="750" fill="hold"/>
                                        <p:tgtEl>
                                          <p:spTgt spid="36"/>
                                        </p:tgtEl>
                                        <p:attrNameLst>
                                          <p:attrName>ppt_h</p:attrName>
                                        </p:attrNameLst>
                                      </p:cBhvr>
                                      <p:tavLst>
                                        <p:tav tm="0">
                                          <p:val>
                                            <p:strVal val="#ppt_h"/>
                                          </p:val>
                                        </p:tav>
                                        <p:tav tm="100000">
                                          <p:val>
                                            <p:strVal val="#ppt_h"/>
                                          </p:val>
                                        </p:tav>
                                      </p:tavLst>
                                    </p:anim>
                                    <p:animEffect transition="in" filter="fade">
                                      <p:cBhvr>
                                        <p:cTn id="46" dur="750"/>
                                        <p:tgtEl>
                                          <p:spTgt spid="36"/>
                                        </p:tgtEl>
                                      </p:cBhvr>
                                    </p:animEffect>
                                  </p:childTnLst>
                                </p:cTn>
                              </p:par>
                            </p:childTnLst>
                          </p:cTn>
                        </p:par>
                        <p:par>
                          <p:cTn id="47" fill="hold">
                            <p:stCondLst>
                              <p:cond delay="3750"/>
                            </p:stCondLst>
                            <p:childTnLst>
                              <p:par>
                                <p:cTn id="48" presetID="10" presetClass="entr" presetSubtype="0"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500"/>
                                        <p:tgtEl>
                                          <p:spTgt spid="46"/>
                                        </p:tgtEl>
                                      </p:cBhvr>
                                    </p:animEffect>
                                  </p:childTnLst>
                                </p:cTn>
                              </p:par>
                              <p:par>
                                <p:cTn id="51" presetID="31" presetClass="entr" presetSubtype="0" fill="hold" nodeType="with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1000" fill="hold"/>
                                        <p:tgtEl>
                                          <p:spTgt spid="65"/>
                                        </p:tgtEl>
                                        <p:attrNameLst>
                                          <p:attrName>ppt_w</p:attrName>
                                        </p:attrNameLst>
                                      </p:cBhvr>
                                      <p:tavLst>
                                        <p:tav tm="0">
                                          <p:val>
                                            <p:fltVal val="0"/>
                                          </p:val>
                                        </p:tav>
                                        <p:tav tm="100000">
                                          <p:val>
                                            <p:strVal val="#ppt_w"/>
                                          </p:val>
                                        </p:tav>
                                      </p:tavLst>
                                    </p:anim>
                                    <p:anim calcmode="lin" valueType="num">
                                      <p:cBhvr>
                                        <p:cTn id="54" dur="1000" fill="hold"/>
                                        <p:tgtEl>
                                          <p:spTgt spid="65"/>
                                        </p:tgtEl>
                                        <p:attrNameLst>
                                          <p:attrName>ppt_h</p:attrName>
                                        </p:attrNameLst>
                                      </p:cBhvr>
                                      <p:tavLst>
                                        <p:tav tm="0">
                                          <p:val>
                                            <p:fltVal val="0"/>
                                          </p:val>
                                        </p:tav>
                                        <p:tav tm="100000">
                                          <p:val>
                                            <p:strVal val="#ppt_h"/>
                                          </p:val>
                                        </p:tav>
                                      </p:tavLst>
                                    </p:anim>
                                    <p:anim calcmode="lin" valueType="num">
                                      <p:cBhvr>
                                        <p:cTn id="55" dur="1000" fill="hold"/>
                                        <p:tgtEl>
                                          <p:spTgt spid="65"/>
                                        </p:tgtEl>
                                        <p:attrNameLst>
                                          <p:attrName>style.rotation</p:attrName>
                                        </p:attrNameLst>
                                      </p:cBhvr>
                                      <p:tavLst>
                                        <p:tav tm="0">
                                          <p:val>
                                            <p:fltVal val="90"/>
                                          </p:val>
                                        </p:tav>
                                        <p:tav tm="100000">
                                          <p:val>
                                            <p:fltVal val="0"/>
                                          </p:val>
                                        </p:tav>
                                      </p:tavLst>
                                    </p:anim>
                                    <p:animEffect transition="in" filter="fade">
                                      <p:cBhvr>
                                        <p:cTn id="56" dur="1000"/>
                                        <p:tgtEl>
                                          <p:spTgt spid="65"/>
                                        </p:tgtEl>
                                      </p:cBhvr>
                                    </p:animEffect>
                                  </p:childTnLst>
                                </p:cTn>
                              </p:par>
                              <p:par>
                                <p:cTn id="57" presetID="31" presetClass="entr" presetSubtype="0" fill="hold" nodeType="with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p:cTn id="59" dur="1000" fill="hold"/>
                                        <p:tgtEl>
                                          <p:spTgt spid="77"/>
                                        </p:tgtEl>
                                        <p:attrNameLst>
                                          <p:attrName>ppt_w</p:attrName>
                                        </p:attrNameLst>
                                      </p:cBhvr>
                                      <p:tavLst>
                                        <p:tav tm="0">
                                          <p:val>
                                            <p:fltVal val="0"/>
                                          </p:val>
                                        </p:tav>
                                        <p:tav tm="100000">
                                          <p:val>
                                            <p:strVal val="#ppt_w"/>
                                          </p:val>
                                        </p:tav>
                                      </p:tavLst>
                                    </p:anim>
                                    <p:anim calcmode="lin" valueType="num">
                                      <p:cBhvr>
                                        <p:cTn id="60" dur="1000" fill="hold"/>
                                        <p:tgtEl>
                                          <p:spTgt spid="77"/>
                                        </p:tgtEl>
                                        <p:attrNameLst>
                                          <p:attrName>ppt_h</p:attrName>
                                        </p:attrNameLst>
                                      </p:cBhvr>
                                      <p:tavLst>
                                        <p:tav tm="0">
                                          <p:val>
                                            <p:fltVal val="0"/>
                                          </p:val>
                                        </p:tav>
                                        <p:tav tm="100000">
                                          <p:val>
                                            <p:strVal val="#ppt_h"/>
                                          </p:val>
                                        </p:tav>
                                      </p:tavLst>
                                    </p:anim>
                                    <p:anim calcmode="lin" valueType="num">
                                      <p:cBhvr>
                                        <p:cTn id="61" dur="1000" fill="hold"/>
                                        <p:tgtEl>
                                          <p:spTgt spid="77"/>
                                        </p:tgtEl>
                                        <p:attrNameLst>
                                          <p:attrName>style.rotation</p:attrName>
                                        </p:attrNameLst>
                                      </p:cBhvr>
                                      <p:tavLst>
                                        <p:tav tm="0">
                                          <p:val>
                                            <p:fltVal val="90"/>
                                          </p:val>
                                        </p:tav>
                                        <p:tav tm="100000">
                                          <p:val>
                                            <p:fltVal val="0"/>
                                          </p:val>
                                        </p:tav>
                                      </p:tavLst>
                                    </p:anim>
                                    <p:animEffect transition="in" filter="fade">
                                      <p:cBhvr>
                                        <p:cTn id="62" dur="1000"/>
                                        <p:tgtEl>
                                          <p:spTgt spid="77"/>
                                        </p:tgtEl>
                                      </p:cBhvr>
                                    </p:animEffect>
                                  </p:childTnLst>
                                </p:cTn>
                              </p:par>
                            </p:childTnLst>
                          </p:cTn>
                        </p:par>
                        <p:par>
                          <p:cTn id="63" fill="hold">
                            <p:stCondLst>
                              <p:cond delay="4750"/>
                            </p:stCondLst>
                            <p:childTnLst>
                              <p:par>
                                <p:cTn id="64" presetID="10" presetClass="entr" presetSubtype="0" fill="hold"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977745" y="677503"/>
              <a:ext cx="2236510"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D89A20"/>
                  </a:solidFill>
                  <a:effectLst/>
                  <a:uLnTx/>
                  <a:uFillTx/>
                  <a:latin typeface="方正少儿简体" panose="03000509000000000000" pitchFamily="65" charset="-122"/>
                  <a:ea typeface="方正少儿简体" panose="03000509000000000000" pitchFamily="65" charset="-122"/>
                  <a:cs typeface="+mn-cs"/>
                </a:rPr>
                <a:t>行为要规范</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D89A20"/>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grpSp>
        <p:nvGrpSpPr>
          <p:cNvPr id="5" name="组合 4">
            <a:extLst>
              <a:ext uri="{FF2B5EF4-FFF2-40B4-BE49-F238E27FC236}">
                <a16:creationId xmlns:a16="http://schemas.microsoft.com/office/drawing/2014/main" xmlns="" id="{1E897C4F-39C1-48FE-A0DB-4709A32C512F}"/>
              </a:ext>
            </a:extLst>
          </p:cNvPr>
          <p:cNvGrpSpPr/>
          <p:nvPr/>
        </p:nvGrpSpPr>
        <p:grpSpPr>
          <a:xfrm>
            <a:off x="1247668" y="3006755"/>
            <a:ext cx="2064251" cy="1032499"/>
            <a:chOff x="2926854" y="2305603"/>
            <a:chExt cx="2064251" cy="1032499"/>
          </a:xfrm>
        </p:grpSpPr>
        <p:sp>
          <p:nvSpPr>
            <p:cNvPr id="6" name="Freeform 12">
              <a:extLst>
                <a:ext uri="{FF2B5EF4-FFF2-40B4-BE49-F238E27FC236}">
                  <a16:creationId xmlns:a16="http://schemas.microsoft.com/office/drawing/2014/main" xmlns="" id="{AD2BAF50-45F9-4B59-A889-627B526B930F}"/>
                </a:ext>
              </a:extLst>
            </p:cNvPr>
            <p:cNvSpPr>
              <a:spLocks/>
            </p:cNvSpPr>
            <p:nvPr/>
          </p:nvSpPr>
          <p:spPr bwMode="auto">
            <a:xfrm>
              <a:off x="2926854" y="2305603"/>
              <a:ext cx="2064251" cy="1032499"/>
            </a:xfrm>
            <a:custGeom>
              <a:avLst/>
              <a:gdLst>
                <a:gd name="T0" fmla="*/ 753 w 753"/>
                <a:gd name="T1" fmla="*/ 377 h 377"/>
                <a:gd name="T2" fmla="*/ 0 w 753"/>
                <a:gd name="T3" fmla="*/ 377 h 377"/>
                <a:gd name="T4" fmla="*/ 376 w 753"/>
                <a:gd name="T5" fmla="*/ 0 h 377"/>
                <a:gd name="T6" fmla="*/ 753 w 753"/>
                <a:gd name="T7" fmla="*/ 377 h 377"/>
              </a:gdLst>
              <a:ahLst/>
              <a:cxnLst>
                <a:cxn ang="0">
                  <a:pos x="T0" y="T1"/>
                </a:cxn>
                <a:cxn ang="0">
                  <a:pos x="T2" y="T3"/>
                </a:cxn>
                <a:cxn ang="0">
                  <a:pos x="T4" y="T5"/>
                </a:cxn>
                <a:cxn ang="0">
                  <a:pos x="T6" y="T7"/>
                </a:cxn>
              </a:cxnLst>
              <a:rect l="0" t="0" r="r" b="b"/>
              <a:pathLst>
                <a:path w="753" h="377">
                  <a:moveTo>
                    <a:pt x="753" y="377"/>
                  </a:moveTo>
                  <a:cubicBezTo>
                    <a:pt x="519" y="377"/>
                    <a:pt x="259" y="377"/>
                    <a:pt x="0" y="377"/>
                  </a:cubicBezTo>
                  <a:cubicBezTo>
                    <a:pt x="0" y="169"/>
                    <a:pt x="168" y="0"/>
                    <a:pt x="376" y="0"/>
                  </a:cubicBezTo>
                  <a:cubicBezTo>
                    <a:pt x="584" y="0"/>
                    <a:pt x="753" y="169"/>
                    <a:pt x="753" y="377"/>
                  </a:cubicBezTo>
                </a:path>
              </a:pathLst>
            </a:custGeom>
            <a:solidFill>
              <a:schemeClr val="bg1"/>
            </a:solidFill>
            <a:ln>
              <a:solidFill>
                <a:schemeClr val="accent1">
                  <a:lumMod val="75000"/>
                </a:schemeClr>
              </a:solidFill>
              <a:prstDash val="dash"/>
            </a:ln>
            <a:effectLst>
              <a:outerShdw blurRad="50800" dist="38100" dir="5400000" algn="t"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方正少儿简体" panose="03000509000000000000" pitchFamily="65" charset="-122"/>
                <a:ea typeface="方正少儿简体" panose="03000509000000000000" pitchFamily="65" charset="-122"/>
              </a:endParaRPr>
            </a:p>
          </p:txBody>
        </p:sp>
        <p:sp>
          <p:nvSpPr>
            <p:cNvPr id="7" name="TextBox 682">
              <a:extLst>
                <a:ext uri="{FF2B5EF4-FFF2-40B4-BE49-F238E27FC236}">
                  <a16:creationId xmlns:a16="http://schemas.microsoft.com/office/drawing/2014/main" xmlns="" id="{C3D726A2-5A56-4133-914A-266AB30E1598}"/>
                </a:ext>
              </a:extLst>
            </p:cNvPr>
            <p:cNvSpPr txBox="1"/>
            <p:nvPr/>
          </p:nvSpPr>
          <p:spPr>
            <a:xfrm>
              <a:off x="3130363" y="2561115"/>
              <a:ext cx="1659492" cy="553994"/>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3200">
                  <a:solidFill>
                    <a:schemeClr val="accent3"/>
                  </a:solidFill>
                  <a:latin typeface="华康方圆体W7(P)" pitchFamily="82" charset="-122"/>
                  <a:ea typeface="华康方圆体W7(P)" pitchFamily="82"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00" dirty="0">
                  <a:solidFill>
                    <a:schemeClr val="accent1">
                      <a:lumMod val="75000"/>
                    </a:schemeClr>
                  </a:solidFill>
                  <a:latin typeface="方正少儿简体" panose="03000509000000000000" pitchFamily="65" charset="-122"/>
                  <a:ea typeface="方正少儿简体" panose="03000509000000000000" pitchFamily="65" charset="-122"/>
                </a:rPr>
                <a:t>关键字</a:t>
              </a:r>
            </a:p>
          </p:txBody>
        </p:sp>
      </p:grpSp>
      <p:grpSp>
        <p:nvGrpSpPr>
          <p:cNvPr id="8" name="组合 7">
            <a:extLst>
              <a:ext uri="{FF2B5EF4-FFF2-40B4-BE49-F238E27FC236}">
                <a16:creationId xmlns:a16="http://schemas.microsoft.com/office/drawing/2014/main" xmlns="" id="{4124FEB6-A07E-4C2A-8720-A8D719661517}"/>
              </a:ext>
            </a:extLst>
          </p:cNvPr>
          <p:cNvGrpSpPr/>
          <p:nvPr/>
        </p:nvGrpSpPr>
        <p:grpSpPr>
          <a:xfrm>
            <a:off x="3848366" y="2595095"/>
            <a:ext cx="2887276" cy="1444160"/>
            <a:chOff x="5193518" y="1893943"/>
            <a:chExt cx="2887276" cy="1444160"/>
          </a:xfrm>
        </p:grpSpPr>
        <p:sp>
          <p:nvSpPr>
            <p:cNvPr id="9" name="Freeform 5">
              <a:extLst>
                <a:ext uri="{FF2B5EF4-FFF2-40B4-BE49-F238E27FC236}">
                  <a16:creationId xmlns:a16="http://schemas.microsoft.com/office/drawing/2014/main" xmlns="" id="{626C65BF-D4A7-40B3-8124-30404B79D437}"/>
                </a:ext>
              </a:extLst>
            </p:cNvPr>
            <p:cNvSpPr>
              <a:spLocks/>
            </p:cNvSpPr>
            <p:nvPr/>
          </p:nvSpPr>
          <p:spPr bwMode="auto">
            <a:xfrm>
              <a:off x="5193518" y="1893943"/>
              <a:ext cx="2887276" cy="1444160"/>
            </a:xfrm>
            <a:custGeom>
              <a:avLst/>
              <a:gdLst>
                <a:gd name="T0" fmla="*/ 1053 w 1053"/>
                <a:gd name="T1" fmla="*/ 527 h 527"/>
                <a:gd name="T2" fmla="*/ 0 w 1053"/>
                <a:gd name="T3" fmla="*/ 527 h 527"/>
                <a:gd name="T4" fmla="*/ 526 w 1053"/>
                <a:gd name="T5" fmla="*/ 0 h 527"/>
                <a:gd name="T6" fmla="*/ 1053 w 1053"/>
                <a:gd name="T7" fmla="*/ 527 h 527"/>
              </a:gdLst>
              <a:ahLst/>
              <a:cxnLst>
                <a:cxn ang="0">
                  <a:pos x="T0" y="T1"/>
                </a:cxn>
                <a:cxn ang="0">
                  <a:pos x="T2" y="T3"/>
                </a:cxn>
                <a:cxn ang="0">
                  <a:pos x="T4" y="T5"/>
                </a:cxn>
                <a:cxn ang="0">
                  <a:pos x="T6" y="T7"/>
                </a:cxn>
              </a:cxnLst>
              <a:rect l="0" t="0" r="r" b="b"/>
              <a:pathLst>
                <a:path w="1053" h="527">
                  <a:moveTo>
                    <a:pt x="1053" y="527"/>
                  </a:moveTo>
                  <a:cubicBezTo>
                    <a:pt x="727" y="527"/>
                    <a:pt x="363" y="527"/>
                    <a:pt x="0" y="527"/>
                  </a:cubicBezTo>
                  <a:cubicBezTo>
                    <a:pt x="0" y="236"/>
                    <a:pt x="236" y="0"/>
                    <a:pt x="526" y="0"/>
                  </a:cubicBezTo>
                  <a:cubicBezTo>
                    <a:pt x="818" y="0"/>
                    <a:pt x="1053" y="236"/>
                    <a:pt x="1053" y="527"/>
                  </a:cubicBezTo>
                </a:path>
              </a:pathLst>
            </a:custGeom>
            <a:solidFill>
              <a:schemeClr val="bg1"/>
            </a:solidFill>
            <a:ln>
              <a:solidFill>
                <a:schemeClr val="accent3"/>
              </a:solidFill>
              <a:prstDash val="dash"/>
            </a:ln>
            <a:effectLst>
              <a:outerShdw blurRad="50800" dist="38100" dir="5400000" algn="t"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方正少儿简体" panose="03000509000000000000" pitchFamily="65" charset="-122"/>
                <a:ea typeface="方正少儿简体" panose="03000509000000000000" pitchFamily="65" charset="-122"/>
              </a:endParaRPr>
            </a:p>
          </p:txBody>
        </p:sp>
        <p:sp>
          <p:nvSpPr>
            <p:cNvPr id="10" name="TextBox 682">
              <a:extLst>
                <a:ext uri="{FF2B5EF4-FFF2-40B4-BE49-F238E27FC236}">
                  <a16:creationId xmlns:a16="http://schemas.microsoft.com/office/drawing/2014/main" xmlns="" id="{38C6FE64-FC7C-4278-82BD-538E23B5EF54}"/>
                </a:ext>
              </a:extLst>
            </p:cNvPr>
            <p:cNvSpPr txBox="1"/>
            <p:nvPr/>
          </p:nvSpPr>
          <p:spPr>
            <a:xfrm>
              <a:off x="5913185" y="2447844"/>
              <a:ext cx="1477321" cy="615549"/>
            </a:xfrm>
            <a:prstGeom prst="rect">
              <a:avLst/>
            </a:prstGeom>
            <a:noFill/>
            <a:ln>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3200">
                  <a:solidFill>
                    <a:schemeClr val="accent3"/>
                  </a:solidFill>
                  <a:latin typeface="华康方圆体W7(P)" pitchFamily="82" charset="-122"/>
                  <a:ea typeface="华康方圆体W7(P)" pitchFamily="82"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00" dirty="0">
                  <a:latin typeface="方正少儿简体" panose="03000509000000000000" pitchFamily="65" charset="-122"/>
                  <a:ea typeface="方正少儿简体" panose="03000509000000000000" pitchFamily="65" charset="-122"/>
                </a:rPr>
                <a:t>关键字</a:t>
              </a:r>
            </a:p>
          </p:txBody>
        </p:sp>
      </p:grpSp>
      <p:grpSp>
        <p:nvGrpSpPr>
          <p:cNvPr id="11" name="组合 10">
            <a:extLst>
              <a:ext uri="{FF2B5EF4-FFF2-40B4-BE49-F238E27FC236}">
                <a16:creationId xmlns:a16="http://schemas.microsoft.com/office/drawing/2014/main" xmlns="" id="{F42524CC-92D4-4A99-AE75-06282101226D}"/>
              </a:ext>
            </a:extLst>
          </p:cNvPr>
          <p:cNvGrpSpPr/>
          <p:nvPr/>
        </p:nvGrpSpPr>
        <p:grpSpPr>
          <a:xfrm>
            <a:off x="7364529" y="2258738"/>
            <a:ext cx="3558074" cy="1780516"/>
            <a:chOff x="8284877" y="1557586"/>
            <a:chExt cx="3558074" cy="1780516"/>
          </a:xfrm>
        </p:grpSpPr>
        <p:sp>
          <p:nvSpPr>
            <p:cNvPr id="12" name="Freeform 8">
              <a:extLst>
                <a:ext uri="{FF2B5EF4-FFF2-40B4-BE49-F238E27FC236}">
                  <a16:creationId xmlns:a16="http://schemas.microsoft.com/office/drawing/2014/main" xmlns="" id="{B5797880-B738-456B-8C01-4204D85CE8DB}"/>
                </a:ext>
              </a:extLst>
            </p:cNvPr>
            <p:cNvSpPr>
              <a:spLocks/>
            </p:cNvSpPr>
            <p:nvPr/>
          </p:nvSpPr>
          <p:spPr bwMode="auto">
            <a:xfrm>
              <a:off x="8284877" y="1557586"/>
              <a:ext cx="3558074" cy="1780516"/>
            </a:xfrm>
            <a:custGeom>
              <a:avLst/>
              <a:gdLst>
                <a:gd name="T0" fmla="*/ 1298 w 1298"/>
                <a:gd name="T1" fmla="*/ 650 h 650"/>
                <a:gd name="T2" fmla="*/ 0 w 1298"/>
                <a:gd name="T3" fmla="*/ 650 h 650"/>
                <a:gd name="T4" fmla="*/ 649 w 1298"/>
                <a:gd name="T5" fmla="*/ 0 h 650"/>
                <a:gd name="T6" fmla="*/ 1298 w 1298"/>
                <a:gd name="T7" fmla="*/ 650 h 650"/>
              </a:gdLst>
              <a:ahLst/>
              <a:cxnLst>
                <a:cxn ang="0">
                  <a:pos x="T0" y="T1"/>
                </a:cxn>
                <a:cxn ang="0">
                  <a:pos x="T2" y="T3"/>
                </a:cxn>
                <a:cxn ang="0">
                  <a:pos x="T4" y="T5"/>
                </a:cxn>
                <a:cxn ang="0">
                  <a:pos x="T6" y="T7"/>
                </a:cxn>
              </a:cxnLst>
              <a:rect l="0" t="0" r="r" b="b"/>
              <a:pathLst>
                <a:path w="1298" h="650">
                  <a:moveTo>
                    <a:pt x="1298" y="650"/>
                  </a:moveTo>
                  <a:cubicBezTo>
                    <a:pt x="895" y="650"/>
                    <a:pt x="448" y="650"/>
                    <a:pt x="0" y="650"/>
                  </a:cubicBezTo>
                  <a:cubicBezTo>
                    <a:pt x="0" y="291"/>
                    <a:pt x="290" y="0"/>
                    <a:pt x="649" y="0"/>
                  </a:cubicBezTo>
                  <a:cubicBezTo>
                    <a:pt x="1008" y="0"/>
                    <a:pt x="1298" y="291"/>
                    <a:pt x="1298" y="650"/>
                  </a:cubicBezTo>
                </a:path>
              </a:pathLst>
            </a:custGeom>
            <a:solidFill>
              <a:schemeClr val="bg1"/>
            </a:solidFill>
            <a:ln>
              <a:solidFill>
                <a:schemeClr val="accent2"/>
              </a:solidFill>
              <a:prstDash val="dash"/>
            </a:ln>
            <a:effectLst>
              <a:outerShdw blurRad="50800" dist="38100" dir="5400000" algn="t"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方正少儿简体" panose="03000509000000000000" pitchFamily="65" charset="-122"/>
                <a:ea typeface="方正少儿简体" panose="03000509000000000000" pitchFamily="65" charset="-122"/>
              </a:endParaRPr>
            </a:p>
          </p:txBody>
        </p:sp>
        <p:sp>
          <p:nvSpPr>
            <p:cNvPr id="13" name="TextBox 682">
              <a:extLst>
                <a:ext uri="{FF2B5EF4-FFF2-40B4-BE49-F238E27FC236}">
                  <a16:creationId xmlns:a16="http://schemas.microsoft.com/office/drawing/2014/main" xmlns="" id="{7EA31E90-E985-4C3D-B033-A3238617A83E}"/>
                </a:ext>
              </a:extLst>
            </p:cNvPr>
            <p:cNvSpPr txBox="1"/>
            <p:nvPr/>
          </p:nvSpPr>
          <p:spPr>
            <a:xfrm>
              <a:off x="9248309" y="2305603"/>
              <a:ext cx="1631210" cy="677104"/>
            </a:xfrm>
            <a:prstGeom prst="rect">
              <a:avLst/>
            </a:prstGeom>
            <a:noFill/>
            <a:ln>
              <a:no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3200">
                  <a:solidFill>
                    <a:schemeClr val="accent3"/>
                  </a:solidFill>
                  <a:latin typeface="华康方圆体W7(P)" pitchFamily="82" charset="-122"/>
                  <a:ea typeface="华康方圆体W7(P)" pitchFamily="82"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00" dirty="0">
                  <a:solidFill>
                    <a:srgbClr val="FFC000"/>
                  </a:solidFill>
                  <a:latin typeface="方正少儿简体" panose="03000509000000000000" pitchFamily="65" charset="-122"/>
                  <a:ea typeface="方正少儿简体" panose="03000509000000000000" pitchFamily="65" charset="-122"/>
                </a:rPr>
                <a:t>关键字</a:t>
              </a:r>
            </a:p>
          </p:txBody>
        </p:sp>
      </p:grpSp>
      <p:pic>
        <p:nvPicPr>
          <p:cNvPr id="17" name="图片 16">
            <a:extLst>
              <a:ext uri="{FF2B5EF4-FFF2-40B4-BE49-F238E27FC236}">
                <a16:creationId xmlns:a16="http://schemas.microsoft.com/office/drawing/2014/main" xmlns="" id="{70549B76-600F-4CE8-BD54-694ABF13F1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866" y="1929948"/>
            <a:ext cx="1753217" cy="793910"/>
          </a:xfrm>
          <a:prstGeom prst="rect">
            <a:avLst/>
          </a:prstGeom>
        </p:spPr>
      </p:pic>
      <p:pic>
        <p:nvPicPr>
          <p:cNvPr id="18" name="图片 17">
            <a:extLst>
              <a:ext uri="{FF2B5EF4-FFF2-40B4-BE49-F238E27FC236}">
                <a16:creationId xmlns:a16="http://schemas.microsoft.com/office/drawing/2014/main" xmlns="" id="{1F76AD23-8A8C-46AA-B83B-70DAD9A256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2469" y="1631668"/>
            <a:ext cx="2127566" cy="963427"/>
          </a:xfrm>
          <a:prstGeom prst="rect">
            <a:avLst/>
          </a:prstGeom>
        </p:spPr>
      </p:pic>
      <p:pic>
        <p:nvPicPr>
          <p:cNvPr id="20" name="图片 19">
            <a:extLst>
              <a:ext uri="{FF2B5EF4-FFF2-40B4-BE49-F238E27FC236}">
                <a16:creationId xmlns:a16="http://schemas.microsoft.com/office/drawing/2014/main" xmlns="" id="{890F3CCD-4F3F-4906-AEE6-0CB0E138E7C5}"/>
              </a:ext>
            </a:extLst>
          </p:cNvPr>
          <p:cNvPicPr>
            <a:picLocks noChangeAspect="1"/>
          </p:cNvPicPr>
          <p:nvPr/>
        </p:nvPicPr>
        <p:blipFill rotWithShape="1">
          <a:blip r:embed="rId4">
            <a:extLst>
              <a:ext uri="{28A0092B-C50C-407E-A947-70E740481C1C}">
                <a14:useLocalDpi xmlns:a14="http://schemas.microsoft.com/office/drawing/2010/main" val="0"/>
              </a:ext>
            </a:extLst>
          </a:blip>
          <a:srcRect l="14530" t="19223" r="65978" b="43053"/>
          <a:stretch/>
        </p:blipFill>
        <p:spPr>
          <a:xfrm>
            <a:off x="960590" y="5213309"/>
            <a:ext cx="2025775" cy="1633596"/>
          </a:xfrm>
          <a:prstGeom prst="rect">
            <a:avLst/>
          </a:prstGeom>
        </p:spPr>
      </p:pic>
      <p:pic>
        <p:nvPicPr>
          <p:cNvPr id="21" name="图片 20">
            <a:extLst>
              <a:ext uri="{FF2B5EF4-FFF2-40B4-BE49-F238E27FC236}">
                <a16:creationId xmlns:a16="http://schemas.microsoft.com/office/drawing/2014/main" xmlns="" id="{938C394D-7CE5-40DB-858E-B7C33C6D1456}"/>
              </a:ext>
            </a:extLst>
          </p:cNvPr>
          <p:cNvPicPr>
            <a:picLocks noChangeAspect="1"/>
          </p:cNvPicPr>
          <p:nvPr/>
        </p:nvPicPr>
        <p:blipFill rotWithShape="1">
          <a:blip r:embed="rId4">
            <a:extLst>
              <a:ext uri="{28A0092B-C50C-407E-A947-70E740481C1C}">
                <a14:useLocalDpi xmlns:a14="http://schemas.microsoft.com/office/drawing/2010/main" val="0"/>
              </a:ext>
            </a:extLst>
          </a:blip>
          <a:srcRect l="61918" t="38815" r="16701" b="33516"/>
          <a:stretch/>
        </p:blipFill>
        <p:spPr>
          <a:xfrm>
            <a:off x="8722191" y="3719112"/>
            <a:ext cx="3689694" cy="1989406"/>
          </a:xfrm>
          <a:prstGeom prst="rect">
            <a:avLst/>
          </a:prstGeom>
        </p:spPr>
      </p:pic>
    </p:spTree>
    <p:extLst>
      <p:ext uri="{BB962C8B-B14F-4D97-AF65-F5344CB8AC3E}">
        <p14:creationId xmlns:p14="http://schemas.microsoft.com/office/powerpoint/2010/main" val="218956036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anim calcmode="lin" valueType="num">
                                      <p:cBhvr>
                                        <p:cTn id="11" dur="1000" fill="hold"/>
                                        <p:tgtEl>
                                          <p:spTgt spid="17"/>
                                        </p:tgtEl>
                                        <p:attrNameLst>
                                          <p:attrName>ppt_x</p:attrName>
                                        </p:attrNameLst>
                                      </p:cBhvr>
                                      <p:tavLst>
                                        <p:tav tm="0">
                                          <p:val>
                                            <p:strVal val="#ppt_x"/>
                                          </p:val>
                                        </p:tav>
                                        <p:tav tm="100000">
                                          <p:val>
                                            <p:strVal val="#ppt_x"/>
                                          </p:val>
                                        </p:tav>
                                      </p:tavLst>
                                    </p:anim>
                                    <p:anim calcmode="lin" valueType="num">
                                      <p:cBhvr>
                                        <p:cTn id="12" dur="1000" fill="hold"/>
                                        <p:tgtEl>
                                          <p:spTgt spid="17"/>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par>
                                <p:cTn id="30" presetID="2" presetClass="entr" presetSubtype="8"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ppt_y"/>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ppt_x"/>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15552"/>
            <a:chOff x="3628373" y="677503"/>
            <a:chExt cx="4935255" cy="715552"/>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977745" y="677503"/>
              <a:ext cx="2236510"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D89A20"/>
                  </a:solidFill>
                  <a:effectLst/>
                  <a:uLnTx/>
                  <a:uFillTx/>
                  <a:latin typeface="方正少儿简体" panose="03000509000000000000" pitchFamily="65" charset="-122"/>
                  <a:ea typeface="方正少儿简体" panose="03000509000000000000" pitchFamily="65" charset="-122"/>
                </a:rPr>
                <a:t>行为要规范</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58532"/>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D89A20"/>
                  </a:solidFill>
                  <a:effectLst/>
                  <a:uLnTx/>
                  <a:uFillTx/>
                  <a:latin typeface="方正少儿简体" panose="03000509000000000000" pitchFamily="65" charset="-122"/>
                  <a:ea typeface="方正少儿简体" panose="03000509000000000000" pitchFamily="65" charset="-122"/>
                </a:rPr>
                <a:t>print the presentation and make it into a film to be used in a wider field</a:t>
              </a:r>
            </a:p>
          </p:txBody>
        </p:sp>
      </p:grpSp>
      <p:sp>
        <p:nvSpPr>
          <p:cNvPr id="5" name="MH_SubTitle_1">
            <a:extLst>
              <a:ext uri="{FF2B5EF4-FFF2-40B4-BE49-F238E27FC236}">
                <a16:creationId xmlns:a16="http://schemas.microsoft.com/office/drawing/2014/main" xmlns="" id="{A1D04C82-1D86-4BB3-B8F4-C9E553CB931E}"/>
              </a:ext>
            </a:extLst>
          </p:cNvPr>
          <p:cNvSpPr>
            <a:spLocks/>
          </p:cNvSpPr>
          <p:nvPr>
            <p:custDataLst>
              <p:tags r:id="rId1"/>
            </p:custDataLst>
          </p:nvPr>
        </p:nvSpPr>
        <p:spPr bwMode="auto">
          <a:xfrm>
            <a:off x="1803199" y="1936662"/>
            <a:ext cx="2455206" cy="920702"/>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0F80CC"/>
          </a:solidFill>
          <a:ln w="38100">
            <a:solidFill>
              <a:srgbClr val="FFFFFF"/>
            </a:solidFill>
          </a:ln>
          <a:effectLst>
            <a:outerShdw blurRad="57150" dist="19050" dir="5400000" algn="ctr" rotWithShape="0">
              <a:srgbClr val="000000">
                <a:alpha val="63000"/>
              </a:srgbClr>
            </a:outerShdw>
          </a:effectLst>
          <a:extLst/>
        </p:spPr>
        <p:txBody>
          <a:bodyPr rIns="25200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cs typeface="Arial" panose="020B0604020202020204" pitchFamily="34" charset="0"/>
              </a:rPr>
              <a:t>关键文本</a:t>
            </a:r>
          </a:p>
        </p:txBody>
      </p:sp>
      <p:sp>
        <p:nvSpPr>
          <p:cNvPr id="6" name="MH_Text_1">
            <a:extLst>
              <a:ext uri="{FF2B5EF4-FFF2-40B4-BE49-F238E27FC236}">
                <a16:creationId xmlns:a16="http://schemas.microsoft.com/office/drawing/2014/main" xmlns="" id="{F6CC5EBA-287E-4FF5-84C9-DDC84437E6B8}"/>
              </a:ext>
            </a:extLst>
          </p:cNvPr>
          <p:cNvSpPr txBox="1">
            <a:spLocks noChangeArrowheads="1"/>
          </p:cNvSpPr>
          <p:nvPr>
            <p:custDataLst>
              <p:tags r:id="rId2"/>
            </p:custDataLst>
          </p:nvPr>
        </p:nvSpPr>
        <p:spPr bwMode="auto">
          <a:xfrm>
            <a:off x="1726409" y="2857364"/>
            <a:ext cx="2455206"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1219170">
              <a:lnSpc>
                <a:spcPct val="130000"/>
              </a:lnSpc>
            </a:pPr>
            <a:r>
              <a:rPr lang="zh-CN" altLang="en-US" sz="1600" b="1" kern="0" dirty="0">
                <a:solidFill>
                  <a:prstClr val="black">
                    <a:lumMod val="65000"/>
                    <a:lumOff val="35000"/>
                  </a:prstClr>
                </a:solidFill>
                <a:latin typeface="方正少儿简体" panose="03000509000000000000" pitchFamily="65" charset="-122"/>
                <a:ea typeface="方正少儿简体" panose="03000509000000000000" pitchFamily="65" charset="-122"/>
              </a:rPr>
              <a:t>您的内容打在这里，或者通过复制您的文本后，在此框中选择粘贴。</a:t>
            </a:r>
          </a:p>
        </p:txBody>
      </p:sp>
      <p:sp>
        <p:nvSpPr>
          <p:cNvPr id="7" name="MH_SubTitle_2">
            <a:extLst>
              <a:ext uri="{FF2B5EF4-FFF2-40B4-BE49-F238E27FC236}">
                <a16:creationId xmlns:a16="http://schemas.microsoft.com/office/drawing/2014/main" xmlns="" id="{6113630F-627C-4339-B1D1-DC0EB712FAED}"/>
              </a:ext>
            </a:extLst>
          </p:cNvPr>
          <p:cNvSpPr>
            <a:spLocks/>
          </p:cNvSpPr>
          <p:nvPr>
            <p:custDataLst>
              <p:tags r:id="rId3"/>
            </p:custDataLst>
          </p:nvPr>
        </p:nvSpPr>
        <p:spPr bwMode="auto">
          <a:xfrm>
            <a:off x="4921311" y="1936662"/>
            <a:ext cx="2455206" cy="920702"/>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F97F08"/>
          </a:solidFill>
          <a:ln w="38100">
            <a:solidFill>
              <a:srgbClr val="FFFFFF"/>
            </a:solidFill>
          </a:ln>
          <a:effectLst>
            <a:outerShdw blurRad="57150" dist="19050" dir="5400000" algn="ctr" rotWithShape="0">
              <a:srgbClr val="000000">
                <a:alpha val="63000"/>
              </a:srgbClr>
            </a:outerShdw>
          </a:effectLst>
          <a:extLst/>
        </p:spPr>
        <p:txBody>
          <a:bodyPr rIns="25200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cs typeface="Arial" panose="020B0604020202020204" pitchFamily="34" charset="0"/>
              </a:rPr>
              <a:t>关键字</a:t>
            </a:r>
          </a:p>
        </p:txBody>
      </p:sp>
      <p:sp>
        <p:nvSpPr>
          <p:cNvPr id="8" name="MH_SubTitle_3">
            <a:extLst>
              <a:ext uri="{FF2B5EF4-FFF2-40B4-BE49-F238E27FC236}">
                <a16:creationId xmlns:a16="http://schemas.microsoft.com/office/drawing/2014/main" xmlns="" id="{748785CC-CF43-47CB-A58A-2CBB2E4E564B}"/>
              </a:ext>
            </a:extLst>
          </p:cNvPr>
          <p:cNvSpPr>
            <a:spLocks/>
          </p:cNvSpPr>
          <p:nvPr>
            <p:custDataLst>
              <p:tags r:id="rId4"/>
            </p:custDataLst>
          </p:nvPr>
        </p:nvSpPr>
        <p:spPr bwMode="auto">
          <a:xfrm>
            <a:off x="8039422" y="1936662"/>
            <a:ext cx="2455206" cy="920702"/>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EC7070"/>
          </a:solidFill>
          <a:ln w="38100">
            <a:solidFill>
              <a:srgbClr val="FFFFFF"/>
            </a:solidFill>
          </a:ln>
          <a:effectLst>
            <a:outerShdw blurRad="57150" dist="19050" dir="5400000" algn="ctr" rotWithShape="0">
              <a:srgbClr val="000000">
                <a:alpha val="63000"/>
              </a:srgbClr>
            </a:outerShdw>
          </a:effectLst>
          <a:extLst/>
        </p:spPr>
        <p:txBody>
          <a:bodyPr rIns="25200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cs typeface="Arial" panose="020B0604020202020204" pitchFamily="34" charset="0"/>
              </a:rPr>
              <a:t>关键字</a:t>
            </a:r>
          </a:p>
        </p:txBody>
      </p:sp>
      <p:sp>
        <p:nvSpPr>
          <p:cNvPr id="9" name="MH_SubTitle_4">
            <a:extLst>
              <a:ext uri="{FF2B5EF4-FFF2-40B4-BE49-F238E27FC236}">
                <a16:creationId xmlns:a16="http://schemas.microsoft.com/office/drawing/2014/main" xmlns="" id="{EBE60F80-B8F6-4022-AE85-62054B1BF0BB}"/>
              </a:ext>
            </a:extLst>
          </p:cNvPr>
          <p:cNvSpPr>
            <a:spLocks/>
          </p:cNvSpPr>
          <p:nvPr>
            <p:custDataLst>
              <p:tags r:id="rId5"/>
            </p:custDataLst>
          </p:nvPr>
        </p:nvSpPr>
        <p:spPr bwMode="auto">
          <a:xfrm>
            <a:off x="3330357" y="4551564"/>
            <a:ext cx="2455206" cy="920702"/>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D89A20"/>
          </a:solidFill>
          <a:ln w="38100">
            <a:solidFill>
              <a:srgbClr val="FFFFFF"/>
            </a:solidFill>
          </a:ln>
          <a:effectLst>
            <a:outerShdw blurRad="57150" dist="19050" dir="5400000" algn="ctr" rotWithShape="0">
              <a:srgbClr val="000000">
                <a:alpha val="63000"/>
              </a:srgbClr>
            </a:outerShdw>
          </a:effectLst>
          <a:extLst/>
        </p:spPr>
        <p:txBody>
          <a:bodyPr rIns="25200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cs typeface="Arial" panose="020B0604020202020204" pitchFamily="34" charset="0"/>
              </a:rPr>
              <a:t>关键字</a:t>
            </a:r>
          </a:p>
        </p:txBody>
      </p:sp>
      <p:sp>
        <p:nvSpPr>
          <p:cNvPr id="10" name="MH_SubTitle_5">
            <a:extLst>
              <a:ext uri="{FF2B5EF4-FFF2-40B4-BE49-F238E27FC236}">
                <a16:creationId xmlns:a16="http://schemas.microsoft.com/office/drawing/2014/main" xmlns="" id="{D9842157-E3ED-4677-99AA-300BB086194D}"/>
              </a:ext>
            </a:extLst>
          </p:cNvPr>
          <p:cNvSpPr>
            <a:spLocks/>
          </p:cNvSpPr>
          <p:nvPr>
            <p:custDataLst>
              <p:tags r:id="rId6"/>
            </p:custDataLst>
          </p:nvPr>
        </p:nvSpPr>
        <p:spPr bwMode="auto">
          <a:xfrm>
            <a:off x="6448468" y="4551564"/>
            <a:ext cx="2455206" cy="920702"/>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00B050"/>
          </a:solidFill>
          <a:ln w="38100">
            <a:solidFill>
              <a:srgbClr val="FFFFFF"/>
            </a:solidFill>
          </a:ln>
          <a:effectLst>
            <a:outerShdw blurRad="57150" dist="19050" dir="5400000" algn="ctr" rotWithShape="0">
              <a:srgbClr val="000000">
                <a:alpha val="63000"/>
              </a:srgbClr>
            </a:outerShdw>
          </a:effectLst>
          <a:extLst/>
        </p:spPr>
        <p:txBody>
          <a:bodyPr rIns="25200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FFFFFF"/>
                </a:solidFill>
                <a:effectLst/>
                <a:uLnTx/>
                <a:uFillTx/>
                <a:latin typeface="方正少儿简体" panose="03000509000000000000" pitchFamily="65" charset="-122"/>
                <a:ea typeface="方正少儿简体" panose="03000509000000000000" pitchFamily="65" charset="-122"/>
                <a:cs typeface="Arial" panose="020B0604020202020204" pitchFamily="34" charset="0"/>
              </a:rPr>
              <a:t>关键字</a:t>
            </a:r>
          </a:p>
        </p:txBody>
      </p:sp>
      <p:sp>
        <p:nvSpPr>
          <p:cNvPr id="11" name="MH_Text_1">
            <a:extLst>
              <a:ext uri="{FF2B5EF4-FFF2-40B4-BE49-F238E27FC236}">
                <a16:creationId xmlns:a16="http://schemas.microsoft.com/office/drawing/2014/main" xmlns="" id="{5F9EDCC9-A5E3-4D0E-825F-B090F52DA2A2}"/>
              </a:ext>
            </a:extLst>
          </p:cNvPr>
          <p:cNvSpPr txBox="1">
            <a:spLocks noChangeArrowheads="1"/>
          </p:cNvSpPr>
          <p:nvPr>
            <p:custDataLst>
              <p:tags r:id="rId7"/>
            </p:custDataLst>
          </p:nvPr>
        </p:nvSpPr>
        <p:spPr bwMode="auto">
          <a:xfrm>
            <a:off x="4921311" y="2857364"/>
            <a:ext cx="2455206" cy="94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1219170">
              <a:lnSpc>
                <a:spcPct val="130000"/>
              </a:lnSpc>
            </a:pPr>
            <a:r>
              <a:rPr lang="zh-CN" altLang="en-US" sz="1600" b="1" kern="0" dirty="0">
                <a:solidFill>
                  <a:prstClr val="black">
                    <a:lumMod val="65000"/>
                    <a:lumOff val="35000"/>
                  </a:prstClr>
                </a:solidFill>
                <a:latin typeface="方正少儿简体" panose="03000509000000000000" pitchFamily="65" charset="-122"/>
                <a:ea typeface="方正少儿简体" panose="03000509000000000000" pitchFamily="65" charset="-122"/>
              </a:rPr>
              <a:t>您的内容打在这里，或者通过复制您的文本后，在此框中选择粘贴。</a:t>
            </a:r>
          </a:p>
        </p:txBody>
      </p:sp>
      <p:sp>
        <p:nvSpPr>
          <p:cNvPr id="12" name="MH_Text_1">
            <a:extLst>
              <a:ext uri="{FF2B5EF4-FFF2-40B4-BE49-F238E27FC236}">
                <a16:creationId xmlns:a16="http://schemas.microsoft.com/office/drawing/2014/main" xmlns="" id="{A523FA51-F7EF-4140-895D-D9CB8964A145}"/>
              </a:ext>
            </a:extLst>
          </p:cNvPr>
          <p:cNvSpPr txBox="1">
            <a:spLocks noChangeArrowheads="1"/>
          </p:cNvSpPr>
          <p:nvPr>
            <p:custDataLst>
              <p:tags r:id="rId8"/>
            </p:custDataLst>
          </p:nvPr>
        </p:nvSpPr>
        <p:spPr bwMode="auto">
          <a:xfrm>
            <a:off x="8039422" y="2857364"/>
            <a:ext cx="2455206" cy="94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1219170">
              <a:lnSpc>
                <a:spcPct val="130000"/>
              </a:lnSpc>
            </a:pPr>
            <a:r>
              <a:rPr lang="zh-CN" altLang="en-US" sz="1600" b="1" kern="0" dirty="0">
                <a:solidFill>
                  <a:prstClr val="black">
                    <a:lumMod val="65000"/>
                    <a:lumOff val="35000"/>
                  </a:prstClr>
                </a:solidFill>
                <a:latin typeface="方正少儿简体" panose="03000509000000000000" pitchFamily="65" charset="-122"/>
                <a:ea typeface="方正少儿简体" panose="03000509000000000000" pitchFamily="65" charset="-122"/>
              </a:rPr>
              <a:t>您的内容打在这里，或者通过复制您的文本后，在此框中选择粘贴。</a:t>
            </a:r>
          </a:p>
        </p:txBody>
      </p:sp>
      <p:sp>
        <p:nvSpPr>
          <p:cNvPr id="13" name="MH_Text_1">
            <a:extLst>
              <a:ext uri="{FF2B5EF4-FFF2-40B4-BE49-F238E27FC236}">
                <a16:creationId xmlns:a16="http://schemas.microsoft.com/office/drawing/2014/main" xmlns="" id="{651B84E4-0096-4B52-948F-B63AFA43F258}"/>
              </a:ext>
            </a:extLst>
          </p:cNvPr>
          <p:cNvSpPr txBox="1">
            <a:spLocks noChangeArrowheads="1"/>
          </p:cNvSpPr>
          <p:nvPr>
            <p:custDataLst>
              <p:tags r:id="rId9"/>
            </p:custDataLst>
          </p:nvPr>
        </p:nvSpPr>
        <p:spPr bwMode="auto">
          <a:xfrm>
            <a:off x="3330357" y="5444460"/>
            <a:ext cx="2455206" cy="94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1219170">
              <a:lnSpc>
                <a:spcPct val="130000"/>
              </a:lnSpc>
            </a:pPr>
            <a:r>
              <a:rPr lang="zh-CN" altLang="en-US" sz="1600" b="1" kern="0" dirty="0">
                <a:solidFill>
                  <a:prstClr val="black">
                    <a:lumMod val="65000"/>
                    <a:lumOff val="35000"/>
                  </a:prstClr>
                </a:solidFill>
                <a:latin typeface="方正少儿简体" panose="03000509000000000000" pitchFamily="65" charset="-122"/>
                <a:ea typeface="方正少儿简体" panose="03000509000000000000" pitchFamily="65" charset="-122"/>
              </a:rPr>
              <a:t>您的内容打在这里</a:t>
            </a:r>
          </a:p>
        </p:txBody>
      </p:sp>
      <p:sp>
        <p:nvSpPr>
          <p:cNvPr id="14" name="MH_Text_1">
            <a:extLst>
              <a:ext uri="{FF2B5EF4-FFF2-40B4-BE49-F238E27FC236}">
                <a16:creationId xmlns:a16="http://schemas.microsoft.com/office/drawing/2014/main" xmlns="" id="{13A24B6B-ABE6-49D5-BAD2-FF278AF4638D}"/>
              </a:ext>
            </a:extLst>
          </p:cNvPr>
          <p:cNvSpPr txBox="1">
            <a:spLocks noChangeArrowheads="1"/>
          </p:cNvSpPr>
          <p:nvPr>
            <p:custDataLst>
              <p:tags r:id="rId10"/>
            </p:custDataLst>
          </p:nvPr>
        </p:nvSpPr>
        <p:spPr bwMode="auto">
          <a:xfrm>
            <a:off x="6448468" y="5444460"/>
            <a:ext cx="2455206" cy="94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1219170">
              <a:lnSpc>
                <a:spcPct val="130000"/>
              </a:lnSpc>
            </a:pPr>
            <a:r>
              <a:rPr lang="zh-CN" altLang="en-US" sz="1600" b="1" kern="0" dirty="0">
                <a:solidFill>
                  <a:prstClr val="black">
                    <a:lumMod val="65000"/>
                    <a:lumOff val="35000"/>
                  </a:prstClr>
                </a:solidFill>
                <a:latin typeface="方正少儿简体" panose="03000509000000000000" pitchFamily="65" charset="-122"/>
                <a:ea typeface="方正少儿简体" panose="03000509000000000000" pitchFamily="65" charset="-122"/>
              </a:rPr>
              <a:t>您的内容打在这里</a:t>
            </a:r>
          </a:p>
        </p:txBody>
      </p:sp>
      <p:pic>
        <p:nvPicPr>
          <p:cNvPr id="15" name="图片 14">
            <a:extLst>
              <a:ext uri="{FF2B5EF4-FFF2-40B4-BE49-F238E27FC236}">
                <a16:creationId xmlns:a16="http://schemas.microsoft.com/office/drawing/2014/main" xmlns="" id="{2BE5DCBC-2485-443C-95D6-B8206D192E9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001" y="4714204"/>
            <a:ext cx="2232248" cy="2232248"/>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38606060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ppt_x"/>
                                          </p:val>
                                        </p:tav>
                                        <p:tav tm="100000">
                                          <p:val>
                                            <p:strVal val="#ppt_x"/>
                                          </p:val>
                                        </p:tav>
                                      </p:tavLst>
                                    </p:anim>
                                    <p:anim calcmode="lin" valueType="num">
                                      <p:cBhvr additive="base">
                                        <p:cTn id="16" dur="1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ppt_x"/>
                                          </p:val>
                                        </p:tav>
                                        <p:tav tm="100000">
                                          <p:val>
                                            <p:strVal val="#ppt_x"/>
                                          </p:val>
                                        </p:tav>
                                      </p:tavLst>
                                    </p:anim>
                                    <p:anim calcmode="lin" valueType="num">
                                      <p:cBhvr additive="base">
                                        <p:cTn id="20" dur="1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1500" fill="hold"/>
                                        <p:tgtEl>
                                          <p:spTgt spid="9"/>
                                        </p:tgtEl>
                                        <p:attrNameLst>
                                          <p:attrName>ppt_x</p:attrName>
                                        </p:attrNameLst>
                                      </p:cBhvr>
                                      <p:tavLst>
                                        <p:tav tm="0">
                                          <p:val>
                                            <p:strVal val="#ppt_x"/>
                                          </p:val>
                                        </p:tav>
                                        <p:tav tm="100000">
                                          <p:val>
                                            <p:strVal val="#ppt_x"/>
                                          </p:val>
                                        </p:tav>
                                      </p:tavLst>
                                    </p:anim>
                                    <p:anim calcmode="lin" valueType="num">
                                      <p:cBhvr additive="base">
                                        <p:cTn id="24" dur="1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500" fill="hold"/>
                                        <p:tgtEl>
                                          <p:spTgt spid="10"/>
                                        </p:tgtEl>
                                        <p:attrNameLst>
                                          <p:attrName>ppt_x</p:attrName>
                                        </p:attrNameLst>
                                      </p:cBhvr>
                                      <p:tavLst>
                                        <p:tav tm="0">
                                          <p:val>
                                            <p:strVal val="#ppt_x"/>
                                          </p:val>
                                        </p:tav>
                                        <p:tav tm="100000">
                                          <p:val>
                                            <p:strVal val="#ppt_x"/>
                                          </p:val>
                                        </p:tav>
                                      </p:tavLst>
                                    </p:anim>
                                    <p:anim calcmode="lin" valueType="num">
                                      <p:cBhvr additive="base">
                                        <p:cTn id="28" dur="1500" fill="hold"/>
                                        <p:tgtEl>
                                          <p:spTgt spid="10"/>
                                        </p:tgtEl>
                                        <p:attrNameLst>
                                          <p:attrName>ppt_y</p:attrName>
                                        </p:attrNameLst>
                                      </p:cBhvr>
                                      <p:tavLst>
                                        <p:tav tm="0">
                                          <p:val>
                                            <p:strVal val="1+#ppt_h/2"/>
                                          </p:val>
                                        </p:tav>
                                        <p:tav tm="100000">
                                          <p:val>
                                            <p:strVal val="#ppt_y"/>
                                          </p:val>
                                        </p:tav>
                                      </p:tavLst>
                                    </p:anim>
                                  </p:childTnLst>
                                </p:cTn>
                              </p:par>
                              <p:par>
                                <p:cTn id="29" presetID="32" presetClass="emph" presetSubtype="0" fill="hold" grpId="1" nodeType="withEffect">
                                  <p:stCondLst>
                                    <p:cond delay="0"/>
                                  </p:stCondLst>
                                  <p:childTnLst>
                                    <p:animRot by="120000">
                                      <p:cBhvr>
                                        <p:cTn id="30" dur="1" fill="hold">
                                          <p:stCondLst>
                                            <p:cond delay="0"/>
                                          </p:stCondLst>
                                        </p:cTn>
                                        <p:tgtEl>
                                          <p:spTgt spid="5"/>
                                        </p:tgtEl>
                                        <p:attrNameLst>
                                          <p:attrName>r</p:attrName>
                                        </p:attrNameLst>
                                      </p:cBhvr>
                                    </p:animRot>
                                    <p:animRot by="-240000">
                                      <p:cBhvr>
                                        <p:cTn id="31" dur="2" fill="hold">
                                          <p:stCondLst>
                                            <p:cond delay="297"/>
                                          </p:stCondLst>
                                        </p:cTn>
                                        <p:tgtEl>
                                          <p:spTgt spid="5"/>
                                        </p:tgtEl>
                                        <p:attrNameLst>
                                          <p:attrName>r</p:attrName>
                                        </p:attrNameLst>
                                      </p:cBhvr>
                                    </p:animRot>
                                    <p:animRot by="240000">
                                      <p:cBhvr>
                                        <p:cTn id="32" dur="2" fill="hold">
                                          <p:stCondLst>
                                            <p:cond delay="595"/>
                                          </p:stCondLst>
                                        </p:cTn>
                                        <p:tgtEl>
                                          <p:spTgt spid="5"/>
                                        </p:tgtEl>
                                        <p:attrNameLst>
                                          <p:attrName>r</p:attrName>
                                        </p:attrNameLst>
                                      </p:cBhvr>
                                    </p:animRot>
                                    <p:animRot by="-240000">
                                      <p:cBhvr>
                                        <p:cTn id="33" dur="2" fill="hold">
                                          <p:stCondLst>
                                            <p:cond delay="892"/>
                                          </p:stCondLst>
                                        </p:cTn>
                                        <p:tgtEl>
                                          <p:spTgt spid="5"/>
                                        </p:tgtEl>
                                        <p:attrNameLst>
                                          <p:attrName>r</p:attrName>
                                        </p:attrNameLst>
                                      </p:cBhvr>
                                    </p:animRot>
                                    <p:animRot by="120000">
                                      <p:cBhvr>
                                        <p:cTn id="34" dur="2" fill="hold">
                                          <p:stCondLst>
                                            <p:cond delay="1499"/>
                                          </p:stCondLst>
                                        </p:cTn>
                                        <p:tgtEl>
                                          <p:spTgt spid="5"/>
                                        </p:tgtEl>
                                        <p:attrNameLst>
                                          <p:attrName>r</p:attrName>
                                        </p:attrNameLst>
                                      </p:cBhvr>
                                    </p:animRot>
                                  </p:childTnLst>
                                </p:cTn>
                              </p:par>
                              <p:par>
                                <p:cTn id="35" presetID="32" presetClass="emph" presetSubtype="0" fill="hold" grpId="1" nodeType="withEffect">
                                  <p:stCondLst>
                                    <p:cond delay="0"/>
                                  </p:stCondLst>
                                  <p:childTnLst>
                                    <p:animRot by="120000">
                                      <p:cBhvr>
                                        <p:cTn id="36" dur="1" fill="hold">
                                          <p:stCondLst>
                                            <p:cond delay="0"/>
                                          </p:stCondLst>
                                        </p:cTn>
                                        <p:tgtEl>
                                          <p:spTgt spid="7"/>
                                        </p:tgtEl>
                                        <p:attrNameLst>
                                          <p:attrName>r</p:attrName>
                                        </p:attrNameLst>
                                      </p:cBhvr>
                                    </p:animRot>
                                    <p:animRot by="-240000">
                                      <p:cBhvr>
                                        <p:cTn id="37" dur="2" fill="hold">
                                          <p:stCondLst>
                                            <p:cond delay="297"/>
                                          </p:stCondLst>
                                        </p:cTn>
                                        <p:tgtEl>
                                          <p:spTgt spid="7"/>
                                        </p:tgtEl>
                                        <p:attrNameLst>
                                          <p:attrName>r</p:attrName>
                                        </p:attrNameLst>
                                      </p:cBhvr>
                                    </p:animRot>
                                    <p:animRot by="240000">
                                      <p:cBhvr>
                                        <p:cTn id="38" dur="2" fill="hold">
                                          <p:stCondLst>
                                            <p:cond delay="595"/>
                                          </p:stCondLst>
                                        </p:cTn>
                                        <p:tgtEl>
                                          <p:spTgt spid="7"/>
                                        </p:tgtEl>
                                        <p:attrNameLst>
                                          <p:attrName>r</p:attrName>
                                        </p:attrNameLst>
                                      </p:cBhvr>
                                    </p:animRot>
                                    <p:animRot by="-240000">
                                      <p:cBhvr>
                                        <p:cTn id="39" dur="2" fill="hold">
                                          <p:stCondLst>
                                            <p:cond delay="892"/>
                                          </p:stCondLst>
                                        </p:cTn>
                                        <p:tgtEl>
                                          <p:spTgt spid="7"/>
                                        </p:tgtEl>
                                        <p:attrNameLst>
                                          <p:attrName>r</p:attrName>
                                        </p:attrNameLst>
                                      </p:cBhvr>
                                    </p:animRot>
                                    <p:animRot by="120000">
                                      <p:cBhvr>
                                        <p:cTn id="40" dur="2" fill="hold">
                                          <p:stCondLst>
                                            <p:cond delay="1499"/>
                                          </p:stCondLst>
                                        </p:cTn>
                                        <p:tgtEl>
                                          <p:spTgt spid="7"/>
                                        </p:tgtEl>
                                        <p:attrNameLst>
                                          <p:attrName>r</p:attrName>
                                        </p:attrNameLst>
                                      </p:cBhvr>
                                    </p:animRot>
                                  </p:childTnLst>
                                </p:cTn>
                              </p:par>
                              <p:par>
                                <p:cTn id="41" presetID="32" presetClass="emph" presetSubtype="0" fill="hold" grpId="1" nodeType="withEffect">
                                  <p:stCondLst>
                                    <p:cond delay="0"/>
                                  </p:stCondLst>
                                  <p:childTnLst>
                                    <p:animRot by="120000">
                                      <p:cBhvr>
                                        <p:cTn id="42" dur="1" fill="hold">
                                          <p:stCondLst>
                                            <p:cond delay="0"/>
                                          </p:stCondLst>
                                        </p:cTn>
                                        <p:tgtEl>
                                          <p:spTgt spid="8"/>
                                        </p:tgtEl>
                                        <p:attrNameLst>
                                          <p:attrName>r</p:attrName>
                                        </p:attrNameLst>
                                      </p:cBhvr>
                                    </p:animRot>
                                    <p:animRot by="-240000">
                                      <p:cBhvr>
                                        <p:cTn id="43" dur="2" fill="hold">
                                          <p:stCondLst>
                                            <p:cond delay="297"/>
                                          </p:stCondLst>
                                        </p:cTn>
                                        <p:tgtEl>
                                          <p:spTgt spid="8"/>
                                        </p:tgtEl>
                                        <p:attrNameLst>
                                          <p:attrName>r</p:attrName>
                                        </p:attrNameLst>
                                      </p:cBhvr>
                                    </p:animRot>
                                    <p:animRot by="240000">
                                      <p:cBhvr>
                                        <p:cTn id="44" dur="2" fill="hold">
                                          <p:stCondLst>
                                            <p:cond delay="595"/>
                                          </p:stCondLst>
                                        </p:cTn>
                                        <p:tgtEl>
                                          <p:spTgt spid="8"/>
                                        </p:tgtEl>
                                        <p:attrNameLst>
                                          <p:attrName>r</p:attrName>
                                        </p:attrNameLst>
                                      </p:cBhvr>
                                    </p:animRot>
                                    <p:animRot by="-240000">
                                      <p:cBhvr>
                                        <p:cTn id="45" dur="2" fill="hold">
                                          <p:stCondLst>
                                            <p:cond delay="892"/>
                                          </p:stCondLst>
                                        </p:cTn>
                                        <p:tgtEl>
                                          <p:spTgt spid="8"/>
                                        </p:tgtEl>
                                        <p:attrNameLst>
                                          <p:attrName>r</p:attrName>
                                        </p:attrNameLst>
                                      </p:cBhvr>
                                    </p:animRot>
                                    <p:animRot by="120000">
                                      <p:cBhvr>
                                        <p:cTn id="46" dur="2" fill="hold">
                                          <p:stCondLst>
                                            <p:cond delay="1499"/>
                                          </p:stCondLst>
                                        </p:cTn>
                                        <p:tgtEl>
                                          <p:spTgt spid="8"/>
                                        </p:tgtEl>
                                        <p:attrNameLst>
                                          <p:attrName>r</p:attrName>
                                        </p:attrNameLst>
                                      </p:cBhvr>
                                    </p:animRot>
                                  </p:childTnLst>
                                </p:cTn>
                              </p:par>
                              <p:par>
                                <p:cTn id="47" presetID="32" presetClass="emph" presetSubtype="0" fill="hold" grpId="1" nodeType="withEffect">
                                  <p:stCondLst>
                                    <p:cond delay="0"/>
                                  </p:stCondLst>
                                  <p:childTnLst>
                                    <p:animRot by="120000">
                                      <p:cBhvr>
                                        <p:cTn id="48" dur="1" fill="hold">
                                          <p:stCondLst>
                                            <p:cond delay="0"/>
                                          </p:stCondLst>
                                        </p:cTn>
                                        <p:tgtEl>
                                          <p:spTgt spid="9"/>
                                        </p:tgtEl>
                                        <p:attrNameLst>
                                          <p:attrName>r</p:attrName>
                                        </p:attrNameLst>
                                      </p:cBhvr>
                                    </p:animRot>
                                    <p:animRot by="-240000">
                                      <p:cBhvr>
                                        <p:cTn id="49" dur="2" fill="hold">
                                          <p:stCondLst>
                                            <p:cond delay="297"/>
                                          </p:stCondLst>
                                        </p:cTn>
                                        <p:tgtEl>
                                          <p:spTgt spid="9"/>
                                        </p:tgtEl>
                                        <p:attrNameLst>
                                          <p:attrName>r</p:attrName>
                                        </p:attrNameLst>
                                      </p:cBhvr>
                                    </p:animRot>
                                    <p:animRot by="240000">
                                      <p:cBhvr>
                                        <p:cTn id="50" dur="2" fill="hold">
                                          <p:stCondLst>
                                            <p:cond delay="595"/>
                                          </p:stCondLst>
                                        </p:cTn>
                                        <p:tgtEl>
                                          <p:spTgt spid="9"/>
                                        </p:tgtEl>
                                        <p:attrNameLst>
                                          <p:attrName>r</p:attrName>
                                        </p:attrNameLst>
                                      </p:cBhvr>
                                    </p:animRot>
                                    <p:animRot by="-240000">
                                      <p:cBhvr>
                                        <p:cTn id="51" dur="2" fill="hold">
                                          <p:stCondLst>
                                            <p:cond delay="892"/>
                                          </p:stCondLst>
                                        </p:cTn>
                                        <p:tgtEl>
                                          <p:spTgt spid="9"/>
                                        </p:tgtEl>
                                        <p:attrNameLst>
                                          <p:attrName>r</p:attrName>
                                        </p:attrNameLst>
                                      </p:cBhvr>
                                    </p:animRot>
                                    <p:animRot by="120000">
                                      <p:cBhvr>
                                        <p:cTn id="52" dur="2" fill="hold">
                                          <p:stCondLst>
                                            <p:cond delay="1499"/>
                                          </p:stCondLst>
                                        </p:cTn>
                                        <p:tgtEl>
                                          <p:spTgt spid="9"/>
                                        </p:tgtEl>
                                        <p:attrNameLst>
                                          <p:attrName>r</p:attrName>
                                        </p:attrNameLst>
                                      </p:cBhvr>
                                    </p:animRot>
                                  </p:childTnLst>
                                </p:cTn>
                              </p:par>
                              <p:par>
                                <p:cTn id="53" presetID="32" presetClass="emph" presetSubtype="0" fill="hold" grpId="1" nodeType="withEffect">
                                  <p:stCondLst>
                                    <p:cond delay="0"/>
                                  </p:stCondLst>
                                  <p:childTnLst>
                                    <p:animRot by="120000">
                                      <p:cBhvr>
                                        <p:cTn id="54" dur="1" fill="hold">
                                          <p:stCondLst>
                                            <p:cond delay="0"/>
                                          </p:stCondLst>
                                        </p:cTn>
                                        <p:tgtEl>
                                          <p:spTgt spid="10"/>
                                        </p:tgtEl>
                                        <p:attrNameLst>
                                          <p:attrName>r</p:attrName>
                                        </p:attrNameLst>
                                      </p:cBhvr>
                                    </p:animRot>
                                    <p:animRot by="-240000">
                                      <p:cBhvr>
                                        <p:cTn id="55" dur="2" fill="hold">
                                          <p:stCondLst>
                                            <p:cond delay="297"/>
                                          </p:stCondLst>
                                        </p:cTn>
                                        <p:tgtEl>
                                          <p:spTgt spid="10"/>
                                        </p:tgtEl>
                                        <p:attrNameLst>
                                          <p:attrName>r</p:attrName>
                                        </p:attrNameLst>
                                      </p:cBhvr>
                                    </p:animRot>
                                    <p:animRot by="240000">
                                      <p:cBhvr>
                                        <p:cTn id="56" dur="2" fill="hold">
                                          <p:stCondLst>
                                            <p:cond delay="595"/>
                                          </p:stCondLst>
                                        </p:cTn>
                                        <p:tgtEl>
                                          <p:spTgt spid="10"/>
                                        </p:tgtEl>
                                        <p:attrNameLst>
                                          <p:attrName>r</p:attrName>
                                        </p:attrNameLst>
                                      </p:cBhvr>
                                    </p:animRot>
                                    <p:animRot by="-240000">
                                      <p:cBhvr>
                                        <p:cTn id="57" dur="2" fill="hold">
                                          <p:stCondLst>
                                            <p:cond delay="892"/>
                                          </p:stCondLst>
                                        </p:cTn>
                                        <p:tgtEl>
                                          <p:spTgt spid="10"/>
                                        </p:tgtEl>
                                        <p:attrNameLst>
                                          <p:attrName>r</p:attrName>
                                        </p:attrNameLst>
                                      </p:cBhvr>
                                    </p:animRot>
                                    <p:animRot by="120000">
                                      <p:cBhvr>
                                        <p:cTn id="58" dur="2" fill="hold">
                                          <p:stCondLst>
                                            <p:cond delay="1499"/>
                                          </p:stCondLst>
                                        </p:cTn>
                                        <p:tgtEl>
                                          <p:spTgt spid="10"/>
                                        </p:tgtEl>
                                        <p:attrNameLst>
                                          <p:attrName>r</p:attrName>
                                        </p:attrNameLst>
                                      </p:cBhvr>
                                    </p:animRot>
                                  </p:childTnLst>
                                </p:cTn>
                              </p:par>
                            </p:childTnLst>
                          </p:cTn>
                        </p:par>
                        <p:par>
                          <p:cTn id="59" fill="hold">
                            <p:stCondLst>
                              <p:cond delay="2001"/>
                            </p:stCondLst>
                            <p:childTnLst>
                              <p:par>
                                <p:cTn id="60" presetID="22" presetClass="entr" presetSubtype="1" fill="hold" grpId="0"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up)">
                                      <p:cBhvr>
                                        <p:cTn id="62" dur="750"/>
                                        <p:tgtEl>
                                          <p:spTgt spid="6"/>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up)">
                                      <p:cBhvr>
                                        <p:cTn id="65" dur="750"/>
                                        <p:tgtEl>
                                          <p:spTgt spid="11"/>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up)">
                                      <p:cBhvr>
                                        <p:cTn id="68" dur="750"/>
                                        <p:tgtEl>
                                          <p:spTgt spid="12"/>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up)">
                                      <p:cBhvr>
                                        <p:cTn id="71" dur="750"/>
                                        <p:tgtEl>
                                          <p:spTgt spid="13"/>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up)">
                                      <p:cBhvr>
                                        <p:cTn id="74" dur="750"/>
                                        <p:tgtEl>
                                          <p:spTgt spid="14"/>
                                        </p:tgtEl>
                                      </p:cBhvr>
                                    </p:animEffect>
                                  </p:childTnLst>
                                </p:cTn>
                              </p:par>
                            </p:childTnLst>
                          </p:cTn>
                        </p:par>
                        <p:par>
                          <p:cTn id="75" fill="hold">
                            <p:stCondLst>
                              <p:cond delay="2751"/>
                            </p:stCondLst>
                            <p:childTnLst>
                              <p:par>
                                <p:cTn id="76" presetID="2" presetClass="entr" presetSubtype="4" fill="hold" nodeType="after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additive="base">
                                        <p:cTn id="78" dur="750" fill="hold"/>
                                        <p:tgtEl>
                                          <p:spTgt spid="15"/>
                                        </p:tgtEl>
                                        <p:attrNameLst>
                                          <p:attrName>ppt_x</p:attrName>
                                        </p:attrNameLst>
                                      </p:cBhvr>
                                      <p:tavLst>
                                        <p:tav tm="0">
                                          <p:val>
                                            <p:strVal val="#ppt_x"/>
                                          </p:val>
                                        </p:tav>
                                        <p:tav tm="100000">
                                          <p:val>
                                            <p:strVal val="#ppt_x"/>
                                          </p:val>
                                        </p:tav>
                                      </p:tavLst>
                                    </p:anim>
                                    <p:anim calcmode="lin" valueType="num">
                                      <p:cBhvr additive="base">
                                        <p:cTn id="79"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7" grpId="0" animBg="1"/>
      <p:bldP spid="7" grpId="1" animBg="1"/>
      <p:bldP spid="8" grpId="0" animBg="1"/>
      <p:bldP spid="8" grpId="1" animBg="1"/>
      <p:bldP spid="9" grpId="0" animBg="1"/>
      <p:bldP spid="9" grpId="1" animBg="1"/>
      <p:bldP spid="10" grpId="0" animBg="1"/>
      <p:bldP spid="10" grpId="1" animBg="1"/>
      <p:bldP spid="11"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922D7C20-53C1-440C-A4D7-3834D810F5C4}"/>
              </a:ext>
            </a:extLst>
          </p:cNvPr>
          <p:cNvPicPr>
            <a:picLocks noChangeAspect="1"/>
          </p:cNvPicPr>
          <p:nvPr/>
        </p:nvPicPr>
        <p:blipFill rotWithShape="1">
          <a:blip r:embed="rId3">
            <a:extLst>
              <a:ext uri="{28A0092B-C50C-407E-A947-70E740481C1C}">
                <a14:useLocalDpi xmlns:a14="http://schemas.microsoft.com/office/drawing/2010/main" val="0"/>
              </a:ext>
            </a:extLst>
          </a:blip>
          <a:srcRect t="18309" r="63387" b="43217"/>
          <a:stretch/>
        </p:blipFill>
        <p:spPr>
          <a:xfrm>
            <a:off x="2548266" y="779223"/>
            <a:ext cx="6671120" cy="3944731"/>
          </a:xfrm>
          <a:prstGeom prst="rect">
            <a:avLst/>
          </a:prstGeom>
        </p:spPr>
      </p:pic>
      <p:grpSp>
        <p:nvGrpSpPr>
          <p:cNvPr id="4" name="组合 3">
            <a:extLst>
              <a:ext uri="{FF2B5EF4-FFF2-40B4-BE49-F238E27FC236}">
                <a16:creationId xmlns:a16="http://schemas.microsoft.com/office/drawing/2014/main" xmlns="" id="{5C3F0EA5-D3AA-4CCB-8053-CA26C4C18711}"/>
              </a:ext>
            </a:extLst>
          </p:cNvPr>
          <p:cNvGrpSpPr/>
          <p:nvPr/>
        </p:nvGrpSpPr>
        <p:grpSpPr>
          <a:xfrm>
            <a:off x="7222131" y="3515697"/>
            <a:ext cx="804180" cy="374559"/>
            <a:chOff x="217691" y="6414967"/>
            <a:chExt cx="804180" cy="374559"/>
          </a:xfrm>
        </p:grpSpPr>
        <p:grpSp>
          <p:nvGrpSpPr>
            <p:cNvPr id="5" name="Group 4">
              <a:extLst>
                <a:ext uri="{FF2B5EF4-FFF2-40B4-BE49-F238E27FC236}">
                  <a16:creationId xmlns:a16="http://schemas.microsoft.com/office/drawing/2014/main" xmlns="" id="{0551CF28-A1CE-4253-9E51-49015C981594}"/>
                </a:ext>
              </a:extLst>
            </p:cNvPr>
            <p:cNvGrpSpPr>
              <a:grpSpLocks noChangeAspect="1"/>
            </p:cNvGrpSpPr>
            <p:nvPr/>
          </p:nvGrpSpPr>
          <p:grpSpPr bwMode="auto">
            <a:xfrm>
              <a:off x="217691" y="6414967"/>
              <a:ext cx="443922" cy="374559"/>
              <a:chOff x="3746" y="2079"/>
              <a:chExt cx="192" cy="162"/>
            </a:xfrm>
            <a:solidFill>
              <a:srgbClr val="A5CB01"/>
            </a:solidFill>
          </p:grpSpPr>
          <p:sp>
            <p:nvSpPr>
              <p:cNvPr id="11" name="Freeform 5">
                <a:extLst>
                  <a:ext uri="{FF2B5EF4-FFF2-40B4-BE49-F238E27FC236}">
                    <a16:creationId xmlns:a16="http://schemas.microsoft.com/office/drawing/2014/main" xmlns="" id="{3D183A1A-DE17-4CF6-BCB4-F3838E8F0E33}"/>
                  </a:ext>
                </a:extLst>
              </p:cNvPr>
              <p:cNvSpPr>
                <a:spLocks/>
              </p:cNvSpPr>
              <p:nvPr/>
            </p:nvSpPr>
            <p:spPr bwMode="auto">
              <a:xfrm>
                <a:off x="3855" y="2108"/>
                <a:ext cx="83" cy="133"/>
              </a:xfrm>
              <a:custGeom>
                <a:avLst/>
                <a:gdLst>
                  <a:gd name="T0" fmla="*/ 8 w 34"/>
                  <a:gd name="T1" fmla="*/ 54 h 54"/>
                  <a:gd name="T2" fmla="*/ 23 w 34"/>
                  <a:gd name="T3" fmla="*/ 54 h 54"/>
                  <a:gd name="T4" fmla="*/ 34 w 34"/>
                  <a:gd name="T5" fmla="*/ 0 h 54"/>
                  <a:gd name="T6" fmla="*/ 8 w 34"/>
                  <a:gd name="T7" fmla="*/ 54 h 54"/>
                </a:gdLst>
                <a:ahLst/>
                <a:cxnLst>
                  <a:cxn ang="0">
                    <a:pos x="T0" y="T1"/>
                  </a:cxn>
                  <a:cxn ang="0">
                    <a:pos x="T2" y="T3"/>
                  </a:cxn>
                  <a:cxn ang="0">
                    <a:pos x="T4" y="T5"/>
                  </a:cxn>
                  <a:cxn ang="0">
                    <a:pos x="T6" y="T7"/>
                  </a:cxn>
                </a:cxnLst>
                <a:rect l="0" t="0" r="r" b="b"/>
                <a:pathLst>
                  <a:path w="34" h="54">
                    <a:moveTo>
                      <a:pt x="8" y="54"/>
                    </a:moveTo>
                    <a:cubicBezTo>
                      <a:pt x="23" y="54"/>
                      <a:pt x="23" y="54"/>
                      <a:pt x="23" y="54"/>
                    </a:cubicBezTo>
                    <a:cubicBezTo>
                      <a:pt x="15" y="34"/>
                      <a:pt x="34" y="0"/>
                      <a:pt x="34" y="0"/>
                    </a:cubicBezTo>
                    <a:cubicBezTo>
                      <a:pt x="0" y="23"/>
                      <a:pt x="8" y="54"/>
                      <a:pt x="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2" name="Freeform 6">
                <a:extLst>
                  <a:ext uri="{FF2B5EF4-FFF2-40B4-BE49-F238E27FC236}">
                    <a16:creationId xmlns:a16="http://schemas.microsoft.com/office/drawing/2014/main" xmlns="" id="{3E7CCA13-12E3-434E-869F-2195DDDEE7ED}"/>
                  </a:ext>
                </a:extLst>
              </p:cNvPr>
              <p:cNvSpPr>
                <a:spLocks/>
              </p:cNvSpPr>
              <p:nvPr/>
            </p:nvSpPr>
            <p:spPr bwMode="auto">
              <a:xfrm>
                <a:off x="3852" y="2089"/>
                <a:ext cx="86" cy="108"/>
              </a:xfrm>
              <a:custGeom>
                <a:avLst/>
                <a:gdLst>
                  <a:gd name="T0" fmla="*/ 35 w 35"/>
                  <a:gd name="T1" fmla="*/ 0 h 44"/>
                  <a:gd name="T2" fmla="*/ 0 w 35"/>
                  <a:gd name="T3" fmla="*/ 25 h 44"/>
                  <a:gd name="T4" fmla="*/ 5 w 35"/>
                  <a:gd name="T5" fmla="*/ 44 h 44"/>
                  <a:gd name="T6" fmla="*/ 35 w 35"/>
                  <a:gd name="T7" fmla="*/ 0 h 44"/>
                </a:gdLst>
                <a:ahLst/>
                <a:cxnLst>
                  <a:cxn ang="0">
                    <a:pos x="T0" y="T1"/>
                  </a:cxn>
                  <a:cxn ang="0">
                    <a:pos x="T2" y="T3"/>
                  </a:cxn>
                  <a:cxn ang="0">
                    <a:pos x="T4" y="T5"/>
                  </a:cxn>
                  <a:cxn ang="0">
                    <a:pos x="T6" y="T7"/>
                  </a:cxn>
                </a:cxnLst>
                <a:rect l="0" t="0" r="r" b="b"/>
                <a:pathLst>
                  <a:path w="35" h="44">
                    <a:moveTo>
                      <a:pt x="35" y="0"/>
                    </a:moveTo>
                    <a:cubicBezTo>
                      <a:pt x="7" y="10"/>
                      <a:pt x="0" y="25"/>
                      <a:pt x="0" y="25"/>
                    </a:cubicBezTo>
                    <a:cubicBezTo>
                      <a:pt x="0" y="25"/>
                      <a:pt x="7" y="39"/>
                      <a:pt x="5" y="44"/>
                    </a:cubicBezTo>
                    <a:cubicBezTo>
                      <a:pt x="13" y="14"/>
                      <a:pt x="35"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3" name="Freeform 7">
                <a:extLst>
                  <a:ext uri="{FF2B5EF4-FFF2-40B4-BE49-F238E27FC236}">
                    <a16:creationId xmlns:a16="http://schemas.microsoft.com/office/drawing/2014/main" xmlns="" id="{33D8A7C5-FD9F-4540-A37A-9BC58CCAAA73}"/>
                  </a:ext>
                </a:extLst>
              </p:cNvPr>
              <p:cNvSpPr>
                <a:spLocks/>
              </p:cNvSpPr>
              <p:nvPr/>
            </p:nvSpPr>
            <p:spPr bwMode="auto">
              <a:xfrm>
                <a:off x="3746" y="2104"/>
                <a:ext cx="84" cy="132"/>
              </a:xfrm>
              <a:custGeom>
                <a:avLst/>
                <a:gdLst>
                  <a:gd name="T0" fmla="*/ 0 w 34"/>
                  <a:gd name="T1" fmla="*/ 0 h 54"/>
                  <a:gd name="T2" fmla="*/ 11 w 34"/>
                  <a:gd name="T3" fmla="*/ 54 h 54"/>
                  <a:gd name="T4" fmla="*/ 26 w 34"/>
                  <a:gd name="T5" fmla="*/ 54 h 54"/>
                  <a:gd name="T6" fmla="*/ 0 w 34"/>
                  <a:gd name="T7" fmla="*/ 0 h 54"/>
                </a:gdLst>
                <a:ahLst/>
                <a:cxnLst>
                  <a:cxn ang="0">
                    <a:pos x="T0" y="T1"/>
                  </a:cxn>
                  <a:cxn ang="0">
                    <a:pos x="T2" y="T3"/>
                  </a:cxn>
                  <a:cxn ang="0">
                    <a:pos x="T4" y="T5"/>
                  </a:cxn>
                  <a:cxn ang="0">
                    <a:pos x="T6" y="T7"/>
                  </a:cxn>
                </a:cxnLst>
                <a:rect l="0" t="0" r="r" b="b"/>
                <a:pathLst>
                  <a:path w="34" h="54">
                    <a:moveTo>
                      <a:pt x="0" y="0"/>
                    </a:moveTo>
                    <a:cubicBezTo>
                      <a:pt x="0" y="0"/>
                      <a:pt x="19" y="35"/>
                      <a:pt x="11" y="54"/>
                    </a:cubicBezTo>
                    <a:cubicBezTo>
                      <a:pt x="26" y="54"/>
                      <a:pt x="26" y="54"/>
                      <a:pt x="26" y="54"/>
                    </a:cubicBezTo>
                    <a:cubicBezTo>
                      <a:pt x="26" y="54"/>
                      <a:pt x="34" y="2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4" name="Freeform 8">
                <a:extLst>
                  <a:ext uri="{FF2B5EF4-FFF2-40B4-BE49-F238E27FC236}">
                    <a16:creationId xmlns:a16="http://schemas.microsoft.com/office/drawing/2014/main" xmlns="" id="{1DB4A1D3-3461-4F23-9060-242E6596F3E5}"/>
                  </a:ext>
                </a:extLst>
              </p:cNvPr>
              <p:cNvSpPr>
                <a:spLocks/>
              </p:cNvSpPr>
              <p:nvPr/>
            </p:nvSpPr>
            <p:spPr bwMode="auto">
              <a:xfrm>
                <a:off x="3778" y="2079"/>
                <a:ext cx="106" cy="160"/>
              </a:xfrm>
              <a:custGeom>
                <a:avLst/>
                <a:gdLst>
                  <a:gd name="T0" fmla="*/ 0 w 43"/>
                  <a:gd name="T1" fmla="*/ 0 h 65"/>
                  <a:gd name="T2" fmla="*/ 15 w 43"/>
                  <a:gd name="T3" fmla="*/ 65 h 65"/>
                  <a:gd name="T4" fmla="*/ 32 w 43"/>
                  <a:gd name="T5" fmla="*/ 65 h 65"/>
                  <a:gd name="T6" fmla="*/ 0 w 43"/>
                  <a:gd name="T7" fmla="*/ 0 h 65"/>
                </a:gdLst>
                <a:ahLst/>
                <a:cxnLst>
                  <a:cxn ang="0">
                    <a:pos x="T0" y="T1"/>
                  </a:cxn>
                  <a:cxn ang="0">
                    <a:pos x="T2" y="T3"/>
                  </a:cxn>
                  <a:cxn ang="0">
                    <a:pos x="T4" y="T5"/>
                  </a:cxn>
                  <a:cxn ang="0">
                    <a:pos x="T6" y="T7"/>
                  </a:cxn>
                </a:cxnLst>
                <a:rect l="0" t="0" r="r" b="b"/>
                <a:pathLst>
                  <a:path w="43" h="65">
                    <a:moveTo>
                      <a:pt x="0" y="0"/>
                    </a:moveTo>
                    <a:cubicBezTo>
                      <a:pt x="0" y="0"/>
                      <a:pt x="24" y="41"/>
                      <a:pt x="15" y="65"/>
                    </a:cubicBezTo>
                    <a:cubicBezTo>
                      <a:pt x="32" y="65"/>
                      <a:pt x="32" y="65"/>
                      <a:pt x="32" y="65"/>
                    </a:cubicBezTo>
                    <a:cubicBezTo>
                      <a:pt x="32" y="65"/>
                      <a:pt x="43" y="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grpSp>
        <p:grpSp>
          <p:nvGrpSpPr>
            <p:cNvPr id="6" name="Group 4">
              <a:extLst>
                <a:ext uri="{FF2B5EF4-FFF2-40B4-BE49-F238E27FC236}">
                  <a16:creationId xmlns:a16="http://schemas.microsoft.com/office/drawing/2014/main" xmlns="" id="{D339A026-D097-41CE-B0D6-382C26DE3F8D}"/>
                </a:ext>
              </a:extLst>
            </p:cNvPr>
            <p:cNvGrpSpPr>
              <a:grpSpLocks noChangeAspect="1"/>
            </p:cNvGrpSpPr>
            <p:nvPr/>
          </p:nvGrpSpPr>
          <p:grpSpPr bwMode="auto">
            <a:xfrm>
              <a:off x="657417" y="6421203"/>
              <a:ext cx="364454" cy="307508"/>
              <a:chOff x="3746" y="2079"/>
              <a:chExt cx="192" cy="162"/>
            </a:xfrm>
            <a:solidFill>
              <a:srgbClr val="A5CB01"/>
            </a:solidFill>
          </p:grpSpPr>
          <p:sp>
            <p:nvSpPr>
              <p:cNvPr id="7" name="Freeform 5">
                <a:extLst>
                  <a:ext uri="{FF2B5EF4-FFF2-40B4-BE49-F238E27FC236}">
                    <a16:creationId xmlns:a16="http://schemas.microsoft.com/office/drawing/2014/main" xmlns="" id="{A458B4F9-0B31-4D97-AC09-B51F5A27E398}"/>
                  </a:ext>
                </a:extLst>
              </p:cNvPr>
              <p:cNvSpPr>
                <a:spLocks/>
              </p:cNvSpPr>
              <p:nvPr/>
            </p:nvSpPr>
            <p:spPr bwMode="auto">
              <a:xfrm>
                <a:off x="3855" y="2108"/>
                <a:ext cx="83" cy="133"/>
              </a:xfrm>
              <a:custGeom>
                <a:avLst/>
                <a:gdLst>
                  <a:gd name="T0" fmla="*/ 8 w 34"/>
                  <a:gd name="T1" fmla="*/ 54 h 54"/>
                  <a:gd name="T2" fmla="*/ 23 w 34"/>
                  <a:gd name="T3" fmla="*/ 54 h 54"/>
                  <a:gd name="T4" fmla="*/ 34 w 34"/>
                  <a:gd name="T5" fmla="*/ 0 h 54"/>
                  <a:gd name="T6" fmla="*/ 8 w 34"/>
                  <a:gd name="T7" fmla="*/ 54 h 54"/>
                </a:gdLst>
                <a:ahLst/>
                <a:cxnLst>
                  <a:cxn ang="0">
                    <a:pos x="T0" y="T1"/>
                  </a:cxn>
                  <a:cxn ang="0">
                    <a:pos x="T2" y="T3"/>
                  </a:cxn>
                  <a:cxn ang="0">
                    <a:pos x="T4" y="T5"/>
                  </a:cxn>
                  <a:cxn ang="0">
                    <a:pos x="T6" y="T7"/>
                  </a:cxn>
                </a:cxnLst>
                <a:rect l="0" t="0" r="r" b="b"/>
                <a:pathLst>
                  <a:path w="34" h="54">
                    <a:moveTo>
                      <a:pt x="8" y="54"/>
                    </a:moveTo>
                    <a:cubicBezTo>
                      <a:pt x="23" y="54"/>
                      <a:pt x="23" y="54"/>
                      <a:pt x="23" y="54"/>
                    </a:cubicBezTo>
                    <a:cubicBezTo>
                      <a:pt x="15" y="34"/>
                      <a:pt x="34" y="0"/>
                      <a:pt x="34" y="0"/>
                    </a:cubicBezTo>
                    <a:cubicBezTo>
                      <a:pt x="0" y="23"/>
                      <a:pt x="8" y="54"/>
                      <a:pt x="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8" name="Freeform 6">
                <a:extLst>
                  <a:ext uri="{FF2B5EF4-FFF2-40B4-BE49-F238E27FC236}">
                    <a16:creationId xmlns:a16="http://schemas.microsoft.com/office/drawing/2014/main" xmlns="" id="{21D0D1DB-9134-4688-B72B-70C6A58B1354}"/>
                  </a:ext>
                </a:extLst>
              </p:cNvPr>
              <p:cNvSpPr>
                <a:spLocks/>
              </p:cNvSpPr>
              <p:nvPr/>
            </p:nvSpPr>
            <p:spPr bwMode="auto">
              <a:xfrm>
                <a:off x="3852" y="2089"/>
                <a:ext cx="86" cy="108"/>
              </a:xfrm>
              <a:custGeom>
                <a:avLst/>
                <a:gdLst>
                  <a:gd name="T0" fmla="*/ 35 w 35"/>
                  <a:gd name="T1" fmla="*/ 0 h 44"/>
                  <a:gd name="T2" fmla="*/ 0 w 35"/>
                  <a:gd name="T3" fmla="*/ 25 h 44"/>
                  <a:gd name="T4" fmla="*/ 5 w 35"/>
                  <a:gd name="T5" fmla="*/ 44 h 44"/>
                  <a:gd name="T6" fmla="*/ 35 w 35"/>
                  <a:gd name="T7" fmla="*/ 0 h 44"/>
                </a:gdLst>
                <a:ahLst/>
                <a:cxnLst>
                  <a:cxn ang="0">
                    <a:pos x="T0" y="T1"/>
                  </a:cxn>
                  <a:cxn ang="0">
                    <a:pos x="T2" y="T3"/>
                  </a:cxn>
                  <a:cxn ang="0">
                    <a:pos x="T4" y="T5"/>
                  </a:cxn>
                  <a:cxn ang="0">
                    <a:pos x="T6" y="T7"/>
                  </a:cxn>
                </a:cxnLst>
                <a:rect l="0" t="0" r="r" b="b"/>
                <a:pathLst>
                  <a:path w="35" h="44">
                    <a:moveTo>
                      <a:pt x="35" y="0"/>
                    </a:moveTo>
                    <a:cubicBezTo>
                      <a:pt x="7" y="10"/>
                      <a:pt x="0" y="25"/>
                      <a:pt x="0" y="25"/>
                    </a:cubicBezTo>
                    <a:cubicBezTo>
                      <a:pt x="0" y="25"/>
                      <a:pt x="7" y="39"/>
                      <a:pt x="5" y="44"/>
                    </a:cubicBezTo>
                    <a:cubicBezTo>
                      <a:pt x="13" y="14"/>
                      <a:pt x="35"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9" name="Freeform 7">
                <a:extLst>
                  <a:ext uri="{FF2B5EF4-FFF2-40B4-BE49-F238E27FC236}">
                    <a16:creationId xmlns:a16="http://schemas.microsoft.com/office/drawing/2014/main" xmlns="" id="{C428B3BE-70C9-4AC9-A041-2D5B3E416C46}"/>
                  </a:ext>
                </a:extLst>
              </p:cNvPr>
              <p:cNvSpPr>
                <a:spLocks/>
              </p:cNvSpPr>
              <p:nvPr/>
            </p:nvSpPr>
            <p:spPr bwMode="auto">
              <a:xfrm>
                <a:off x="3746" y="2104"/>
                <a:ext cx="84" cy="132"/>
              </a:xfrm>
              <a:custGeom>
                <a:avLst/>
                <a:gdLst>
                  <a:gd name="T0" fmla="*/ 0 w 34"/>
                  <a:gd name="T1" fmla="*/ 0 h 54"/>
                  <a:gd name="T2" fmla="*/ 11 w 34"/>
                  <a:gd name="T3" fmla="*/ 54 h 54"/>
                  <a:gd name="T4" fmla="*/ 26 w 34"/>
                  <a:gd name="T5" fmla="*/ 54 h 54"/>
                  <a:gd name="T6" fmla="*/ 0 w 34"/>
                  <a:gd name="T7" fmla="*/ 0 h 54"/>
                </a:gdLst>
                <a:ahLst/>
                <a:cxnLst>
                  <a:cxn ang="0">
                    <a:pos x="T0" y="T1"/>
                  </a:cxn>
                  <a:cxn ang="0">
                    <a:pos x="T2" y="T3"/>
                  </a:cxn>
                  <a:cxn ang="0">
                    <a:pos x="T4" y="T5"/>
                  </a:cxn>
                  <a:cxn ang="0">
                    <a:pos x="T6" y="T7"/>
                  </a:cxn>
                </a:cxnLst>
                <a:rect l="0" t="0" r="r" b="b"/>
                <a:pathLst>
                  <a:path w="34" h="54">
                    <a:moveTo>
                      <a:pt x="0" y="0"/>
                    </a:moveTo>
                    <a:cubicBezTo>
                      <a:pt x="0" y="0"/>
                      <a:pt x="19" y="35"/>
                      <a:pt x="11" y="54"/>
                    </a:cubicBezTo>
                    <a:cubicBezTo>
                      <a:pt x="26" y="54"/>
                      <a:pt x="26" y="54"/>
                      <a:pt x="26" y="54"/>
                    </a:cubicBezTo>
                    <a:cubicBezTo>
                      <a:pt x="26" y="54"/>
                      <a:pt x="34" y="2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sp>
            <p:nvSpPr>
              <p:cNvPr id="10" name="Freeform 8">
                <a:extLst>
                  <a:ext uri="{FF2B5EF4-FFF2-40B4-BE49-F238E27FC236}">
                    <a16:creationId xmlns:a16="http://schemas.microsoft.com/office/drawing/2014/main" xmlns="" id="{531A955B-4989-44CB-BD2F-3F2E4662435D}"/>
                  </a:ext>
                </a:extLst>
              </p:cNvPr>
              <p:cNvSpPr>
                <a:spLocks/>
              </p:cNvSpPr>
              <p:nvPr/>
            </p:nvSpPr>
            <p:spPr bwMode="auto">
              <a:xfrm>
                <a:off x="3778" y="2079"/>
                <a:ext cx="106" cy="160"/>
              </a:xfrm>
              <a:custGeom>
                <a:avLst/>
                <a:gdLst>
                  <a:gd name="T0" fmla="*/ 0 w 43"/>
                  <a:gd name="T1" fmla="*/ 0 h 65"/>
                  <a:gd name="T2" fmla="*/ 15 w 43"/>
                  <a:gd name="T3" fmla="*/ 65 h 65"/>
                  <a:gd name="T4" fmla="*/ 32 w 43"/>
                  <a:gd name="T5" fmla="*/ 65 h 65"/>
                  <a:gd name="T6" fmla="*/ 0 w 43"/>
                  <a:gd name="T7" fmla="*/ 0 h 65"/>
                </a:gdLst>
                <a:ahLst/>
                <a:cxnLst>
                  <a:cxn ang="0">
                    <a:pos x="T0" y="T1"/>
                  </a:cxn>
                  <a:cxn ang="0">
                    <a:pos x="T2" y="T3"/>
                  </a:cxn>
                  <a:cxn ang="0">
                    <a:pos x="T4" y="T5"/>
                  </a:cxn>
                  <a:cxn ang="0">
                    <a:pos x="T6" y="T7"/>
                  </a:cxn>
                </a:cxnLst>
                <a:rect l="0" t="0" r="r" b="b"/>
                <a:pathLst>
                  <a:path w="43" h="65">
                    <a:moveTo>
                      <a:pt x="0" y="0"/>
                    </a:moveTo>
                    <a:cubicBezTo>
                      <a:pt x="0" y="0"/>
                      <a:pt x="24" y="41"/>
                      <a:pt x="15" y="65"/>
                    </a:cubicBezTo>
                    <a:cubicBezTo>
                      <a:pt x="32" y="65"/>
                      <a:pt x="32" y="65"/>
                      <a:pt x="32" y="65"/>
                    </a:cubicBezTo>
                    <a:cubicBezTo>
                      <a:pt x="32" y="65"/>
                      <a:pt x="43" y="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微软雅黑"/>
                  <a:cs typeface="+mn-cs"/>
                </a:endParaRPr>
              </a:p>
            </p:txBody>
          </p:sp>
        </p:grpSp>
      </p:grpSp>
      <p:sp>
        <p:nvSpPr>
          <p:cNvPr id="15" name="矩形 14">
            <a:extLst>
              <a:ext uri="{FF2B5EF4-FFF2-40B4-BE49-F238E27FC236}">
                <a16:creationId xmlns:a16="http://schemas.microsoft.com/office/drawing/2014/main" xmlns="" id="{941BFC73-3623-4AA8-BAF2-119A05C0C840}"/>
              </a:ext>
            </a:extLst>
          </p:cNvPr>
          <p:cNvSpPr/>
          <p:nvPr/>
        </p:nvSpPr>
        <p:spPr>
          <a:xfrm>
            <a:off x="3634457" y="2399372"/>
            <a:ext cx="5226772" cy="92333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50" normalizeH="0" baseline="0" noProof="0" dirty="0">
                <a:ln w="11430"/>
                <a:solidFill>
                  <a:srgbClr val="C1272D"/>
                </a:solidFill>
                <a:effectLst>
                  <a:outerShdw blurRad="76200" dist="50800" dir="5400000" algn="tl" rotWithShape="0">
                    <a:srgbClr val="000000">
                      <a:alpha val="65000"/>
                    </a:srgbClr>
                  </a:outerShdw>
                </a:effectLst>
                <a:uLnTx/>
                <a:uFillTx/>
                <a:latin typeface="方正少儿简体" panose="03000509000000000000" pitchFamily="65" charset="-122"/>
                <a:ea typeface="方正少儿简体" panose="03000509000000000000" pitchFamily="65" charset="-122"/>
                <a:cs typeface="+mn-cs"/>
              </a:rPr>
              <a:t>新学期要点</a:t>
            </a:r>
          </a:p>
        </p:txBody>
      </p:sp>
      <p:pic>
        <p:nvPicPr>
          <p:cNvPr id="25" name="图片 24">
            <a:extLst>
              <a:ext uri="{FF2B5EF4-FFF2-40B4-BE49-F238E27FC236}">
                <a16:creationId xmlns:a16="http://schemas.microsoft.com/office/drawing/2014/main" xmlns="" id="{D7DDEBED-22C5-4A1D-BCC3-87136AD129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7467" y="118829"/>
            <a:ext cx="3362325" cy="2305050"/>
          </a:xfrm>
          <a:prstGeom prst="rect">
            <a:avLst/>
          </a:prstGeom>
        </p:spPr>
      </p:pic>
      <p:pic>
        <p:nvPicPr>
          <p:cNvPr id="18" name="图片 17">
            <a:extLst>
              <a:ext uri="{FF2B5EF4-FFF2-40B4-BE49-F238E27FC236}">
                <a16:creationId xmlns:a16="http://schemas.microsoft.com/office/drawing/2014/main" xmlns="" id="{A7C4CE14-BDE8-4874-9819-CBE2C4B466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97207" y="1599063"/>
            <a:ext cx="2305050" cy="2305050"/>
          </a:xfrm>
          <a:prstGeom prst="rect">
            <a:avLst/>
          </a:prstGeom>
        </p:spPr>
      </p:pic>
    </p:spTree>
    <p:extLst>
      <p:ext uri="{BB962C8B-B14F-4D97-AF65-F5344CB8AC3E}">
        <p14:creationId xmlns:p14="http://schemas.microsoft.com/office/powerpoint/2010/main" val="127406470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250"/>
                                        <p:tgtEl>
                                          <p:spTgt spid="3"/>
                                        </p:tgtEl>
                                      </p:cBhvr>
                                    </p:animEffect>
                                    <p:anim calcmode="lin" valueType="num">
                                      <p:cBhvr>
                                        <p:cTn id="11" dur="1250" fill="hold"/>
                                        <p:tgtEl>
                                          <p:spTgt spid="3"/>
                                        </p:tgtEl>
                                        <p:attrNameLst>
                                          <p:attrName>ppt_x</p:attrName>
                                        </p:attrNameLst>
                                      </p:cBhvr>
                                      <p:tavLst>
                                        <p:tav tm="0">
                                          <p:val>
                                            <p:strVal val="#ppt_x"/>
                                          </p:val>
                                        </p:tav>
                                        <p:tav tm="100000">
                                          <p:val>
                                            <p:strVal val="#ppt_x"/>
                                          </p:val>
                                        </p:tav>
                                      </p:tavLst>
                                    </p:anim>
                                    <p:anim calcmode="lin" valueType="num">
                                      <p:cBhvr>
                                        <p:cTn id="12" dur="1250" fill="hold"/>
                                        <p:tgtEl>
                                          <p:spTgt spid="3"/>
                                        </p:tgtEl>
                                        <p:attrNameLst>
                                          <p:attrName>ppt_y</p:attrName>
                                        </p:attrNameLst>
                                      </p:cBhvr>
                                      <p:tavLst>
                                        <p:tav tm="0">
                                          <p:val>
                                            <p:strVal val="#ppt_y+.1"/>
                                          </p:val>
                                        </p:tav>
                                        <p:tav tm="100000">
                                          <p:val>
                                            <p:strVal val="#ppt_y"/>
                                          </p:val>
                                        </p:tav>
                                      </p:tavLst>
                                    </p:anim>
                                  </p:childTnLst>
                                </p:cTn>
                              </p:par>
                              <p:par>
                                <p:cTn id="13" presetID="2" presetClass="entr" presetSubtype="8" fill="hold" nodeType="withEffect">
                                  <p:stCondLst>
                                    <p:cond delay="75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25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1000"/>
                                        <p:tgtEl>
                                          <p:spTgt spid="15"/>
                                        </p:tgtEl>
                                      </p:cBhvr>
                                    </p:animEffect>
                                  </p:childTnLst>
                                </p:cTn>
                              </p:par>
                            </p:childTnLst>
                          </p:cTn>
                        </p:par>
                        <p:par>
                          <p:cTn id="20" fill="hold">
                            <p:stCondLst>
                              <p:cond delay="225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973737"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新学期要点</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sp>
        <p:nvSpPr>
          <p:cNvPr id="16" name="矩形 15">
            <a:extLst>
              <a:ext uri="{FF2B5EF4-FFF2-40B4-BE49-F238E27FC236}">
                <a16:creationId xmlns:a16="http://schemas.microsoft.com/office/drawing/2014/main" xmlns="" id="{D0981FCB-1E0A-4FBC-8A84-F6D1CACC1525}"/>
              </a:ext>
            </a:extLst>
          </p:cNvPr>
          <p:cNvSpPr/>
          <p:nvPr/>
        </p:nvSpPr>
        <p:spPr>
          <a:xfrm>
            <a:off x="1066800" y="1656993"/>
            <a:ext cx="6801293" cy="4154984"/>
          </a:xfrm>
          <a:prstGeom prst="rect">
            <a:avLst/>
          </a:prstGeom>
        </p:spPr>
        <p:txBody>
          <a:bodyPr wrap="square">
            <a:spAutoFit/>
          </a:bodyPr>
          <a:lstStyle/>
          <a:p>
            <a:pPr defTabSz="914400">
              <a:lnSpc>
                <a:spcPct val="150000"/>
              </a:lnSpc>
            </a:pP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不是班主任老师，也不是班里的某个同学，或者某些同学能把我们期望的班集体建设出来</a:t>
            </a:r>
            <a:r>
              <a:rPr lang="en-US" altLang="zh-CN" sz="1600" dirty="0">
                <a:solidFill>
                  <a:prstClr val="black">
                    <a:lumMod val="50000"/>
                    <a:lumOff val="50000"/>
                  </a:prstClr>
                </a:solidFill>
                <a:latin typeface="方正少儿简体" panose="03000509000000000000" pitchFamily="65" charset="-122"/>
                <a:ea typeface="方正少儿简体" panose="03000509000000000000" pitchFamily="65" charset="-122"/>
              </a:rPr>
              <a:t>……</a:t>
            </a:r>
          </a:p>
          <a:p>
            <a:pPr defTabSz="914400">
              <a:lnSpc>
                <a:spcPct val="150000"/>
              </a:lnSpc>
            </a:pP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我们的理想家园需要我们每一个人的努力。</a:t>
            </a:r>
          </a:p>
          <a:p>
            <a:pPr defTabSz="914400">
              <a:lnSpc>
                <a:spcPct val="150000"/>
              </a:lnSpc>
            </a:pP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如果你的成绩还落后，没关系，每天一点进步就是为班级荣誉作出了贡献；</a:t>
            </a:r>
          </a:p>
          <a:p>
            <a:pPr defTabSz="914400">
              <a:lnSpc>
                <a:spcPct val="150000"/>
              </a:lnSpc>
            </a:pP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如果你还常常犯错，没关系，每天一点改变就是带着班级向理想又迈进了一步；</a:t>
            </a:r>
          </a:p>
          <a:p>
            <a:pPr defTabSz="914400">
              <a:lnSpc>
                <a:spcPct val="150000"/>
              </a:lnSpc>
            </a:pP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如果你觉得自己微不足道，没关系，在这个班里，你的力量不可缺少；</a:t>
            </a:r>
          </a:p>
          <a:p>
            <a:pPr defTabSz="914400">
              <a:lnSpc>
                <a:spcPct val="150000"/>
              </a:lnSpc>
            </a:pP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如果你觉得自己能做的很少，没关系，做好自己就是帮助了我们的每一个同学；</a:t>
            </a:r>
          </a:p>
          <a:p>
            <a:pPr defTabSz="914400">
              <a:lnSpc>
                <a:spcPct val="150000"/>
              </a:lnSpc>
            </a:pP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如果你觉得自己的努力没有理解，没有掌声；没关系，你的言行同学们都看在眼里，记在心里！</a:t>
            </a:r>
          </a:p>
        </p:txBody>
      </p:sp>
      <p:pic>
        <p:nvPicPr>
          <p:cNvPr id="17" name="图片 16">
            <a:extLst>
              <a:ext uri="{FF2B5EF4-FFF2-40B4-BE49-F238E27FC236}">
                <a16:creationId xmlns:a16="http://schemas.microsoft.com/office/drawing/2014/main" xmlns="" id="{AA25FB04-E5A5-48E0-8EED-C40AB11E71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8093" y="1656993"/>
            <a:ext cx="3922193" cy="4235550"/>
          </a:xfrm>
          <a:prstGeom prst="rect">
            <a:avLst/>
          </a:prstGeom>
        </p:spPr>
      </p:pic>
    </p:spTree>
    <p:extLst>
      <p:ext uri="{BB962C8B-B14F-4D97-AF65-F5344CB8AC3E}">
        <p14:creationId xmlns:p14="http://schemas.microsoft.com/office/powerpoint/2010/main" val="49319426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par>
                                <p:cTn id="14" presetID="14" presetClass="entr" presetSubtype="10" fill="hold" nodeType="withEffect">
                                  <p:stCondLst>
                                    <p:cond delay="500"/>
                                  </p:stCondLst>
                                  <p:childTnLst>
                                    <p:set>
                                      <p:cBhvr>
                                        <p:cTn id="15" dur="1" fill="hold">
                                          <p:stCondLst>
                                            <p:cond delay="0"/>
                                          </p:stCondLst>
                                        </p:cTn>
                                        <p:tgtEl>
                                          <p:spTgt spid="17"/>
                                        </p:tgtEl>
                                        <p:attrNameLst>
                                          <p:attrName>style.visibility</p:attrName>
                                        </p:attrNameLst>
                                      </p:cBhvr>
                                      <p:to>
                                        <p:strVal val="visible"/>
                                      </p:to>
                                    </p:set>
                                    <p:animEffect transition="in" filter="randombar(horizontal)">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15552"/>
            <a:chOff x="3628373" y="677503"/>
            <a:chExt cx="4935255" cy="715552"/>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973737"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rPr>
                <a:t>新学期要点</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58532"/>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rPr>
                <a:t>print the presentation and make it into a film to be used in a wider field</a:t>
              </a:r>
            </a:p>
          </p:txBody>
        </p:sp>
      </p:grpSp>
      <p:grpSp>
        <p:nvGrpSpPr>
          <p:cNvPr id="7" name="Group 26">
            <a:extLst>
              <a:ext uri="{FF2B5EF4-FFF2-40B4-BE49-F238E27FC236}">
                <a16:creationId xmlns:a16="http://schemas.microsoft.com/office/drawing/2014/main" xmlns="" id="{C19503CA-18FB-4E03-A3F3-A83B3BE6E93F}"/>
              </a:ext>
            </a:extLst>
          </p:cNvPr>
          <p:cNvGrpSpPr>
            <a:grpSpLocks/>
          </p:cNvGrpSpPr>
          <p:nvPr/>
        </p:nvGrpSpPr>
        <p:grpSpPr bwMode="auto">
          <a:xfrm>
            <a:off x="5136976" y="2101721"/>
            <a:ext cx="887401" cy="887834"/>
            <a:chOff x="432" y="1584"/>
            <a:chExt cx="816" cy="816"/>
          </a:xfrm>
        </p:grpSpPr>
        <p:sp>
          <p:nvSpPr>
            <p:cNvPr id="8" name="Oval 27">
              <a:extLst>
                <a:ext uri="{FF2B5EF4-FFF2-40B4-BE49-F238E27FC236}">
                  <a16:creationId xmlns:a16="http://schemas.microsoft.com/office/drawing/2014/main" xmlns="" id="{5D5A4338-98DB-40DD-BCAF-CE4A275A3F1A}"/>
                </a:ext>
              </a:extLst>
            </p:cNvPr>
            <p:cNvSpPr>
              <a:spLocks noChangeArrowheads="1"/>
            </p:cNvSpPr>
            <p:nvPr/>
          </p:nvSpPr>
          <p:spPr bwMode="auto">
            <a:xfrm>
              <a:off x="432" y="1584"/>
              <a:ext cx="816" cy="816"/>
            </a:xfrm>
            <a:prstGeom prst="ellipse">
              <a:avLst/>
            </a:prstGeom>
            <a:solidFill>
              <a:srgbClr val="FFFFFF"/>
            </a:solidFill>
            <a:ln w="12700" cap="flat" cmpd="sng" algn="ctr">
              <a:solidFill>
                <a:srgbClr val="58CDD0"/>
              </a:solidFill>
              <a:prstDash val="solid"/>
              <a:miter lim="800000"/>
              <a:headEnd/>
              <a:tailEnd/>
            </a:ln>
            <a:effectLs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61ADAB"/>
                </a:solidFill>
                <a:effectLst/>
                <a:uLnTx/>
                <a:uFillTx/>
                <a:latin typeface="方正少儿简体" panose="03000509000000000000" pitchFamily="65" charset="-122"/>
                <a:ea typeface="方正少儿简体" panose="03000509000000000000" pitchFamily="65" charset="-122"/>
              </a:endParaRPr>
            </a:p>
          </p:txBody>
        </p:sp>
        <p:sp>
          <p:nvSpPr>
            <p:cNvPr id="9" name="Oval 28">
              <a:extLst>
                <a:ext uri="{FF2B5EF4-FFF2-40B4-BE49-F238E27FC236}">
                  <a16:creationId xmlns:a16="http://schemas.microsoft.com/office/drawing/2014/main" xmlns="" id="{8AC99C8F-8AE0-4976-A2A8-83CD7F8269B7}"/>
                </a:ext>
              </a:extLst>
            </p:cNvPr>
            <p:cNvSpPr>
              <a:spLocks noChangeArrowheads="1"/>
            </p:cNvSpPr>
            <p:nvPr/>
          </p:nvSpPr>
          <p:spPr bwMode="auto">
            <a:xfrm>
              <a:off x="528" y="1680"/>
              <a:ext cx="624" cy="624"/>
            </a:xfrm>
            <a:prstGeom prst="ellipse">
              <a:avLst/>
            </a:prstGeom>
            <a:solidFill>
              <a:srgbClr val="0F80CC"/>
            </a:solidFill>
            <a:ln>
              <a:noFill/>
              <a:headEnd/>
              <a:tailEnd/>
            </a:ln>
            <a:effectLst>
              <a:outerShdw blurRad="57150" dist="19050" dir="5400000" algn="ctr" rotWithShape="0">
                <a:srgbClr val="000000">
                  <a:alpha val="63000"/>
                </a:srgbClr>
              </a:outerShdw>
            </a:effectLst>
            <a:ex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1900" b="0" i="0" u="none" strike="noStrike" kern="0" cap="none" spc="0" normalizeH="0" baseline="0" noProof="0" dirty="0">
                  <a:ln>
                    <a:noFill/>
                  </a:ln>
                  <a:solidFill>
                    <a:srgbClr val="FDF9E0"/>
                  </a:solidFill>
                  <a:effectLst/>
                  <a:uLnTx/>
                  <a:uFillTx/>
                  <a:latin typeface="方正少儿简体" panose="03000509000000000000" pitchFamily="65" charset="-122"/>
                  <a:ea typeface="方正少儿简体" panose="03000509000000000000" pitchFamily="65" charset="-122"/>
                </a:rPr>
                <a:t>内容</a:t>
              </a:r>
            </a:p>
          </p:txBody>
        </p:sp>
      </p:grpSp>
      <p:sp>
        <p:nvSpPr>
          <p:cNvPr id="10" name="Line 29">
            <a:extLst>
              <a:ext uri="{FF2B5EF4-FFF2-40B4-BE49-F238E27FC236}">
                <a16:creationId xmlns:a16="http://schemas.microsoft.com/office/drawing/2014/main" xmlns="" id="{42684B55-0FEA-43E4-9B6D-8FCFB232AEA8}"/>
              </a:ext>
            </a:extLst>
          </p:cNvPr>
          <p:cNvSpPr>
            <a:spLocks noChangeShapeType="1"/>
          </p:cNvSpPr>
          <p:nvPr/>
        </p:nvSpPr>
        <p:spPr bwMode="auto">
          <a:xfrm>
            <a:off x="6074258" y="2537459"/>
            <a:ext cx="261000" cy="0"/>
          </a:xfrm>
          <a:prstGeom prst="line">
            <a:avLst/>
          </a:prstGeom>
          <a:noFill/>
          <a:ln w="76200">
            <a:solidFill>
              <a:srgbClr val="42835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61ADAB"/>
              </a:solidFill>
              <a:effectLst/>
              <a:uLnTx/>
              <a:uFillTx/>
              <a:latin typeface="方正少儿简体" panose="03000509000000000000" pitchFamily="65" charset="-122"/>
              <a:ea typeface="方正少儿简体" panose="03000509000000000000" pitchFamily="65" charset="-122"/>
            </a:endParaRPr>
          </a:p>
        </p:txBody>
      </p:sp>
      <p:grpSp>
        <p:nvGrpSpPr>
          <p:cNvPr id="11" name="Group 30">
            <a:extLst>
              <a:ext uri="{FF2B5EF4-FFF2-40B4-BE49-F238E27FC236}">
                <a16:creationId xmlns:a16="http://schemas.microsoft.com/office/drawing/2014/main" xmlns="" id="{081824C8-30EE-4174-B0E8-48B9B21ACDCF}"/>
              </a:ext>
            </a:extLst>
          </p:cNvPr>
          <p:cNvGrpSpPr>
            <a:grpSpLocks/>
          </p:cNvGrpSpPr>
          <p:nvPr/>
        </p:nvGrpSpPr>
        <p:grpSpPr bwMode="auto">
          <a:xfrm>
            <a:off x="6385141" y="2101721"/>
            <a:ext cx="887401" cy="887834"/>
            <a:chOff x="432" y="1584"/>
            <a:chExt cx="816" cy="816"/>
          </a:xfrm>
        </p:grpSpPr>
        <p:sp>
          <p:nvSpPr>
            <p:cNvPr id="12" name="Oval 31">
              <a:extLst>
                <a:ext uri="{FF2B5EF4-FFF2-40B4-BE49-F238E27FC236}">
                  <a16:creationId xmlns:a16="http://schemas.microsoft.com/office/drawing/2014/main" xmlns="" id="{F7216199-4F15-46BC-8568-28DC1F4AE4C3}"/>
                </a:ext>
              </a:extLst>
            </p:cNvPr>
            <p:cNvSpPr>
              <a:spLocks noChangeArrowheads="1"/>
            </p:cNvSpPr>
            <p:nvPr/>
          </p:nvSpPr>
          <p:spPr bwMode="auto">
            <a:xfrm>
              <a:off x="432" y="1584"/>
              <a:ext cx="816" cy="816"/>
            </a:xfrm>
            <a:prstGeom prst="ellipse">
              <a:avLst/>
            </a:prstGeom>
            <a:solidFill>
              <a:srgbClr val="FFFFFF"/>
            </a:solidFill>
            <a:ln w="12700" cap="flat" cmpd="sng" algn="ctr">
              <a:solidFill>
                <a:srgbClr val="FFC305"/>
              </a:solidFill>
              <a:prstDash val="solid"/>
              <a:miter lim="800000"/>
              <a:headEnd/>
              <a:tailEnd/>
            </a:ln>
            <a:effectLs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61ADAB"/>
                </a:solidFill>
                <a:effectLst/>
                <a:uLnTx/>
                <a:uFillTx/>
                <a:latin typeface="方正少儿简体" panose="03000509000000000000" pitchFamily="65" charset="-122"/>
                <a:ea typeface="方正少儿简体" panose="03000509000000000000" pitchFamily="65" charset="-122"/>
              </a:endParaRPr>
            </a:p>
          </p:txBody>
        </p:sp>
        <p:sp>
          <p:nvSpPr>
            <p:cNvPr id="13" name="Oval 32">
              <a:extLst>
                <a:ext uri="{FF2B5EF4-FFF2-40B4-BE49-F238E27FC236}">
                  <a16:creationId xmlns:a16="http://schemas.microsoft.com/office/drawing/2014/main" xmlns="" id="{B7F5B9E1-6871-4C3A-B59D-4AEF12524DCD}"/>
                </a:ext>
              </a:extLst>
            </p:cNvPr>
            <p:cNvSpPr>
              <a:spLocks noChangeArrowheads="1"/>
            </p:cNvSpPr>
            <p:nvPr/>
          </p:nvSpPr>
          <p:spPr bwMode="auto">
            <a:xfrm>
              <a:off x="528" y="1680"/>
              <a:ext cx="624" cy="624"/>
            </a:xfrm>
            <a:prstGeom prst="ellipse">
              <a:avLst/>
            </a:prstGeom>
            <a:solidFill>
              <a:srgbClr val="D89A20"/>
            </a:solidFill>
            <a:ln>
              <a:noFill/>
            </a:ln>
            <a:effectLst>
              <a:outerShdw blurRad="57150" dist="19050" dir="5400000" algn="ctr" rotWithShape="0">
                <a:srgbClr val="000000">
                  <a:alpha val="63000"/>
                </a:srgbClr>
              </a:outerShdw>
            </a:effectLst>
            <a:ex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1900" b="0" i="0" u="none" strike="noStrike" kern="0" cap="none" spc="0" normalizeH="0" baseline="0" noProof="0" dirty="0">
                  <a:ln>
                    <a:noFill/>
                  </a:ln>
                  <a:solidFill>
                    <a:srgbClr val="FDF9E0"/>
                  </a:solidFill>
                  <a:effectLst/>
                  <a:uLnTx/>
                  <a:uFillTx/>
                  <a:latin typeface="方正少儿简体" panose="03000509000000000000" pitchFamily="65" charset="-122"/>
                  <a:ea typeface="方正少儿简体" panose="03000509000000000000" pitchFamily="65" charset="-122"/>
                </a:rPr>
                <a:t>内容</a:t>
              </a:r>
            </a:p>
          </p:txBody>
        </p:sp>
      </p:grpSp>
      <p:grpSp>
        <p:nvGrpSpPr>
          <p:cNvPr id="14" name="Group 33">
            <a:extLst>
              <a:ext uri="{FF2B5EF4-FFF2-40B4-BE49-F238E27FC236}">
                <a16:creationId xmlns:a16="http://schemas.microsoft.com/office/drawing/2014/main" xmlns="" id="{5CD0BCD9-A93B-4C3C-B585-CB8DA5DB1D93}"/>
              </a:ext>
            </a:extLst>
          </p:cNvPr>
          <p:cNvGrpSpPr>
            <a:grpSpLocks/>
          </p:cNvGrpSpPr>
          <p:nvPr/>
        </p:nvGrpSpPr>
        <p:grpSpPr bwMode="auto">
          <a:xfrm>
            <a:off x="7633306" y="2101721"/>
            <a:ext cx="887401" cy="887834"/>
            <a:chOff x="432" y="1584"/>
            <a:chExt cx="816" cy="816"/>
          </a:xfrm>
        </p:grpSpPr>
        <p:sp>
          <p:nvSpPr>
            <p:cNvPr id="15" name="Oval 34">
              <a:extLst>
                <a:ext uri="{FF2B5EF4-FFF2-40B4-BE49-F238E27FC236}">
                  <a16:creationId xmlns:a16="http://schemas.microsoft.com/office/drawing/2014/main" xmlns="" id="{37EA3771-FC6B-4F5C-90A0-DBE744C7585F}"/>
                </a:ext>
              </a:extLst>
            </p:cNvPr>
            <p:cNvSpPr>
              <a:spLocks noChangeArrowheads="1"/>
            </p:cNvSpPr>
            <p:nvPr/>
          </p:nvSpPr>
          <p:spPr bwMode="auto">
            <a:xfrm>
              <a:off x="432" y="1584"/>
              <a:ext cx="816" cy="816"/>
            </a:xfrm>
            <a:prstGeom prst="ellipse">
              <a:avLst/>
            </a:prstGeom>
            <a:solidFill>
              <a:srgbClr val="FFFFFF"/>
            </a:solidFill>
            <a:ln w="12700" cap="flat" cmpd="sng" algn="ctr">
              <a:solidFill>
                <a:srgbClr val="EC7070"/>
              </a:solidFill>
              <a:prstDash val="solid"/>
              <a:miter lim="800000"/>
              <a:headEnd/>
              <a:tailEnd/>
            </a:ln>
            <a:effectLs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61ADAB"/>
                </a:solidFill>
                <a:effectLst/>
                <a:uLnTx/>
                <a:uFillTx/>
                <a:latin typeface="方正少儿简体" panose="03000509000000000000" pitchFamily="65" charset="-122"/>
                <a:ea typeface="方正少儿简体" panose="03000509000000000000" pitchFamily="65" charset="-122"/>
              </a:endParaRPr>
            </a:p>
          </p:txBody>
        </p:sp>
        <p:sp>
          <p:nvSpPr>
            <p:cNvPr id="18" name="Oval 35">
              <a:extLst>
                <a:ext uri="{FF2B5EF4-FFF2-40B4-BE49-F238E27FC236}">
                  <a16:creationId xmlns:a16="http://schemas.microsoft.com/office/drawing/2014/main" xmlns="" id="{468BD684-6009-4409-8FE3-130285739842}"/>
                </a:ext>
              </a:extLst>
            </p:cNvPr>
            <p:cNvSpPr>
              <a:spLocks noChangeArrowheads="1"/>
            </p:cNvSpPr>
            <p:nvPr/>
          </p:nvSpPr>
          <p:spPr bwMode="auto">
            <a:xfrm>
              <a:off x="528" y="1680"/>
              <a:ext cx="624" cy="624"/>
            </a:xfrm>
            <a:prstGeom prst="ellipse">
              <a:avLst/>
            </a:prstGeom>
            <a:gradFill rotWithShape="1">
              <a:gsLst>
                <a:gs pos="0">
                  <a:srgbClr val="EC7070">
                    <a:satMod val="103000"/>
                    <a:lumMod val="102000"/>
                    <a:tint val="94000"/>
                  </a:srgbClr>
                </a:gs>
                <a:gs pos="50000">
                  <a:srgbClr val="EC7070">
                    <a:satMod val="110000"/>
                    <a:lumMod val="100000"/>
                    <a:shade val="100000"/>
                  </a:srgbClr>
                </a:gs>
                <a:gs pos="100000">
                  <a:srgbClr val="EC7070">
                    <a:lumMod val="99000"/>
                    <a:satMod val="120000"/>
                    <a:shade val="78000"/>
                  </a:srgbClr>
                </a:gs>
              </a:gsLst>
              <a:lin ang="5400000" scaled="0"/>
            </a:gradFill>
            <a:ln>
              <a:noFill/>
            </a:ln>
            <a:effectLst>
              <a:outerShdw blurRad="57150" dist="19050" dir="5400000" algn="ctr" rotWithShape="0">
                <a:srgbClr val="000000">
                  <a:alpha val="63000"/>
                </a:srgbClr>
              </a:outerShdw>
            </a:effectLst>
            <a:ex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1900" b="0" i="0" u="none" strike="noStrike" kern="0" cap="none" spc="0" normalizeH="0" baseline="0" noProof="0" dirty="0">
                  <a:ln>
                    <a:noFill/>
                  </a:ln>
                  <a:solidFill>
                    <a:srgbClr val="FDF9E0"/>
                  </a:solidFill>
                  <a:effectLst/>
                  <a:uLnTx/>
                  <a:uFillTx/>
                  <a:latin typeface="方正少儿简体" panose="03000509000000000000" pitchFamily="65" charset="-122"/>
                  <a:ea typeface="方正少儿简体" panose="03000509000000000000" pitchFamily="65" charset="-122"/>
                </a:rPr>
                <a:t>内容</a:t>
              </a:r>
            </a:p>
          </p:txBody>
        </p:sp>
      </p:grpSp>
      <p:sp>
        <p:nvSpPr>
          <p:cNvPr id="19" name="Line 36">
            <a:extLst>
              <a:ext uri="{FF2B5EF4-FFF2-40B4-BE49-F238E27FC236}">
                <a16:creationId xmlns:a16="http://schemas.microsoft.com/office/drawing/2014/main" xmlns="" id="{AC925AE6-3645-4951-8DDE-1DAFE07038A4}"/>
              </a:ext>
            </a:extLst>
          </p:cNvPr>
          <p:cNvSpPr>
            <a:spLocks noChangeShapeType="1"/>
          </p:cNvSpPr>
          <p:nvPr/>
        </p:nvSpPr>
        <p:spPr bwMode="auto">
          <a:xfrm>
            <a:off x="7322423" y="2537459"/>
            <a:ext cx="261000" cy="0"/>
          </a:xfrm>
          <a:prstGeom prst="line">
            <a:avLst/>
          </a:prstGeom>
          <a:noFill/>
          <a:ln w="76200">
            <a:solidFill>
              <a:srgbClr val="42835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61ADAB"/>
              </a:solidFill>
              <a:effectLst/>
              <a:uLnTx/>
              <a:uFillTx/>
              <a:latin typeface="方正少儿简体" panose="03000509000000000000" pitchFamily="65" charset="-122"/>
              <a:ea typeface="方正少儿简体" panose="03000509000000000000" pitchFamily="65" charset="-122"/>
            </a:endParaRPr>
          </a:p>
        </p:txBody>
      </p:sp>
      <p:sp>
        <p:nvSpPr>
          <p:cNvPr id="20" name="Line 37">
            <a:extLst>
              <a:ext uri="{FF2B5EF4-FFF2-40B4-BE49-F238E27FC236}">
                <a16:creationId xmlns:a16="http://schemas.microsoft.com/office/drawing/2014/main" xmlns="" id="{8DF51C2C-69DE-41EF-BACE-067D99B2CD41}"/>
              </a:ext>
            </a:extLst>
          </p:cNvPr>
          <p:cNvSpPr>
            <a:spLocks noChangeShapeType="1"/>
          </p:cNvSpPr>
          <p:nvPr/>
        </p:nvSpPr>
        <p:spPr bwMode="auto">
          <a:xfrm>
            <a:off x="8570588" y="2537459"/>
            <a:ext cx="261000" cy="0"/>
          </a:xfrm>
          <a:prstGeom prst="line">
            <a:avLst/>
          </a:prstGeom>
          <a:noFill/>
          <a:ln w="76200">
            <a:solidFill>
              <a:srgbClr val="42835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61ADAB"/>
              </a:solidFill>
              <a:effectLst/>
              <a:uLnTx/>
              <a:uFillTx/>
              <a:latin typeface="方正少儿简体" panose="03000509000000000000" pitchFamily="65" charset="-122"/>
              <a:ea typeface="方正少儿简体" panose="03000509000000000000" pitchFamily="65" charset="-122"/>
            </a:endParaRPr>
          </a:p>
        </p:txBody>
      </p:sp>
      <p:grpSp>
        <p:nvGrpSpPr>
          <p:cNvPr id="21" name="Group 38">
            <a:extLst>
              <a:ext uri="{FF2B5EF4-FFF2-40B4-BE49-F238E27FC236}">
                <a16:creationId xmlns:a16="http://schemas.microsoft.com/office/drawing/2014/main" xmlns="" id="{0E7A1C71-DBB0-4FC3-99FA-56334BDA761B}"/>
              </a:ext>
            </a:extLst>
          </p:cNvPr>
          <p:cNvGrpSpPr>
            <a:grpSpLocks/>
          </p:cNvGrpSpPr>
          <p:nvPr/>
        </p:nvGrpSpPr>
        <p:grpSpPr bwMode="auto">
          <a:xfrm>
            <a:off x="8881471" y="2101721"/>
            <a:ext cx="887401" cy="887834"/>
            <a:chOff x="432" y="1584"/>
            <a:chExt cx="816" cy="816"/>
          </a:xfrm>
        </p:grpSpPr>
        <p:sp>
          <p:nvSpPr>
            <p:cNvPr id="22" name="Oval 39">
              <a:extLst>
                <a:ext uri="{FF2B5EF4-FFF2-40B4-BE49-F238E27FC236}">
                  <a16:creationId xmlns:a16="http://schemas.microsoft.com/office/drawing/2014/main" xmlns="" id="{D6984281-8F1A-4C93-AC76-EC2642D49DFE}"/>
                </a:ext>
              </a:extLst>
            </p:cNvPr>
            <p:cNvSpPr>
              <a:spLocks noChangeArrowheads="1"/>
            </p:cNvSpPr>
            <p:nvPr/>
          </p:nvSpPr>
          <p:spPr bwMode="auto">
            <a:xfrm>
              <a:off x="432" y="1584"/>
              <a:ext cx="816" cy="816"/>
            </a:xfrm>
            <a:prstGeom prst="ellipse">
              <a:avLst/>
            </a:prstGeom>
            <a:solidFill>
              <a:srgbClr val="FFFFFF"/>
            </a:solidFill>
            <a:ln w="12700" cap="flat" cmpd="sng" algn="ctr">
              <a:solidFill>
                <a:srgbClr val="A5CB01"/>
              </a:solidFill>
              <a:prstDash val="solid"/>
              <a:miter lim="800000"/>
              <a:headEnd/>
              <a:tailEnd/>
            </a:ln>
            <a:effectLs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61ADAB"/>
                </a:solidFill>
                <a:effectLst/>
                <a:uLnTx/>
                <a:uFillTx/>
                <a:latin typeface="方正少儿简体" panose="03000509000000000000" pitchFamily="65" charset="-122"/>
                <a:ea typeface="方正少儿简体" panose="03000509000000000000" pitchFamily="65" charset="-122"/>
              </a:endParaRPr>
            </a:p>
          </p:txBody>
        </p:sp>
        <p:sp>
          <p:nvSpPr>
            <p:cNvPr id="23" name="Oval 40">
              <a:extLst>
                <a:ext uri="{FF2B5EF4-FFF2-40B4-BE49-F238E27FC236}">
                  <a16:creationId xmlns:a16="http://schemas.microsoft.com/office/drawing/2014/main" xmlns="" id="{33502C1C-5D92-4E0F-9289-C044F8C1E437}"/>
                </a:ext>
              </a:extLst>
            </p:cNvPr>
            <p:cNvSpPr>
              <a:spLocks noChangeArrowheads="1"/>
            </p:cNvSpPr>
            <p:nvPr/>
          </p:nvSpPr>
          <p:spPr bwMode="auto">
            <a:xfrm>
              <a:off x="528" y="1680"/>
              <a:ext cx="624" cy="624"/>
            </a:xfrm>
            <a:prstGeom prst="ellipse">
              <a:avLst/>
            </a:prstGeom>
            <a:solidFill>
              <a:srgbClr val="C1272D"/>
            </a:solidFill>
            <a:ln>
              <a:noFill/>
            </a:ln>
            <a:effectLst>
              <a:outerShdw blurRad="57150" dist="19050" dir="5400000" algn="ctr" rotWithShape="0">
                <a:srgbClr val="000000">
                  <a:alpha val="63000"/>
                </a:srgbClr>
              </a:outerShdw>
            </a:effectLst>
            <a:ex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1900" b="0" i="0" u="none" strike="noStrike" kern="0" cap="none" spc="0" normalizeH="0" baseline="0" noProof="0" dirty="0">
                  <a:ln>
                    <a:noFill/>
                  </a:ln>
                  <a:solidFill>
                    <a:srgbClr val="FDF9E0"/>
                  </a:solidFill>
                  <a:effectLst/>
                  <a:uLnTx/>
                  <a:uFillTx/>
                  <a:latin typeface="方正少儿简体" panose="03000509000000000000" pitchFamily="65" charset="-122"/>
                  <a:ea typeface="方正少儿简体" panose="03000509000000000000" pitchFamily="65" charset="-122"/>
                </a:rPr>
                <a:t>内容</a:t>
              </a:r>
            </a:p>
          </p:txBody>
        </p:sp>
      </p:grpSp>
      <p:grpSp>
        <p:nvGrpSpPr>
          <p:cNvPr id="24" name="Group 41">
            <a:extLst>
              <a:ext uri="{FF2B5EF4-FFF2-40B4-BE49-F238E27FC236}">
                <a16:creationId xmlns:a16="http://schemas.microsoft.com/office/drawing/2014/main" xmlns="" id="{4E6C6E1E-BFFF-471E-8857-A84BD0C2DC1A}"/>
              </a:ext>
            </a:extLst>
          </p:cNvPr>
          <p:cNvGrpSpPr>
            <a:grpSpLocks/>
          </p:cNvGrpSpPr>
          <p:nvPr/>
        </p:nvGrpSpPr>
        <p:grpSpPr bwMode="auto">
          <a:xfrm>
            <a:off x="10129638" y="2101721"/>
            <a:ext cx="887401" cy="887834"/>
            <a:chOff x="432" y="1584"/>
            <a:chExt cx="816" cy="816"/>
          </a:xfrm>
        </p:grpSpPr>
        <p:sp>
          <p:nvSpPr>
            <p:cNvPr id="25" name="Oval 42">
              <a:extLst>
                <a:ext uri="{FF2B5EF4-FFF2-40B4-BE49-F238E27FC236}">
                  <a16:creationId xmlns:a16="http://schemas.microsoft.com/office/drawing/2014/main" xmlns="" id="{0E294553-16F7-4F45-909E-CB46FE04A395}"/>
                </a:ext>
              </a:extLst>
            </p:cNvPr>
            <p:cNvSpPr>
              <a:spLocks noChangeArrowheads="1"/>
            </p:cNvSpPr>
            <p:nvPr/>
          </p:nvSpPr>
          <p:spPr bwMode="auto">
            <a:xfrm>
              <a:off x="432" y="1584"/>
              <a:ext cx="816" cy="816"/>
            </a:xfrm>
            <a:prstGeom prst="ellipse">
              <a:avLst/>
            </a:prstGeom>
            <a:solidFill>
              <a:srgbClr val="FFFFFF"/>
            </a:solidFill>
            <a:ln w="12700" cap="flat" cmpd="sng" algn="ctr">
              <a:solidFill>
                <a:srgbClr val="42835E"/>
              </a:solidFill>
              <a:prstDash val="solid"/>
              <a:miter lim="800000"/>
              <a:headEnd/>
              <a:tailEnd/>
            </a:ln>
            <a:effectLst/>
            <a:ex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61ADAB"/>
                </a:solidFill>
                <a:effectLst/>
                <a:uLnTx/>
                <a:uFillTx/>
                <a:latin typeface="方正少儿简体" panose="03000509000000000000" pitchFamily="65" charset="-122"/>
                <a:ea typeface="方正少儿简体" panose="03000509000000000000" pitchFamily="65" charset="-122"/>
              </a:endParaRPr>
            </a:p>
          </p:txBody>
        </p:sp>
        <p:sp>
          <p:nvSpPr>
            <p:cNvPr id="26" name="Oval 43">
              <a:extLst>
                <a:ext uri="{FF2B5EF4-FFF2-40B4-BE49-F238E27FC236}">
                  <a16:creationId xmlns:a16="http://schemas.microsoft.com/office/drawing/2014/main" xmlns="" id="{94247A61-D003-46B0-AB60-F9E9FA62537D}"/>
                </a:ext>
              </a:extLst>
            </p:cNvPr>
            <p:cNvSpPr>
              <a:spLocks noChangeArrowheads="1"/>
            </p:cNvSpPr>
            <p:nvPr/>
          </p:nvSpPr>
          <p:spPr bwMode="auto">
            <a:xfrm>
              <a:off x="528" y="1680"/>
              <a:ext cx="624" cy="624"/>
            </a:xfrm>
            <a:prstGeom prst="ellipse">
              <a:avLst/>
            </a:prstGeom>
            <a:gradFill rotWithShape="1">
              <a:gsLst>
                <a:gs pos="0">
                  <a:srgbClr val="42835E">
                    <a:satMod val="103000"/>
                    <a:lumMod val="102000"/>
                    <a:tint val="94000"/>
                  </a:srgbClr>
                </a:gs>
                <a:gs pos="50000">
                  <a:srgbClr val="42835E">
                    <a:satMod val="110000"/>
                    <a:lumMod val="100000"/>
                    <a:shade val="100000"/>
                  </a:srgbClr>
                </a:gs>
                <a:gs pos="100000">
                  <a:srgbClr val="42835E">
                    <a:lumMod val="99000"/>
                    <a:satMod val="120000"/>
                    <a:shade val="78000"/>
                  </a:srgbClr>
                </a:gs>
              </a:gsLst>
              <a:lin ang="5400000" scaled="0"/>
            </a:gradFill>
            <a:ln>
              <a:noFill/>
            </a:ln>
            <a:effectLst>
              <a:outerShdw blurRad="57150" dist="19050" dir="5400000" algn="ctr" rotWithShape="0">
                <a:srgbClr val="000000">
                  <a:alpha val="63000"/>
                </a:srgbClr>
              </a:outerShdw>
            </a:effectLst>
            <a:extLst/>
          </p:spPr>
          <p:txBody>
            <a:bodyPr wrap="none"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1900" b="0" i="0" u="none" strike="noStrike" kern="0" cap="none" spc="0" normalizeH="0" baseline="0" noProof="0" dirty="0">
                  <a:ln>
                    <a:noFill/>
                  </a:ln>
                  <a:solidFill>
                    <a:srgbClr val="FDF9E0"/>
                  </a:solidFill>
                  <a:effectLst/>
                  <a:uLnTx/>
                  <a:uFillTx/>
                  <a:latin typeface="方正少儿简体" panose="03000509000000000000" pitchFamily="65" charset="-122"/>
                  <a:ea typeface="方正少儿简体" panose="03000509000000000000" pitchFamily="65" charset="-122"/>
                </a:rPr>
                <a:t>内容</a:t>
              </a:r>
            </a:p>
          </p:txBody>
        </p:sp>
      </p:grpSp>
      <p:sp>
        <p:nvSpPr>
          <p:cNvPr id="27" name="Line 44">
            <a:extLst>
              <a:ext uri="{FF2B5EF4-FFF2-40B4-BE49-F238E27FC236}">
                <a16:creationId xmlns:a16="http://schemas.microsoft.com/office/drawing/2014/main" xmlns="" id="{E97504D6-BE64-4939-A1D0-EF6F02AE62B5}"/>
              </a:ext>
            </a:extLst>
          </p:cNvPr>
          <p:cNvSpPr>
            <a:spLocks noChangeShapeType="1"/>
          </p:cNvSpPr>
          <p:nvPr/>
        </p:nvSpPr>
        <p:spPr bwMode="auto">
          <a:xfrm>
            <a:off x="9818753" y="2537459"/>
            <a:ext cx="261000" cy="0"/>
          </a:xfrm>
          <a:prstGeom prst="line">
            <a:avLst/>
          </a:prstGeom>
          <a:noFill/>
          <a:ln w="76200">
            <a:solidFill>
              <a:srgbClr val="42835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a:ln>
                <a:noFill/>
              </a:ln>
              <a:solidFill>
                <a:srgbClr val="61ADAB"/>
              </a:solidFill>
              <a:effectLst/>
              <a:uLnTx/>
              <a:uFillTx/>
              <a:latin typeface="方正少儿简体" panose="03000509000000000000" pitchFamily="65" charset="-122"/>
              <a:ea typeface="方正少儿简体" panose="03000509000000000000" pitchFamily="65" charset="-122"/>
            </a:endParaRPr>
          </a:p>
        </p:txBody>
      </p:sp>
      <p:sp>
        <p:nvSpPr>
          <p:cNvPr id="28" name="Rectangle 45">
            <a:extLst>
              <a:ext uri="{FF2B5EF4-FFF2-40B4-BE49-F238E27FC236}">
                <a16:creationId xmlns:a16="http://schemas.microsoft.com/office/drawing/2014/main" xmlns="" id="{06E6513A-7C64-4F07-AC6C-0E5686F34EFB}"/>
              </a:ext>
            </a:extLst>
          </p:cNvPr>
          <p:cNvSpPr>
            <a:spLocks noChangeArrowheads="1"/>
          </p:cNvSpPr>
          <p:nvPr/>
        </p:nvSpPr>
        <p:spPr bwMode="auto">
          <a:xfrm>
            <a:off x="1104528" y="3706942"/>
            <a:ext cx="2608369" cy="211703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3175">
            <a:solidFill>
              <a:srgbClr val="FFFFFF"/>
            </a:solidFill>
            <a:miter lim="800000"/>
            <a:headEnd/>
            <a:tailEnd/>
          </a:ln>
          <a:effectLst>
            <a:outerShdw blurRad="50800" dist="38100" dir="5400000" algn="t" rotWithShape="0">
              <a:prstClr val="black">
                <a:alpha val="40000"/>
              </a:prstClr>
            </a:outerShdw>
          </a:effectLst>
          <a:extLst/>
        </p:spPr>
        <p:txBody>
          <a:bodyPr wrap="none" lIns="121917" tIns="60958" rIns="121917" bIns="60958"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altLang="zh-CN" sz="5300" b="0" i="0" u="none" strike="noStrike" kern="0" cap="none" spc="0" normalizeH="0" baseline="0" noProof="0" dirty="0">
              <a:ln>
                <a:noFill/>
              </a:ln>
              <a:solidFill>
                <a:srgbClr val="61ADAB"/>
              </a:solidFill>
              <a:effectLst/>
              <a:uLnTx/>
              <a:uFillTx/>
              <a:latin typeface="方正少儿简体" panose="03000509000000000000" pitchFamily="65" charset="-122"/>
              <a:ea typeface="方正少儿简体" panose="03000509000000000000" pitchFamily="65" charset="-122"/>
            </a:endParaRPr>
          </a:p>
        </p:txBody>
      </p:sp>
      <p:sp>
        <p:nvSpPr>
          <p:cNvPr id="29" name="Rectangle 45">
            <a:extLst>
              <a:ext uri="{FF2B5EF4-FFF2-40B4-BE49-F238E27FC236}">
                <a16:creationId xmlns:a16="http://schemas.microsoft.com/office/drawing/2014/main" xmlns="" id="{DE87FC52-7FA8-4267-A451-8B8FC916393C}"/>
              </a:ext>
            </a:extLst>
          </p:cNvPr>
          <p:cNvSpPr>
            <a:spLocks noChangeArrowheads="1"/>
          </p:cNvSpPr>
          <p:nvPr/>
        </p:nvSpPr>
        <p:spPr bwMode="auto">
          <a:xfrm>
            <a:off x="1104527" y="1636707"/>
            <a:ext cx="3648568" cy="193796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3175">
            <a:solidFill>
              <a:srgbClr val="FFFFFF"/>
            </a:solidFill>
            <a:miter lim="800000"/>
            <a:headEnd/>
            <a:tailEnd/>
          </a:ln>
          <a:effectLst>
            <a:outerShdw blurRad="50800" dist="38100" dir="5400000" algn="t" rotWithShape="0">
              <a:prstClr val="black">
                <a:alpha val="40000"/>
              </a:prstClr>
            </a:outerShdw>
          </a:effectLst>
          <a:extLst/>
        </p:spPr>
        <p:txBody>
          <a:bodyPr wrap="none" lIns="121917" tIns="60958" rIns="121917" bIns="60958"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altLang="zh-CN" sz="5300" b="0" i="0" u="none" strike="noStrike" kern="0" cap="none" spc="0" normalizeH="0" baseline="0" noProof="0" dirty="0">
              <a:ln>
                <a:noFill/>
              </a:ln>
              <a:solidFill>
                <a:srgbClr val="61ADAB"/>
              </a:solidFill>
              <a:effectLst/>
              <a:uLnTx/>
              <a:uFillTx/>
              <a:latin typeface="方正少儿简体" panose="03000509000000000000" pitchFamily="65" charset="-122"/>
              <a:ea typeface="方正少儿简体" panose="03000509000000000000" pitchFamily="65" charset="-122"/>
            </a:endParaRPr>
          </a:p>
        </p:txBody>
      </p:sp>
      <p:grpSp>
        <p:nvGrpSpPr>
          <p:cNvPr id="30" name="组合 29">
            <a:extLst>
              <a:ext uri="{FF2B5EF4-FFF2-40B4-BE49-F238E27FC236}">
                <a16:creationId xmlns:a16="http://schemas.microsoft.com/office/drawing/2014/main" xmlns="" id="{E8BEF492-BF43-4DA2-BC7D-21A8C9763FE8}"/>
              </a:ext>
            </a:extLst>
          </p:cNvPr>
          <p:cNvGrpSpPr/>
          <p:nvPr/>
        </p:nvGrpSpPr>
        <p:grpSpPr>
          <a:xfrm>
            <a:off x="3840831" y="3706943"/>
            <a:ext cx="7301274" cy="2117038"/>
            <a:chOff x="3790950" y="3832242"/>
            <a:chExt cx="7301274" cy="2117038"/>
          </a:xfrm>
        </p:grpSpPr>
        <p:sp>
          <p:nvSpPr>
            <p:cNvPr id="31" name="Rectangle 46">
              <a:extLst>
                <a:ext uri="{FF2B5EF4-FFF2-40B4-BE49-F238E27FC236}">
                  <a16:creationId xmlns:a16="http://schemas.microsoft.com/office/drawing/2014/main" xmlns="" id="{BCAFB1D5-2BA7-402E-9C81-4FB987550563}"/>
                </a:ext>
              </a:extLst>
            </p:cNvPr>
            <p:cNvSpPr>
              <a:spLocks noChangeArrowheads="1"/>
            </p:cNvSpPr>
            <p:nvPr/>
          </p:nvSpPr>
          <p:spPr bwMode="auto">
            <a:xfrm>
              <a:off x="3790950" y="3832242"/>
              <a:ext cx="7272808" cy="2117038"/>
            </a:xfrm>
            <a:prstGeom prst="rect">
              <a:avLst/>
            </a:prstGeom>
            <a:solidFill>
              <a:srgbClr val="FFFFFF"/>
            </a:solidFill>
            <a:ln>
              <a:noFill/>
            </a:ln>
            <a:effectLst>
              <a:outerShdw dist="35921" dir="2700000" algn="ctr" rotWithShape="0">
                <a:srgbClr val="DDDDDD"/>
              </a:outerShdw>
            </a:effectLst>
            <a:extLst>
              <a:ext uri="{91240B29-F687-4F45-9708-019B960494DF}">
                <a14:hiddenLine xmlns:a14="http://schemas.microsoft.com/office/drawing/2010/main" w="9525">
                  <a:solidFill>
                    <a:schemeClr val="tx1"/>
                  </a:solidFill>
                  <a:miter lim="800000"/>
                  <a:headEnd/>
                  <a:tailEnd/>
                </a14:hiddenLine>
              </a:ext>
            </a:extLst>
          </p:spPr>
          <p:txBody>
            <a:bodyPr wrap="none" lIns="121917" tIns="60958" rIns="121917" bIns="60958"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dirty="0">
                <a:ln>
                  <a:noFill/>
                </a:ln>
                <a:solidFill>
                  <a:srgbClr val="FDF9E0"/>
                </a:solidFill>
                <a:effectLst/>
                <a:uLnTx/>
                <a:uFillTx/>
                <a:latin typeface="方正少儿简体" panose="03000509000000000000" pitchFamily="65" charset="-122"/>
                <a:ea typeface="方正少儿简体" panose="03000509000000000000" pitchFamily="65" charset="-122"/>
              </a:endParaRPr>
            </a:p>
          </p:txBody>
        </p:sp>
        <p:sp>
          <p:nvSpPr>
            <p:cNvPr id="32" name="矩形 31">
              <a:extLst>
                <a:ext uri="{FF2B5EF4-FFF2-40B4-BE49-F238E27FC236}">
                  <a16:creationId xmlns:a16="http://schemas.microsoft.com/office/drawing/2014/main" xmlns="" id="{D2AA244D-A151-4997-80BD-86DCE4CD5F31}"/>
                </a:ext>
              </a:extLst>
            </p:cNvPr>
            <p:cNvSpPr/>
            <p:nvPr/>
          </p:nvSpPr>
          <p:spPr>
            <a:xfrm>
              <a:off x="3819416" y="3890076"/>
              <a:ext cx="7272808" cy="203132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000000">
                      <a:lumMod val="75000"/>
                      <a:lumOff val="25000"/>
                    </a:srgbClr>
                  </a:solidFill>
                  <a:effectLst/>
                  <a:uLnTx/>
                  <a:uFillTx/>
                  <a:latin typeface="方正少儿简体" panose="03000509000000000000" pitchFamily="65" charset="-122"/>
                  <a:ea typeface="方正少儿简体" panose="03000509000000000000" pitchFamily="65" charset="-122"/>
                </a:rPr>
                <a:t>保留图片的格式和动画效果不变，请不要直接删除图片，只将图片替换就可以。  情况</a:t>
              </a:r>
              <a:r>
                <a:rPr kumimoji="0" lang="en-US" altLang="zh-CN" sz="1400" b="1" i="0" u="none" strike="noStrike" kern="0" cap="none" spc="0" normalizeH="0" baseline="0" noProof="0" dirty="0">
                  <a:ln>
                    <a:noFill/>
                  </a:ln>
                  <a:solidFill>
                    <a:srgbClr val="000000">
                      <a:lumMod val="75000"/>
                      <a:lumOff val="25000"/>
                    </a:srgbClr>
                  </a:solidFill>
                  <a:effectLst/>
                  <a:uLnTx/>
                  <a:uFillTx/>
                  <a:latin typeface="方正少儿简体" panose="03000509000000000000" pitchFamily="65" charset="-122"/>
                  <a:ea typeface="方正少儿简体" panose="03000509000000000000" pitchFamily="65" charset="-122"/>
                </a:rPr>
                <a:t>1</a:t>
              </a:r>
              <a:r>
                <a:rPr kumimoji="0" lang="zh-CN" altLang="en-US" sz="1400" b="1" i="0" u="none" strike="noStrike" kern="0" cap="none" spc="0" normalizeH="0" baseline="0" noProof="0" dirty="0">
                  <a:ln>
                    <a:noFill/>
                  </a:ln>
                  <a:solidFill>
                    <a:srgbClr val="000000">
                      <a:lumMod val="75000"/>
                      <a:lumOff val="25000"/>
                    </a:srgbClr>
                  </a:solidFill>
                  <a:effectLst/>
                  <a:uLnTx/>
                  <a:uFillTx/>
                  <a:latin typeface="方正少儿简体" panose="03000509000000000000" pitchFamily="65" charset="-122"/>
                  <a:ea typeface="方正少儿简体" panose="03000509000000000000" pitchFamily="65" charset="-122"/>
                </a:rPr>
                <a:t>：若是直接插入的图片：则右击图片→选择“更改图片”→在弹出的对话框窗口中重新选择你需要插入的图片即可。</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000000">
                      <a:lumMod val="75000"/>
                      <a:lumOff val="25000"/>
                    </a:srgbClr>
                  </a:solidFill>
                  <a:effectLst/>
                  <a:uLnTx/>
                  <a:uFillTx/>
                  <a:latin typeface="方正少儿简体" panose="03000509000000000000" pitchFamily="65" charset="-122"/>
                  <a:ea typeface="方正少儿简体" panose="03000509000000000000" pitchFamily="65" charset="-122"/>
                </a:rPr>
                <a:t>情况</a:t>
              </a:r>
              <a:r>
                <a:rPr kumimoji="0" lang="en-US" altLang="zh-CN" sz="1400" b="1" i="0" u="none" strike="noStrike" kern="0" cap="none" spc="0" normalizeH="0" baseline="0" noProof="0" dirty="0">
                  <a:ln>
                    <a:noFill/>
                  </a:ln>
                  <a:solidFill>
                    <a:srgbClr val="000000">
                      <a:lumMod val="75000"/>
                      <a:lumOff val="25000"/>
                    </a:srgbClr>
                  </a:solidFill>
                  <a:effectLst/>
                  <a:uLnTx/>
                  <a:uFillTx/>
                  <a:latin typeface="方正少儿简体" panose="03000509000000000000" pitchFamily="65" charset="-122"/>
                  <a:ea typeface="方正少儿简体" panose="03000509000000000000" pitchFamily="65" charset="-122"/>
                </a:rPr>
                <a:t>2</a:t>
              </a:r>
              <a:r>
                <a:rPr kumimoji="0" lang="zh-CN" altLang="en-US" sz="1400" b="1" i="0" u="none" strike="noStrike" kern="0" cap="none" spc="0" normalizeH="0" baseline="0" noProof="0" dirty="0">
                  <a:ln>
                    <a:noFill/>
                  </a:ln>
                  <a:solidFill>
                    <a:srgbClr val="000000">
                      <a:lumMod val="75000"/>
                      <a:lumOff val="25000"/>
                    </a:srgbClr>
                  </a:solidFill>
                  <a:effectLst/>
                  <a:uLnTx/>
                  <a:uFillTx/>
                  <a:latin typeface="方正少儿简体" panose="03000509000000000000" pitchFamily="65" charset="-122"/>
                  <a:ea typeface="方正少儿简体" panose="03000509000000000000" pitchFamily="65" charset="-122"/>
                </a:rPr>
                <a:t>：图形中的图片（多因排版的需要，将图片填充在图形中）：选中图片→在窗口上方功能区位置单击→“绘图工具”</a:t>
              </a:r>
              <a:r>
                <a:rPr kumimoji="0" lang="en-US" altLang="zh-CN" sz="1400" b="1" i="0" u="none" strike="noStrike" kern="0" cap="none" spc="0" normalizeH="0" baseline="0" noProof="0" dirty="0">
                  <a:ln>
                    <a:noFill/>
                  </a:ln>
                  <a:solidFill>
                    <a:srgbClr val="000000">
                      <a:lumMod val="75000"/>
                      <a:lumOff val="25000"/>
                    </a:srgbClr>
                  </a:solidFill>
                  <a:effectLst/>
                  <a:uLnTx/>
                  <a:uFillTx/>
                  <a:latin typeface="方正少儿简体" panose="03000509000000000000" pitchFamily="65" charset="-122"/>
                  <a:ea typeface="方正少儿简体" panose="03000509000000000000" pitchFamily="65" charset="-122"/>
                </a:rPr>
                <a:t>/“</a:t>
              </a:r>
              <a:r>
                <a:rPr kumimoji="0" lang="zh-CN" altLang="en-US" sz="1400" b="1" i="0" u="none" strike="noStrike" kern="0" cap="none" spc="0" normalizeH="0" baseline="0" noProof="0" dirty="0">
                  <a:ln>
                    <a:noFill/>
                  </a:ln>
                  <a:solidFill>
                    <a:srgbClr val="000000">
                      <a:lumMod val="75000"/>
                      <a:lumOff val="25000"/>
                    </a:srgbClr>
                  </a:solidFill>
                  <a:effectLst/>
                  <a:uLnTx/>
                  <a:uFillTx/>
                  <a:latin typeface="方正少儿简体" panose="03000509000000000000" pitchFamily="65" charset="-122"/>
                  <a:ea typeface="方正少儿简体" panose="03000509000000000000" pitchFamily="65" charset="-122"/>
                </a:rPr>
                <a:t>格式”→单击“形状填充”展开下拉菜单→选择“图片”→字弹出的“插入图片”的对话框窗口中选择需要的图片即可。</a:t>
              </a:r>
            </a:p>
          </p:txBody>
        </p:sp>
      </p:grpSp>
      <p:pic>
        <p:nvPicPr>
          <p:cNvPr id="33" name="图片 32">
            <a:extLst>
              <a:ext uri="{FF2B5EF4-FFF2-40B4-BE49-F238E27FC236}">
                <a16:creationId xmlns:a16="http://schemas.microsoft.com/office/drawing/2014/main" xmlns="" id="{3B9ED25A-F457-42F9-AE94-2DD916E14A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5263" t="9293" r="18706" b="23931"/>
          <a:stretch/>
        </p:blipFill>
        <p:spPr>
          <a:xfrm>
            <a:off x="10542962" y="5466315"/>
            <a:ext cx="1198286" cy="1211789"/>
          </a:xfrm>
          <a:prstGeom prst="rect">
            <a:avLst/>
          </a:prstGeom>
        </p:spPr>
      </p:pic>
    </p:spTree>
    <p:extLst>
      <p:ext uri="{BB962C8B-B14F-4D97-AF65-F5344CB8AC3E}">
        <p14:creationId xmlns:p14="http://schemas.microsoft.com/office/powerpoint/2010/main" val="182792829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750"/>
                                        <p:tgtEl>
                                          <p:spTgt spid="29"/>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750"/>
                                        <p:tgtEl>
                                          <p:spTgt spid="28"/>
                                        </p:tgtEl>
                                      </p:cBhvr>
                                    </p:animEffect>
                                    <p:anim calcmode="lin" valueType="num">
                                      <p:cBhvr>
                                        <p:cTn id="15" dur="750" fill="hold"/>
                                        <p:tgtEl>
                                          <p:spTgt spid="28"/>
                                        </p:tgtEl>
                                        <p:attrNameLst>
                                          <p:attrName>ppt_x</p:attrName>
                                        </p:attrNameLst>
                                      </p:cBhvr>
                                      <p:tavLst>
                                        <p:tav tm="0">
                                          <p:val>
                                            <p:strVal val="#ppt_x"/>
                                          </p:val>
                                        </p:tav>
                                        <p:tav tm="100000">
                                          <p:val>
                                            <p:strVal val="#ppt_x"/>
                                          </p:val>
                                        </p:tav>
                                      </p:tavLst>
                                    </p:anim>
                                    <p:anim calcmode="lin" valueType="num">
                                      <p:cBhvr>
                                        <p:cTn id="16" dur="750" fill="hold"/>
                                        <p:tgtEl>
                                          <p:spTgt spid="28"/>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12" presetClass="entr" presetSubtype="8"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1000"/>
                                        <p:tgtEl>
                                          <p:spTgt spid="30"/>
                                        </p:tgtEl>
                                        <p:attrNameLst>
                                          <p:attrName>ppt_x</p:attrName>
                                        </p:attrNameLst>
                                      </p:cBhvr>
                                      <p:tavLst>
                                        <p:tav tm="0">
                                          <p:val>
                                            <p:strVal val="#ppt_x-#ppt_w*1.125000"/>
                                          </p:val>
                                        </p:tav>
                                        <p:tav tm="100000">
                                          <p:val>
                                            <p:strVal val="#ppt_x"/>
                                          </p:val>
                                        </p:tav>
                                      </p:tavLst>
                                    </p:anim>
                                    <p:animEffect transition="in" filter="wipe(right)">
                                      <p:cBhvr>
                                        <p:cTn id="21" dur="1000"/>
                                        <p:tgtEl>
                                          <p:spTgt spid="30"/>
                                        </p:tgtEl>
                                      </p:cBhvr>
                                    </p:animEffect>
                                  </p:childTnLst>
                                </p:cTn>
                              </p:par>
                            </p:childTnLst>
                          </p:cTn>
                        </p:par>
                        <p:par>
                          <p:cTn id="22" fill="hold">
                            <p:stCondLst>
                              <p:cond delay="2250"/>
                            </p:stCondLst>
                            <p:childTnLst>
                              <p:par>
                                <p:cTn id="23" presetID="23" presetClass="entr" presetSubtype="28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strVal val="4/3*#ppt_w"/>
                                          </p:val>
                                        </p:tav>
                                        <p:tav tm="100000">
                                          <p:val>
                                            <p:strVal val="#ppt_w"/>
                                          </p:val>
                                        </p:tav>
                                      </p:tavLst>
                                    </p:anim>
                                    <p:anim calcmode="lin" valueType="num">
                                      <p:cBhvr>
                                        <p:cTn id="26" dur="500" fill="hold"/>
                                        <p:tgtEl>
                                          <p:spTgt spid="7"/>
                                        </p:tgtEl>
                                        <p:attrNameLst>
                                          <p:attrName>ppt_h</p:attrName>
                                        </p:attrNameLst>
                                      </p:cBhvr>
                                      <p:tavLst>
                                        <p:tav tm="0">
                                          <p:val>
                                            <p:strVal val="4/3*#ppt_h"/>
                                          </p:val>
                                        </p:tav>
                                        <p:tav tm="100000">
                                          <p:val>
                                            <p:strVal val="#ppt_h"/>
                                          </p:val>
                                        </p:tav>
                                      </p:tavLst>
                                    </p:anim>
                                  </p:childTnLst>
                                </p:cTn>
                              </p:par>
                              <p:par>
                                <p:cTn id="27" presetID="23" presetClass="entr" presetSubtype="288"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strVal val="4/3*#ppt_w"/>
                                          </p:val>
                                        </p:tav>
                                        <p:tav tm="100000">
                                          <p:val>
                                            <p:strVal val="#ppt_w"/>
                                          </p:val>
                                        </p:tav>
                                      </p:tavLst>
                                    </p:anim>
                                    <p:anim calcmode="lin" valueType="num">
                                      <p:cBhvr>
                                        <p:cTn id="30" dur="500" fill="hold"/>
                                        <p:tgtEl>
                                          <p:spTgt spid="11"/>
                                        </p:tgtEl>
                                        <p:attrNameLst>
                                          <p:attrName>ppt_h</p:attrName>
                                        </p:attrNameLst>
                                      </p:cBhvr>
                                      <p:tavLst>
                                        <p:tav tm="0">
                                          <p:val>
                                            <p:strVal val="4/3*#ppt_h"/>
                                          </p:val>
                                        </p:tav>
                                        <p:tav tm="100000">
                                          <p:val>
                                            <p:strVal val="#ppt_h"/>
                                          </p:val>
                                        </p:tav>
                                      </p:tavLst>
                                    </p:anim>
                                  </p:childTnLst>
                                </p:cTn>
                              </p:par>
                              <p:par>
                                <p:cTn id="31" presetID="23" presetClass="entr" presetSubtype="288"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strVal val="4/3*#ppt_w"/>
                                          </p:val>
                                        </p:tav>
                                        <p:tav tm="100000">
                                          <p:val>
                                            <p:strVal val="#ppt_w"/>
                                          </p:val>
                                        </p:tav>
                                      </p:tavLst>
                                    </p:anim>
                                    <p:anim calcmode="lin" valueType="num">
                                      <p:cBhvr>
                                        <p:cTn id="34" dur="500" fill="hold"/>
                                        <p:tgtEl>
                                          <p:spTgt spid="14"/>
                                        </p:tgtEl>
                                        <p:attrNameLst>
                                          <p:attrName>ppt_h</p:attrName>
                                        </p:attrNameLst>
                                      </p:cBhvr>
                                      <p:tavLst>
                                        <p:tav tm="0">
                                          <p:val>
                                            <p:strVal val="4/3*#ppt_h"/>
                                          </p:val>
                                        </p:tav>
                                        <p:tav tm="100000">
                                          <p:val>
                                            <p:strVal val="#ppt_h"/>
                                          </p:val>
                                        </p:tav>
                                      </p:tavLst>
                                    </p:anim>
                                  </p:childTnLst>
                                </p:cTn>
                              </p:par>
                              <p:par>
                                <p:cTn id="35" presetID="23" presetClass="entr" presetSubtype="288"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strVal val="4/3*#ppt_w"/>
                                          </p:val>
                                        </p:tav>
                                        <p:tav tm="100000">
                                          <p:val>
                                            <p:strVal val="#ppt_w"/>
                                          </p:val>
                                        </p:tav>
                                      </p:tavLst>
                                    </p:anim>
                                    <p:anim calcmode="lin" valueType="num">
                                      <p:cBhvr>
                                        <p:cTn id="38" dur="500" fill="hold"/>
                                        <p:tgtEl>
                                          <p:spTgt spid="21"/>
                                        </p:tgtEl>
                                        <p:attrNameLst>
                                          <p:attrName>ppt_h</p:attrName>
                                        </p:attrNameLst>
                                      </p:cBhvr>
                                      <p:tavLst>
                                        <p:tav tm="0">
                                          <p:val>
                                            <p:strVal val="4/3*#ppt_h"/>
                                          </p:val>
                                        </p:tav>
                                        <p:tav tm="100000">
                                          <p:val>
                                            <p:strVal val="#ppt_h"/>
                                          </p:val>
                                        </p:tav>
                                      </p:tavLst>
                                    </p:anim>
                                  </p:childTnLst>
                                </p:cTn>
                              </p:par>
                              <p:par>
                                <p:cTn id="39" presetID="23" presetClass="entr" presetSubtype="288"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strVal val="4/3*#ppt_w"/>
                                          </p:val>
                                        </p:tav>
                                        <p:tav tm="100000">
                                          <p:val>
                                            <p:strVal val="#ppt_w"/>
                                          </p:val>
                                        </p:tav>
                                      </p:tavLst>
                                    </p:anim>
                                    <p:anim calcmode="lin" valueType="num">
                                      <p:cBhvr>
                                        <p:cTn id="42" dur="500" fill="hold"/>
                                        <p:tgtEl>
                                          <p:spTgt spid="24"/>
                                        </p:tgtEl>
                                        <p:attrNameLst>
                                          <p:attrName>ppt_h</p:attrName>
                                        </p:attrNameLst>
                                      </p:cBhvr>
                                      <p:tavLst>
                                        <p:tav tm="0">
                                          <p:val>
                                            <p:strVal val="4/3*#ppt_h"/>
                                          </p:val>
                                        </p:tav>
                                        <p:tav tm="100000">
                                          <p:val>
                                            <p:strVal val="#ppt_h"/>
                                          </p:val>
                                        </p:tav>
                                      </p:tavLst>
                                    </p:anim>
                                  </p:childTnLst>
                                </p:cTn>
                              </p:par>
                            </p:childTnLst>
                          </p:cTn>
                        </p:par>
                        <p:par>
                          <p:cTn id="43" fill="hold">
                            <p:stCondLst>
                              <p:cond delay="2750"/>
                            </p:stCondLst>
                            <p:childTnLst>
                              <p:par>
                                <p:cTn id="44" presetID="16" presetClass="entr" presetSubtype="21"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barn(inVertical)">
                                      <p:cBhvr>
                                        <p:cTn id="46" dur="500"/>
                                        <p:tgtEl>
                                          <p:spTgt spid="10"/>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barn(inVertical)">
                                      <p:cBhvr>
                                        <p:cTn id="49" dur="500"/>
                                        <p:tgtEl>
                                          <p:spTgt spid="19"/>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arn(inVertical)">
                                      <p:cBhvr>
                                        <p:cTn id="52" dur="500"/>
                                        <p:tgtEl>
                                          <p:spTgt spid="20"/>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barn(inVertical)">
                                      <p:cBhvr>
                                        <p:cTn id="55" dur="500"/>
                                        <p:tgtEl>
                                          <p:spTgt spid="27"/>
                                        </p:tgtEl>
                                      </p:cBhvr>
                                    </p:animEffect>
                                  </p:childTnLst>
                                </p:cTn>
                              </p:par>
                            </p:childTnLst>
                          </p:cTn>
                        </p:par>
                        <p:par>
                          <p:cTn id="56" fill="hold">
                            <p:stCondLst>
                              <p:cond delay="3250"/>
                            </p:stCondLst>
                            <p:childTnLst>
                              <p:par>
                                <p:cTn id="57" presetID="42" presetClass="entr" presetSubtype="0"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750"/>
                                        <p:tgtEl>
                                          <p:spTgt spid="33"/>
                                        </p:tgtEl>
                                      </p:cBhvr>
                                    </p:animEffect>
                                    <p:anim calcmode="lin" valueType="num">
                                      <p:cBhvr>
                                        <p:cTn id="60" dur="750" fill="hold"/>
                                        <p:tgtEl>
                                          <p:spTgt spid="33"/>
                                        </p:tgtEl>
                                        <p:attrNameLst>
                                          <p:attrName>ppt_x</p:attrName>
                                        </p:attrNameLst>
                                      </p:cBhvr>
                                      <p:tavLst>
                                        <p:tav tm="0">
                                          <p:val>
                                            <p:strVal val="#ppt_x"/>
                                          </p:val>
                                        </p:tav>
                                        <p:tav tm="100000">
                                          <p:val>
                                            <p:strVal val="#ppt_x"/>
                                          </p:val>
                                        </p:tav>
                                      </p:tavLst>
                                    </p:anim>
                                    <p:anim calcmode="lin" valueType="num">
                                      <p:cBhvr>
                                        <p:cTn id="61" dur="7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animBg="1"/>
      <p:bldP spid="20" grpId="0" animBg="1"/>
      <p:bldP spid="27" grpId="0" animBg="1"/>
      <p:bldP spid="28" grpId="0" animBg="1"/>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973737"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新学期要点</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sp>
        <p:nvSpPr>
          <p:cNvPr id="5" name="文本框 57">
            <a:extLst>
              <a:ext uri="{FF2B5EF4-FFF2-40B4-BE49-F238E27FC236}">
                <a16:creationId xmlns:a16="http://schemas.microsoft.com/office/drawing/2014/main" xmlns="" id="{9EB1DB1A-96AD-4E2F-816C-01FF742B8947}"/>
              </a:ext>
            </a:extLst>
          </p:cNvPr>
          <p:cNvSpPr txBox="1"/>
          <p:nvPr/>
        </p:nvSpPr>
        <p:spPr>
          <a:xfrm>
            <a:off x="655203" y="4365104"/>
            <a:ext cx="2953707" cy="1200329"/>
          </a:xfrm>
          <a:prstGeom prst="rect">
            <a:avLst/>
          </a:prstGeom>
          <a:noFill/>
        </p:spPr>
        <p:txBody>
          <a:bodyPr wrap="square" rtlCol="0">
            <a:spAutoFit/>
          </a:bodyPr>
          <a:lstStyle/>
          <a:p>
            <a:pPr lvl="0">
              <a:lnSpc>
                <a:spcPct val="150000"/>
              </a:lnSpc>
            </a:pPr>
            <a:r>
              <a:rPr lang="zh-CN" altLang="en-US" sz="1600" b="1" dirty="0">
                <a:solidFill>
                  <a:srgbClr val="000000">
                    <a:lumMod val="75000"/>
                    <a:lumOff val="25000"/>
                  </a:srgbClr>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p>
        </p:txBody>
      </p:sp>
      <p:sp>
        <p:nvSpPr>
          <p:cNvPr id="6" name="文本框 58">
            <a:extLst>
              <a:ext uri="{FF2B5EF4-FFF2-40B4-BE49-F238E27FC236}">
                <a16:creationId xmlns:a16="http://schemas.microsoft.com/office/drawing/2014/main" xmlns="" id="{8980FEC4-F1D4-411E-9604-DC5BB20F5CDC}"/>
              </a:ext>
            </a:extLst>
          </p:cNvPr>
          <p:cNvSpPr txBox="1"/>
          <p:nvPr/>
        </p:nvSpPr>
        <p:spPr>
          <a:xfrm>
            <a:off x="4618150" y="4361262"/>
            <a:ext cx="2928480" cy="1200329"/>
          </a:xfrm>
          <a:prstGeom prst="rect">
            <a:avLst/>
          </a:prstGeom>
          <a:noFill/>
        </p:spPr>
        <p:txBody>
          <a:bodyPr wrap="square" rtlCol="0">
            <a:spAutoFit/>
          </a:bodyPr>
          <a:lstStyle/>
          <a:p>
            <a:pPr lvl="0">
              <a:lnSpc>
                <a:spcPct val="150000"/>
              </a:lnSpc>
            </a:pPr>
            <a:r>
              <a:rPr lang="zh-CN" altLang="en-US" sz="1600" b="1" dirty="0">
                <a:solidFill>
                  <a:srgbClr val="000000">
                    <a:lumMod val="75000"/>
                    <a:lumOff val="25000"/>
                  </a:srgbClr>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p>
        </p:txBody>
      </p:sp>
      <p:sp>
        <p:nvSpPr>
          <p:cNvPr id="7" name="文本框 59">
            <a:extLst>
              <a:ext uri="{FF2B5EF4-FFF2-40B4-BE49-F238E27FC236}">
                <a16:creationId xmlns:a16="http://schemas.microsoft.com/office/drawing/2014/main" xmlns="" id="{7C826454-57B9-4DE8-BDC2-6EEA061D0827}"/>
              </a:ext>
            </a:extLst>
          </p:cNvPr>
          <p:cNvSpPr txBox="1"/>
          <p:nvPr/>
        </p:nvSpPr>
        <p:spPr>
          <a:xfrm>
            <a:off x="8425995" y="4361261"/>
            <a:ext cx="2949340" cy="1200329"/>
          </a:xfrm>
          <a:prstGeom prst="rect">
            <a:avLst/>
          </a:prstGeom>
          <a:noFill/>
        </p:spPr>
        <p:txBody>
          <a:bodyPr wrap="square" rtlCol="0">
            <a:spAutoFit/>
          </a:bodyPr>
          <a:lstStyle/>
          <a:p>
            <a:pPr lvl="0">
              <a:lnSpc>
                <a:spcPct val="150000"/>
              </a:lnSpc>
            </a:pPr>
            <a:r>
              <a:rPr lang="zh-CN" altLang="en-US" sz="1600" b="1" dirty="0">
                <a:solidFill>
                  <a:srgbClr val="000000">
                    <a:lumMod val="75000"/>
                    <a:lumOff val="25000"/>
                  </a:srgbClr>
                </a:solidFill>
                <a:latin typeface="方正少儿简体" panose="03000509000000000000" pitchFamily="65" charset="-122"/>
                <a:ea typeface="方正少儿简体" panose="03000509000000000000" pitchFamily="65" charset="-122"/>
              </a:rPr>
              <a:t>您的内容打在这里，或者通过复制您的文本后，在此框中选择粘贴，并选择只保留文字。</a:t>
            </a:r>
          </a:p>
        </p:txBody>
      </p:sp>
      <p:grpSp>
        <p:nvGrpSpPr>
          <p:cNvPr id="8" name="组合 7">
            <a:extLst>
              <a:ext uri="{FF2B5EF4-FFF2-40B4-BE49-F238E27FC236}">
                <a16:creationId xmlns:a16="http://schemas.microsoft.com/office/drawing/2014/main" xmlns="" id="{FD364C52-87FC-41CA-9967-91C06954C750}"/>
              </a:ext>
            </a:extLst>
          </p:cNvPr>
          <p:cNvGrpSpPr/>
          <p:nvPr/>
        </p:nvGrpSpPr>
        <p:grpSpPr>
          <a:xfrm>
            <a:off x="1025634" y="2422911"/>
            <a:ext cx="2234241" cy="1433404"/>
            <a:chOff x="1025634" y="2422911"/>
            <a:chExt cx="2234241" cy="1433404"/>
          </a:xfrm>
        </p:grpSpPr>
        <p:grpSp>
          <p:nvGrpSpPr>
            <p:cNvPr id="9" name="组合 8">
              <a:extLst>
                <a:ext uri="{FF2B5EF4-FFF2-40B4-BE49-F238E27FC236}">
                  <a16:creationId xmlns:a16="http://schemas.microsoft.com/office/drawing/2014/main" xmlns="" id="{936046C0-BC00-4C06-AC95-3EC6FAA23DEE}"/>
                </a:ext>
              </a:extLst>
            </p:cNvPr>
            <p:cNvGrpSpPr/>
            <p:nvPr/>
          </p:nvGrpSpPr>
          <p:grpSpPr>
            <a:xfrm>
              <a:off x="1025634" y="2422911"/>
              <a:ext cx="2234241" cy="1433404"/>
              <a:chOff x="3464228" y="2075322"/>
              <a:chExt cx="3712898" cy="2382054"/>
            </a:xfrm>
            <a:solidFill>
              <a:srgbClr val="7FDADB"/>
            </a:solidFill>
          </p:grpSpPr>
          <p:sp>
            <p:nvSpPr>
              <p:cNvPr id="11" name="椭圆 10">
                <a:extLst>
                  <a:ext uri="{FF2B5EF4-FFF2-40B4-BE49-F238E27FC236}">
                    <a16:creationId xmlns:a16="http://schemas.microsoft.com/office/drawing/2014/main" xmlns="" id="{09FF56FB-BC6D-4D30-AF5C-E108EF9E5F16}"/>
                  </a:ext>
                </a:extLst>
              </p:cNvPr>
              <p:cNvSpPr/>
              <p:nvPr/>
            </p:nvSpPr>
            <p:spPr>
              <a:xfrm>
                <a:off x="4567794" y="2075322"/>
                <a:ext cx="1470212" cy="14702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12" name="椭圆 11">
                <a:extLst>
                  <a:ext uri="{FF2B5EF4-FFF2-40B4-BE49-F238E27FC236}">
                    <a16:creationId xmlns:a16="http://schemas.microsoft.com/office/drawing/2014/main" xmlns="" id="{E6532F35-3309-4435-BA6B-8C56377B105D}"/>
                  </a:ext>
                </a:extLst>
              </p:cNvPr>
              <p:cNvSpPr/>
              <p:nvPr/>
            </p:nvSpPr>
            <p:spPr>
              <a:xfrm>
                <a:off x="5099717" y="3030450"/>
                <a:ext cx="1358774" cy="13587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13" name="椭圆 12">
                <a:extLst>
                  <a:ext uri="{FF2B5EF4-FFF2-40B4-BE49-F238E27FC236}">
                    <a16:creationId xmlns:a16="http://schemas.microsoft.com/office/drawing/2014/main" xmlns="" id="{B4638E8F-7C46-4DBD-844B-62E9D6EF6907}"/>
                  </a:ext>
                </a:extLst>
              </p:cNvPr>
              <p:cNvSpPr/>
              <p:nvPr/>
            </p:nvSpPr>
            <p:spPr>
              <a:xfrm>
                <a:off x="4224941" y="3098602"/>
                <a:ext cx="1358774" cy="13587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14" name="椭圆 13">
                <a:extLst>
                  <a:ext uri="{FF2B5EF4-FFF2-40B4-BE49-F238E27FC236}">
                    <a16:creationId xmlns:a16="http://schemas.microsoft.com/office/drawing/2014/main" xmlns="" id="{88C03B77-A5FE-401B-8DAC-AE538C527BC5}"/>
                  </a:ext>
                </a:extLst>
              </p:cNvPr>
              <p:cNvSpPr/>
              <p:nvPr/>
            </p:nvSpPr>
            <p:spPr>
              <a:xfrm>
                <a:off x="4012259" y="2523551"/>
                <a:ext cx="1052745" cy="10527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15" name="椭圆 14">
                <a:extLst>
                  <a:ext uri="{FF2B5EF4-FFF2-40B4-BE49-F238E27FC236}">
                    <a16:creationId xmlns:a16="http://schemas.microsoft.com/office/drawing/2014/main" xmlns="" id="{EE09F1D2-0744-44F1-877F-16A44CA6B51B}"/>
                  </a:ext>
                </a:extLst>
              </p:cNvPr>
              <p:cNvSpPr/>
              <p:nvPr/>
            </p:nvSpPr>
            <p:spPr>
              <a:xfrm>
                <a:off x="3464228" y="3021778"/>
                <a:ext cx="1198101" cy="11981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16" name="椭圆 15">
                <a:extLst>
                  <a:ext uri="{FF2B5EF4-FFF2-40B4-BE49-F238E27FC236}">
                    <a16:creationId xmlns:a16="http://schemas.microsoft.com/office/drawing/2014/main" xmlns="" id="{73CA4703-26A9-44F3-8F64-F1F73705D989}"/>
                  </a:ext>
                </a:extLst>
              </p:cNvPr>
              <p:cNvSpPr/>
              <p:nvPr/>
            </p:nvSpPr>
            <p:spPr>
              <a:xfrm>
                <a:off x="5694500" y="2585014"/>
                <a:ext cx="1104636" cy="1104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17" name="椭圆 16">
                <a:extLst>
                  <a:ext uri="{FF2B5EF4-FFF2-40B4-BE49-F238E27FC236}">
                    <a16:creationId xmlns:a16="http://schemas.microsoft.com/office/drawing/2014/main" xmlns="" id="{CC18DBE9-006C-4C24-8EA2-617DDE8AD86D}"/>
                  </a:ext>
                </a:extLst>
              </p:cNvPr>
              <p:cNvSpPr/>
              <p:nvPr/>
            </p:nvSpPr>
            <p:spPr>
              <a:xfrm>
                <a:off x="5818352" y="2938205"/>
                <a:ext cx="1358774" cy="13587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grpSp>
        <p:sp>
          <p:nvSpPr>
            <p:cNvPr id="10" name="文本框 60">
              <a:extLst>
                <a:ext uri="{FF2B5EF4-FFF2-40B4-BE49-F238E27FC236}">
                  <a16:creationId xmlns:a16="http://schemas.microsoft.com/office/drawing/2014/main" xmlns="" id="{E975063F-6DD3-4553-8BCC-3E1595FF3BB9}"/>
                </a:ext>
              </a:extLst>
            </p:cNvPr>
            <p:cNvSpPr txBox="1"/>
            <p:nvPr/>
          </p:nvSpPr>
          <p:spPr>
            <a:xfrm>
              <a:off x="1533705" y="2726579"/>
              <a:ext cx="1239599" cy="978729"/>
            </a:xfrm>
            <a:prstGeom prst="rect">
              <a:avLst/>
            </a:prstGeom>
            <a:noFill/>
          </p:spPr>
          <p:txBody>
            <a:bodyPr wrap="square" rtlCol="0">
              <a:spAutoFit/>
            </a:bodyPr>
            <a:lstStyle/>
            <a:p>
              <a:pPr algn="ctr">
                <a:lnSpc>
                  <a:spcPct val="120000"/>
                </a:lnSpc>
              </a:pPr>
              <a:r>
                <a:rPr lang="zh-CN" altLang="en-US" sz="2400" b="1" dirty="0">
                  <a:solidFill>
                    <a:schemeClr val="bg1"/>
                  </a:solidFill>
                  <a:latin typeface="方正少儿简体" panose="03000509000000000000" pitchFamily="65" charset="-122"/>
                  <a:ea typeface="方正少儿简体" panose="03000509000000000000" pitchFamily="65" charset="-122"/>
                </a:rPr>
                <a:t>添加</a:t>
              </a:r>
              <a:endParaRPr lang="en-US" altLang="zh-CN" sz="2400" b="1" dirty="0">
                <a:solidFill>
                  <a:schemeClr val="bg1"/>
                </a:solidFill>
                <a:latin typeface="方正少儿简体" panose="03000509000000000000" pitchFamily="65" charset="-122"/>
                <a:ea typeface="方正少儿简体" panose="03000509000000000000" pitchFamily="65" charset="-122"/>
              </a:endParaRPr>
            </a:p>
            <a:p>
              <a:pPr algn="ctr">
                <a:lnSpc>
                  <a:spcPct val="120000"/>
                </a:lnSpc>
              </a:pPr>
              <a:r>
                <a:rPr lang="zh-CN" altLang="en-US" sz="2400" b="1" dirty="0">
                  <a:solidFill>
                    <a:schemeClr val="bg1"/>
                  </a:solidFill>
                  <a:latin typeface="方正少儿简体" panose="03000509000000000000" pitchFamily="65" charset="-122"/>
                  <a:ea typeface="方正少儿简体" panose="03000509000000000000" pitchFamily="65" charset="-122"/>
                </a:rPr>
                <a:t>关键字</a:t>
              </a:r>
            </a:p>
          </p:txBody>
        </p:sp>
      </p:grpSp>
      <p:grpSp>
        <p:nvGrpSpPr>
          <p:cNvPr id="18" name="组合 17">
            <a:extLst>
              <a:ext uri="{FF2B5EF4-FFF2-40B4-BE49-F238E27FC236}">
                <a16:creationId xmlns:a16="http://schemas.microsoft.com/office/drawing/2014/main" xmlns="" id="{B0FD9893-7336-43E0-A334-711C9F744F81}"/>
              </a:ext>
            </a:extLst>
          </p:cNvPr>
          <p:cNvGrpSpPr/>
          <p:nvPr/>
        </p:nvGrpSpPr>
        <p:grpSpPr>
          <a:xfrm>
            <a:off x="4674778" y="2249491"/>
            <a:ext cx="2842443" cy="1823603"/>
            <a:chOff x="4674778" y="2249491"/>
            <a:chExt cx="2842443" cy="1823603"/>
          </a:xfrm>
        </p:grpSpPr>
        <p:grpSp>
          <p:nvGrpSpPr>
            <p:cNvPr id="19" name="组合 18">
              <a:extLst>
                <a:ext uri="{FF2B5EF4-FFF2-40B4-BE49-F238E27FC236}">
                  <a16:creationId xmlns:a16="http://schemas.microsoft.com/office/drawing/2014/main" xmlns="" id="{2257639A-A035-45F5-9060-1B6B6C525136}"/>
                </a:ext>
              </a:extLst>
            </p:cNvPr>
            <p:cNvGrpSpPr/>
            <p:nvPr/>
          </p:nvGrpSpPr>
          <p:grpSpPr>
            <a:xfrm>
              <a:off x="4674778" y="2249491"/>
              <a:ext cx="2842443" cy="1823603"/>
              <a:chOff x="3464228" y="2075322"/>
              <a:chExt cx="3712898" cy="2382054"/>
            </a:xfrm>
          </p:grpSpPr>
          <p:sp>
            <p:nvSpPr>
              <p:cNvPr id="21" name="椭圆 20">
                <a:extLst>
                  <a:ext uri="{FF2B5EF4-FFF2-40B4-BE49-F238E27FC236}">
                    <a16:creationId xmlns:a16="http://schemas.microsoft.com/office/drawing/2014/main" xmlns="" id="{F14539FF-B9AF-46F1-BF91-DCC730D88751}"/>
                  </a:ext>
                </a:extLst>
              </p:cNvPr>
              <p:cNvSpPr/>
              <p:nvPr/>
            </p:nvSpPr>
            <p:spPr>
              <a:xfrm>
                <a:off x="4567794" y="2075322"/>
                <a:ext cx="1470212" cy="1470212"/>
              </a:xfrm>
              <a:prstGeom prst="ellipse">
                <a:avLst/>
              </a:prstGeom>
              <a:solidFill>
                <a:srgbClr val="F5C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22" name="椭圆 21">
                <a:extLst>
                  <a:ext uri="{FF2B5EF4-FFF2-40B4-BE49-F238E27FC236}">
                    <a16:creationId xmlns:a16="http://schemas.microsoft.com/office/drawing/2014/main" xmlns="" id="{9C10B2DA-D26E-4D5E-AE0C-75670459805F}"/>
                  </a:ext>
                </a:extLst>
              </p:cNvPr>
              <p:cNvSpPr/>
              <p:nvPr/>
            </p:nvSpPr>
            <p:spPr>
              <a:xfrm>
                <a:off x="5099717" y="3030450"/>
                <a:ext cx="1358774" cy="1358774"/>
              </a:xfrm>
              <a:prstGeom prst="ellipse">
                <a:avLst/>
              </a:prstGeom>
              <a:solidFill>
                <a:srgbClr val="F5C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23" name="椭圆 22">
                <a:extLst>
                  <a:ext uri="{FF2B5EF4-FFF2-40B4-BE49-F238E27FC236}">
                    <a16:creationId xmlns:a16="http://schemas.microsoft.com/office/drawing/2014/main" xmlns="" id="{C7311610-A74D-401B-82A4-B298C1BD5E32}"/>
                  </a:ext>
                </a:extLst>
              </p:cNvPr>
              <p:cNvSpPr/>
              <p:nvPr/>
            </p:nvSpPr>
            <p:spPr>
              <a:xfrm>
                <a:off x="4224941" y="3098602"/>
                <a:ext cx="1358774" cy="1358774"/>
              </a:xfrm>
              <a:prstGeom prst="ellipse">
                <a:avLst/>
              </a:prstGeom>
              <a:solidFill>
                <a:srgbClr val="F5C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24" name="椭圆 23">
                <a:extLst>
                  <a:ext uri="{FF2B5EF4-FFF2-40B4-BE49-F238E27FC236}">
                    <a16:creationId xmlns:a16="http://schemas.microsoft.com/office/drawing/2014/main" xmlns="" id="{30E2898C-2402-4A08-B146-06973ADD5408}"/>
                  </a:ext>
                </a:extLst>
              </p:cNvPr>
              <p:cNvSpPr/>
              <p:nvPr/>
            </p:nvSpPr>
            <p:spPr>
              <a:xfrm>
                <a:off x="4012259" y="2523551"/>
                <a:ext cx="1052745" cy="1052745"/>
              </a:xfrm>
              <a:prstGeom prst="ellipse">
                <a:avLst/>
              </a:prstGeom>
              <a:solidFill>
                <a:srgbClr val="F5C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25" name="椭圆 24">
                <a:extLst>
                  <a:ext uri="{FF2B5EF4-FFF2-40B4-BE49-F238E27FC236}">
                    <a16:creationId xmlns:a16="http://schemas.microsoft.com/office/drawing/2014/main" xmlns="" id="{56EC7482-7C53-4867-BCCC-886D7F91E73D}"/>
                  </a:ext>
                </a:extLst>
              </p:cNvPr>
              <p:cNvSpPr/>
              <p:nvPr/>
            </p:nvSpPr>
            <p:spPr>
              <a:xfrm>
                <a:off x="3464228" y="3021778"/>
                <a:ext cx="1198101" cy="1198101"/>
              </a:xfrm>
              <a:prstGeom prst="ellipse">
                <a:avLst/>
              </a:prstGeom>
              <a:solidFill>
                <a:srgbClr val="F5C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26" name="椭圆 25">
                <a:extLst>
                  <a:ext uri="{FF2B5EF4-FFF2-40B4-BE49-F238E27FC236}">
                    <a16:creationId xmlns:a16="http://schemas.microsoft.com/office/drawing/2014/main" xmlns="" id="{E4DA34A0-6D4B-4BF2-BA11-1B51C8C98476}"/>
                  </a:ext>
                </a:extLst>
              </p:cNvPr>
              <p:cNvSpPr/>
              <p:nvPr/>
            </p:nvSpPr>
            <p:spPr>
              <a:xfrm>
                <a:off x="5694500" y="2585014"/>
                <a:ext cx="1104636" cy="1104636"/>
              </a:xfrm>
              <a:prstGeom prst="ellipse">
                <a:avLst/>
              </a:prstGeom>
              <a:solidFill>
                <a:srgbClr val="F5C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27" name="椭圆 26">
                <a:extLst>
                  <a:ext uri="{FF2B5EF4-FFF2-40B4-BE49-F238E27FC236}">
                    <a16:creationId xmlns:a16="http://schemas.microsoft.com/office/drawing/2014/main" xmlns="" id="{9428965A-E6BD-4344-93BA-3DBDD817CB1D}"/>
                  </a:ext>
                </a:extLst>
              </p:cNvPr>
              <p:cNvSpPr/>
              <p:nvPr/>
            </p:nvSpPr>
            <p:spPr>
              <a:xfrm>
                <a:off x="5818352" y="2938205"/>
                <a:ext cx="1358774" cy="1358774"/>
              </a:xfrm>
              <a:prstGeom prst="ellipse">
                <a:avLst/>
              </a:prstGeom>
              <a:solidFill>
                <a:srgbClr val="F5C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grpSp>
        <p:sp>
          <p:nvSpPr>
            <p:cNvPr id="20" name="文本框 61">
              <a:extLst>
                <a:ext uri="{FF2B5EF4-FFF2-40B4-BE49-F238E27FC236}">
                  <a16:creationId xmlns:a16="http://schemas.microsoft.com/office/drawing/2014/main" xmlns="" id="{D7723E22-9714-4B46-89AE-69450E01DAE7}"/>
                </a:ext>
              </a:extLst>
            </p:cNvPr>
            <p:cNvSpPr txBox="1"/>
            <p:nvPr/>
          </p:nvSpPr>
          <p:spPr>
            <a:xfrm>
              <a:off x="5476200" y="2763606"/>
              <a:ext cx="1239599" cy="978729"/>
            </a:xfrm>
            <a:prstGeom prst="rect">
              <a:avLst/>
            </a:prstGeom>
            <a:noFill/>
          </p:spPr>
          <p:txBody>
            <a:bodyPr wrap="square" rtlCol="0">
              <a:spAutoFit/>
            </a:bodyPr>
            <a:lstStyle/>
            <a:p>
              <a:pPr algn="ctr">
                <a:lnSpc>
                  <a:spcPct val="120000"/>
                </a:lnSpc>
              </a:pPr>
              <a:r>
                <a:rPr lang="zh-CN" altLang="en-US" sz="2400" b="1" dirty="0">
                  <a:solidFill>
                    <a:schemeClr val="bg1"/>
                  </a:solidFill>
                  <a:latin typeface="方正少儿简体" panose="03000509000000000000" pitchFamily="65" charset="-122"/>
                  <a:ea typeface="方正少儿简体" panose="03000509000000000000" pitchFamily="65" charset="-122"/>
                </a:rPr>
                <a:t>添加</a:t>
              </a:r>
              <a:endParaRPr lang="en-US" altLang="zh-CN" sz="2400" b="1" dirty="0">
                <a:solidFill>
                  <a:schemeClr val="bg1"/>
                </a:solidFill>
                <a:latin typeface="方正少儿简体" panose="03000509000000000000" pitchFamily="65" charset="-122"/>
                <a:ea typeface="方正少儿简体" panose="03000509000000000000" pitchFamily="65" charset="-122"/>
              </a:endParaRPr>
            </a:p>
            <a:p>
              <a:pPr algn="ctr">
                <a:lnSpc>
                  <a:spcPct val="120000"/>
                </a:lnSpc>
              </a:pPr>
              <a:r>
                <a:rPr lang="zh-CN" altLang="en-US" sz="2400" b="1" dirty="0">
                  <a:solidFill>
                    <a:schemeClr val="bg1"/>
                  </a:solidFill>
                  <a:latin typeface="方正少儿简体" panose="03000509000000000000" pitchFamily="65" charset="-122"/>
                  <a:ea typeface="方正少儿简体" panose="03000509000000000000" pitchFamily="65" charset="-122"/>
                </a:rPr>
                <a:t>关键字</a:t>
              </a:r>
            </a:p>
          </p:txBody>
        </p:sp>
      </p:grpSp>
      <p:grpSp>
        <p:nvGrpSpPr>
          <p:cNvPr id="28" name="组合 27">
            <a:extLst>
              <a:ext uri="{FF2B5EF4-FFF2-40B4-BE49-F238E27FC236}">
                <a16:creationId xmlns:a16="http://schemas.microsoft.com/office/drawing/2014/main" xmlns="" id="{00561F57-0D72-42F7-B311-DFA589CDCD15}"/>
              </a:ext>
            </a:extLst>
          </p:cNvPr>
          <p:cNvGrpSpPr/>
          <p:nvPr/>
        </p:nvGrpSpPr>
        <p:grpSpPr>
          <a:xfrm>
            <a:off x="8727083" y="2422911"/>
            <a:ext cx="2234241" cy="1433404"/>
            <a:chOff x="8727083" y="2422911"/>
            <a:chExt cx="2234241" cy="1433404"/>
          </a:xfrm>
        </p:grpSpPr>
        <p:grpSp>
          <p:nvGrpSpPr>
            <p:cNvPr id="29" name="组合 28">
              <a:extLst>
                <a:ext uri="{FF2B5EF4-FFF2-40B4-BE49-F238E27FC236}">
                  <a16:creationId xmlns:a16="http://schemas.microsoft.com/office/drawing/2014/main" xmlns="" id="{2FC0DB91-CA85-4720-A627-23F83505949E}"/>
                </a:ext>
              </a:extLst>
            </p:cNvPr>
            <p:cNvGrpSpPr/>
            <p:nvPr/>
          </p:nvGrpSpPr>
          <p:grpSpPr>
            <a:xfrm>
              <a:off x="8727083" y="2422911"/>
              <a:ext cx="2234241" cy="1433404"/>
              <a:chOff x="3464228" y="2075322"/>
              <a:chExt cx="3712898" cy="2382054"/>
            </a:xfrm>
            <a:solidFill>
              <a:srgbClr val="EC7070"/>
            </a:solidFill>
          </p:grpSpPr>
          <p:sp>
            <p:nvSpPr>
              <p:cNvPr id="31" name="椭圆 30">
                <a:extLst>
                  <a:ext uri="{FF2B5EF4-FFF2-40B4-BE49-F238E27FC236}">
                    <a16:creationId xmlns:a16="http://schemas.microsoft.com/office/drawing/2014/main" xmlns="" id="{3544C425-1B81-4D1B-8F74-3D30F8D00379}"/>
                  </a:ext>
                </a:extLst>
              </p:cNvPr>
              <p:cNvSpPr/>
              <p:nvPr/>
            </p:nvSpPr>
            <p:spPr>
              <a:xfrm>
                <a:off x="4567794" y="2075322"/>
                <a:ext cx="1470212" cy="14702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32" name="椭圆 31">
                <a:extLst>
                  <a:ext uri="{FF2B5EF4-FFF2-40B4-BE49-F238E27FC236}">
                    <a16:creationId xmlns:a16="http://schemas.microsoft.com/office/drawing/2014/main" xmlns="" id="{84C2913C-4623-4BB4-B2B6-FEC7367F3738}"/>
                  </a:ext>
                </a:extLst>
              </p:cNvPr>
              <p:cNvSpPr/>
              <p:nvPr/>
            </p:nvSpPr>
            <p:spPr>
              <a:xfrm>
                <a:off x="5099717" y="3030450"/>
                <a:ext cx="1358774" cy="13587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33" name="椭圆 32">
                <a:extLst>
                  <a:ext uri="{FF2B5EF4-FFF2-40B4-BE49-F238E27FC236}">
                    <a16:creationId xmlns:a16="http://schemas.microsoft.com/office/drawing/2014/main" xmlns="" id="{5C9B0F3D-239F-4723-8B5E-A936534791B8}"/>
                  </a:ext>
                </a:extLst>
              </p:cNvPr>
              <p:cNvSpPr/>
              <p:nvPr/>
            </p:nvSpPr>
            <p:spPr>
              <a:xfrm>
                <a:off x="4224941" y="3098602"/>
                <a:ext cx="1358774" cy="13587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34" name="椭圆 33">
                <a:extLst>
                  <a:ext uri="{FF2B5EF4-FFF2-40B4-BE49-F238E27FC236}">
                    <a16:creationId xmlns:a16="http://schemas.microsoft.com/office/drawing/2014/main" xmlns="" id="{D1E5753E-6681-468C-A5E6-2E55B26D4EE0}"/>
                  </a:ext>
                </a:extLst>
              </p:cNvPr>
              <p:cNvSpPr/>
              <p:nvPr/>
            </p:nvSpPr>
            <p:spPr>
              <a:xfrm>
                <a:off x="4012259" y="2523551"/>
                <a:ext cx="1052745" cy="10527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35" name="椭圆 34">
                <a:extLst>
                  <a:ext uri="{FF2B5EF4-FFF2-40B4-BE49-F238E27FC236}">
                    <a16:creationId xmlns:a16="http://schemas.microsoft.com/office/drawing/2014/main" xmlns="" id="{EA572A99-47F7-441F-A921-6B8CC0A46FF3}"/>
                  </a:ext>
                </a:extLst>
              </p:cNvPr>
              <p:cNvSpPr/>
              <p:nvPr/>
            </p:nvSpPr>
            <p:spPr>
              <a:xfrm>
                <a:off x="3464228" y="3021778"/>
                <a:ext cx="1198101" cy="11981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36" name="椭圆 35">
                <a:extLst>
                  <a:ext uri="{FF2B5EF4-FFF2-40B4-BE49-F238E27FC236}">
                    <a16:creationId xmlns:a16="http://schemas.microsoft.com/office/drawing/2014/main" xmlns="" id="{2374C82E-320B-4D4B-AAEE-16AF7A7106E3}"/>
                  </a:ext>
                </a:extLst>
              </p:cNvPr>
              <p:cNvSpPr/>
              <p:nvPr/>
            </p:nvSpPr>
            <p:spPr>
              <a:xfrm>
                <a:off x="5694500" y="2585014"/>
                <a:ext cx="1104636" cy="1104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sp>
            <p:nvSpPr>
              <p:cNvPr id="37" name="椭圆 36">
                <a:extLst>
                  <a:ext uri="{FF2B5EF4-FFF2-40B4-BE49-F238E27FC236}">
                    <a16:creationId xmlns:a16="http://schemas.microsoft.com/office/drawing/2014/main" xmlns="" id="{6655FEB8-8321-4A87-B43C-10E934C84798}"/>
                  </a:ext>
                </a:extLst>
              </p:cNvPr>
              <p:cNvSpPr/>
              <p:nvPr/>
            </p:nvSpPr>
            <p:spPr>
              <a:xfrm>
                <a:off x="5818352" y="2938205"/>
                <a:ext cx="1358774" cy="13587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少儿简体" panose="03000509000000000000" pitchFamily="65" charset="-122"/>
                  <a:ea typeface="方正少儿简体" panose="03000509000000000000" pitchFamily="65" charset="-122"/>
                </a:endParaRPr>
              </a:p>
            </p:txBody>
          </p:sp>
        </p:grpSp>
        <p:sp>
          <p:nvSpPr>
            <p:cNvPr id="30" name="文本框 71">
              <a:extLst>
                <a:ext uri="{FF2B5EF4-FFF2-40B4-BE49-F238E27FC236}">
                  <a16:creationId xmlns:a16="http://schemas.microsoft.com/office/drawing/2014/main" xmlns="" id="{A7461C41-DF83-4987-836C-A19FA5952680}"/>
                </a:ext>
              </a:extLst>
            </p:cNvPr>
            <p:cNvSpPr txBox="1"/>
            <p:nvPr/>
          </p:nvSpPr>
          <p:spPr>
            <a:xfrm>
              <a:off x="9280866" y="2763606"/>
              <a:ext cx="1239599" cy="978729"/>
            </a:xfrm>
            <a:prstGeom prst="rect">
              <a:avLst/>
            </a:prstGeom>
            <a:noFill/>
          </p:spPr>
          <p:txBody>
            <a:bodyPr wrap="square" rtlCol="0">
              <a:spAutoFit/>
            </a:bodyPr>
            <a:lstStyle/>
            <a:p>
              <a:pPr algn="ctr">
                <a:lnSpc>
                  <a:spcPct val="120000"/>
                </a:lnSpc>
              </a:pPr>
              <a:r>
                <a:rPr lang="zh-CN" altLang="en-US" sz="2400" b="1" dirty="0">
                  <a:solidFill>
                    <a:schemeClr val="bg1"/>
                  </a:solidFill>
                  <a:latin typeface="方正少儿简体" panose="03000509000000000000" pitchFamily="65" charset="-122"/>
                  <a:ea typeface="方正少儿简体" panose="03000509000000000000" pitchFamily="65" charset="-122"/>
                </a:rPr>
                <a:t>添加</a:t>
              </a:r>
              <a:endParaRPr lang="en-US" altLang="zh-CN" sz="2400" b="1" dirty="0">
                <a:solidFill>
                  <a:schemeClr val="bg1"/>
                </a:solidFill>
                <a:latin typeface="方正少儿简体" panose="03000509000000000000" pitchFamily="65" charset="-122"/>
                <a:ea typeface="方正少儿简体" panose="03000509000000000000" pitchFamily="65" charset="-122"/>
              </a:endParaRPr>
            </a:p>
            <a:p>
              <a:pPr algn="ctr">
                <a:lnSpc>
                  <a:spcPct val="120000"/>
                </a:lnSpc>
              </a:pPr>
              <a:r>
                <a:rPr lang="zh-CN" altLang="en-US" sz="2400" b="1" dirty="0">
                  <a:solidFill>
                    <a:schemeClr val="bg1"/>
                  </a:solidFill>
                  <a:latin typeface="方正少儿简体" panose="03000509000000000000" pitchFamily="65" charset="-122"/>
                  <a:ea typeface="方正少儿简体" panose="03000509000000000000" pitchFamily="65" charset="-122"/>
                </a:rPr>
                <a:t>关键字</a:t>
              </a:r>
            </a:p>
          </p:txBody>
        </p:sp>
      </p:grpSp>
    </p:spTree>
    <p:extLst>
      <p:ext uri="{BB962C8B-B14F-4D97-AF65-F5344CB8AC3E}">
        <p14:creationId xmlns:p14="http://schemas.microsoft.com/office/powerpoint/2010/main" val="19498509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nodeType="afterEffect" p14:presetBounceEnd="74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74000">
                                          <p:cBhvr additive="base">
                                            <p:cTn id="11" dur="1250" fill="hold"/>
                                            <p:tgtEl>
                                              <p:spTgt spid="8"/>
                                            </p:tgtEl>
                                            <p:attrNameLst>
                                              <p:attrName>ppt_x</p:attrName>
                                            </p:attrNameLst>
                                          </p:cBhvr>
                                          <p:tavLst>
                                            <p:tav tm="0">
                                              <p:val>
                                                <p:strVal val="#ppt_x"/>
                                              </p:val>
                                            </p:tav>
                                            <p:tav tm="100000">
                                              <p:val>
                                                <p:strVal val="#ppt_x"/>
                                              </p:val>
                                            </p:tav>
                                          </p:tavLst>
                                        </p:anim>
                                        <p:anim calcmode="lin" valueType="num" p14:bounceEnd="74000">
                                          <p:cBhvr additive="base">
                                            <p:cTn id="12" dur="125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4000">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14:bounceEnd="74000">
                                          <p:cBhvr additive="base">
                                            <p:cTn id="15" dur="1250" fill="hold"/>
                                            <p:tgtEl>
                                              <p:spTgt spid="18"/>
                                            </p:tgtEl>
                                            <p:attrNameLst>
                                              <p:attrName>ppt_x</p:attrName>
                                            </p:attrNameLst>
                                          </p:cBhvr>
                                          <p:tavLst>
                                            <p:tav tm="0">
                                              <p:val>
                                                <p:strVal val="#ppt_x"/>
                                              </p:val>
                                            </p:tav>
                                            <p:tav tm="100000">
                                              <p:val>
                                                <p:strVal val="#ppt_x"/>
                                              </p:val>
                                            </p:tav>
                                          </p:tavLst>
                                        </p:anim>
                                        <p:anim calcmode="lin" valueType="num" p14:bounceEnd="74000">
                                          <p:cBhvr additive="base">
                                            <p:cTn id="16" dur="125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4000">
                                      <p:stCondLst>
                                        <p:cond delay="1000"/>
                                      </p:stCondLst>
                                      <p:childTnLst>
                                        <p:set>
                                          <p:cBhvr>
                                            <p:cTn id="18" dur="1" fill="hold">
                                              <p:stCondLst>
                                                <p:cond delay="0"/>
                                              </p:stCondLst>
                                            </p:cTn>
                                            <p:tgtEl>
                                              <p:spTgt spid="28"/>
                                            </p:tgtEl>
                                            <p:attrNameLst>
                                              <p:attrName>style.visibility</p:attrName>
                                            </p:attrNameLst>
                                          </p:cBhvr>
                                          <p:to>
                                            <p:strVal val="visible"/>
                                          </p:to>
                                        </p:set>
                                        <p:anim calcmode="lin" valueType="num" p14:bounceEnd="74000">
                                          <p:cBhvr additive="base">
                                            <p:cTn id="19" dur="1250" fill="hold"/>
                                            <p:tgtEl>
                                              <p:spTgt spid="28"/>
                                            </p:tgtEl>
                                            <p:attrNameLst>
                                              <p:attrName>ppt_x</p:attrName>
                                            </p:attrNameLst>
                                          </p:cBhvr>
                                          <p:tavLst>
                                            <p:tav tm="0">
                                              <p:val>
                                                <p:strVal val="#ppt_x"/>
                                              </p:val>
                                            </p:tav>
                                            <p:tav tm="100000">
                                              <p:val>
                                                <p:strVal val="#ppt_x"/>
                                              </p:val>
                                            </p:tav>
                                          </p:tavLst>
                                        </p:anim>
                                        <p:anim calcmode="lin" valueType="num" p14:bounceEnd="74000">
                                          <p:cBhvr additive="base">
                                            <p:cTn id="20" dur="1250" fill="hold"/>
                                            <p:tgtEl>
                                              <p:spTgt spid="28"/>
                                            </p:tgtEl>
                                            <p:attrNameLst>
                                              <p:attrName>ppt_y</p:attrName>
                                            </p:attrNameLst>
                                          </p:cBhvr>
                                          <p:tavLst>
                                            <p:tav tm="0">
                                              <p:val>
                                                <p:strVal val="1+#ppt_h/2"/>
                                              </p:val>
                                            </p:tav>
                                            <p:tav tm="100000">
                                              <p:val>
                                                <p:strVal val="#ppt_y"/>
                                              </p:val>
                                            </p:tav>
                                          </p:tavLst>
                                        </p:anim>
                                      </p:childTnLst>
                                    </p:cTn>
                                  </p:par>
                                </p:childTnLst>
                              </p:cTn>
                            </p:par>
                            <p:par>
                              <p:cTn id="21" fill="hold">
                                <p:stCondLst>
                                  <p:cond delay="275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750"/>
                                            <p:tgtEl>
                                              <p:spTgt spid="5"/>
                                            </p:tgtEl>
                                          </p:cBhvr>
                                        </p:animEffect>
                                      </p:childTnLst>
                                    </p:cTn>
                                  </p:par>
                                </p:childTnLst>
                              </p:cTn>
                            </p:par>
                            <p:par>
                              <p:cTn id="25" fill="hold">
                                <p:stCondLst>
                                  <p:cond delay="3500"/>
                                </p:stCondLst>
                                <p:childTnLst>
                                  <p:par>
                                    <p:cTn id="26" presetID="22" presetClass="entr" presetSubtype="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up)">
                                          <p:cBhvr>
                                            <p:cTn id="28" dur="750"/>
                                            <p:tgtEl>
                                              <p:spTgt spid="6"/>
                                            </p:tgtEl>
                                          </p:cBhvr>
                                        </p:animEffect>
                                      </p:childTnLst>
                                    </p:cTn>
                                  </p:par>
                                </p:childTnLst>
                              </p:cTn>
                            </p:par>
                            <p:par>
                              <p:cTn id="29" fill="hold">
                                <p:stCondLst>
                                  <p:cond delay="4250"/>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250" fill="hold"/>
                                            <p:tgtEl>
                                              <p:spTgt spid="8"/>
                                            </p:tgtEl>
                                            <p:attrNameLst>
                                              <p:attrName>ppt_x</p:attrName>
                                            </p:attrNameLst>
                                          </p:cBhvr>
                                          <p:tavLst>
                                            <p:tav tm="0">
                                              <p:val>
                                                <p:strVal val="#ppt_x"/>
                                              </p:val>
                                            </p:tav>
                                            <p:tav tm="100000">
                                              <p:val>
                                                <p:strVal val="#ppt_x"/>
                                              </p:val>
                                            </p:tav>
                                          </p:tavLst>
                                        </p:anim>
                                        <p:anim calcmode="lin" valueType="num">
                                          <p:cBhvr additive="base">
                                            <p:cTn id="12" dur="125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250" fill="hold"/>
                                            <p:tgtEl>
                                              <p:spTgt spid="18"/>
                                            </p:tgtEl>
                                            <p:attrNameLst>
                                              <p:attrName>ppt_x</p:attrName>
                                            </p:attrNameLst>
                                          </p:cBhvr>
                                          <p:tavLst>
                                            <p:tav tm="0">
                                              <p:val>
                                                <p:strVal val="#ppt_x"/>
                                              </p:val>
                                            </p:tav>
                                            <p:tav tm="100000">
                                              <p:val>
                                                <p:strVal val="#ppt_x"/>
                                              </p:val>
                                            </p:tav>
                                          </p:tavLst>
                                        </p:anim>
                                        <p:anim calcmode="lin" valueType="num">
                                          <p:cBhvr additive="base">
                                            <p:cTn id="16" dur="125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0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1250" fill="hold"/>
                                            <p:tgtEl>
                                              <p:spTgt spid="28"/>
                                            </p:tgtEl>
                                            <p:attrNameLst>
                                              <p:attrName>ppt_x</p:attrName>
                                            </p:attrNameLst>
                                          </p:cBhvr>
                                          <p:tavLst>
                                            <p:tav tm="0">
                                              <p:val>
                                                <p:strVal val="#ppt_x"/>
                                              </p:val>
                                            </p:tav>
                                            <p:tav tm="100000">
                                              <p:val>
                                                <p:strVal val="#ppt_x"/>
                                              </p:val>
                                            </p:tav>
                                          </p:tavLst>
                                        </p:anim>
                                        <p:anim calcmode="lin" valueType="num">
                                          <p:cBhvr additive="base">
                                            <p:cTn id="20" dur="1250" fill="hold"/>
                                            <p:tgtEl>
                                              <p:spTgt spid="28"/>
                                            </p:tgtEl>
                                            <p:attrNameLst>
                                              <p:attrName>ppt_y</p:attrName>
                                            </p:attrNameLst>
                                          </p:cBhvr>
                                          <p:tavLst>
                                            <p:tav tm="0">
                                              <p:val>
                                                <p:strVal val="1+#ppt_h/2"/>
                                              </p:val>
                                            </p:tav>
                                            <p:tav tm="100000">
                                              <p:val>
                                                <p:strVal val="#ppt_y"/>
                                              </p:val>
                                            </p:tav>
                                          </p:tavLst>
                                        </p:anim>
                                      </p:childTnLst>
                                    </p:cTn>
                                  </p:par>
                                </p:childTnLst>
                              </p:cTn>
                            </p:par>
                            <p:par>
                              <p:cTn id="21" fill="hold">
                                <p:stCondLst>
                                  <p:cond delay="275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750"/>
                                            <p:tgtEl>
                                              <p:spTgt spid="5"/>
                                            </p:tgtEl>
                                          </p:cBhvr>
                                        </p:animEffect>
                                      </p:childTnLst>
                                    </p:cTn>
                                  </p:par>
                                </p:childTnLst>
                              </p:cTn>
                            </p:par>
                            <p:par>
                              <p:cTn id="25" fill="hold">
                                <p:stCondLst>
                                  <p:cond delay="3500"/>
                                </p:stCondLst>
                                <p:childTnLst>
                                  <p:par>
                                    <p:cTn id="26" presetID="22" presetClass="entr" presetSubtype="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up)">
                                          <p:cBhvr>
                                            <p:cTn id="28" dur="750"/>
                                            <p:tgtEl>
                                              <p:spTgt spid="6"/>
                                            </p:tgtEl>
                                          </p:cBhvr>
                                        </p:animEffect>
                                      </p:childTnLst>
                                    </p:cTn>
                                  </p:par>
                                </p:childTnLst>
                              </p:cTn>
                            </p:par>
                            <p:par>
                              <p:cTn id="29" fill="hold">
                                <p:stCondLst>
                                  <p:cond delay="4250"/>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973737"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新学期要点</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sp>
        <p:nvSpPr>
          <p:cNvPr id="5" name="矩形 4">
            <a:extLst>
              <a:ext uri="{FF2B5EF4-FFF2-40B4-BE49-F238E27FC236}">
                <a16:creationId xmlns:a16="http://schemas.microsoft.com/office/drawing/2014/main" xmlns="" id="{46E84296-168B-48F4-AB3B-F35985F966EF}"/>
              </a:ext>
            </a:extLst>
          </p:cNvPr>
          <p:cNvSpPr/>
          <p:nvPr/>
        </p:nvSpPr>
        <p:spPr>
          <a:xfrm>
            <a:off x="1174899" y="1607111"/>
            <a:ext cx="5831957" cy="4154984"/>
          </a:xfrm>
          <a:prstGeom prst="rect">
            <a:avLst/>
          </a:prstGeom>
        </p:spPr>
        <p:txBody>
          <a:bodyPr wrap="square">
            <a:spAutoFit/>
          </a:bodyPr>
          <a:lstStyle/>
          <a:p>
            <a:pPr defTabSz="914400">
              <a:lnSpc>
                <a:spcPct val="150000"/>
              </a:lnSpc>
            </a:pP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 西方有一种很流行的说法：在天堂</a:t>
            </a:r>
            <a:r>
              <a:rPr lang="en-US" altLang="zh-CN" sz="1600" dirty="0">
                <a:solidFill>
                  <a:prstClr val="black">
                    <a:lumMod val="50000"/>
                    <a:lumOff val="50000"/>
                  </a:prstClr>
                </a:solidFill>
                <a:latin typeface="方正少儿简体" panose="03000509000000000000" pitchFamily="65" charset="-122"/>
                <a:ea typeface="方正少儿简体" panose="03000509000000000000" pitchFamily="65" charset="-122"/>
              </a:rPr>
              <a:t>,</a:t>
            </a: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人们住英国的城堡，开德国的汽车，吃中国的饭菜，享受美国的民主</a:t>
            </a:r>
            <a:r>
              <a:rPr lang="en-US" altLang="zh-CN" sz="1600" dirty="0">
                <a:solidFill>
                  <a:prstClr val="black">
                    <a:lumMod val="50000"/>
                    <a:lumOff val="50000"/>
                  </a:prstClr>
                </a:solidFill>
                <a:latin typeface="方正少儿简体" panose="03000509000000000000" pitchFamily="65" charset="-122"/>
                <a:ea typeface="方正少儿简体" panose="03000509000000000000" pitchFamily="65" charset="-122"/>
              </a:rPr>
              <a:t>……</a:t>
            </a: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而这一切都是在瑞士人的管理之下，因为瑞士人擅长管理。瑞士的条条框框很多：如每天晚上</a:t>
            </a:r>
            <a:r>
              <a:rPr lang="en-US" altLang="zh-CN" sz="1600" dirty="0">
                <a:solidFill>
                  <a:prstClr val="black">
                    <a:lumMod val="50000"/>
                    <a:lumOff val="50000"/>
                  </a:prstClr>
                </a:solidFill>
                <a:latin typeface="方正少儿简体" panose="03000509000000000000" pitchFamily="65" charset="-122"/>
                <a:ea typeface="方正少儿简体" panose="03000509000000000000" pitchFamily="65" charset="-122"/>
              </a:rPr>
              <a:t>10</a:t>
            </a: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点以后不能大声喧哗；星期天不能开割草机；垃圾要分门别类，并在规定的时间扔在规定的地方；即使是私人的树，也要经过政府专门机构的批准才可以砍。</a:t>
            </a:r>
            <a:endParaRPr lang="en-US" altLang="zh-CN" sz="1600" dirty="0">
              <a:solidFill>
                <a:prstClr val="black">
                  <a:lumMod val="50000"/>
                  <a:lumOff val="50000"/>
                </a:prstClr>
              </a:solidFill>
              <a:latin typeface="方正少儿简体" panose="03000509000000000000" pitchFamily="65" charset="-122"/>
              <a:ea typeface="方正少儿简体" panose="03000509000000000000" pitchFamily="65" charset="-122"/>
            </a:endParaRPr>
          </a:p>
          <a:p>
            <a:pPr defTabSz="914400">
              <a:lnSpc>
                <a:spcPct val="150000"/>
              </a:lnSpc>
            </a:pPr>
            <a:r>
              <a:rPr lang="zh-CN" altLang="en-US" sz="1600" dirty="0">
                <a:solidFill>
                  <a:prstClr val="black">
                    <a:lumMod val="50000"/>
                    <a:lumOff val="50000"/>
                  </a:prstClr>
                </a:solidFill>
                <a:latin typeface="方正少儿简体" panose="03000509000000000000" pitchFamily="65" charset="-122"/>
                <a:ea typeface="方正少儿简体" panose="03000509000000000000" pitchFamily="65" charset="-122"/>
              </a:rPr>
              <a:t>瑞士“欧洲公园”的美誉来自于政府致力环保的各种规矩和恪守这些规矩的高素质的瑞士公民。每一个瑞士人都从平凡的生活中体会到：恪守“规矩”实际上也是在维护着自己的“自由”。由此可见，任何“规矩”都不是单纯地为了限制谁的“自由”，而是为了维护每一个人的利益。</a:t>
            </a:r>
          </a:p>
        </p:txBody>
      </p:sp>
      <p:pic>
        <p:nvPicPr>
          <p:cNvPr id="6" name="图片 5">
            <a:extLst>
              <a:ext uri="{FF2B5EF4-FFF2-40B4-BE49-F238E27FC236}">
                <a16:creationId xmlns:a16="http://schemas.microsoft.com/office/drawing/2014/main" xmlns="" id="{441018B3-869E-4F94-9F0F-3699A93BF3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7101" y="1927240"/>
            <a:ext cx="3810000" cy="3514725"/>
          </a:xfrm>
          <a:prstGeom prst="rect">
            <a:avLst/>
          </a:prstGeom>
        </p:spPr>
      </p:pic>
    </p:spTree>
    <p:extLst>
      <p:ext uri="{BB962C8B-B14F-4D97-AF65-F5344CB8AC3E}">
        <p14:creationId xmlns:p14="http://schemas.microsoft.com/office/powerpoint/2010/main" val="349640576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53" presetClass="entr" presetSubtype="16"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973737"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新学期要点</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pic>
        <p:nvPicPr>
          <p:cNvPr id="5" name="图片 4">
            <a:extLst>
              <a:ext uri="{FF2B5EF4-FFF2-40B4-BE49-F238E27FC236}">
                <a16:creationId xmlns:a16="http://schemas.microsoft.com/office/drawing/2014/main" xmlns="" id="{B4ACC2DA-9491-4251-8362-4B7313328986}"/>
              </a:ext>
            </a:extLst>
          </p:cNvPr>
          <p:cNvPicPr>
            <a:picLocks noChangeAspect="1"/>
          </p:cNvPicPr>
          <p:nvPr/>
        </p:nvPicPr>
        <p:blipFill>
          <a:blip r:embed="rId3"/>
          <a:stretch>
            <a:fillRect/>
          </a:stretch>
        </p:blipFill>
        <p:spPr>
          <a:xfrm>
            <a:off x="2275180" y="1601299"/>
            <a:ext cx="1052122" cy="1585302"/>
          </a:xfrm>
          <a:prstGeom prst="rect">
            <a:avLst/>
          </a:prstGeom>
        </p:spPr>
      </p:pic>
      <p:pic>
        <p:nvPicPr>
          <p:cNvPr id="6" name="图片 5">
            <a:extLst>
              <a:ext uri="{FF2B5EF4-FFF2-40B4-BE49-F238E27FC236}">
                <a16:creationId xmlns:a16="http://schemas.microsoft.com/office/drawing/2014/main" xmlns="" id="{D1083F62-0424-4575-98B7-E863A751697A}"/>
              </a:ext>
            </a:extLst>
          </p:cNvPr>
          <p:cNvPicPr>
            <a:picLocks noChangeAspect="1"/>
          </p:cNvPicPr>
          <p:nvPr/>
        </p:nvPicPr>
        <p:blipFill>
          <a:blip r:embed="rId4"/>
          <a:stretch>
            <a:fillRect/>
          </a:stretch>
        </p:blipFill>
        <p:spPr>
          <a:xfrm>
            <a:off x="9200794" y="1315394"/>
            <a:ext cx="988420" cy="1661104"/>
          </a:xfrm>
          <a:prstGeom prst="rect">
            <a:avLst/>
          </a:prstGeom>
        </p:spPr>
      </p:pic>
      <p:pic>
        <p:nvPicPr>
          <p:cNvPr id="7" name="图片 6">
            <a:extLst>
              <a:ext uri="{FF2B5EF4-FFF2-40B4-BE49-F238E27FC236}">
                <a16:creationId xmlns:a16="http://schemas.microsoft.com/office/drawing/2014/main" xmlns="" id="{47D52912-05E0-4E44-B62C-09EA25BA07FD}"/>
              </a:ext>
            </a:extLst>
          </p:cNvPr>
          <p:cNvPicPr>
            <a:picLocks noChangeAspect="1"/>
          </p:cNvPicPr>
          <p:nvPr/>
        </p:nvPicPr>
        <p:blipFill>
          <a:blip r:embed="rId5"/>
          <a:stretch>
            <a:fillRect/>
          </a:stretch>
        </p:blipFill>
        <p:spPr>
          <a:xfrm>
            <a:off x="5261266" y="2304948"/>
            <a:ext cx="1093804" cy="1411322"/>
          </a:xfrm>
          <a:prstGeom prst="rect">
            <a:avLst/>
          </a:prstGeom>
        </p:spPr>
      </p:pic>
      <p:pic>
        <p:nvPicPr>
          <p:cNvPr id="8" name="图片 7">
            <a:extLst>
              <a:ext uri="{FF2B5EF4-FFF2-40B4-BE49-F238E27FC236}">
                <a16:creationId xmlns:a16="http://schemas.microsoft.com/office/drawing/2014/main" xmlns="" id="{189299A1-551C-44FB-A4DA-8A2D5AE9C0B4}"/>
              </a:ext>
            </a:extLst>
          </p:cNvPr>
          <p:cNvPicPr>
            <a:picLocks noChangeAspect="1"/>
          </p:cNvPicPr>
          <p:nvPr/>
        </p:nvPicPr>
        <p:blipFill>
          <a:blip r:embed="rId6"/>
          <a:stretch>
            <a:fillRect/>
          </a:stretch>
        </p:blipFill>
        <p:spPr>
          <a:xfrm>
            <a:off x="2102396" y="4464579"/>
            <a:ext cx="871380" cy="1287234"/>
          </a:xfrm>
          <a:prstGeom prst="rect">
            <a:avLst/>
          </a:prstGeom>
        </p:spPr>
      </p:pic>
      <p:pic>
        <p:nvPicPr>
          <p:cNvPr id="9" name="图片 8">
            <a:extLst>
              <a:ext uri="{FF2B5EF4-FFF2-40B4-BE49-F238E27FC236}">
                <a16:creationId xmlns:a16="http://schemas.microsoft.com/office/drawing/2014/main" xmlns="" id="{E9AC00E4-1654-4B68-868B-68B28C6A342D}"/>
              </a:ext>
            </a:extLst>
          </p:cNvPr>
          <p:cNvPicPr>
            <a:picLocks noChangeAspect="1"/>
          </p:cNvPicPr>
          <p:nvPr/>
        </p:nvPicPr>
        <p:blipFill>
          <a:blip r:embed="rId7"/>
          <a:stretch>
            <a:fillRect/>
          </a:stretch>
        </p:blipFill>
        <p:spPr>
          <a:xfrm>
            <a:off x="8074420" y="4526535"/>
            <a:ext cx="618460" cy="1102446"/>
          </a:xfrm>
          <a:prstGeom prst="rect">
            <a:avLst/>
          </a:prstGeom>
        </p:spPr>
      </p:pic>
      <p:sp>
        <p:nvSpPr>
          <p:cNvPr id="10" name="矩形 9">
            <a:extLst>
              <a:ext uri="{FF2B5EF4-FFF2-40B4-BE49-F238E27FC236}">
                <a16:creationId xmlns:a16="http://schemas.microsoft.com/office/drawing/2014/main" xmlns="" id="{7BF951FB-BBC2-4BD6-91A9-538498CE54B8}"/>
              </a:ext>
            </a:extLst>
          </p:cNvPr>
          <p:cNvSpPr/>
          <p:nvPr/>
        </p:nvSpPr>
        <p:spPr>
          <a:xfrm>
            <a:off x="1541887" y="3274505"/>
            <a:ext cx="2863777" cy="609398"/>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400" dirty="0">
                <a:solidFill>
                  <a:prstClr val="black">
                    <a:lumMod val="75000"/>
                    <a:lumOff val="25000"/>
                  </a:prstClr>
                </a:solidFill>
                <a:latin typeface="方正少儿简体" panose="03000509000000000000" pitchFamily="65" charset="-122"/>
                <a:ea typeface="方正少儿简体" panose="03000509000000000000" pitchFamily="65" charset="-122"/>
              </a:rPr>
              <a:t>用户可以在投影仪或者计算机上进行演示也可以将演示文稿打印出来</a:t>
            </a:r>
          </a:p>
        </p:txBody>
      </p:sp>
      <p:sp>
        <p:nvSpPr>
          <p:cNvPr id="11" name="矩形 10">
            <a:extLst>
              <a:ext uri="{FF2B5EF4-FFF2-40B4-BE49-F238E27FC236}">
                <a16:creationId xmlns:a16="http://schemas.microsoft.com/office/drawing/2014/main" xmlns="" id="{7DCC6353-2874-4729-972F-5BF32DCB33DD}"/>
              </a:ext>
            </a:extLst>
          </p:cNvPr>
          <p:cNvSpPr/>
          <p:nvPr/>
        </p:nvSpPr>
        <p:spPr>
          <a:xfrm>
            <a:off x="2973776" y="2367100"/>
            <a:ext cx="1802505" cy="609398"/>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2800" b="1" dirty="0">
                <a:solidFill>
                  <a:srgbClr val="F5688F"/>
                </a:solidFill>
                <a:latin typeface="方正少儿简体" panose="03000509000000000000" pitchFamily="65" charset="-122"/>
                <a:ea typeface="方正少儿简体" panose="03000509000000000000" pitchFamily="65" charset="-122"/>
              </a:rPr>
              <a:t>文字添加</a:t>
            </a:r>
          </a:p>
        </p:txBody>
      </p:sp>
      <p:sp>
        <p:nvSpPr>
          <p:cNvPr id="12" name="矩形 11">
            <a:extLst>
              <a:ext uri="{FF2B5EF4-FFF2-40B4-BE49-F238E27FC236}">
                <a16:creationId xmlns:a16="http://schemas.microsoft.com/office/drawing/2014/main" xmlns="" id="{323E96CB-8C3F-4E61-BC24-94147CF799A0}"/>
              </a:ext>
            </a:extLst>
          </p:cNvPr>
          <p:cNvSpPr/>
          <p:nvPr/>
        </p:nvSpPr>
        <p:spPr>
          <a:xfrm>
            <a:off x="6267341" y="2671633"/>
            <a:ext cx="1802505" cy="609398"/>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2800" b="1" dirty="0">
                <a:solidFill>
                  <a:srgbClr val="00B050"/>
                </a:solidFill>
                <a:latin typeface="方正少儿简体" panose="03000509000000000000" pitchFamily="65" charset="-122"/>
                <a:ea typeface="方正少儿简体" panose="03000509000000000000" pitchFamily="65" charset="-122"/>
              </a:rPr>
              <a:t>文字添加</a:t>
            </a:r>
          </a:p>
        </p:txBody>
      </p:sp>
      <p:sp>
        <p:nvSpPr>
          <p:cNvPr id="13" name="矩形 12">
            <a:extLst>
              <a:ext uri="{FF2B5EF4-FFF2-40B4-BE49-F238E27FC236}">
                <a16:creationId xmlns:a16="http://schemas.microsoft.com/office/drawing/2014/main" xmlns="" id="{310E3B1A-7A58-4EEB-84E8-456056768F58}"/>
              </a:ext>
            </a:extLst>
          </p:cNvPr>
          <p:cNvSpPr/>
          <p:nvPr/>
        </p:nvSpPr>
        <p:spPr>
          <a:xfrm>
            <a:off x="7592821" y="1520372"/>
            <a:ext cx="1802505" cy="609398"/>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2800" b="1" dirty="0">
                <a:solidFill>
                  <a:srgbClr val="4EBCB6"/>
                </a:solidFill>
                <a:latin typeface="方正少儿简体" panose="03000509000000000000" pitchFamily="65" charset="-122"/>
                <a:ea typeface="方正少儿简体" panose="03000509000000000000" pitchFamily="65" charset="-122"/>
              </a:rPr>
              <a:t>文字添加</a:t>
            </a:r>
          </a:p>
        </p:txBody>
      </p:sp>
      <p:sp>
        <p:nvSpPr>
          <p:cNvPr id="14" name="矩形 13">
            <a:extLst>
              <a:ext uri="{FF2B5EF4-FFF2-40B4-BE49-F238E27FC236}">
                <a16:creationId xmlns:a16="http://schemas.microsoft.com/office/drawing/2014/main" xmlns="" id="{64262D2F-8325-4196-AE9F-ED1956FA3AC6}"/>
              </a:ext>
            </a:extLst>
          </p:cNvPr>
          <p:cNvSpPr/>
          <p:nvPr/>
        </p:nvSpPr>
        <p:spPr>
          <a:xfrm>
            <a:off x="8692880" y="4473445"/>
            <a:ext cx="1802505" cy="609398"/>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2800" b="1" dirty="0">
                <a:solidFill>
                  <a:srgbClr val="7030A0"/>
                </a:solidFill>
                <a:latin typeface="方正少儿简体" panose="03000509000000000000" pitchFamily="65" charset="-122"/>
                <a:ea typeface="方正少儿简体" panose="03000509000000000000" pitchFamily="65" charset="-122"/>
              </a:rPr>
              <a:t>文字添加</a:t>
            </a:r>
          </a:p>
        </p:txBody>
      </p:sp>
      <p:sp>
        <p:nvSpPr>
          <p:cNvPr id="15" name="矩形 14">
            <a:extLst>
              <a:ext uri="{FF2B5EF4-FFF2-40B4-BE49-F238E27FC236}">
                <a16:creationId xmlns:a16="http://schemas.microsoft.com/office/drawing/2014/main" xmlns="" id="{0ED2961A-370F-4EB2-B72B-99D691C0987B}"/>
              </a:ext>
            </a:extLst>
          </p:cNvPr>
          <p:cNvSpPr/>
          <p:nvPr/>
        </p:nvSpPr>
        <p:spPr>
          <a:xfrm>
            <a:off x="3103864" y="4514372"/>
            <a:ext cx="1802505" cy="609398"/>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2800" b="1" dirty="0">
                <a:solidFill>
                  <a:srgbClr val="FF0000"/>
                </a:solidFill>
                <a:latin typeface="方正少儿简体" panose="03000509000000000000" pitchFamily="65" charset="-122"/>
                <a:ea typeface="方正少儿简体" panose="03000509000000000000" pitchFamily="65" charset="-122"/>
              </a:rPr>
              <a:t>文字添加</a:t>
            </a:r>
          </a:p>
        </p:txBody>
      </p:sp>
      <p:sp>
        <p:nvSpPr>
          <p:cNvPr id="16" name="矩形 15">
            <a:extLst>
              <a:ext uri="{FF2B5EF4-FFF2-40B4-BE49-F238E27FC236}">
                <a16:creationId xmlns:a16="http://schemas.microsoft.com/office/drawing/2014/main" xmlns="" id="{6FAF56D1-202C-4DD5-AD12-806BEC1685E1}"/>
              </a:ext>
            </a:extLst>
          </p:cNvPr>
          <p:cNvSpPr/>
          <p:nvPr/>
        </p:nvSpPr>
        <p:spPr>
          <a:xfrm>
            <a:off x="8671759" y="3059377"/>
            <a:ext cx="2046490" cy="867930"/>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400" dirty="0">
                <a:solidFill>
                  <a:prstClr val="black">
                    <a:lumMod val="75000"/>
                    <a:lumOff val="25000"/>
                  </a:prstClr>
                </a:solidFill>
                <a:latin typeface="方正少儿简体" panose="03000509000000000000" pitchFamily="65" charset="-122"/>
                <a:ea typeface="方正少儿简体" panose="03000509000000000000" pitchFamily="65" charset="-122"/>
              </a:rPr>
              <a:t>用户可以在投影仪或者计算机上进行演示也可以将演示文稿打印出来</a:t>
            </a:r>
          </a:p>
        </p:txBody>
      </p:sp>
      <p:sp>
        <p:nvSpPr>
          <p:cNvPr id="17" name="矩形 16">
            <a:extLst>
              <a:ext uri="{FF2B5EF4-FFF2-40B4-BE49-F238E27FC236}">
                <a16:creationId xmlns:a16="http://schemas.microsoft.com/office/drawing/2014/main" xmlns="" id="{6F68F3EC-3D91-4036-90B7-A74C3CB68B49}"/>
              </a:ext>
            </a:extLst>
          </p:cNvPr>
          <p:cNvSpPr/>
          <p:nvPr/>
        </p:nvSpPr>
        <p:spPr>
          <a:xfrm>
            <a:off x="5623801" y="3822894"/>
            <a:ext cx="2046490" cy="867930"/>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400" dirty="0">
                <a:solidFill>
                  <a:prstClr val="black">
                    <a:lumMod val="75000"/>
                    <a:lumOff val="25000"/>
                  </a:prstClr>
                </a:solidFill>
                <a:latin typeface="方正少儿简体" panose="03000509000000000000" pitchFamily="65" charset="-122"/>
                <a:ea typeface="方正少儿简体" panose="03000509000000000000" pitchFamily="65" charset="-122"/>
              </a:rPr>
              <a:t>用户可以在投影仪或者计算机上进行演示也可以将演示文稿打印出来</a:t>
            </a:r>
          </a:p>
        </p:txBody>
      </p:sp>
      <p:sp>
        <p:nvSpPr>
          <p:cNvPr id="18" name="矩形 17">
            <a:extLst>
              <a:ext uri="{FF2B5EF4-FFF2-40B4-BE49-F238E27FC236}">
                <a16:creationId xmlns:a16="http://schemas.microsoft.com/office/drawing/2014/main" xmlns="" id="{CE3FA74C-697C-440D-9311-3ED6053A99EC}"/>
              </a:ext>
            </a:extLst>
          </p:cNvPr>
          <p:cNvSpPr/>
          <p:nvPr/>
        </p:nvSpPr>
        <p:spPr>
          <a:xfrm>
            <a:off x="8758091" y="4997231"/>
            <a:ext cx="2046490" cy="867930"/>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400" dirty="0">
                <a:solidFill>
                  <a:prstClr val="black">
                    <a:lumMod val="75000"/>
                    <a:lumOff val="25000"/>
                  </a:prstClr>
                </a:solidFill>
                <a:latin typeface="方正少儿简体" panose="03000509000000000000" pitchFamily="65" charset="-122"/>
                <a:ea typeface="方正少儿简体" panose="03000509000000000000" pitchFamily="65" charset="-122"/>
              </a:rPr>
              <a:t>用户可以在投影仪或者计算机上进行演示也可以将演示文稿打印出来</a:t>
            </a:r>
          </a:p>
        </p:txBody>
      </p:sp>
      <p:sp>
        <p:nvSpPr>
          <p:cNvPr id="19" name="矩形 18">
            <a:extLst>
              <a:ext uri="{FF2B5EF4-FFF2-40B4-BE49-F238E27FC236}">
                <a16:creationId xmlns:a16="http://schemas.microsoft.com/office/drawing/2014/main" xmlns="" id="{09E319AA-3AAF-4392-ADD8-95E5EA5308BD}"/>
              </a:ext>
            </a:extLst>
          </p:cNvPr>
          <p:cNvSpPr/>
          <p:nvPr/>
        </p:nvSpPr>
        <p:spPr>
          <a:xfrm>
            <a:off x="3204622" y="5036219"/>
            <a:ext cx="2046490" cy="867930"/>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400" dirty="0">
                <a:solidFill>
                  <a:prstClr val="black">
                    <a:lumMod val="75000"/>
                    <a:lumOff val="25000"/>
                  </a:prstClr>
                </a:solidFill>
                <a:latin typeface="方正少儿简体" panose="03000509000000000000" pitchFamily="65" charset="-122"/>
                <a:ea typeface="方正少儿简体" panose="03000509000000000000" pitchFamily="65" charset="-122"/>
              </a:rPr>
              <a:t>用户可以在投影仪或者计算机上进行演示也可以将演示文稿打印出来</a:t>
            </a:r>
          </a:p>
        </p:txBody>
      </p:sp>
    </p:spTree>
    <p:extLst>
      <p:ext uri="{BB962C8B-B14F-4D97-AF65-F5344CB8AC3E}">
        <p14:creationId xmlns:p14="http://schemas.microsoft.com/office/powerpoint/2010/main" val="35442636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53" presetClass="entr" presetSubtype="16"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1000"/>
                            </p:stCondLst>
                            <p:childTnLst>
                              <p:par>
                                <p:cTn id="35" presetID="14" presetClass="entr" presetSubtype="1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2000"/>
                            </p:stCondLst>
                            <p:childTnLst>
                              <p:par>
                                <p:cTn id="45" presetID="14" presetClass="entr" presetSubtype="1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randombar(horizontal)">
                                      <p:cBhvr>
                                        <p:cTn id="47" dur="500"/>
                                        <p:tgtEl>
                                          <p:spTgt spid="12"/>
                                        </p:tgtEl>
                                      </p:cBhvr>
                                    </p:animEffect>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animEffect transition="in" filter="fade">
                                      <p:cBhvr>
                                        <p:cTn id="53" dur="500"/>
                                        <p:tgtEl>
                                          <p:spTgt spid="17"/>
                                        </p:tgtEl>
                                      </p:cBhvr>
                                    </p:animEffect>
                                  </p:childTnLst>
                                </p:cTn>
                              </p:par>
                            </p:childTnLst>
                          </p:cTn>
                        </p:par>
                        <p:par>
                          <p:cTn id="54" fill="hold">
                            <p:stCondLst>
                              <p:cond delay="3000"/>
                            </p:stCondLst>
                            <p:childTnLst>
                              <p:par>
                                <p:cTn id="55" presetID="14" presetClass="entr" presetSubtype="10"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randombar(horizontal)">
                                      <p:cBhvr>
                                        <p:cTn id="57" dur="500"/>
                                        <p:tgtEl>
                                          <p:spTgt spid="13"/>
                                        </p:tgtEl>
                                      </p:cBhvr>
                                    </p:animEffect>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childTnLst>
                          </p:cTn>
                        </p:par>
                        <p:par>
                          <p:cTn id="64" fill="hold">
                            <p:stCondLst>
                              <p:cond delay="4000"/>
                            </p:stCondLst>
                            <p:childTnLst>
                              <p:par>
                                <p:cTn id="65" presetID="14" presetClass="entr" presetSubtype="1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randombar(horizontal)">
                                      <p:cBhvr>
                                        <p:cTn id="67" dur="500"/>
                                        <p:tgtEl>
                                          <p:spTgt spid="15"/>
                                        </p:tgtEl>
                                      </p:cBhvr>
                                    </p:animEffect>
                                  </p:childTnLst>
                                </p:cTn>
                              </p:par>
                            </p:childTnLst>
                          </p:cTn>
                        </p:par>
                        <p:par>
                          <p:cTn id="68" fill="hold">
                            <p:stCondLst>
                              <p:cond delay="4500"/>
                            </p:stCondLst>
                            <p:childTnLst>
                              <p:par>
                                <p:cTn id="69" presetID="53" presetClass="entr" presetSubtype="16"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p:cTn id="71" dur="500" fill="hold"/>
                                        <p:tgtEl>
                                          <p:spTgt spid="19"/>
                                        </p:tgtEl>
                                        <p:attrNameLst>
                                          <p:attrName>ppt_w</p:attrName>
                                        </p:attrNameLst>
                                      </p:cBhvr>
                                      <p:tavLst>
                                        <p:tav tm="0">
                                          <p:val>
                                            <p:fltVal val="0"/>
                                          </p:val>
                                        </p:tav>
                                        <p:tav tm="100000">
                                          <p:val>
                                            <p:strVal val="#ppt_w"/>
                                          </p:val>
                                        </p:tav>
                                      </p:tavLst>
                                    </p:anim>
                                    <p:anim calcmode="lin" valueType="num">
                                      <p:cBhvr>
                                        <p:cTn id="72" dur="500" fill="hold"/>
                                        <p:tgtEl>
                                          <p:spTgt spid="19"/>
                                        </p:tgtEl>
                                        <p:attrNameLst>
                                          <p:attrName>ppt_h</p:attrName>
                                        </p:attrNameLst>
                                      </p:cBhvr>
                                      <p:tavLst>
                                        <p:tav tm="0">
                                          <p:val>
                                            <p:fltVal val="0"/>
                                          </p:val>
                                        </p:tav>
                                        <p:tav tm="100000">
                                          <p:val>
                                            <p:strVal val="#ppt_h"/>
                                          </p:val>
                                        </p:tav>
                                      </p:tavLst>
                                    </p:anim>
                                    <p:animEffect transition="in" filter="fade">
                                      <p:cBhvr>
                                        <p:cTn id="73" dur="500"/>
                                        <p:tgtEl>
                                          <p:spTgt spid="19"/>
                                        </p:tgtEl>
                                      </p:cBhvr>
                                    </p:animEffect>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randombar(horizontal)">
                                      <p:cBhvr>
                                        <p:cTn id="77" dur="500"/>
                                        <p:tgtEl>
                                          <p:spTgt spid="14"/>
                                        </p:tgtEl>
                                      </p:cBhvr>
                                    </p:animEffect>
                                  </p:childTnLst>
                                </p:cTn>
                              </p:par>
                            </p:childTnLst>
                          </p:cTn>
                        </p:par>
                        <p:par>
                          <p:cTn id="78" fill="hold">
                            <p:stCondLst>
                              <p:cond delay="5500"/>
                            </p:stCondLst>
                            <p:childTnLst>
                              <p:par>
                                <p:cTn id="79" presetID="53" presetClass="entr" presetSubtype="16" fill="hold" grpId="0" nodeType="after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Effect transition="in" filter="fade">
                                      <p:cBhvr>
                                        <p:cTn id="8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973737" y="677503"/>
              <a:ext cx="2244525"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新学期要点</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pic>
        <p:nvPicPr>
          <p:cNvPr id="6" name="图片 5">
            <a:extLst>
              <a:ext uri="{FF2B5EF4-FFF2-40B4-BE49-F238E27FC236}">
                <a16:creationId xmlns:a16="http://schemas.microsoft.com/office/drawing/2014/main" xmlns="" id="{F190606B-55FB-4EAC-92F0-230C8C14AB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7066" y="2934586"/>
            <a:ext cx="2998498" cy="4051005"/>
          </a:xfrm>
          <a:prstGeom prst="rect">
            <a:avLst/>
          </a:prstGeom>
        </p:spPr>
      </p:pic>
      <p:sp>
        <p:nvSpPr>
          <p:cNvPr id="7" name="任意多边形 10">
            <a:extLst>
              <a:ext uri="{FF2B5EF4-FFF2-40B4-BE49-F238E27FC236}">
                <a16:creationId xmlns:a16="http://schemas.microsoft.com/office/drawing/2014/main" xmlns="" id="{13AB2BEF-111D-4D7A-97F2-F8A2A309902D}"/>
              </a:ext>
            </a:extLst>
          </p:cNvPr>
          <p:cNvSpPr/>
          <p:nvPr/>
        </p:nvSpPr>
        <p:spPr>
          <a:xfrm rot="5400000">
            <a:off x="7288236" y="1996249"/>
            <a:ext cx="1833563" cy="1641261"/>
          </a:xfrm>
          <a:custGeom>
            <a:avLst/>
            <a:gdLst>
              <a:gd name="connsiteX0" fmla="*/ 0 w 1834305"/>
              <a:gd name="connsiteY0" fmla="*/ 1078825 h 1640637"/>
              <a:gd name="connsiteX1" fmla="*/ 1834305 w 1834305"/>
              <a:gd name="connsiteY1" fmla="*/ 0 h 1640637"/>
              <a:gd name="connsiteX2" fmla="*/ 1834305 w 1834305"/>
              <a:gd name="connsiteY2" fmla="*/ 1399285 h 1640637"/>
              <a:gd name="connsiteX3" fmla="*/ 1774909 w 1834305"/>
              <a:gd name="connsiteY3" fmla="*/ 1396286 h 1640637"/>
              <a:gd name="connsiteX4" fmla="*/ 1034741 w 1834305"/>
              <a:gd name="connsiteY4" fmla="*/ 1622376 h 1640637"/>
              <a:gd name="connsiteX5" fmla="*/ 1010322 w 1834305"/>
              <a:gd name="connsiteY5" fmla="*/ 1640637 h 164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640637">
                <a:moveTo>
                  <a:pt x="0" y="1078825"/>
                </a:moveTo>
                <a:cubicBezTo>
                  <a:pt x="370288" y="412925"/>
                  <a:pt x="1072376" y="0"/>
                  <a:pt x="1834305" y="0"/>
                </a:cubicBezTo>
                <a:lnTo>
                  <a:pt x="1834305" y="1399285"/>
                </a:lnTo>
                <a:lnTo>
                  <a:pt x="1774909" y="1396286"/>
                </a:lnTo>
                <a:cubicBezTo>
                  <a:pt x="1500734" y="1396286"/>
                  <a:pt x="1246027" y="1479635"/>
                  <a:pt x="1034741" y="1622376"/>
                </a:cubicBezTo>
                <a:lnTo>
                  <a:pt x="1010322" y="1640637"/>
                </a:lnTo>
                <a:close/>
              </a:path>
            </a:pathLst>
          </a:custGeom>
          <a:solidFill>
            <a:srgbClr val="C1272D"/>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ea"/>
            </a:endParaRPr>
          </a:p>
        </p:txBody>
      </p:sp>
      <p:sp>
        <p:nvSpPr>
          <p:cNvPr id="8" name="任意多边形 11">
            <a:extLst>
              <a:ext uri="{FF2B5EF4-FFF2-40B4-BE49-F238E27FC236}">
                <a16:creationId xmlns:a16="http://schemas.microsoft.com/office/drawing/2014/main" xmlns="" id="{D29DC4B5-F45D-438B-97C6-2C46387765B3}"/>
              </a:ext>
            </a:extLst>
          </p:cNvPr>
          <p:cNvSpPr/>
          <p:nvPr/>
        </p:nvSpPr>
        <p:spPr>
          <a:xfrm rot="9058301">
            <a:off x="7443116" y="3633646"/>
            <a:ext cx="1834911" cy="1765300"/>
          </a:xfrm>
          <a:custGeom>
            <a:avLst/>
            <a:gdLst>
              <a:gd name="connsiteX0" fmla="*/ 1234014 w 1834305"/>
              <a:gd name="connsiteY0" fmla="*/ 1765026 h 1765026"/>
              <a:gd name="connsiteX1" fmla="*/ 0 w 1834305"/>
              <a:gd name="connsiteY1" fmla="*/ 1078825 h 1765026"/>
              <a:gd name="connsiteX2" fmla="*/ 1834305 w 1834305"/>
              <a:gd name="connsiteY2" fmla="*/ 0 h 1765026"/>
              <a:gd name="connsiteX3" fmla="*/ 1834305 w 1834305"/>
              <a:gd name="connsiteY3" fmla="*/ 1269819 h 1765026"/>
              <a:gd name="connsiteX4" fmla="*/ 1737433 w 1834305"/>
              <a:gd name="connsiteY4" fmla="*/ 1313321 h 1765026"/>
              <a:gd name="connsiteX5" fmla="*/ 1252240 w 1834305"/>
              <a:gd name="connsiteY5" fmla="*/ 1735766 h 176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4305" h="1765026">
                <a:moveTo>
                  <a:pt x="1234014" y="1765026"/>
                </a:moveTo>
                <a:lnTo>
                  <a:pt x="0" y="1078825"/>
                </a:lnTo>
                <a:cubicBezTo>
                  <a:pt x="370288" y="412925"/>
                  <a:pt x="1072376" y="0"/>
                  <a:pt x="1834305" y="0"/>
                </a:cubicBezTo>
                <a:lnTo>
                  <a:pt x="1834305" y="1269819"/>
                </a:lnTo>
                <a:lnTo>
                  <a:pt x="1737433" y="1313321"/>
                </a:lnTo>
                <a:cubicBezTo>
                  <a:pt x="1547988" y="1409553"/>
                  <a:pt x="1379974" y="1552166"/>
                  <a:pt x="1252240" y="1735766"/>
                </a:cubicBezTo>
                <a:close/>
              </a:path>
            </a:pathLst>
          </a:custGeom>
          <a:solidFill>
            <a:srgbClr val="00B05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ea"/>
            </a:endParaRPr>
          </a:p>
        </p:txBody>
      </p:sp>
      <p:sp>
        <p:nvSpPr>
          <p:cNvPr id="9" name="任意多边形 12">
            <a:extLst>
              <a:ext uri="{FF2B5EF4-FFF2-40B4-BE49-F238E27FC236}">
                <a16:creationId xmlns:a16="http://schemas.microsoft.com/office/drawing/2014/main" xmlns="" id="{E5C1B47E-DC89-4FEC-8616-BE19E6AFDA33}"/>
              </a:ext>
            </a:extLst>
          </p:cNvPr>
          <p:cNvSpPr/>
          <p:nvPr/>
        </p:nvSpPr>
        <p:spPr>
          <a:xfrm rot="16200000">
            <a:off x="3291430" y="3891723"/>
            <a:ext cx="1835150" cy="1626975"/>
          </a:xfrm>
          <a:custGeom>
            <a:avLst/>
            <a:gdLst>
              <a:gd name="connsiteX0" fmla="*/ 1834305 w 1834305"/>
              <a:gd name="connsiteY0" fmla="*/ 0 h 1626600"/>
              <a:gd name="connsiteX1" fmla="*/ 1834305 w 1834305"/>
              <a:gd name="connsiteY1" fmla="*/ 1331393 h 1626600"/>
              <a:gd name="connsiteX2" fmla="*/ 1818726 w 1834305"/>
              <a:gd name="connsiteY2" fmla="*/ 1330606 h 1626600"/>
              <a:gd name="connsiteX3" fmla="*/ 1078559 w 1834305"/>
              <a:gd name="connsiteY3" fmla="*/ 1556696 h 1626600"/>
              <a:gd name="connsiteX4" fmla="*/ 985078 w 1834305"/>
              <a:gd name="connsiteY4" fmla="*/ 1626600 h 1626600"/>
              <a:gd name="connsiteX5" fmla="*/ 0 w 1834305"/>
              <a:gd name="connsiteY5" fmla="*/ 1078825 h 1626600"/>
              <a:gd name="connsiteX6" fmla="*/ 1834305 w 1834305"/>
              <a:gd name="connsiteY6" fmla="*/ 0 h 162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626600">
                <a:moveTo>
                  <a:pt x="1834305" y="0"/>
                </a:moveTo>
                <a:lnTo>
                  <a:pt x="1834305" y="1331393"/>
                </a:lnTo>
                <a:lnTo>
                  <a:pt x="1818726" y="1330606"/>
                </a:lnTo>
                <a:cubicBezTo>
                  <a:pt x="1544551" y="1330606"/>
                  <a:pt x="1289844" y="1413955"/>
                  <a:pt x="1078559" y="1556696"/>
                </a:cubicBezTo>
                <a:lnTo>
                  <a:pt x="985078" y="1626600"/>
                </a:lnTo>
                <a:lnTo>
                  <a:pt x="0" y="1078825"/>
                </a:lnTo>
                <a:cubicBezTo>
                  <a:pt x="370288" y="412925"/>
                  <a:pt x="1072376" y="0"/>
                  <a:pt x="1834305" y="0"/>
                </a:cubicBezTo>
                <a:close/>
              </a:path>
            </a:pathLst>
          </a:custGeom>
          <a:solidFill>
            <a:srgbClr val="0F80CC"/>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ea"/>
            </a:endParaRPr>
          </a:p>
        </p:txBody>
      </p:sp>
      <p:sp>
        <p:nvSpPr>
          <p:cNvPr id="10" name="任意多边形 13">
            <a:extLst>
              <a:ext uri="{FF2B5EF4-FFF2-40B4-BE49-F238E27FC236}">
                <a16:creationId xmlns:a16="http://schemas.microsoft.com/office/drawing/2014/main" xmlns="" id="{31C281C4-6CBB-40CA-A806-303B85AA7DC7}"/>
              </a:ext>
            </a:extLst>
          </p:cNvPr>
          <p:cNvSpPr/>
          <p:nvPr/>
        </p:nvSpPr>
        <p:spPr>
          <a:xfrm rot="19800000">
            <a:off x="3157424" y="2173148"/>
            <a:ext cx="1834911" cy="1725613"/>
          </a:xfrm>
          <a:custGeom>
            <a:avLst/>
            <a:gdLst>
              <a:gd name="connsiteX0" fmla="*/ 1834305 w 1834305"/>
              <a:gd name="connsiteY0" fmla="*/ 0 h 1725513"/>
              <a:gd name="connsiteX1" fmla="*/ 1834305 w 1834305"/>
              <a:gd name="connsiteY1" fmla="*/ 1154275 h 1725513"/>
              <a:gd name="connsiteX2" fmla="*/ 1727097 w 1834305"/>
              <a:gd name="connsiteY2" fmla="*/ 1200250 h 1725513"/>
              <a:gd name="connsiteX3" fmla="*/ 1234810 w 1834305"/>
              <a:gd name="connsiteY3" fmla="*/ 1614406 h 1725513"/>
              <a:gd name="connsiteX4" fmla="*/ 1162957 w 1834305"/>
              <a:gd name="connsiteY4" fmla="*/ 1725513 h 1725513"/>
              <a:gd name="connsiteX5" fmla="*/ 0 w 1834305"/>
              <a:gd name="connsiteY5" fmla="*/ 1078825 h 1725513"/>
              <a:gd name="connsiteX6" fmla="*/ 1834305 w 1834305"/>
              <a:gd name="connsiteY6" fmla="*/ 0 h 172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4305" h="1725513">
                <a:moveTo>
                  <a:pt x="1834305" y="0"/>
                </a:moveTo>
                <a:lnTo>
                  <a:pt x="1834305" y="1154275"/>
                </a:lnTo>
                <a:lnTo>
                  <a:pt x="1727097" y="1200250"/>
                </a:lnTo>
                <a:cubicBezTo>
                  <a:pt x="1536047" y="1293256"/>
                  <a:pt x="1365639" y="1432999"/>
                  <a:pt x="1234810" y="1614406"/>
                </a:cubicBezTo>
                <a:lnTo>
                  <a:pt x="1162957" y="1725513"/>
                </a:lnTo>
                <a:lnTo>
                  <a:pt x="0" y="1078825"/>
                </a:lnTo>
                <a:cubicBezTo>
                  <a:pt x="370288" y="412925"/>
                  <a:pt x="1072376" y="0"/>
                  <a:pt x="1834305" y="0"/>
                </a:cubicBezTo>
                <a:close/>
              </a:path>
            </a:pathLst>
          </a:custGeom>
          <a:solidFill>
            <a:srgbClr val="D89A2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a:ea typeface="宋体" panose="02010600030101010101" pitchFamily="2" charset="-122"/>
              <a:cs typeface="+mn-ea"/>
            </a:endParaRPr>
          </a:p>
        </p:txBody>
      </p:sp>
      <p:sp>
        <p:nvSpPr>
          <p:cNvPr id="15" name="文本框 18">
            <a:extLst>
              <a:ext uri="{FF2B5EF4-FFF2-40B4-BE49-F238E27FC236}">
                <a16:creationId xmlns:a16="http://schemas.microsoft.com/office/drawing/2014/main" xmlns="" id="{A08C6750-1871-4CAC-A5B2-A01432B1EED5}"/>
              </a:ext>
            </a:extLst>
          </p:cNvPr>
          <p:cNvSpPr txBox="1">
            <a:spLocks noChangeArrowheads="1"/>
          </p:cNvSpPr>
          <p:nvPr/>
        </p:nvSpPr>
        <p:spPr bwMode="auto">
          <a:xfrm>
            <a:off x="7851050" y="2835134"/>
            <a:ext cx="80634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914400"/>
            <a:r>
              <a:rPr lang="zh-CN" altLang="en-US" sz="2000" b="1">
                <a:solidFill>
                  <a:prstClr val="white"/>
                </a:solidFill>
                <a:latin typeface="方正少儿简体" panose="03000509000000000000" pitchFamily="65" charset="-122"/>
                <a:ea typeface="方正少儿简体" panose="03000509000000000000" pitchFamily="65" charset="-122"/>
                <a:cs typeface="+mn-ea"/>
              </a:rPr>
              <a:t>文本</a:t>
            </a:r>
          </a:p>
        </p:txBody>
      </p:sp>
      <p:sp>
        <p:nvSpPr>
          <p:cNvPr id="16" name="文本框 19">
            <a:extLst>
              <a:ext uri="{FF2B5EF4-FFF2-40B4-BE49-F238E27FC236}">
                <a16:creationId xmlns:a16="http://schemas.microsoft.com/office/drawing/2014/main" xmlns="" id="{C8869EEA-1FC0-4534-A9B8-3D1A3354D432}"/>
              </a:ext>
            </a:extLst>
          </p:cNvPr>
          <p:cNvSpPr txBox="1">
            <a:spLocks noChangeArrowheads="1"/>
          </p:cNvSpPr>
          <p:nvPr/>
        </p:nvSpPr>
        <p:spPr bwMode="auto">
          <a:xfrm>
            <a:off x="7851050" y="4462321"/>
            <a:ext cx="80634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914400"/>
            <a:r>
              <a:rPr lang="zh-CN" altLang="en-US" sz="2000" b="1" dirty="0">
                <a:solidFill>
                  <a:prstClr val="white"/>
                </a:solidFill>
                <a:latin typeface="方正少儿简体" panose="03000509000000000000" pitchFamily="65" charset="-122"/>
                <a:ea typeface="方正少儿简体" panose="03000509000000000000" pitchFamily="65" charset="-122"/>
                <a:cs typeface="+mn-ea"/>
              </a:rPr>
              <a:t>文本</a:t>
            </a:r>
          </a:p>
        </p:txBody>
      </p:sp>
      <p:sp>
        <p:nvSpPr>
          <p:cNvPr id="17" name="文本框 20">
            <a:extLst>
              <a:ext uri="{FF2B5EF4-FFF2-40B4-BE49-F238E27FC236}">
                <a16:creationId xmlns:a16="http://schemas.microsoft.com/office/drawing/2014/main" xmlns="" id="{29AE6C6D-9831-4EAB-A1F2-EAAD896378C7}"/>
              </a:ext>
            </a:extLst>
          </p:cNvPr>
          <p:cNvSpPr txBox="1">
            <a:spLocks noChangeArrowheads="1"/>
          </p:cNvSpPr>
          <p:nvPr/>
        </p:nvSpPr>
        <p:spPr bwMode="auto">
          <a:xfrm>
            <a:off x="3787579" y="2835134"/>
            <a:ext cx="80634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914400"/>
            <a:r>
              <a:rPr lang="zh-CN" altLang="en-US" sz="2000" b="1">
                <a:solidFill>
                  <a:prstClr val="white"/>
                </a:solidFill>
                <a:latin typeface="方正少儿简体" panose="03000509000000000000" pitchFamily="65" charset="-122"/>
                <a:ea typeface="方正少儿简体" panose="03000509000000000000" pitchFamily="65" charset="-122"/>
                <a:cs typeface="+mn-ea"/>
              </a:rPr>
              <a:t>文本</a:t>
            </a:r>
          </a:p>
        </p:txBody>
      </p:sp>
      <p:sp>
        <p:nvSpPr>
          <p:cNvPr id="18" name="文本框 21">
            <a:extLst>
              <a:ext uri="{FF2B5EF4-FFF2-40B4-BE49-F238E27FC236}">
                <a16:creationId xmlns:a16="http://schemas.microsoft.com/office/drawing/2014/main" xmlns="" id="{D81190A3-83A1-4AB7-A58E-7044167B3A69}"/>
              </a:ext>
            </a:extLst>
          </p:cNvPr>
          <p:cNvSpPr txBox="1">
            <a:spLocks noChangeArrowheads="1"/>
          </p:cNvSpPr>
          <p:nvPr/>
        </p:nvSpPr>
        <p:spPr bwMode="auto">
          <a:xfrm>
            <a:off x="3787579" y="4462321"/>
            <a:ext cx="80634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defTabSz="914400"/>
            <a:r>
              <a:rPr lang="zh-CN" altLang="en-US" sz="2000" b="1">
                <a:solidFill>
                  <a:prstClr val="white"/>
                </a:solidFill>
                <a:latin typeface="方正少儿简体" panose="03000509000000000000" pitchFamily="65" charset="-122"/>
                <a:ea typeface="方正少儿简体" panose="03000509000000000000" pitchFamily="65" charset="-122"/>
                <a:cs typeface="+mn-ea"/>
              </a:rPr>
              <a:t>文本</a:t>
            </a:r>
          </a:p>
        </p:txBody>
      </p:sp>
      <p:sp>
        <p:nvSpPr>
          <p:cNvPr id="19" name="TextBox 10">
            <a:extLst>
              <a:ext uri="{FF2B5EF4-FFF2-40B4-BE49-F238E27FC236}">
                <a16:creationId xmlns:a16="http://schemas.microsoft.com/office/drawing/2014/main" xmlns="" id="{CEC96293-C959-467C-AEC3-0934021FFC39}"/>
              </a:ext>
            </a:extLst>
          </p:cNvPr>
          <p:cNvSpPr txBox="1">
            <a:spLocks noChangeArrowheads="1"/>
          </p:cNvSpPr>
          <p:nvPr/>
        </p:nvSpPr>
        <p:spPr bwMode="auto">
          <a:xfrm>
            <a:off x="9025647" y="2496996"/>
            <a:ext cx="2276762"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defTabSz="914400"/>
            <a:r>
              <a:rPr lang="zh-CN" altLang="en-US" sz="1400" dirty="0">
                <a:solidFill>
                  <a:schemeClr val="tx1">
                    <a:lumMod val="75000"/>
                    <a:lumOff val="25000"/>
                  </a:schemeClr>
                </a:solidFill>
                <a:latin typeface="方正少儿简体" panose="03000509000000000000" pitchFamily="65" charset="-122"/>
                <a:ea typeface="方正少儿简体" panose="03000509000000000000" pitchFamily="65" charset="-122"/>
              </a:rPr>
              <a:t>文字内容需概括精炼，建议与标题相关并符合整体语言风格，语言描述尽量简洁生动。</a:t>
            </a:r>
          </a:p>
        </p:txBody>
      </p:sp>
      <p:sp>
        <p:nvSpPr>
          <p:cNvPr id="20" name="TextBox 10">
            <a:extLst>
              <a:ext uri="{FF2B5EF4-FFF2-40B4-BE49-F238E27FC236}">
                <a16:creationId xmlns:a16="http://schemas.microsoft.com/office/drawing/2014/main" xmlns="" id="{21512966-372D-4107-ADF3-0B4B6C541A3D}"/>
              </a:ext>
            </a:extLst>
          </p:cNvPr>
          <p:cNvSpPr txBox="1">
            <a:spLocks noChangeArrowheads="1"/>
          </p:cNvSpPr>
          <p:nvPr/>
        </p:nvSpPr>
        <p:spPr bwMode="auto">
          <a:xfrm>
            <a:off x="9035171" y="4424221"/>
            <a:ext cx="2276762"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defTabSz="914400"/>
            <a:r>
              <a:rPr lang="zh-CN" altLang="en-US" sz="1400" dirty="0">
                <a:solidFill>
                  <a:schemeClr val="tx1">
                    <a:lumMod val="75000"/>
                    <a:lumOff val="25000"/>
                  </a:schemeClr>
                </a:solidFill>
                <a:latin typeface="方正少儿简体" panose="03000509000000000000" pitchFamily="65" charset="-122"/>
                <a:ea typeface="方正少儿简体" panose="03000509000000000000" pitchFamily="65" charset="-122"/>
              </a:rPr>
              <a:t>文字内容需概括精炼，建议与标题相关并符合整体语言风格，语言描述尽量简洁生动。</a:t>
            </a:r>
          </a:p>
        </p:txBody>
      </p:sp>
      <p:sp>
        <p:nvSpPr>
          <p:cNvPr id="21" name="TextBox 10">
            <a:extLst>
              <a:ext uri="{FF2B5EF4-FFF2-40B4-BE49-F238E27FC236}">
                <a16:creationId xmlns:a16="http://schemas.microsoft.com/office/drawing/2014/main" xmlns="" id="{7C1EF4E2-EA33-4A0C-82E2-B889E0B72D19}"/>
              </a:ext>
            </a:extLst>
          </p:cNvPr>
          <p:cNvSpPr txBox="1">
            <a:spLocks noChangeArrowheads="1"/>
          </p:cNvSpPr>
          <p:nvPr/>
        </p:nvSpPr>
        <p:spPr bwMode="auto">
          <a:xfrm>
            <a:off x="1199413" y="2447785"/>
            <a:ext cx="2210390"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defTabSz="914400"/>
            <a:r>
              <a:rPr lang="zh-CN" altLang="en-US" sz="1400" dirty="0">
                <a:solidFill>
                  <a:schemeClr val="tx1">
                    <a:lumMod val="75000"/>
                    <a:lumOff val="25000"/>
                  </a:schemeClr>
                </a:solidFill>
                <a:latin typeface="方正少儿简体" panose="03000509000000000000" pitchFamily="65" charset="-122"/>
                <a:ea typeface="方正少儿简体" panose="03000509000000000000" pitchFamily="65" charset="-122"/>
              </a:rPr>
              <a:t>文字内容需概括精炼，建议与标题相关并符合整体语言风格，语言描述尽量简洁生动。</a:t>
            </a:r>
          </a:p>
        </p:txBody>
      </p:sp>
      <p:sp>
        <p:nvSpPr>
          <p:cNvPr id="22" name="TextBox 10">
            <a:extLst>
              <a:ext uri="{FF2B5EF4-FFF2-40B4-BE49-F238E27FC236}">
                <a16:creationId xmlns:a16="http://schemas.microsoft.com/office/drawing/2014/main" xmlns="" id="{B28267C9-D5FC-41CF-B4DE-C0F4C2401558}"/>
              </a:ext>
            </a:extLst>
          </p:cNvPr>
          <p:cNvSpPr txBox="1">
            <a:spLocks noChangeArrowheads="1"/>
          </p:cNvSpPr>
          <p:nvPr/>
        </p:nvSpPr>
        <p:spPr bwMode="auto">
          <a:xfrm>
            <a:off x="1212112" y="4336910"/>
            <a:ext cx="2210390"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defTabSz="914400"/>
            <a:r>
              <a:rPr lang="zh-CN" altLang="en-US" sz="1400" dirty="0">
                <a:solidFill>
                  <a:schemeClr val="tx1">
                    <a:lumMod val="75000"/>
                    <a:lumOff val="25000"/>
                  </a:schemeClr>
                </a:solidFill>
                <a:latin typeface="方正少儿简体" panose="03000509000000000000" pitchFamily="65" charset="-122"/>
                <a:ea typeface="方正少儿简体" panose="03000509000000000000" pitchFamily="65" charset="-122"/>
              </a:rPr>
              <a:t>文字内容需概括精炼，建议与标题相关并符合整体语言风格，语言描述尽量简洁生动。</a:t>
            </a:r>
          </a:p>
        </p:txBody>
      </p:sp>
    </p:spTree>
    <p:extLst>
      <p:ext uri="{BB962C8B-B14F-4D97-AF65-F5344CB8AC3E}">
        <p14:creationId xmlns:p14="http://schemas.microsoft.com/office/powerpoint/2010/main" val="118064327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par>
                                <p:cTn id="14" presetID="53" presetClass="entr" presetSubtype="528" fill="hold" grpId="0" nodeType="withEffect">
                                  <p:stCondLst>
                                    <p:cond delay="60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anim calcmode="lin" valueType="num">
                                      <p:cBhvr>
                                        <p:cTn id="19" dur="500" fill="hold"/>
                                        <p:tgtEl>
                                          <p:spTgt spid="17"/>
                                        </p:tgtEl>
                                        <p:attrNameLst>
                                          <p:attrName>ppt_x</p:attrName>
                                        </p:attrNameLst>
                                      </p:cBhvr>
                                      <p:tavLst>
                                        <p:tav tm="0">
                                          <p:val>
                                            <p:fltVal val="0.5"/>
                                          </p:val>
                                        </p:tav>
                                        <p:tav tm="100000">
                                          <p:val>
                                            <p:strVal val="#ppt_x"/>
                                          </p:val>
                                        </p:tav>
                                      </p:tavLst>
                                    </p:anim>
                                    <p:anim calcmode="lin" valueType="num">
                                      <p:cBhvr>
                                        <p:cTn id="20" dur="500" fill="hold"/>
                                        <p:tgtEl>
                                          <p:spTgt spid="17"/>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9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fltVal val="0.5"/>
                                          </p:val>
                                        </p:tav>
                                        <p:tav tm="100000">
                                          <p:val>
                                            <p:strVal val="#ppt_x"/>
                                          </p:val>
                                        </p:tav>
                                      </p:tavLst>
                                    </p:anim>
                                    <p:anim calcmode="lin" valueType="num">
                                      <p:cBhvr>
                                        <p:cTn id="27" dur="500" fill="hold"/>
                                        <p:tgtEl>
                                          <p:spTgt spid="10"/>
                                        </p:tgtEl>
                                        <p:attrNameLst>
                                          <p:attrName>ppt_y</p:attrName>
                                        </p:attrNameLst>
                                      </p:cBhvr>
                                      <p:tavLst>
                                        <p:tav tm="0">
                                          <p:val>
                                            <p:fltVal val="0.5"/>
                                          </p:val>
                                        </p:tav>
                                        <p:tav tm="100000">
                                          <p:val>
                                            <p:strVal val="#ppt_y"/>
                                          </p:val>
                                        </p:tav>
                                      </p:tavLst>
                                    </p:anim>
                                  </p:childTnLst>
                                </p:cTn>
                              </p:par>
                              <p:par>
                                <p:cTn id="28" presetID="53" presetClass="entr" presetSubtype="528" fill="hold" grpId="0" nodeType="withEffect">
                                  <p:stCondLst>
                                    <p:cond delay="12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fltVal val="0.5"/>
                                          </p:val>
                                        </p:tav>
                                        <p:tav tm="100000">
                                          <p:val>
                                            <p:strVal val="#ppt_x"/>
                                          </p:val>
                                        </p:tav>
                                      </p:tavLst>
                                    </p:anim>
                                    <p:anim calcmode="lin" valueType="num">
                                      <p:cBhvr>
                                        <p:cTn id="34" dur="500" fill="hold"/>
                                        <p:tgtEl>
                                          <p:spTgt spid="18"/>
                                        </p:tgtEl>
                                        <p:attrNameLst>
                                          <p:attrName>ppt_y</p:attrName>
                                        </p:attrNameLst>
                                      </p:cBhvr>
                                      <p:tavLst>
                                        <p:tav tm="0">
                                          <p:val>
                                            <p:fltVal val="0.5"/>
                                          </p:val>
                                        </p:tav>
                                        <p:tav tm="100000">
                                          <p:val>
                                            <p:strVal val="#ppt_y"/>
                                          </p:val>
                                        </p:tav>
                                      </p:tavLst>
                                    </p:anim>
                                  </p:childTnLst>
                                </p:cTn>
                              </p:par>
                              <p:par>
                                <p:cTn id="35" presetID="53" presetClass="entr" presetSubtype="528" fill="hold" grpId="0" nodeType="withEffect">
                                  <p:stCondLst>
                                    <p:cond delay="150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anim calcmode="lin" valueType="num">
                                      <p:cBhvr>
                                        <p:cTn id="40" dur="500" fill="hold"/>
                                        <p:tgtEl>
                                          <p:spTgt spid="9"/>
                                        </p:tgtEl>
                                        <p:attrNameLst>
                                          <p:attrName>ppt_x</p:attrName>
                                        </p:attrNameLst>
                                      </p:cBhvr>
                                      <p:tavLst>
                                        <p:tav tm="0">
                                          <p:val>
                                            <p:fltVal val="0.5"/>
                                          </p:val>
                                        </p:tav>
                                        <p:tav tm="100000">
                                          <p:val>
                                            <p:strVal val="#ppt_x"/>
                                          </p:val>
                                        </p:tav>
                                      </p:tavLst>
                                    </p:anim>
                                    <p:anim calcmode="lin" valueType="num">
                                      <p:cBhvr>
                                        <p:cTn id="41" dur="500" fill="hold"/>
                                        <p:tgtEl>
                                          <p:spTgt spid="9"/>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180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anim calcmode="lin" valueType="num">
                                      <p:cBhvr>
                                        <p:cTn id="47" dur="500" fill="hold"/>
                                        <p:tgtEl>
                                          <p:spTgt spid="15"/>
                                        </p:tgtEl>
                                        <p:attrNameLst>
                                          <p:attrName>ppt_x</p:attrName>
                                        </p:attrNameLst>
                                      </p:cBhvr>
                                      <p:tavLst>
                                        <p:tav tm="0">
                                          <p:val>
                                            <p:fltVal val="0.5"/>
                                          </p:val>
                                        </p:tav>
                                        <p:tav tm="100000">
                                          <p:val>
                                            <p:strVal val="#ppt_x"/>
                                          </p:val>
                                        </p:tav>
                                      </p:tavLst>
                                    </p:anim>
                                    <p:anim calcmode="lin" valueType="num">
                                      <p:cBhvr>
                                        <p:cTn id="48" dur="500" fill="hold"/>
                                        <p:tgtEl>
                                          <p:spTgt spid="15"/>
                                        </p:tgtEl>
                                        <p:attrNameLst>
                                          <p:attrName>ppt_y</p:attrName>
                                        </p:attrNameLst>
                                      </p:cBhvr>
                                      <p:tavLst>
                                        <p:tav tm="0">
                                          <p:val>
                                            <p:fltVal val="0.5"/>
                                          </p:val>
                                        </p:tav>
                                        <p:tav tm="100000">
                                          <p:val>
                                            <p:strVal val="#ppt_y"/>
                                          </p:val>
                                        </p:tav>
                                      </p:tavLst>
                                    </p:anim>
                                  </p:childTnLst>
                                </p:cTn>
                              </p:par>
                              <p:par>
                                <p:cTn id="49" presetID="53" presetClass="entr" presetSubtype="528" fill="hold" grpId="0" nodeType="withEffect">
                                  <p:stCondLst>
                                    <p:cond delay="210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anim calcmode="lin" valueType="num">
                                      <p:cBhvr>
                                        <p:cTn id="54" dur="500" fill="hold"/>
                                        <p:tgtEl>
                                          <p:spTgt spid="7"/>
                                        </p:tgtEl>
                                        <p:attrNameLst>
                                          <p:attrName>ppt_x</p:attrName>
                                        </p:attrNameLst>
                                      </p:cBhvr>
                                      <p:tavLst>
                                        <p:tav tm="0">
                                          <p:val>
                                            <p:fltVal val="0.5"/>
                                          </p:val>
                                        </p:tav>
                                        <p:tav tm="100000">
                                          <p:val>
                                            <p:strVal val="#ppt_x"/>
                                          </p:val>
                                        </p:tav>
                                      </p:tavLst>
                                    </p:anim>
                                    <p:anim calcmode="lin" valueType="num">
                                      <p:cBhvr>
                                        <p:cTn id="55" dur="500" fill="hold"/>
                                        <p:tgtEl>
                                          <p:spTgt spid="7"/>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240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animEffect transition="in" filter="fade">
                                      <p:cBhvr>
                                        <p:cTn id="60" dur="500"/>
                                        <p:tgtEl>
                                          <p:spTgt spid="16"/>
                                        </p:tgtEl>
                                      </p:cBhvr>
                                    </p:animEffect>
                                    <p:anim calcmode="lin" valueType="num">
                                      <p:cBhvr>
                                        <p:cTn id="61" dur="500" fill="hold"/>
                                        <p:tgtEl>
                                          <p:spTgt spid="16"/>
                                        </p:tgtEl>
                                        <p:attrNameLst>
                                          <p:attrName>ppt_x</p:attrName>
                                        </p:attrNameLst>
                                      </p:cBhvr>
                                      <p:tavLst>
                                        <p:tav tm="0">
                                          <p:val>
                                            <p:fltVal val="0.5"/>
                                          </p:val>
                                        </p:tav>
                                        <p:tav tm="100000">
                                          <p:val>
                                            <p:strVal val="#ppt_x"/>
                                          </p:val>
                                        </p:tav>
                                      </p:tavLst>
                                    </p:anim>
                                    <p:anim calcmode="lin" valueType="num">
                                      <p:cBhvr>
                                        <p:cTn id="62" dur="500" fill="hold"/>
                                        <p:tgtEl>
                                          <p:spTgt spid="16"/>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2700"/>
                                  </p:stCondLst>
                                  <p:childTnLst>
                                    <p:set>
                                      <p:cBhvr>
                                        <p:cTn id="64" dur="1" fill="hold">
                                          <p:stCondLst>
                                            <p:cond delay="0"/>
                                          </p:stCondLst>
                                        </p:cTn>
                                        <p:tgtEl>
                                          <p:spTgt spid="8"/>
                                        </p:tgtEl>
                                        <p:attrNameLst>
                                          <p:attrName>style.visibility</p:attrName>
                                        </p:attrNameLst>
                                      </p:cBhvr>
                                      <p:to>
                                        <p:strVal val="visible"/>
                                      </p:to>
                                    </p:set>
                                    <p:anim calcmode="lin" valueType="num">
                                      <p:cBhvr>
                                        <p:cTn id="65" dur="500" fill="hold"/>
                                        <p:tgtEl>
                                          <p:spTgt spid="8"/>
                                        </p:tgtEl>
                                        <p:attrNameLst>
                                          <p:attrName>ppt_w</p:attrName>
                                        </p:attrNameLst>
                                      </p:cBhvr>
                                      <p:tavLst>
                                        <p:tav tm="0">
                                          <p:val>
                                            <p:fltVal val="0"/>
                                          </p:val>
                                        </p:tav>
                                        <p:tav tm="100000">
                                          <p:val>
                                            <p:strVal val="#ppt_w"/>
                                          </p:val>
                                        </p:tav>
                                      </p:tavLst>
                                    </p:anim>
                                    <p:anim calcmode="lin" valueType="num">
                                      <p:cBhvr>
                                        <p:cTn id="66" dur="500" fill="hold"/>
                                        <p:tgtEl>
                                          <p:spTgt spid="8"/>
                                        </p:tgtEl>
                                        <p:attrNameLst>
                                          <p:attrName>ppt_h</p:attrName>
                                        </p:attrNameLst>
                                      </p:cBhvr>
                                      <p:tavLst>
                                        <p:tav tm="0">
                                          <p:val>
                                            <p:fltVal val="0"/>
                                          </p:val>
                                        </p:tav>
                                        <p:tav tm="100000">
                                          <p:val>
                                            <p:strVal val="#ppt_h"/>
                                          </p:val>
                                        </p:tav>
                                      </p:tavLst>
                                    </p:anim>
                                    <p:animEffect transition="in" filter="fade">
                                      <p:cBhvr>
                                        <p:cTn id="67" dur="500"/>
                                        <p:tgtEl>
                                          <p:spTgt spid="8"/>
                                        </p:tgtEl>
                                      </p:cBhvr>
                                    </p:animEffect>
                                    <p:anim calcmode="lin" valueType="num">
                                      <p:cBhvr>
                                        <p:cTn id="68" dur="500" fill="hold"/>
                                        <p:tgtEl>
                                          <p:spTgt spid="8"/>
                                        </p:tgtEl>
                                        <p:attrNameLst>
                                          <p:attrName>ppt_x</p:attrName>
                                        </p:attrNameLst>
                                      </p:cBhvr>
                                      <p:tavLst>
                                        <p:tav tm="0">
                                          <p:val>
                                            <p:fltVal val="0.5"/>
                                          </p:val>
                                        </p:tav>
                                        <p:tav tm="100000">
                                          <p:val>
                                            <p:strVal val="#ppt_x"/>
                                          </p:val>
                                        </p:tav>
                                      </p:tavLst>
                                    </p:anim>
                                    <p:anim calcmode="lin" valueType="num">
                                      <p:cBhvr>
                                        <p:cTn id="69" dur="500" fill="hold"/>
                                        <p:tgtEl>
                                          <p:spTgt spid="8"/>
                                        </p:tgtEl>
                                        <p:attrNameLst>
                                          <p:attrName>ppt_y</p:attrName>
                                        </p:attrNameLst>
                                      </p:cBhvr>
                                      <p:tavLst>
                                        <p:tav tm="0">
                                          <p:val>
                                            <p:fltVal val="0.5"/>
                                          </p:val>
                                        </p:tav>
                                        <p:tav tm="100000">
                                          <p:val>
                                            <p:strVal val="#ppt_y"/>
                                          </p:val>
                                        </p:tav>
                                      </p:tavLst>
                                    </p:anim>
                                  </p:childTnLst>
                                </p:cTn>
                              </p:par>
                              <p:par>
                                <p:cTn id="70" presetID="10" presetClass="entr" presetSubtype="0" fill="hold" grpId="0" nodeType="withEffect">
                                  <p:stCondLst>
                                    <p:cond delay="300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par>
                                <p:cTn id="73" presetID="10" presetClass="entr" presetSubtype="0" fill="hold" grpId="0" nodeType="withEffect">
                                  <p:stCondLst>
                                    <p:cond delay="33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10" presetClass="entr" presetSubtype="0" fill="hold" grpId="0" nodeType="withEffect">
                                  <p:stCondLst>
                                    <p:cond delay="360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childTnLst>
                                </p:cTn>
                              </p:par>
                              <p:par>
                                <p:cTn id="79" presetID="10" presetClass="entr" presetSubtype="0" fill="hold" grpId="0" nodeType="withEffect">
                                  <p:stCondLst>
                                    <p:cond delay="390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5" grpId="0"/>
      <p:bldP spid="16" grpId="0"/>
      <p:bldP spid="17" grpId="0"/>
      <p:bldP spid="18" grpId="0"/>
      <p:bldP spid="19" grpId="0"/>
      <p:bldP spid="20" grpId="0"/>
      <p:bldP spid="21"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4561764" y="677503"/>
              <a:ext cx="306846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关于感恩和奉献</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sp>
        <p:nvSpPr>
          <p:cNvPr id="8" name="矩形 7">
            <a:extLst>
              <a:ext uri="{FF2B5EF4-FFF2-40B4-BE49-F238E27FC236}">
                <a16:creationId xmlns:a16="http://schemas.microsoft.com/office/drawing/2014/main" xmlns="" id="{53A34E62-F1AE-48B8-A452-2C6598394F0D}"/>
              </a:ext>
            </a:extLst>
          </p:cNvPr>
          <p:cNvSpPr/>
          <p:nvPr/>
        </p:nvSpPr>
        <p:spPr>
          <a:xfrm>
            <a:off x="4763386" y="2084256"/>
            <a:ext cx="5624419" cy="3046988"/>
          </a:xfrm>
          <a:prstGeom prst="rect">
            <a:avLst/>
          </a:prstGeom>
        </p:spPr>
        <p:txBody>
          <a:bodyPr wrap="square">
            <a:spAutoFit/>
          </a:bodyPr>
          <a:lstStyle/>
          <a:p>
            <a:pPr>
              <a:lnSpc>
                <a:spcPct val="200000"/>
              </a:lnSpc>
            </a:pPr>
            <a:r>
              <a:rPr lang="zh-CN" altLang="en-US" sz="1600" dirty="0">
                <a:solidFill>
                  <a:schemeClr val="tx1">
                    <a:lumMod val="50000"/>
                    <a:lumOff val="50000"/>
                  </a:schemeClr>
                </a:solidFill>
                <a:latin typeface="方正少儿简体" panose="03000509000000000000" pitchFamily="65" charset="-122"/>
                <a:ea typeface="方正少儿简体" panose="03000509000000000000" pitchFamily="65" charset="-122"/>
              </a:rPr>
              <a:t> 如果你在任何时候，任何地方，你一生中留给人们的都是些美好的东西</a:t>
            </a:r>
            <a:r>
              <a:rPr lang="en-US" altLang="zh-CN" sz="1600" dirty="0">
                <a:solidFill>
                  <a:schemeClr val="tx1">
                    <a:lumMod val="50000"/>
                    <a:lumOff val="50000"/>
                  </a:schemeClr>
                </a:solidFill>
                <a:latin typeface="方正少儿简体" panose="03000509000000000000" pitchFamily="65" charset="-122"/>
                <a:ea typeface="方正少儿简体" panose="03000509000000000000" pitchFamily="65" charset="-122"/>
              </a:rPr>
              <a:t>----</a:t>
            </a:r>
            <a:r>
              <a:rPr lang="zh-CN" altLang="en-US" sz="1600" dirty="0">
                <a:solidFill>
                  <a:schemeClr val="tx1">
                    <a:lumMod val="50000"/>
                    <a:lumOff val="50000"/>
                  </a:schemeClr>
                </a:solidFill>
                <a:latin typeface="方正少儿简体" panose="03000509000000000000" pitchFamily="65" charset="-122"/>
                <a:ea typeface="方正少儿简体" panose="03000509000000000000" pitchFamily="65" charset="-122"/>
              </a:rPr>
              <a:t>鲜花，思想，以及对你的非常美好的回忆</a:t>
            </a:r>
            <a:r>
              <a:rPr lang="en-US" altLang="zh-CN" sz="1600" dirty="0">
                <a:solidFill>
                  <a:schemeClr val="tx1">
                    <a:lumMod val="50000"/>
                    <a:lumOff val="50000"/>
                  </a:schemeClr>
                </a:solidFill>
                <a:latin typeface="方正少儿简体" panose="03000509000000000000" pitchFamily="65" charset="-122"/>
                <a:ea typeface="方正少儿简体" panose="03000509000000000000" pitchFamily="65" charset="-122"/>
              </a:rPr>
              <a:t>----</a:t>
            </a:r>
            <a:r>
              <a:rPr lang="zh-CN" altLang="en-US" sz="1600" dirty="0">
                <a:solidFill>
                  <a:schemeClr val="tx1">
                    <a:lumMod val="50000"/>
                    <a:lumOff val="50000"/>
                  </a:schemeClr>
                </a:solidFill>
                <a:latin typeface="方正少儿简体" panose="03000509000000000000" pitchFamily="65" charset="-122"/>
                <a:ea typeface="方正少儿简体" panose="03000509000000000000" pitchFamily="65" charset="-122"/>
              </a:rPr>
              <a:t>那你的生活将会轻松而愉快。那时你就会感到所有的人都需要你，这种感觉使你成为一个心灵丰富的人。你要知道，给永远比拿愉快。</a:t>
            </a:r>
          </a:p>
          <a:p>
            <a:pPr>
              <a:lnSpc>
                <a:spcPct val="200000"/>
              </a:lnSpc>
            </a:pPr>
            <a:r>
              <a:rPr lang="zh-CN" altLang="en-US" sz="1600" dirty="0">
                <a:solidFill>
                  <a:schemeClr val="tx1">
                    <a:lumMod val="50000"/>
                    <a:lumOff val="50000"/>
                  </a:schemeClr>
                </a:solidFill>
                <a:latin typeface="方正少儿简体" panose="03000509000000000000" pitchFamily="65" charset="-122"/>
                <a:ea typeface="方正少儿简体" panose="03000509000000000000" pitchFamily="65" charset="-122"/>
              </a:rPr>
              <a:t>                                                </a:t>
            </a:r>
            <a:r>
              <a:rPr lang="en-US" altLang="zh-CN" sz="1600" dirty="0">
                <a:solidFill>
                  <a:schemeClr val="tx1">
                    <a:lumMod val="50000"/>
                    <a:lumOff val="50000"/>
                  </a:schemeClr>
                </a:solidFill>
                <a:latin typeface="方正少儿简体" panose="03000509000000000000" pitchFamily="65" charset="-122"/>
                <a:ea typeface="方正少儿简体" panose="03000509000000000000" pitchFamily="65" charset="-122"/>
              </a:rPr>
              <a:t>---</a:t>
            </a:r>
            <a:r>
              <a:rPr lang="zh-CN" altLang="en-US" sz="1600" dirty="0">
                <a:solidFill>
                  <a:schemeClr val="tx1">
                    <a:lumMod val="50000"/>
                    <a:lumOff val="50000"/>
                  </a:schemeClr>
                </a:solidFill>
                <a:latin typeface="方正少儿简体" panose="03000509000000000000" pitchFamily="65" charset="-122"/>
                <a:ea typeface="方正少儿简体" panose="03000509000000000000" pitchFamily="65" charset="-122"/>
              </a:rPr>
              <a:t>高尔基</a:t>
            </a:r>
          </a:p>
        </p:txBody>
      </p:sp>
      <p:pic>
        <p:nvPicPr>
          <p:cNvPr id="9" name="图片 8">
            <a:extLst>
              <a:ext uri="{FF2B5EF4-FFF2-40B4-BE49-F238E27FC236}">
                <a16:creationId xmlns:a16="http://schemas.microsoft.com/office/drawing/2014/main" xmlns="" id="{0061D2A9-1CE6-4D3D-94FE-F09D91EC25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940" y="1868640"/>
            <a:ext cx="3766824" cy="3262604"/>
          </a:xfrm>
          <a:prstGeom prst="rect">
            <a:avLst/>
          </a:prstGeom>
        </p:spPr>
      </p:pic>
    </p:spTree>
    <p:extLst>
      <p:ext uri="{BB962C8B-B14F-4D97-AF65-F5344CB8AC3E}">
        <p14:creationId xmlns:p14="http://schemas.microsoft.com/office/powerpoint/2010/main" val="241330701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750"/>
                                        <p:tgtEl>
                                          <p:spTgt spid="9"/>
                                        </p:tgtEl>
                                      </p:cBhvr>
                                    </p:animEffect>
                                    <p:anim calcmode="lin" valueType="num">
                                      <p:cBhvr>
                                        <p:cTn id="12" dur="750" fill="hold"/>
                                        <p:tgtEl>
                                          <p:spTgt spid="9"/>
                                        </p:tgtEl>
                                        <p:attrNameLst>
                                          <p:attrName>ppt_x</p:attrName>
                                        </p:attrNameLst>
                                      </p:cBhvr>
                                      <p:tavLst>
                                        <p:tav tm="0">
                                          <p:val>
                                            <p:strVal val="#ppt_x"/>
                                          </p:val>
                                        </p:tav>
                                        <p:tav tm="100000">
                                          <p:val>
                                            <p:strVal val="#ppt_x"/>
                                          </p:val>
                                        </p:tav>
                                      </p:tavLst>
                                    </p:anim>
                                    <p:anim calcmode="lin" valueType="num">
                                      <p:cBhvr>
                                        <p:cTn id="13" dur="750" fill="hold"/>
                                        <p:tgtEl>
                                          <p:spTgt spid="9"/>
                                        </p:tgtEl>
                                        <p:attrNameLst>
                                          <p:attrName>ppt_y</p:attrName>
                                        </p:attrNameLst>
                                      </p:cBhvr>
                                      <p:tavLst>
                                        <p:tav tm="0">
                                          <p:val>
                                            <p:strVal val="#ppt_y+.1"/>
                                          </p:val>
                                        </p:tav>
                                        <p:tav tm="100000">
                                          <p:val>
                                            <p:strVal val="#ppt_y"/>
                                          </p:val>
                                        </p:tav>
                                      </p:tavLst>
                                    </p:anim>
                                  </p:childTnLst>
                                </p:cTn>
                              </p:par>
                              <p:par>
                                <p:cTn id="14" presetID="14" presetClass="entr" presetSubtype="10" fill="hold" grpId="0" nodeType="withEffect">
                                  <p:stCondLst>
                                    <p:cond delay="25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A2B1A75-36FB-448C-99FC-5F9ACAFD9DD6}"/>
              </a:ext>
            </a:extLst>
          </p:cNvPr>
          <p:cNvGrpSpPr/>
          <p:nvPr/>
        </p:nvGrpSpPr>
        <p:grpSpPr>
          <a:xfrm>
            <a:off x="3628373" y="677503"/>
            <a:ext cx="4935255" cy="704267"/>
            <a:chOff x="3628373" y="677503"/>
            <a:chExt cx="4935255" cy="704267"/>
          </a:xfrm>
        </p:grpSpPr>
        <p:sp>
          <p:nvSpPr>
            <p:cNvPr id="3" name="文本框 2">
              <a:extLst>
                <a:ext uri="{FF2B5EF4-FFF2-40B4-BE49-F238E27FC236}">
                  <a16:creationId xmlns:a16="http://schemas.microsoft.com/office/drawing/2014/main" xmlns="" id="{DAEB6518-F9BB-4D18-B956-6DE5036868FB}"/>
                </a:ext>
              </a:extLst>
            </p:cNvPr>
            <p:cNvSpPr txBox="1"/>
            <p:nvPr/>
          </p:nvSpPr>
          <p:spPr>
            <a:xfrm>
              <a:off x="5179722" y="677503"/>
              <a:ext cx="1832553"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以此共勉</a:t>
              </a:r>
            </a:p>
          </p:txBody>
        </p:sp>
        <p:sp>
          <p:nvSpPr>
            <p:cNvPr id="4" name="文本框 3">
              <a:extLst>
                <a:ext uri="{FF2B5EF4-FFF2-40B4-BE49-F238E27FC236}">
                  <a16:creationId xmlns:a16="http://schemas.microsoft.com/office/drawing/2014/main" xmlns="" id="{37E5FB9E-7862-441A-AA7E-23B1D1A04320}"/>
                </a:ext>
              </a:extLst>
            </p:cNvPr>
            <p:cNvSpPr txBox="1"/>
            <p:nvPr/>
          </p:nvSpPr>
          <p:spPr>
            <a:xfrm>
              <a:off x="3628373" y="1134523"/>
              <a:ext cx="4935255" cy="24724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C1272D"/>
                  </a:solidFill>
                  <a:effectLst/>
                  <a:uLnTx/>
                  <a:uFillTx/>
                  <a:latin typeface="方正少儿简体" panose="03000509000000000000" pitchFamily="65" charset="-122"/>
                  <a:ea typeface="方正少儿简体" panose="03000509000000000000" pitchFamily="65" charset="-122"/>
                  <a:cs typeface="+mn-cs"/>
                </a:rPr>
                <a:t>print the presentation and make it into a film to be used in a wider field</a:t>
              </a:r>
            </a:p>
          </p:txBody>
        </p:sp>
      </p:grpSp>
      <p:sp>
        <p:nvSpPr>
          <p:cNvPr id="7" name="矩形 6">
            <a:extLst>
              <a:ext uri="{FF2B5EF4-FFF2-40B4-BE49-F238E27FC236}">
                <a16:creationId xmlns:a16="http://schemas.microsoft.com/office/drawing/2014/main" xmlns="" id="{745643F9-758C-4550-9609-B018C7310740}"/>
              </a:ext>
            </a:extLst>
          </p:cNvPr>
          <p:cNvSpPr/>
          <p:nvPr/>
        </p:nvSpPr>
        <p:spPr>
          <a:xfrm>
            <a:off x="1510648" y="1838790"/>
            <a:ext cx="4235450" cy="1384995"/>
          </a:xfrm>
          <a:prstGeom prst="rect">
            <a:avLst/>
          </a:prstGeom>
        </p:spPr>
        <p:txBody>
          <a:bodyPr wrap="square">
            <a:spAutoFit/>
          </a:bodyPr>
          <a:lstStyle/>
          <a:p>
            <a:pPr>
              <a:lnSpc>
                <a:spcPct val="150000"/>
              </a:lnSpc>
            </a:pPr>
            <a:r>
              <a:rPr lang="zh-CN" altLang="en-US" sz="2800" dirty="0">
                <a:solidFill>
                  <a:srgbClr val="F97F08"/>
                </a:solidFill>
                <a:latin typeface="方正少儿简体" panose="03000509000000000000" pitchFamily="65" charset="-122"/>
                <a:ea typeface="方正少儿简体" panose="03000509000000000000" pitchFamily="65" charset="-122"/>
              </a:rPr>
              <a:t>相信自己，</a:t>
            </a:r>
          </a:p>
          <a:p>
            <a:pPr>
              <a:lnSpc>
                <a:spcPct val="150000"/>
              </a:lnSpc>
            </a:pPr>
            <a:r>
              <a:rPr lang="zh-CN" altLang="en-US" sz="2800" dirty="0">
                <a:solidFill>
                  <a:srgbClr val="F97F08"/>
                </a:solidFill>
                <a:latin typeface="方正少儿简体" panose="03000509000000000000" pitchFamily="65" charset="-122"/>
                <a:ea typeface="方正少儿简体" panose="03000509000000000000" pitchFamily="65" charset="-122"/>
              </a:rPr>
              <a:t>我们可以更优秀！</a:t>
            </a:r>
          </a:p>
        </p:txBody>
      </p:sp>
      <p:sp>
        <p:nvSpPr>
          <p:cNvPr id="10" name="矩形 9">
            <a:extLst>
              <a:ext uri="{FF2B5EF4-FFF2-40B4-BE49-F238E27FC236}">
                <a16:creationId xmlns:a16="http://schemas.microsoft.com/office/drawing/2014/main" xmlns="" id="{D1A315A8-B331-46A1-9407-DA7F832FA208}"/>
              </a:ext>
            </a:extLst>
          </p:cNvPr>
          <p:cNvSpPr/>
          <p:nvPr/>
        </p:nvSpPr>
        <p:spPr>
          <a:xfrm>
            <a:off x="3628373" y="3022035"/>
            <a:ext cx="4235450" cy="1317540"/>
          </a:xfrm>
          <a:prstGeom prst="rect">
            <a:avLst/>
          </a:prstGeom>
        </p:spPr>
        <p:txBody>
          <a:bodyPr wrap="square">
            <a:spAutoFit/>
          </a:bodyPr>
          <a:lstStyle/>
          <a:p>
            <a:pPr>
              <a:lnSpc>
                <a:spcPct val="150000"/>
              </a:lnSpc>
            </a:pPr>
            <a:r>
              <a:rPr lang="zh-CN" altLang="en-US" sz="2800" dirty="0">
                <a:solidFill>
                  <a:srgbClr val="0F80CC"/>
                </a:solidFill>
                <a:latin typeface="方正少儿简体" panose="03000509000000000000" pitchFamily="65" charset="-122"/>
                <a:ea typeface="方正少儿简体" panose="03000509000000000000" pitchFamily="65" charset="-122"/>
              </a:rPr>
              <a:t>此刻打盹，你将做梦，</a:t>
            </a:r>
          </a:p>
          <a:p>
            <a:pPr>
              <a:lnSpc>
                <a:spcPct val="150000"/>
              </a:lnSpc>
            </a:pPr>
            <a:r>
              <a:rPr lang="zh-CN" altLang="en-US" sz="2800" dirty="0">
                <a:solidFill>
                  <a:srgbClr val="0F80CC"/>
                </a:solidFill>
                <a:latin typeface="方正少儿简体" panose="03000509000000000000" pitchFamily="65" charset="-122"/>
                <a:ea typeface="方正少儿简体" panose="03000509000000000000" pitchFamily="65" charset="-122"/>
              </a:rPr>
              <a:t>而此刻学习，你将圆梦 。</a:t>
            </a:r>
          </a:p>
        </p:txBody>
      </p:sp>
      <p:pic>
        <p:nvPicPr>
          <p:cNvPr id="11" name="图片 10">
            <a:extLst>
              <a:ext uri="{FF2B5EF4-FFF2-40B4-BE49-F238E27FC236}">
                <a16:creationId xmlns:a16="http://schemas.microsoft.com/office/drawing/2014/main" xmlns="" id="{CE480986-E52C-4709-90F7-E0C9BECCF1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8729" y="1838790"/>
            <a:ext cx="3906953" cy="4440905"/>
          </a:xfrm>
          <a:prstGeom prst="rect">
            <a:avLst/>
          </a:prstGeom>
        </p:spPr>
      </p:pic>
    </p:spTree>
    <p:extLst>
      <p:ext uri="{BB962C8B-B14F-4D97-AF65-F5344CB8AC3E}">
        <p14:creationId xmlns:p14="http://schemas.microsoft.com/office/powerpoint/2010/main" val="138511339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par>
                                <p:cTn id="16" presetID="42"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750"/>
                                        <p:tgtEl>
                                          <p:spTgt spid="11"/>
                                        </p:tgtEl>
                                      </p:cBhvr>
                                    </p:animEffect>
                                    <p:anim calcmode="lin" valueType="num">
                                      <p:cBhvr>
                                        <p:cTn id="19" dur="750" fill="hold"/>
                                        <p:tgtEl>
                                          <p:spTgt spid="11"/>
                                        </p:tgtEl>
                                        <p:attrNameLst>
                                          <p:attrName>ppt_x</p:attrName>
                                        </p:attrNameLst>
                                      </p:cBhvr>
                                      <p:tavLst>
                                        <p:tav tm="0">
                                          <p:val>
                                            <p:strVal val="#ppt_x"/>
                                          </p:val>
                                        </p:tav>
                                        <p:tav tm="100000">
                                          <p:val>
                                            <p:strVal val="#ppt_x"/>
                                          </p:val>
                                        </p:tav>
                                      </p:tavLst>
                                    </p:anim>
                                    <p:anim calcmode="lin" valueType="num">
                                      <p:cBhvr>
                                        <p:cTn id="20"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7E5CDBC1-21CB-4B7A-A68A-E3578D7C163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55" t="15806" r="5177" b="15827"/>
          <a:stretch/>
        </p:blipFill>
        <p:spPr>
          <a:xfrm>
            <a:off x="0" y="4742121"/>
            <a:ext cx="2955851" cy="2115879"/>
          </a:xfrm>
          <a:prstGeom prst="rect">
            <a:avLst/>
          </a:prstGeom>
        </p:spPr>
      </p:pic>
      <p:pic>
        <p:nvPicPr>
          <p:cNvPr id="9" name="图片 8">
            <a:extLst>
              <a:ext uri="{FF2B5EF4-FFF2-40B4-BE49-F238E27FC236}">
                <a16:creationId xmlns:a16="http://schemas.microsoft.com/office/drawing/2014/main" xmlns="" id="{B31A23CC-ABAD-4543-AEFF-98BE3DB10C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88762" y="3161955"/>
            <a:ext cx="4014475" cy="1477328"/>
          </a:xfrm>
          <a:prstGeom prst="rect">
            <a:avLst/>
          </a:prstGeom>
        </p:spPr>
      </p:pic>
      <p:sp>
        <p:nvSpPr>
          <p:cNvPr id="10" name="文本框 9">
            <a:extLst>
              <a:ext uri="{FF2B5EF4-FFF2-40B4-BE49-F238E27FC236}">
                <a16:creationId xmlns:a16="http://schemas.microsoft.com/office/drawing/2014/main" xmlns="" id="{B0C19942-1A58-4680-9B3D-CE166009BD71}"/>
              </a:ext>
            </a:extLst>
          </p:cNvPr>
          <p:cNvSpPr txBox="1"/>
          <p:nvPr/>
        </p:nvSpPr>
        <p:spPr>
          <a:xfrm>
            <a:off x="3195583" y="1592038"/>
            <a:ext cx="5800831" cy="1477328"/>
          </a:xfrm>
          <a:prstGeom prst="rect">
            <a:avLst/>
          </a:prstGeom>
          <a:noFill/>
        </p:spPr>
        <p:txBody>
          <a:bodyPr wrap="square" rtlCol="0">
            <a:spAutoFit/>
            <a:scene3d>
              <a:camera prst="orthographicFront"/>
              <a:lightRig rig="threePt" dir="t"/>
            </a:scene3d>
            <a:sp3d contourW="12700"/>
          </a:bodyPr>
          <a:lstStyle/>
          <a:p>
            <a:pPr algn="ctr"/>
            <a:r>
              <a:rPr lang="zh-CN" altLang="en-US" sz="9000" dirty="0">
                <a:solidFill>
                  <a:srgbClr val="C1272D"/>
                </a:solidFill>
                <a:latin typeface="方正少儿简体" panose="03000509000000000000" pitchFamily="65" charset="-122"/>
                <a:ea typeface="方正少儿简体" panose="03000509000000000000" pitchFamily="65" charset="-122"/>
              </a:rPr>
              <a:t>谢</a:t>
            </a:r>
            <a:r>
              <a:rPr lang="zh-CN" altLang="en-US" sz="9000" dirty="0">
                <a:solidFill>
                  <a:srgbClr val="FFCD40"/>
                </a:solidFill>
                <a:latin typeface="方正少儿简体" panose="03000509000000000000" pitchFamily="65" charset="-122"/>
                <a:ea typeface="方正少儿简体" panose="03000509000000000000" pitchFamily="65" charset="-122"/>
              </a:rPr>
              <a:t>谢</a:t>
            </a:r>
            <a:r>
              <a:rPr lang="zh-CN" altLang="en-US" sz="9000" dirty="0">
                <a:solidFill>
                  <a:srgbClr val="C6F81C"/>
                </a:solidFill>
                <a:latin typeface="方正少儿简体" panose="03000509000000000000" pitchFamily="65" charset="-122"/>
                <a:ea typeface="方正少儿简体" panose="03000509000000000000" pitchFamily="65" charset="-122"/>
              </a:rPr>
              <a:t>观</a:t>
            </a:r>
            <a:r>
              <a:rPr lang="zh-CN" altLang="en-US" sz="9000" dirty="0">
                <a:solidFill>
                  <a:srgbClr val="FEDA3E"/>
                </a:solidFill>
                <a:latin typeface="方正少儿简体" panose="03000509000000000000" pitchFamily="65" charset="-122"/>
                <a:ea typeface="方正少儿简体" panose="03000509000000000000" pitchFamily="65" charset="-122"/>
              </a:rPr>
              <a:t>看</a:t>
            </a:r>
            <a:endParaRPr lang="zh-CN" altLang="en-US" sz="9000" dirty="0">
              <a:solidFill>
                <a:schemeClr val="bg1">
                  <a:lumMod val="95000"/>
                </a:schemeClr>
              </a:solidFill>
              <a:latin typeface="方正少儿简体" panose="03000509000000000000" pitchFamily="65" charset="-122"/>
              <a:ea typeface="方正少儿简体" panose="03000509000000000000" pitchFamily="65" charset="-122"/>
            </a:endParaRPr>
          </a:p>
        </p:txBody>
      </p:sp>
      <p:pic>
        <p:nvPicPr>
          <p:cNvPr id="15" name="图片 14">
            <a:extLst>
              <a:ext uri="{FF2B5EF4-FFF2-40B4-BE49-F238E27FC236}">
                <a16:creationId xmlns:a16="http://schemas.microsoft.com/office/drawing/2014/main" xmlns="" id="{F56C6138-EAFA-4841-A69B-9BBE3FD565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7467" y="118829"/>
            <a:ext cx="3362325" cy="2305050"/>
          </a:xfrm>
          <a:prstGeom prst="rect">
            <a:avLst/>
          </a:prstGeom>
        </p:spPr>
      </p:pic>
    </p:spTree>
    <p:extLst>
      <p:ext uri="{BB962C8B-B14F-4D97-AF65-F5344CB8AC3E}">
        <p14:creationId xmlns:p14="http://schemas.microsoft.com/office/powerpoint/2010/main" val="330427325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53" presetClass="entr" presetSubtype="16" fill="hold" grpId="0" nodeType="withEffect">
                                  <p:stCondLst>
                                    <p:cond delay="75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开学第一课"/>
</p:tagLst>
</file>

<file path=ppt/tags/tag2.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Other"/>
  <p:tag name="MH_ORDER" val="8"/>
</p:tagLst>
</file>

<file path=ppt/tags/tag13.xml><?xml version="1.0" encoding="utf-8"?>
<p:tagLst xmlns:a="http://schemas.openxmlformats.org/drawingml/2006/main" xmlns:r="http://schemas.openxmlformats.org/officeDocument/2006/relationships" xmlns:p="http://schemas.openxmlformats.org/presentationml/2006/main">
  <p:tag name="MH" val="20161006185058"/>
  <p:tag name="MH_LIBRARY" val="GRAPHIC"/>
  <p:tag name="MH_TYPE" val="SubTitle"/>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61006185320"/>
  <p:tag name="MH_LIBRARY" val="GRAPHIC"/>
  <p:tag name="MH_TYPE" val="SubTitle"/>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61006185320"/>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61006185320"/>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1006185320"/>
  <p:tag name="MH_LIBRARY" val="GRAPHIC"/>
  <p:tag name="MH_TYPE" val="Desc"/>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1006185320"/>
  <p:tag name="MH_LIBRARY" val="GRAPHIC"/>
  <p:tag name="MH_TYPE" val="Other"/>
  <p:tag name="MH_ORDER" val="8"/>
</p:tagLst>
</file>

<file path=ppt/tags/tag19.xml><?xml version="1.0" encoding="utf-8"?>
<p:tagLst xmlns:a="http://schemas.openxmlformats.org/drawingml/2006/main" xmlns:r="http://schemas.openxmlformats.org/officeDocument/2006/relationships" xmlns:p="http://schemas.openxmlformats.org/presentationml/2006/main">
  <p:tag name="MH" val="20161006185320"/>
  <p:tag name="MH_LIBRARY" val="GRAPHIC"/>
  <p:tag name="MH_TYPE" val="Other"/>
  <p:tag name="MH_ORDER" val="9"/>
</p:tagLst>
</file>

<file path=ppt/tags/tag20.xml><?xml version="1.0" encoding="utf-8"?>
<p:tagLst xmlns:a="http://schemas.openxmlformats.org/drawingml/2006/main" xmlns:r="http://schemas.openxmlformats.org/officeDocument/2006/relationships" xmlns:p="http://schemas.openxmlformats.org/presentationml/2006/main">
  <p:tag name="MH" val="20161006185320"/>
  <p:tag name="MH_LIBRARY" val="GRAPHIC"/>
  <p:tag name="MH_TYPE" val="Other"/>
  <p:tag name="MH_ORDER" val="10"/>
</p:tagLst>
</file>

<file path=ppt/tags/tag21.xml><?xml version="1.0" encoding="utf-8"?>
<p:tagLst xmlns:a="http://schemas.openxmlformats.org/drawingml/2006/main" xmlns:r="http://schemas.openxmlformats.org/officeDocument/2006/relationships" xmlns:p="http://schemas.openxmlformats.org/presentationml/2006/main">
  <p:tag name="MH" val="20161006185320"/>
  <p:tag name="MH_LIBRARY" val="GRAPHIC"/>
  <p:tag name="MH_TYPE" val="Other"/>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1006185320"/>
  <p:tag name="MH_LIBRARY" val="GRAPHIC"/>
  <p:tag name="MH_TYPE" val="Other"/>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 val="20161006185320"/>
  <p:tag name="MH_LIBRARY" val="GRAPHIC"/>
  <p:tag name="MH_TYPE" val="Other"/>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61006185320"/>
  <p:tag name="MH_LIBRARY" val="GRAPHIC"/>
  <p:tag name="MH_TYPE" val="Other"/>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60401104922"/>
  <p:tag name="MH_LIBRARY" val="GRAPHIC"/>
  <p:tag name="MH_TYPE" val="Sub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60401104922"/>
  <p:tag name="MH_LIBRARY" val="GRAPHIC"/>
  <p:tag name="MH_TYPE" val="Text"/>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60401104922"/>
  <p:tag name="MH_LIBRARY" val="GRAPHIC"/>
  <p:tag name="MH_TYPE" val="SubTitle"/>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60401104922"/>
  <p:tag name="MH_LIBRARY" val="GRAPHIC"/>
  <p:tag name="MH_TYPE" val="SubTitle"/>
  <p:tag name="MH_ORDER" val="3"/>
</p:tagLst>
</file>

<file path=ppt/tags/tag29.xml><?xml version="1.0" encoding="utf-8"?>
<p:tagLst xmlns:a="http://schemas.openxmlformats.org/drawingml/2006/main" xmlns:r="http://schemas.openxmlformats.org/officeDocument/2006/relationships" xmlns:p="http://schemas.openxmlformats.org/presentationml/2006/main">
  <p:tag name="MH" val="20160401104922"/>
  <p:tag name="MH_LIBRARY" val="GRAPHIC"/>
  <p:tag name="MH_TYPE" val="SubTitle"/>
  <p:tag name="MH_ORDER" val="4"/>
</p:tagLst>
</file>

<file path=ppt/tags/tag30.xml><?xml version="1.0" encoding="utf-8"?>
<p:tagLst xmlns:a="http://schemas.openxmlformats.org/drawingml/2006/main" xmlns:r="http://schemas.openxmlformats.org/officeDocument/2006/relationships" xmlns:p="http://schemas.openxmlformats.org/presentationml/2006/main">
  <p:tag name="MH" val="20160401104922"/>
  <p:tag name="MH_LIBRARY" val="GRAPHIC"/>
  <p:tag name="MH_TYPE" val="SubTitle"/>
  <p:tag name="MH_ORDER" val="5"/>
</p:tagLst>
</file>

<file path=ppt/tags/tag31.xml><?xml version="1.0" encoding="utf-8"?>
<p:tagLst xmlns:a="http://schemas.openxmlformats.org/drawingml/2006/main" xmlns:r="http://schemas.openxmlformats.org/officeDocument/2006/relationships" xmlns:p="http://schemas.openxmlformats.org/presentationml/2006/main">
  <p:tag name="MH" val="20160401104922"/>
  <p:tag name="MH_LIBRARY" val="GRAPHIC"/>
  <p:tag name="MH_TYPE" val="Text"/>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60401104922"/>
  <p:tag name="MH_LIBRARY" val="GRAPHIC"/>
  <p:tag name="MH_TYPE" val="Text"/>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60401104922"/>
  <p:tag name="MH_LIBRARY" val="GRAPHIC"/>
  <p:tag name="MH_TYPE" val="Text"/>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60401104922"/>
  <p:tag name="MH_LIBRARY" val="GRAPHIC"/>
  <p:tag name="MH_TYPE" val="Text"/>
  <p:tag name="MH_ORDER" val="1"/>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971</TotalTime>
  <Words>2240</Words>
  <Application>Microsoft Office PowerPoint</Application>
  <PresentationFormat>宽屏</PresentationFormat>
  <Paragraphs>237</Paragraphs>
  <Slides>30</Slides>
  <Notes>30</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30</vt:i4>
      </vt:variant>
    </vt:vector>
  </HeadingPairs>
  <TitlesOfParts>
    <vt:vector size="45" baseType="lpstr">
      <vt:lpstr>等线</vt:lpstr>
      <vt:lpstr>等线 Light</vt:lpstr>
      <vt:lpstr>方正少儿简体</vt:lpstr>
      <vt:lpstr>汉仪夏日体W</vt:lpstr>
      <vt:lpstr>宋体</vt:lpstr>
      <vt:lpstr>微软雅黑</vt:lpstr>
      <vt:lpstr>幼圆</vt:lpstr>
      <vt:lpstr>Arial</vt:lpstr>
      <vt:lpstr>Calibri</vt:lpstr>
      <vt:lpstr>Calibri Light</vt:lpstr>
      <vt:lpstr>Century Gothic</vt:lpstr>
      <vt:lpstr>Impact</vt:lpstr>
      <vt:lpstr>Segoe UI</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开学第一课</dc:title>
  <dc:creator>WIN7</dc:creator>
  <cp:lastModifiedBy>faith123</cp:lastModifiedBy>
  <cp:revision>57</cp:revision>
  <dcterms:created xsi:type="dcterms:W3CDTF">2017-08-18T03:02:00Z</dcterms:created>
  <dcterms:modified xsi:type="dcterms:W3CDTF">2019-02-27T06:47:31Z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2052-10.1.0.6929</vt:lpwstr>
  </property>
</Properties>
</file>