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87" r:id="rId3"/>
    <p:sldId id="262" r:id="rId5"/>
    <p:sldId id="264" r:id="rId6"/>
    <p:sldId id="263" r:id="rId7"/>
    <p:sldId id="276" r:id="rId8"/>
    <p:sldId id="275" r:id="rId9"/>
    <p:sldId id="313" r:id="rId10"/>
    <p:sldId id="281" r:id="rId11"/>
    <p:sldId id="271" r:id="rId12"/>
    <p:sldId id="282" r:id="rId13"/>
    <p:sldId id="314" r:id="rId14"/>
    <p:sldId id="278" r:id="rId15"/>
    <p:sldId id="279" r:id="rId16"/>
    <p:sldId id="280" r:id="rId17"/>
    <p:sldId id="315" r:id="rId18"/>
    <p:sldId id="270" r:id="rId19"/>
    <p:sldId id="272" r:id="rId20"/>
    <p:sldId id="273" r:id="rId21"/>
    <p:sldId id="316" r:id="rId22"/>
    <p:sldId id="317" r:id="rId23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C394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0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gs" Target="tags/tag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636494" y="1269207"/>
            <a:ext cx="10919012" cy="5040312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  <a:effectLst>
            <a:outerShdw blurRad="419100" dist="88900" dir="5400000" algn="t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1.jpe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12192000" cy="6858002"/>
          </a:xfrm>
          <a:prstGeom prst="rect">
            <a:avLst/>
          </a:prstGeom>
          <a:blipFill rotWithShape="1">
            <a:blip r:embed="rId7"/>
            <a:srcRect/>
            <a:stretch>
              <a:fillRect l="-4058" r="-405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300" dirty="0">
              <a:solidFill>
                <a:schemeClr val="bg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600" dirty="0">
              <a:solidFill>
                <a:schemeClr val="bg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0" y="0"/>
            <a:ext cx="12192000" cy="6858002"/>
          </a:xfrm>
          <a:prstGeom prst="rect">
            <a:avLst/>
          </a:prstGeom>
          <a:solidFill>
            <a:schemeClr val="tx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7.jpeg"/><Relationship Id="rId1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9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060700" y="5477788"/>
            <a:ext cx="6070600" cy="4308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Oh Wonder - All We Do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304800" y="-812800"/>
            <a:ext cx="609600" cy="609600"/>
          </a:xfrm>
          <a:prstGeom prst="rect">
            <a:avLst/>
          </a:prstGeom>
        </p:spPr>
      </p:pic>
      <p:sp>
        <p:nvSpPr>
          <p:cNvPr id="13" name="TextBox 7"/>
          <p:cNvSpPr>
            <a:spLocks noChangeArrowheads="1"/>
          </p:cNvSpPr>
          <p:nvPr/>
        </p:nvSpPr>
        <p:spPr bwMode="auto">
          <a:xfrm>
            <a:off x="3703600" y="5355177"/>
            <a:ext cx="4784792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algn="ctr">
              <a:defRPr/>
            </a:pPr>
            <a:r>
              <a:rPr lang="zh-CN" altLang="en-US" dirty="0" smtClean="0">
                <a:solidFill>
                  <a:schemeClr val="bg1"/>
                </a:solidFill>
                <a:cs typeface="+mn-ea"/>
                <a:sym typeface="+mn-lt"/>
              </a:rPr>
              <a:t>教学设计  说课  公司简介  企业宣传  年终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总结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新年计划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述职报告  工作汇报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TextBox 7"/>
          <p:cNvSpPr>
            <a:spLocks noChangeArrowheads="1"/>
          </p:cNvSpPr>
          <p:nvPr/>
        </p:nvSpPr>
        <p:spPr bwMode="auto">
          <a:xfrm>
            <a:off x="1471295" y="4307840"/>
            <a:ext cx="9439275" cy="923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algn="ctr">
              <a:defRPr/>
            </a:pPr>
            <a:r>
              <a:rPr lang="zh-CN" altLang="en-US" sz="6000" b="1" dirty="0" smtClean="0">
                <a:solidFill>
                  <a:schemeClr val="bg1"/>
                </a:solidFill>
                <a:cs typeface="+mn-ea"/>
                <a:sym typeface="+mn-lt"/>
              </a:rPr>
              <a:t>销售求职简历</a:t>
            </a:r>
            <a:r>
              <a:rPr lang="en-US" altLang="zh-CN" sz="6000" b="1" dirty="0" smtClean="0">
                <a:solidFill>
                  <a:schemeClr val="bg1"/>
                </a:solidFill>
                <a:cs typeface="+mn-ea"/>
                <a:sym typeface="+mn-lt"/>
              </a:rPr>
              <a:t>PPT</a:t>
            </a:r>
            <a:r>
              <a:rPr lang="zh-CN" altLang="en-US" sz="6000" b="1" dirty="0" smtClean="0">
                <a:solidFill>
                  <a:schemeClr val="bg1"/>
                </a:solidFill>
                <a:cs typeface="+mn-ea"/>
                <a:sym typeface="+mn-lt"/>
              </a:rPr>
              <a:t>模板</a:t>
            </a:r>
            <a:endParaRPr lang="zh-CN" altLang="en-US" sz="60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7" name="图片 6" descr="2020come on"/>
          <p:cNvPicPr>
            <a:picLocks noChangeAspect="1"/>
          </p:cNvPicPr>
          <p:nvPr/>
        </p:nvPicPr>
        <p:blipFill>
          <a:blip r:embed="rId4"/>
          <a:srcRect l="1374" t="11908" r="-1374" b="22692"/>
          <a:stretch>
            <a:fillRect/>
          </a:stretch>
        </p:blipFill>
        <p:spPr>
          <a:xfrm>
            <a:off x="2729230" y="54610"/>
            <a:ext cx="6503670" cy="4253230"/>
          </a:xfrm>
          <a:prstGeom prst="rect">
            <a:avLst/>
          </a:prstGeom>
        </p:spPr>
      </p:pic>
      <p:pic>
        <p:nvPicPr>
          <p:cNvPr id="8" name="图片 7" descr="图片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0325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0">
        <p14:warp dir="in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  <p:bldP spid="13" grpId="0" bldLvl="0" animBg="1"/>
      <p:bldP spid="14" grpId="0" bldLvl="0" animBg="1"/>
      <p:bldP spid="14" grpId="1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564656" y="502126"/>
            <a:ext cx="4198104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CONTENTS</a:t>
            </a:r>
            <a:endParaRPr lang="zh-CN" altLang="en-US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036187" y="628814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图片 6" descr="2020come on"/>
          <p:cNvPicPr>
            <a:picLocks noChangeAspect="1"/>
          </p:cNvPicPr>
          <p:nvPr/>
        </p:nvPicPr>
        <p:blipFill>
          <a:blip r:embed="rId1"/>
          <a:srcRect l="1374" t="11908" r="-1374" b="22692"/>
          <a:stretch>
            <a:fillRect/>
          </a:stretch>
        </p:blipFill>
        <p:spPr>
          <a:xfrm>
            <a:off x="8341360" y="-86995"/>
            <a:ext cx="3647440" cy="23850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54150" y="3488690"/>
            <a:ext cx="2423160" cy="461645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US" altLang="zh-CN" sz="3200" b="1" dirty="0">
                <a:solidFill>
                  <a:schemeClr val="tx2"/>
                </a:solidFill>
                <a:cs typeface="+mn-ea"/>
                <a:sym typeface="+mn-lt"/>
              </a:rPr>
              <a:t>CONTENTS</a:t>
            </a:r>
            <a:endParaRPr lang="en-US" altLang="zh-CN" sz="3200" b="1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5" name="TextBox 6"/>
          <p:cNvSpPr txBox="1"/>
          <p:nvPr/>
        </p:nvSpPr>
        <p:spPr>
          <a:xfrm>
            <a:off x="5442218" y="2496889"/>
            <a:ext cx="285174" cy="530915"/>
          </a:xfrm>
          <a:prstGeom prst="rect">
            <a:avLst/>
          </a:prstGeom>
          <a:noFill/>
        </p:spPr>
        <p:txBody>
          <a:bodyPr wrap="none" anchor="ctr"/>
          <a:lstStyle/>
          <a:p>
            <a:pPr algn="ctr"/>
            <a:r>
              <a:rPr lang="en-US" altLang="zh-CN" sz="3200" b="1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rPr>
              <a:t>1</a:t>
            </a:r>
            <a:endParaRPr lang="en-US" altLang="zh-CN" sz="3200" b="1">
              <a:solidFill>
                <a:schemeClr val="accent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TextBox 7"/>
          <p:cNvSpPr txBox="1"/>
          <p:nvPr/>
        </p:nvSpPr>
        <p:spPr>
          <a:xfrm>
            <a:off x="5418774" y="3252091"/>
            <a:ext cx="332063" cy="530915"/>
          </a:xfrm>
          <a:prstGeom prst="rect">
            <a:avLst/>
          </a:prstGeom>
          <a:noFill/>
        </p:spPr>
        <p:txBody>
          <a:bodyPr wrap="none" anchor="ctr"/>
          <a:lstStyle/>
          <a:p>
            <a:pPr algn="ctr"/>
            <a:r>
              <a:rPr lang="en-US" altLang="zh-CN" sz="3200" b="1">
                <a:solidFill>
                  <a:schemeClr val="accent2">
                    <a:lumMod val="100000"/>
                  </a:schemeClr>
                </a:solidFill>
                <a:cs typeface="+mn-ea"/>
                <a:sym typeface="+mn-lt"/>
              </a:rPr>
              <a:t>2</a:t>
            </a:r>
            <a:endParaRPr lang="en-US" altLang="zh-CN" sz="3200" b="1">
              <a:solidFill>
                <a:schemeClr val="accent2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TextBox 8"/>
          <p:cNvSpPr txBox="1"/>
          <p:nvPr/>
        </p:nvSpPr>
        <p:spPr>
          <a:xfrm>
            <a:off x="5413364" y="4007292"/>
            <a:ext cx="342882" cy="530915"/>
          </a:xfrm>
          <a:prstGeom prst="rect">
            <a:avLst/>
          </a:prstGeom>
          <a:noFill/>
        </p:spPr>
        <p:txBody>
          <a:bodyPr wrap="none" anchor="ctr"/>
          <a:lstStyle/>
          <a:p>
            <a:pPr algn="ctr"/>
            <a:r>
              <a:rPr lang="en-US" altLang="zh-CN" sz="3200" b="1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rPr>
              <a:t>3</a:t>
            </a:r>
            <a:endParaRPr lang="en-US" altLang="zh-CN" sz="3200" b="1">
              <a:solidFill>
                <a:schemeClr val="accent3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TextBox 9"/>
          <p:cNvSpPr txBox="1"/>
          <p:nvPr/>
        </p:nvSpPr>
        <p:spPr>
          <a:xfrm>
            <a:off x="5419375" y="4762493"/>
            <a:ext cx="330860" cy="530915"/>
          </a:xfrm>
          <a:prstGeom prst="rect">
            <a:avLst/>
          </a:prstGeom>
          <a:noFill/>
        </p:spPr>
        <p:txBody>
          <a:bodyPr wrap="none" anchor="ctr"/>
          <a:lstStyle/>
          <a:p>
            <a:pPr algn="ctr"/>
            <a:r>
              <a:rPr lang="en-US" altLang="zh-CN" sz="3200" b="1">
                <a:solidFill>
                  <a:schemeClr val="accent4">
                    <a:lumMod val="100000"/>
                  </a:schemeClr>
                </a:solidFill>
                <a:cs typeface="+mn-ea"/>
                <a:sym typeface="+mn-lt"/>
              </a:rPr>
              <a:t>4</a:t>
            </a:r>
            <a:endParaRPr lang="en-US" altLang="zh-CN" sz="3200" b="1">
              <a:solidFill>
                <a:schemeClr val="accent4">
                  <a:lumMod val="10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7" name="Group 10"/>
          <p:cNvGrpSpPr/>
          <p:nvPr/>
        </p:nvGrpSpPr>
        <p:grpSpPr>
          <a:xfrm>
            <a:off x="5679316" y="2551135"/>
            <a:ext cx="2971931" cy="422424"/>
            <a:chOff x="3943834" y="704409"/>
            <a:chExt cx="3962574" cy="563232"/>
          </a:xfrm>
        </p:grpSpPr>
        <p:sp>
          <p:nvSpPr>
            <p:cNvPr id="28" name="TextBox 11"/>
            <p:cNvSpPr txBox="1"/>
            <p:nvPr/>
          </p:nvSpPr>
          <p:spPr>
            <a:xfrm>
              <a:off x="3943834" y="704409"/>
              <a:ext cx="3962574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1400" b="1" dirty="0" smtClean="0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添加标题内容</a:t>
              </a:r>
              <a:endParaRPr lang="zh-CN" altLang="en-US" sz="1400" b="1" dirty="0" smtClean="0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" name="TextBox 12"/>
            <p:cNvSpPr txBox="1"/>
            <p:nvPr/>
          </p:nvSpPr>
          <p:spPr>
            <a:xfrm>
              <a:off x="3943834" y="947273"/>
              <a:ext cx="3962574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900" dirty="0">
                  <a:cs typeface="+mn-ea"/>
                  <a:sym typeface="+mn-lt"/>
                </a:rPr>
                <a:t>您的内容打在这里，或者通过复制您的文本后，在此框中选择粘贴，并选择只保留文字。</a:t>
              </a:r>
              <a:endParaRPr lang="zh-CN" altLang="en-US" sz="900" dirty="0">
                <a:cs typeface="+mn-ea"/>
                <a:sym typeface="+mn-lt"/>
              </a:endParaRPr>
            </a:p>
          </p:txBody>
        </p:sp>
      </p:grpSp>
      <p:grpSp>
        <p:nvGrpSpPr>
          <p:cNvPr id="30" name="Group 13"/>
          <p:cNvGrpSpPr/>
          <p:nvPr/>
        </p:nvGrpSpPr>
        <p:grpSpPr>
          <a:xfrm>
            <a:off x="5679316" y="3129998"/>
            <a:ext cx="3249361" cy="598762"/>
            <a:chOff x="3943834" y="469292"/>
            <a:chExt cx="4332481" cy="798349"/>
          </a:xfrm>
        </p:grpSpPr>
        <p:sp>
          <p:nvSpPr>
            <p:cNvPr id="31" name="TextBox 14"/>
            <p:cNvSpPr txBox="1"/>
            <p:nvPr/>
          </p:nvSpPr>
          <p:spPr>
            <a:xfrm>
              <a:off x="3943834" y="469292"/>
              <a:ext cx="4332481" cy="477981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endParaRPr lang="zh-CN" altLang="en-US" sz="1400" b="1" dirty="0">
                <a:solidFill>
                  <a:schemeClr val="accent2">
                    <a:lumMod val="100000"/>
                  </a:schemeClr>
                </a:solidFill>
                <a:cs typeface="+mn-ea"/>
                <a:sym typeface="+mn-lt"/>
              </a:endParaRPr>
            </a:p>
            <a:p>
              <a:r>
                <a:rPr lang="zh-CN" altLang="en-US" sz="1400" b="1" dirty="0" smtClean="0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添加标题内容</a:t>
              </a:r>
              <a:endParaRPr lang="zh-CN" altLang="en-US" sz="1400" b="1" dirty="0" smtClean="0">
                <a:solidFill>
                  <a:schemeClr val="accent2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" name="TextBox 15"/>
            <p:cNvSpPr txBox="1"/>
            <p:nvPr/>
          </p:nvSpPr>
          <p:spPr>
            <a:xfrm>
              <a:off x="3943834" y="947273"/>
              <a:ext cx="3962574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900" dirty="0">
                  <a:cs typeface="+mn-ea"/>
                  <a:sym typeface="+mn-lt"/>
                </a:rPr>
                <a:t>您的内容打在这里，或者通过复制您的文本后，在此框中选择粘贴，并选择只保留文字。</a:t>
              </a:r>
              <a:endParaRPr lang="zh-CN" altLang="en-US" sz="900" dirty="0">
                <a:cs typeface="+mn-ea"/>
                <a:sym typeface="+mn-lt"/>
              </a:endParaRPr>
            </a:p>
          </p:txBody>
        </p:sp>
      </p:grpSp>
      <p:grpSp>
        <p:nvGrpSpPr>
          <p:cNvPr id="33" name="Group 16"/>
          <p:cNvGrpSpPr/>
          <p:nvPr/>
        </p:nvGrpSpPr>
        <p:grpSpPr>
          <a:xfrm>
            <a:off x="5679316" y="4061537"/>
            <a:ext cx="2971931" cy="422424"/>
            <a:chOff x="3943834" y="704409"/>
            <a:chExt cx="3962574" cy="563232"/>
          </a:xfrm>
        </p:grpSpPr>
        <p:sp>
          <p:nvSpPr>
            <p:cNvPr id="34" name="TextBox 17"/>
            <p:cNvSpPr txBox="1"/>
            <p:nvPr/>
          </p:nvSpPr>
          <p:spPr>
            <a:xfrm>
              <a:off x="3943834" y="704409"/>
              <a:ext cx="3962574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1400" b="1" dirty="0" smtClean="0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添加标题内容</a:t>
              </a:r>
              <a:endParaRPr lang="zh-CN" altLang="en-US" sz="1400" b="1" dirty="0" smtClean="0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18"/>
            <p:cNvSpPr txBox="1"/>
            <p:nvPr/>
          </p:nvSpPr>
          <p:spPr>
            <a:xfrm>
              <a:off x="3943834" y="947273"/>
              <a:ext cx="3962574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900" dirty="0">
                  <a:cs typeface="+mn-ea"/>
                  <a:sym typeface="+mn-lt"/>
                </a:rPr>
                <a:t>您的内容打在这里，或者通过复制您的文本后，在此框中选择粘贴，并选择只保留文字。</a:t>
              </a:r>
              <a:endParaRPr lang="zh-CN" altLang="en-US" sz="900" dirty="0">
                <a:cs typeface="+mn-ea"/>
                <a:sym typeface="+mn-lt"/>
              </a:endParaRPr>
            </a:p>
          </p:txBody>
        </p:sp>
      </p:grpSp>
      <p:grpSp>
        <p:nvGrpSpPr>
          <p:cNvPr id="36" name="Group 19"/>
          <p:cNvGrpSpPr/>
          <p:nvPr/>
        </p:nvGrpSpPr>
        <p:grpSpPr>
          <a:xfrm>
            <a:off x="5679316" y="4816738"/>
            <a:ext cx="2971931" cy="422424"/>
            <a:chOff x="3943834" y="704409"/>
            <a:chExt cx="3962574" cy="563232"/>
          </a:xfrm>
        </p:grpSpPr>
        <p:sp>
          <p:nvSpPr>
            <p:cNvPr id="37" name="TextBox 20"/>
            <p:cNvSpPr txBox="1"/>
            <p:nvPr/>
          </p:nvSpPr>
          <p:spPr>
            <a:xfrm>
              <a:off x="3943834" y="704409"/>
              <a:ext cx="3962574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1400" b="1" dirty="0" smtClean="0">
                  <a:solidFill>
                    <a:schemeClr val="accent4">
                      <a:lumMod val="100000"/>
                    </a:schemeClr>
                  </a:solidFill>
                  <a:cs typeface="+mn-ea"/>
                  <a:sym typeface="+mn-lt"/>
                </a:rPr>
                <a:t>添加标题内容</a:t>
              </a:r>
              <a:endParaRPr lang="zh-CN" altLang="en-US" sz="1400" b="1" dirty="0" smtClean="0">
                <a:solidFill>
                  <a:schemeClr val="accent4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8" name="TextBox 21"/>
            <p:cNvSpPr txBox="1"/>
            <p:nvPr/>
          </p:nvSpPr>
          <p:spPr>
            <a:xfrm>
              <a:off x="3943834" y="947273"/>
              <a:ext cx="3962574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900" dirty="0">
                  <a:cs typeface="+mn-ea"/>
                  <a:sym typeface="+mn-lt"/>
                </a:rPr>
                <a:t>您的内容打在这里，或者通过复制您的文本后，在此框中选择粘贴，并选择只保留文字。</a:t>
              </a:r>
              <a:endParaRPr lang="zh-CN" altLang="en-US" sz="900" dirty="0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18" grpId="0"/>
      <p:bldP spid="21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03320" y="1175385"/>
            <a:ext cx="5246370" cy="4507865"/>
          </a:xfrm>
          <a:prstGeom prst="rect">
            <a:avLst/>
          </a:prstGeom>
        </p:spPr>
        <p:txBody>
          <a:bodyPr wrap="square">
            <a:spAutoFit/>
          </a:bodyPr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700" b="1" spc="300" dirty="0">
                <a:solidFill>
                  <a:srgbClr val="E0C394"/>
                </a:solidFill>
                <a:cs typeface="+mn-ea"/>
                <a:sym typeface="+mn-lt"/>
              </a:rPr>
              <a:t>01</a:t>
            </a:r>
            <a:endParaRPr lang="en-US" altLang="zh-CN" sz="28700" b="1" spc="300" dirty="0">
              <a:solidFill>
                <a:srgbClr val="E0C394"/>
              </a:solidFill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 rot="0">
            <a:off x="3968750" y="3397249"/>
            <a:ext cx="6299200" cy="1229996"/>
            <a:chOff x="604306" y="2419014"/>
            <a:chExt cx="6299200" cy="1230030"/>
          </a:xfrm>
        </p:grpSpPr>
        <p:sp>
          <p:nvSpPr>
            <p:cNvPr id="6" name="文本框 5"/>
            <p:cNvSpPr txBox="1"/>
            <p:nvPr/>
          </p:nvSpPr>
          <p:spPr>
            <a:xfrm>
              <a:off x="604306" y="2419014"/>
              <a:ext cx="6299200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8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输入标题内容</a:t>
              </a:r>
              <a:endParaRPr lang="zh-CN" altLang="en-US" sz="48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125006" y="3248934"/>
              <a:ext cx="47385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 in a wider field</a:t>
              </a:r>
              <a:endParaRPr lang="en-US" altLang="zh-CN" sz="10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2985387" y="628814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4" name="Group 12"/>
          <p:cNvGrpSpPr/>
          <p:nvPr/>
        </p:nvGrpSpPr>
        <p:grpSpPr>
          <a:xfrm>
            <a:off x="2194561" y="2767704"/>
            <a:ext cx="2365605" cy="641426"/>
            <a:chOff x="1127448" y="2437206"/>
            <a:chExt cx="2746359" cy="855235"/>
          </a:xfrm>
        </p:grpSpPr>
        <p:sp>
          <p:nvSpPr>
            <p:cNvPr id="25" name="TextBox 14"/>
            <p:cNvSpPr txBox="1"/>
            <p:nvPr/>
          </p:nvSpPr>
          <p:spPr>
            <a:xfrm>
              <a:off x="1127448" y="2669193"/>
              <a:ext cx="2746359" cy="62324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p>
              <a:pPr algn="ctr">
                <a:lnSpc>
                  <a:spcPct val="120000"/>
                </a:lnSpc>
                <a:defRPr/>
              </a:pPr>
              <a:r>
                <a:rPr lang="zh-CN" altLang="en-US" sz="900" dirty="0">
                  <a:cs typeface="+mn-ea"/>
                  <a:sym typeface="+mn-lt"/>
                </a:rPr>
                <a:t>您的内容打在这里，或者通过复制您的文本后，在此框中选择粘贴，并选择只保留文字。</a:t>
              </a:r>
              <a:endParaRPr lang="en-US" altLang="zh-CN" sz="900" dirty="0">
                <a:cs typeface="+mn-ea"/>
                <a:sym typeface="+mn-lt"/>
              </a:endParaRPr>
            </a:p>
          </p:txBody>
        </p:sp>
        <p:sp>
          <p:nvSpPr>
            <p:cNvPr id="26" name="Rectangle 1"/>
            <p:cNvSpPr/>
            <p:nvPr/>
          </p:nvSpPr>
          <p:spPr>
            <a:xfrm>
              <a:off x="1127448" y="2437206"/>
              <a:ext cx="2746359" cy="244362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p>
              <a:pPr algn="r"/>
              <a:r>
                <a:rPr lang="zh-CN" altLang="en-US" sz="1200" b="1">
                  <a:solidFill>
                    <a:schemeClr val="accent1"/>
                  </a:solidFill>
                  <a:cs typeface="+mn-ea"/>
                  <a:sym typeface="+mn-lt"/>
                </a:rPr>
                <a:t> 标题文本预设 </a:t>
              </a:r>
              <a:endParaRPr lang="zh-CN" altLang="en-US" sz="1200" b="1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" name="Group 13"/>
          <p:cNvGrpSpPr/>
          <p:nvPr/>
        </p:nvGrpSpPr>
        <p:grpSpPr>
          <a:xfrm>
            <a:off x="2194560" y="4215924"/>
            <a:ext cx="2374900" cy="641426"/>
            <a:chOff x="1139841" y="4368166"/>
            <a:chExt cx="2746359" cy="855235"/>
          </a:xfrm>
        </p:grpSpPr>
        <p:sp>
          <p:nvSpPr>
            <p:cNvPr id="23" name="TextBox 17"/>
            <p:cNvSpPr txBox="1"/>
            <p:nvPr/>
          </p:nvSpPr>
          <p:spPr>
            <a:xfrm>
              <a:off x="1139841" y="4600153"/>
              <a:ext cx="2746359" cy="62324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p>
              <a:pPr algn="ctr">
                <a:lnSpc>
                  <a:spcPct val="120000"/>
                </a:lnSpc>
                <a:defRPr/>
              </a:pPr>
              <a:r>
                <a:rPr lang="zh-CN" altLang="en-US" sz="900" dirty="0">
                  <a:cs typeface="+mn-ea"/>
                  <a:sym typeface="+mn-lt"/>
                </a:rPr>
                <a:t>您的内容打在这里，或者通过复制您的文本后，在此框中选择粘贴，并选择只保留文字。</a:t>
              </a:r>
              <a:endParaRPr lang="en-US" altLang="zh-CN" sz="900" dirty="0">
                <a:cs typeface="+mn-ea"/>
                <a:sym typeface="+mn-lt"/>
              </a:endParaRPr>
            </a:p>
          </p:txBody>
        </p:sp>
        <p:sp>
          <p:nvSpPr>
            <p:cNvPr id="24" name="Rectangle 18"/>
            <p:cNvSpPr/>
            <p:nvPr/>
          </p:nvSpPr>
          <p:spPr>
            <a:xfrm>
              <a:off x="1139841" y="4368166"/>
              <a:ext cx="2746359" cy="244362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p>
              <a:pPr algn="r"/>
              <a:r>
                <a:rPr lang="zh-CN" altLang="en-US" sz="1200" b="1">
                  <a:solidFill>
                    <a:schemeClr val="accent4">
                      <a:lumMod val="100000"/>
                    </a:schemeClr>
                  </a:solidFill>
                  <a:cs typeface="+mn-ea"/>
                  <a:sym typeface="+mn-lt"/>
                </a:rPr>
                <a:t> 标题文本预设 </a:t>
              </a:r>
              <a:endParaRPr lang="zh-CN" altLang="en-US" sz="1200" b="1">
                <a:solidFill>
                  <a:schemeClr val="accent4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2" name="Group 25"/>
          <p:cNvGrpSpPr/>
          <p:nvPr/>
        </p:nvGrpSpPr>
        <p:grpSpPr>
          <a:xfrm>
            <a:off x="7884161" y="2767704"/>
            <a:ext cx="2375296" cy="641426"/>
            <a:chOff x="8305802" y="2437206"/>
            <a:chExt cx="2746359" cy="855235"/>
          </a:xfrm>
        </p:grpSpPr>
        <p:sp>
          <p:nvSpPr>
            <p:cNvPr id="27" name="TextBox 19"/>
            <p:cNvSpPr txBox="1"/>
            <p:nvPr/>
          </p:nvSpPr>
          <p:spPr>
            <a:xfrm>
              <a:off x="8305802" y="2669193"/>
              <a:ext cx="2746359" cy="62324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p>
              <a:pPr algn="ctr">
                <a:lnSpc>
                  <a:spcPct val="120000"/>
                </a:lnSpc>
                <a:defRPr/>
              </a:pPr>
              <a:r>
                <a:rPr lang="zh-CN" altLang="en-US" sz="900" dirty="0">
                  <a:cs typeface="+mn-ea"/>
                  <a:sym typeface="+mn-lt"/>
                </a:rPr>
                <a:t>您的内容打在这里，或者通过复制您的文本后，在此框中选择粘贴，并选择只保留文字。</a:t>
              </a:r>
              <a:endParaRPr lang="en-US" altLang="zh-CN" sz="900" dirty="0">
                <a:cs typeface="+mn-ea"/>
                <a:sym typeface="+mn-lt"/>
              </a:endParaRPr>
            </a:p>
          </p:txBody>
        </p:sp>
        <p:sp>
          <p:nvSpPr>
            <p:cNvPr id="28" name="Rectangle 20"/>
            <p:cNvSpPr/>
            <p:nvPr/>
          </p:nvSpPr>
          <p:spPr>
            <a:xfrm>
              <a:off x="8305802" y="2437206"/>
              <a:ext cx="2746359" cy="244362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p>
              <a:r>
                <a:rPr lang="zh-CN" altLang="en-US" sz="1200" b="1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 标题文本预设 </a:t>
              </a:r>
              <a:endParaRPr lang="zh-CN" altLang="en-US" sz="1200" b="1">
                <a:solidFill>
                  <a:schemeClr val="accent2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9" name="Group 26"/>
          <p:cNvGrpSpPr/>
          <p:nvPr/>
        </p:nvGrpSpPr>
        <p:grpSpPr>
          <a:xfrm>
            <a:off x="7884161" y="4215924"/>
            <a:ext cx="2376797" cy="641426"/>
            <a:chOff x="8305802" y="4368166"/>
            <a:chExt cx="2746359" cy="855235"/>
          </a:xfrm>
        </p:grpSpPr>
        <p:sp>
          <p:nvSpPr>
            <p:cNvPr id="30" name="TextBox 21"/>
            <p:cNvSpPr txBox="1"/>
            <p:nvPr/>
          </p:nvSpPr>
          <p:spPr>
            <a:xfrm>
              <a:off x="8305802" y="4600153"/>
              <a:ext cx="2746359" cy="62324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p>
              <a:pPr algn="ctr">
                <a:lnSpc>
                  <a:spcPct val="120000"/>
                </a:lnSpc>
                <a:defRPr/>
              </a:pPr>
              <a:r>
                <a:rPr lang="zh-CN" altLang="en-US" sz="900" dirty="0">
                  <a:cs typeface="+mn-ea"/>
                  <a:sym typeface="+mn-lt"/>
                </a:rPr>
                <a:t>您的内容打在这里，或者通过复制您的文本后，在此框中选择粘贴，并选择只保留文字。</a:t>
              </a:r>
              <a:endParaRPr lang="en-US" altLang="zh-CN" sz="900" dirty="0">
                <a:cs typeface="+mn-ea"/>
                <a:sym typeface="+mn-lt"/>
              </a:endParaRPr>
            </a:p>
          </p:txBody>
        </p:sp>
        <p:sp>
          <p:nvSpPr>
            <p:cNvPr id="31" name="Rectangle 22"/>
            <p:cNvSpPr/>
            <p:nvPr/>
          </p:nvSpPr>
          <p:spPr>
            <a:xfrm>
              <a:off x="8305802" y="4368166"/>
              <a:ext cx="2746359" cy="244362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p>
              <a:r>
                <a:rPr lang="zh-CN" altLang="en-US" sz="1200" b="1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 标题文本预设 </a:t>
              </a:r>
              <a:endParaRPr lang="zh-CN" altLang="en-US" sz="1200" b="1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570791" y="2397834"/>
            <a:ext cx="3312039" cy="2815262"/>
            <a:chOff x="2915981" y="1458034"/>
            <a:chExt cx="3312039" cy="2815262"/>
          </a:xfrm>
        </p:grpSpPr>
        <p:sp>
          <p:nvSpPr>
            <p:cNvPr id="33" name="Freeform: Shape 3"/>
            <p:cNvSpPr/>
            <p:nvPr/>
          </p:nvSpPr>
          <p:spPr>
            <a:xfrm>
              <a:off x="4582287" y="1458034"/>
              <a:ext cx="1397345" cy="1397343"/>
            </a:xfrm>
            <a:custGeom>
              <a:avLst/>
              <a:gdLst>
                <a:gd name="connsiteX0" fmla="*/ 0 w 1863126"/>
                <a:gd name="connsiteY0" fmla="*/ 0 h 1863124"/>
                <a:gd name="connsiteX1" fmla="*/ 178252 w 1863126"/>
                <a:gd name="connsiteY1" fmla="*/ 9000 h 1863124"/>
                <a:gd name="connsiteX2" fmla="*/ 1854125 w 1863126"/>
                <a:gd name="connsiteY2" fmla="*/ 1684873 h 1863124"/>
                <a:gd name="connsiteX3" fmla="*/ 1863126 w 1863126"/>
                <a:gd name="connsiteY3" fmla="*/ 1863124 h 1863124"/>
                <a:gd name="connsiteX4" fmla="*/ 1406884 w 1863126"/>
                <a:gd name="connsiteY4" fmla="*/ 1863124 h 1863124"/>
                <a:gd name="connsiteX5" fmla="*/ 1400238 w 1863126"/>
                <a:gd name="connsiteY5" fmla="*/ 1731521 h 1863124"/>
                <a:gd name="connsiteX6" fmla="*/ 131603 w 1863126"/>
                <a:gd name="connsiteY6" fmla="*/ 462886 h 1863124"/>
                <a:gd name="connsiteX7" fmla="*/ 0 w 1863126"/>
                <a:gd name="connsiteY7" fmla="*/ 456241 h 1863124"/>
                <a:gd name="connsiteX8" fmla="*/ 0 w 1863126"/>
                <a:gd name="connsiteY8" fmla="*/ 0 h 1863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63126" h="1863124">
                  <a:moveTo>
                    <a:pt x="0" y="0"/>
                  </a:moveTo>
                  <a:lnTo>
                    <a:pt x="178252" y="9000"/>
                  </a:lnTo>
                  <a:cubicBezTo>
                    <a:pt x="1061892" y="98739"/>
                    <a:pt x="1764386" y="801233"/>
                    <a:pt x="1854125" y="1684873"/>
                  </a:cubicBezTo>
                  <a:lnTo>
                    <a:pt x="1863126" y="1863124"/>
                  </a:lnTo>
                  <a:lnTo>
                    <a:pt x="1406884" y="1863124"/>
                  </a:lnTo>
                  <a:lnTo>
                    <a:pt x="1400238" y="1731521"/>
                  </a:lnTo>
                  <a:cubicBezTo>
                    <a:pt x="1332306" y="1062606"/>
                    <a:pt x="800519" y="530818"/>
                    <a:pt x="131603" y="462886"/>
                  </a:cubicBezTo>
                  <a:lnTo>
                    <a:pt x="0" y="4562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Freeform: Shape 4"/>
            <p:cNvSpPr/>
            <p:nvPr/>
          </p:nvSpPr>
          <p:spPr>
            <a:xfrm>
              <a:off x="3164370" y="1458034"/>
              <a:ext cx="1397343" cy="1397343"/>
            </a:xfrm>
            <a:custGeom>
              <a:avLst/>
              <a:gdLst>
                <a:gd name="connsiteX0" fmla="*/ 1863124 w 1863124"/>
                <a:gd name="connsiteY0" fmla="*/ 0 h 1863124"/>
                <a:gd name="connsiteX1" fmla="*/ 1863124 w 1863124"/>
                <a:gd name="connsiteY1" fmla="*/ 456241 h 1863124"/>
                <a:gd name="connsiteX2" fmla="*/ 1731521 w 1863124"/>
                <a:gd name="connsiteY2" fmla="*/ 462886 h 1863124"/>
                <a:gd name="connsiteX3" fmla="*/ 462886 w 1863124"/>
                <a:gd name="connsiteY3" fmla="*/ 1731521 h 1863124"/>
                <a:gd name="connsiteX4" fmla="*/ 456240 w 1863124"/>
                <a:gd name="connsiteY4" fmla="*/ 1863124 h 1863124"/>
                <a:gd name="connsiteX5" fmla="*/ 0 w 1863124"/>
                <a:gd name="connsiteY5" fmla="*/ 1863124 h 1863124"/>
                <a:gd name="connsiteX6" fmla="*/ 9001 w 1863124"/>
                <a:gd name="connsiteY6" fmla="*/ 1684873 h 1863124"/>
                <a:gd name="connsiteX7" fmla="*/ 1684874 w 1863124"/>
                <a:gd name="connsiteY7" fmla="*/ 9000 h 1863124"/>
                <a:gd name="connsiteX8" fmla="*/ 1863124 w 1863124"/>
                <a:gd name="connsiteY8" fmla="*/ 0 h 1863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63124" h="1863124">
                  <a:moveTo>
                    <a:pt x="1863124" y="0"/>
                  </a:moveTo>
                  <a:lnTo>
                    <a:pt x="1863124" y="456241"/>
                  </a:lnTo>
                  <a:lnTo>
                    <a:pt x="1731521" y="462886"/>
                  </a:lnTo>
                  <a:cubicBezTo>
                    <a:pt x="1062605" y="530818"/>
                    <a:pt x="530818" y="1062606"/>
                    <a:pt x="462886" y="1731521"/>
                  </a:cubicBezTo>
                  <a:lnTo>
                    <a:pt x="456240" y="1863124"/>
                  </a:lnTo>
                  <a:lnTo>
                    <a:pt x="0" y="1863124"/>
                  </a:lnTo>
                  <a:lnTo>
                    <a:pt x="9001" y="1684873"/>
                  </a:lnTo>
                  <a:cubicBezTo>
                    <a:pt x="98740" y="801233"/>
                    <a:pt x="801234" y="98739"/>
                    <a:pt x="1684874" y="9000"/>
                  </a:cubicBezTo>
                  <a:lnTo>
                    <a:pt x="186312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Freeform: Shape 5"/>
            <p:cNvSpPr/>
            <p:nvPr/>
          </p:nvSpPr>
          <p:spPr>
            <a:xfrm>
              <a:off x="3164370" y="2875952"/>
              <a:ext cx="1397343" cy="1397344"/>
            </a:xfrm>
            <a:custGeom>
              <a:avLst/>
              <a:gdLst>
                <a:gd name="connsiteX0" fmla="*/ 0 w 1863124"/>
                <a:gd name="connsiteY0" fmla="*/ 0 h 1863125"/>
                <a:gd name="connsiteX1" fmla="*/ 456240 w 1863124"/>
                <a:gd name="connsiteY1" fmla="*/ 0 h 1863125"/>
                <a:gd name="connsiteX2" fmla="*/ 462886 w 1863124"/>
                <a:gd name="connsiteY2" fmla="*/ 131603 h 1863125"/>
                <a:gd name="connsiteX3" fmla="*/ 1731521 w 1863124"/>
                <a:gd name="connsiteY3" fmla="*/ 1400238 h 1863125"/>
                <a:gd name="connsiteX4" fmla="*/ 1863124 w 1863124"/>
                <a:gd name="connsiteY4" fmla="*/ 1406884 h 1863125"/>
                <a:gd name="connsiteX5" fmla="*/ 1863124 w 1863124"/>
                <a:gd name="connsiteY5" fmla="*/ 1863125 h 1863125"/>
                <a:gd name="connsiteX6" fmla="*/ 1684874 w 1863124"/>
                <a:gd name="connsiteY6" fmla="*/ 1854124 h 1863125"/>
                <a:gd name="connsiteX7" fmla="*/ 9001 w 1863124"/>
                <a:gd name="connsiteY7" fmla="*/ 178251 h 1863125"/>
                <a:gd name="connsiteX8" fmla="*/ 0 w 1863124"/>
                <a:gd name="connsiteY8" fmla="*/ 0 h 186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63124" h="1863125">
                  <a:moveTo>
                    <a:pt x="0" y="0"/>
                  </a:moveTo>
                  <a:lnTo>
                    <a:pt x="456240" y="0"/>
                  </a:lnTo>
                  <a:lnTo>
                    <a:pt x="462886" y="131603"/>
                  </a:lnTo>
                  <a:cubicBezTo>
                    <a:pt x="530818" y="800519"/>
                    <a:pt x="1062605" y="1332306"/>
                    <a:pt x="1731521" y="1400238"/>
                  </a:cubicBezTo>
                  <a:lnTo>
                    <a:pt x="1863124" y="1406884"/>
                  </a:lnTo>
                  <a:lnTo>
                    <a:pt x="1863124" y="1863125"/>
                  </a:lnTo>
                  <a:lnTo>
                    <a:pt x="1684874" y="1854124"/>
                  </a:lnTo>
                  <a:cubicBezTo>
                    <a:pt x="801234" y="1764385"/>
                    <a:pt x="98740" y="1061891"/>
                    <a:pt x="9001" y="17825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6" name="Freeform: Shape 6"/>
            <p:cNvSpPr/>
            <p:nvPr/>
          </p:nvSpPr>
          <p:spPr>
            <a:xfrm>
              <a:off x="4582287" y="2875952"/>
              <a:ext cx="1397345" cy="1397344"/>
            </a:xfrm>
            <a:custGeom>
              <a:avLst/>
              <a:gdLst>
                <a:gd name="connsiteX0" fmla="*/ 1406884 w 1863126"/>
                <a:gd name="connsiteY0" fmla="*/ 0 h 1863125"/>
                <a:gd name="connsiteX1" fmla="*/ 1863126 w 1863126"/>
                <a:gd name="connsiteY1" fmla="*/ 0 h 1863125"/>
                <a:gd name="connsiteX2" fmla="*/ 1854125 w 1863126"/>
                <a:gd name="connsiteY2" fmla="*/ 178251 h 1863125"/>
                <a:gd name="connsiteX3" fmla="*/ 178252 w 1863126"/>
                <a:gd name="connsiteY3" fmla="*/ 1854124 h 1863125"/>
                <a:gd name="connsiteX4" fmla="*/ 0 w 1863126"/>
                <a:gd name="connsiteY4" fmla="*/ 1863125 h 1863125"/>
                <a:gd name="connsiteX5" fmla="*/ 0 w 1863126"/>
                <a:gd name="connsiteY5" fmla="*/ 1406884 h 1863125"/>
                <a:gd name="connsiteX6" fmla="*/ 131603 w 1863126"/>
                <a:gd name="connsiteY6" fmla="*/ 1400238 h 1863125"/>
                <a:gd name="connsiteX7" fmla="*/ 1400238 w 1863126"/>
                <a:gd name="connsiteY7" fmla="*/ 131603 h 1863125"/>
                <a:gd name="connsiteX8" fmla="*/ 1406884 w 1863126"/>
                <a:gd name="connsiteY8" fmla="*/ 0 h 186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63126" h="1863125">
                  <a:moveTo>
                    <a:pt x="1406884" y="0"/>
                  </a:moveTo>
                  <a:lnTo>
                    <a:pt x="1863126" y="0"/>
                  </a:lnTo>
                  <a:lnTo>
                    <a:pt x="1854125" y="178251"/>
                  </a:lnTo>
                  <a:cubicBezTo>
                    <a:pt x="1764386" y="1061891"/>
                    <a:pt x="1061892" y="1764385"/>
                    <a:pt x="178252" y="1854124"/>
                  </a:cubicBezTo>
                  <a:lnTo>
                    <a:pt x="0" y="1863125"/>
                  </a:lnTo>
                  <a:lnTo>
                    <a:pt x="0" y="1406884"/>
                  </a:lnTo>
                  <a:lnTo>
                    <a:pt x="131603" y="1400238"/>
                  </a:lnTo>
                  <a:cubicBezTo>
                    <a:pt x="800519" y="1332306"/>
                    <a:pt x="1332306" y="800519"/>
                    <a:pt x="1400238" y="131603"/>
                  </a:cubicBezTo>
                  <a:lnTo>
                    <a:pt x="140688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7" name="Rectangle: Rounded Corners 7"/>
            <p:cNvSpPr/>
            <p:nvPr/>
          </p:nvSpPr>
          <p:spPr>
            <a:xfrm>
              <a:off x="5899887" y="2527244"/>
              <a:ext cx="328133" cy="32813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8" name="Rectangle: Rounded Corners 8"/>
            <p:cNvSpPr/>
            <p:nvPr/>
          </p:nvSpPr>
          <p:spPr>
            <a:xfrm>
              <a:off x="5899887" y="2875952"/>
              <a:ext cx="328133" cy="328133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9" name="Rectangle: Rounded Corners 9"/>
            <p:cNvSpPr/>
            <p:nvPr/>
          </p:nvSpPr>
          <p:spPr>
            <a:xfrm>
              <a:off x="2915981" y="2875952"/>
              <a:ext cx="328133" cy="328133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0" name="Rectangle: Rounded Corners 10"/>
            <p:cNvSpPr/>
            <p:nvPr/>
          </p:nvSpPr>
          <p:spPr>
            <a:xfrm>
              <a:off x="2915981" y="2527243"/>
              <a:ext cx="328133" cy="328133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41" name="Group 28"/>
            <p:cNvGrpSpPr/>
            <p:nvPr/>
          </p:nvGrpSpPr>
          <p:grpSpPr>
            <a:xfrm>
              <a:off x="3607096" y="2423733"/>
              <a:ext cx="1929809" cy="779060"/>
              <a:chOff x="4809461" y="3026149"/>
              <a:chExt cx="2573079" cy="1038746"/>
            </a:xfrm>
          </p:grpSpPr>
          <p:sp>
            <p:nvSpPr>
              <p:cNvPr id="42" name="TextBox 11"/>
              <p:cNvSpPr txBox="1"/>
              <p:nvPr/>
            </p:nvSpPr>
            <p:spPr>
              <a:xfrm>
                <a:off x="4809461" y="3441647"/>
                <a:ext cx="2573079" cy="62324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 lnSpcReduction="20000"/>
              </a:bodyPr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100" dirty="0">
                    <a:cs typeface="+mn-ea"/>
                    <a:sym typeface="+mn-lt"/>
                  </a:rPr>
                  <a:t>您的内容打在这里，或者通过复制您的文本后，在此框中选择粘贴，并选择只保留文字。</a:t>
                </a:r>
                <a:endParaRPr lang="en-US" altLang="zh-CN" sz="1100" dirty="0">
                  <a:cs typeface="+mn-ea"/>
                  <a:sym typeface="+mn-lt"/>
                </a:endParaRPr>
              </a:p>
            </p:txBody>
          </p:sp>
          <p:sp>
            <p:nvSpPr>
              <p:cNvPr id="43" name="Rectangle 23"/>
              <p:cNvSpPr/>
              <p:nvPr/>
            </p:nvSpPr>
            <p:spPr>
              <a:xfrm>
                <a:off x="4809461" y="3026149"/>
                <a:ext cx="2573079" cy="415498"/>
              </a:xfrm>
              <a:prstGeom prst="rect">
                <a:avLst/>
              </a:prstGeom>
            </p:spPr>
            <p:txBody>
              <a:bodyPr wrap="square" lIns="0" tIns="0" rIns="0" bIns="0" anchor="ctr" anchorCtr="1">
                <a:normAutofit/>
              </a:bodyPr>
              <a:p>
                <a:pPr algn="ctr"/>
                <a:r>
                  <a:rPr lang="zh-CN" altLang="en-US" b="1">
                    <a:solidFill>
                      <a:schemeClr val="accent5"/>
                    </a:solidFill>
                    <a:cs typeface="+mn-ea"/>
                    <a:sym typeface="+mn-lt"/>
                  </a:rPr>
                  <a:t> 标题文本预设 </a:t>
                </a:r>
                <a:endParaRPr lang="zh-CN" altLang="en-US" b="1">
                  <a:solidFill>
                    <a:schemeClr val="accent5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44" name="文本框 43"/>
          <p:cNvSpPr txBox="1"/>
          <p:nvPr/>
        </p:nvSpPr>
        <p:spPr>
          <a:xfrm>
            <a:off x="564656" y="567259"/>
            <a:ext cx="4198104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输入标题内容</a:t>
            </a:r>
            <a:endParaRPr lang="zh-CN" alt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5768521" y="2220005"/>
            <a:ext cx="731157" cy="731157"/>
            <a:chOff x="1663700" y="1808163"/>
            <a:chExt cx="1143000" cy="1143000"/>
          </a:xfrm>
        </p:grpSpPr>
        <p:sp>
          <p:nvSpPr>
            <p:cNvPr id="27" name="椭圆 26"/>
            <p:cNvSpPr/>
            <p:nvPr/>
          </p:nvSpPr>
          <p:spPr>
            <a:xfrm>
              <a:off x="1663700" y="1808163"/>
              <a:ext cx="1143000" cy="1143000"/>
            </a:xfrm>
            <a:prstGeom prst="ellipse">
              <a:avLst/>
            </a:prstGeom>
            <a:noFill/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" name="椭圆 3"/>
            <p:cNvSpPr/>
            <p:nvPr/>
          </p:nvSpPr>
          <p:spPr>
            <a:xfrm>
              <a:off x="1892300" y="2114976"/>
              <a:ext cx="685800" cy="529373"/>
            </a:xfrm>
            <a:custGeom>
              <a:avLst/>
              <a:gdLst>
                <a:gd name="connsiteX0" fmla="*/ 477544 w 608838"/>
                <a:gd name="connsiteY0" fmla="*/ 339278 h 469966"/>
                <a:gd name="connsiteX1" fmla="*/ 471773 w 608838"/>
                <a:gd name="connsiteY1" fmla="*/ 342918 h 469966"/>
                <a:gd name="connsiteX2" fmla="*/ 471317 w 608838"/>
                <a:gd name="connsiteY2" fmla="*/ 366879 h 469966"/>
                <a:gd name="connsiteX3" fmla="*/ 476633 w 608838"/>
                <a:gd name="connsiteY3" fmla="*/ 372187 h 469966"/>
                <a:gd name="connsiteX4" fmla="*/ 481797 w 608838"/>
                <a:gd name="connsiteY4" fmla="*/ 369912 h 469966"/>
                <a:gd name="connsiteX5" fmla="*/ 487873 w 608838"/>
                <a:gd name="connsiteY5" fmla="*/ 355353 h 469966"/>
                <a:gd name="connsiteX6" fmla="*/ 482709 w 608838"/>
                <a:gd name="connsiteY6" fmla="*/ 342463 h 469966"/>
                <a:gd name="connsiteX7" fmla="*/ 477544 w 608838"/>
                <a:gd name="connsiteY7" fmla="*/ 339278 h 469966"/>
                <a:gd name="connsiteX8" fmla="*/ 457951 w 608838"/>
                <a:gd name="connsiteY8" fmla="*/ 276494 h 469966"/>
                <a:gd name="connsiteX9" fmla="*/ 451875 w 608838"/>
                <a:gd name="connsiteY9" fmla="*/ 279830 h 469966"/>
                <a:gd name="connsiteX10" fmla="*/ 447774 w 608838"/>
                <a:gd name="connsiteY10" fmla="*/ 291052 h 469966"/>
                <a:gd name="connsiteX11" fmla="*/ 453394 w 608838"/>
                <a:gd name="connsiteY11" fmla="*/ 303488 h 469966"/>
                <a:gd name="connsiteX12" fmla="*/ 458102 w 608838"/>
                <a:gd name="connsiteY12" fmla="*/ 306369 h 469966"/>
                <a:gd name="connsiteX13" fmla="*/ 463419 w 608838"/>
                <a:gd name="connsiteY13" fmla="*/ 302275 h 469966"/>
                <a:gd name="connsiteX14" fmla="*/ 463874 w 608838"/>
                <a:gd name="connsiteY14" fmla="*/ 281953 h 469966"/>
                <a:gd name="connsiteX15" fmla="*/ 457951 w 608838"/>
                <a:gd name="connsiteY15" fmla="*/ 276494 h 469966"/>
                <a:gd name="connsiteX16" fmla="*/ 468583 w 608838"/>
                <a:gd name="connsiteY16" fmla="*/ 242675 h 469966"/>
                <a:gd name="connsiteX17" fmla="*/ 473747 w 608838"/>
                <a:gd name="connsiteY17" fmla="*/ 248893 h 469966"/>
                <a:gd name="connsiteX18" fmla="*/ 473747 w 608838"/>
                <a:gd name="connsiteY18" fmla="*/ 249196 h 469966"/>
                <a:gd name="connsiteX19" fmla="*/ 479671 w 608838"/>
                <a:gd name="connsiteY19" fmla="*/ 256324 h 469966"/>
                <a:gd name="connsiteX20" fmla="*/ 496986 w 608838"/>
                <a:gd name="connsiteY20" fmla="*/ 263603 h 469966"/>
                <a:gd name="connsiteX21" fmla="*/ 498961 w 608838"/>
                <a:gd name="connsiteY21" fmla="*/ 265726 h 469966"/>
                <a:gd name="connsiteX22" fmla="*/ 512327 w 608838"/>
                <a:gd name="connsiteY22" fmla="*/ 289688 h 469966"/>
                <a:gd name="connsiteX23" fmla="*/ 506404 w 608838"/>
                <a:gd name="connsiteY23" fmla="*/ 295754 h 469966"/>
                <a:gd name="connsiteX24" fmla="*/ 494252 w 608838"/>
                <a:gd name="connsiteY24" fmla="*/ 295450 h 469966"/>
                <a:gd name="connsiteX25" fmla="*/ 487417 w 608838"/>
                <a:gd name="connsiteY25" fmla="*/ 289233 h 469966"/>
                <a:gd name="connsiteX26" fmla="*/ 485595 w 608838"/>
                <a:gd name="connsiteY26" fmla="*/ 283167 h 469966"/>
                <a:gd name="connsiteX27" fmla="*/ 479063 w 608838"/>
                <a:gd name="connsiteY27" fmla="*/ 277100 h 469966"/>
                <a:gd name="connsiteX28" fmla="*/ 472836 w 608838"/>
                <a:gd name="connsiteY28" fmla="*/ 281953 h 469966"/>
                <a:gd name="connsiteX29" fmla="*/ 472532 w 608838"/>
                <a:gd name="connsiteY29" fmla="*/ 305004 h 469966"/>
                <a:gd name="connsiteX30" fmla="*/ 478152 w 608838"/>
                <a:gd name="connsiteY30" fmla="*/ 313345 h 469966"/>
                <a:gd name="connsiteX31" fmla="*/ 501695 w 608838"/>
                <a:gd name="connsiteY31" fmla="*/ 325174 h 469966"/>
                <a:gd name="connsiteX32" fmla="*/ 513694 w 608838"/>
                <a:gd name="connsiteY32" fmla="*/ 352927 h 469966"/>
                <a:gd name="connsiteX33" fmla="*/ 495923 w 608838"/>
                <a:gd name="connsiteY33" fmla="*/ 386745 h 469966"/>
                <a:gd name="connsiteX34" fmla="*/ 476937 w 608838"/>
                <a:gd name="connsiteY34" fmla="*/ 393266 h 469966"/>
                <a:gd name="connsiteX35" fmla="*/ 470557 w 608838"/>
                <a:gd name="connsiteY35" fmla="*/ 399939 h 469966"/>
                <a:gd name="connsiteX36" fmla="*/ 470557 w 608838"/>
                <a:gd name="connsiteY36" fmla="*/ 406308 h 469966"/>
                <a:gd name="connsiteX37" fmla="*/ 465849 w 608838"/>
                <a:gd name="connsiteY37" fmla="*/ 412526 h 469966"/>
                <a:gd name="connsiteX38" fmla="*/ 461444 w 608838"/>
                <a:gd name="connsiteY38" fmla="*/ 406157 h 469966"/>
                <a:gd name="connsiteX39" fmla="*/ 461596 w 608838"/>
                <a:gd name="connsiteY39" fmla="*/ 400091 h 469966"/>
                <a:gd name="connsiteX40" fmla="*/ 455520 w 608838"/>
                <a:gd name="connsiteY40" fmla="*/ 392963 h 469966"/>
                <a:gd name="connsiteX41" fmla="*/ 434407 w 608838"/>
                <a:gd name="connsiteY41" fmla="*/ 385380 h 469966"/>
                <a:gd name="connsiteX42" fmla="*/ 419522 w 608838"/>
                <a:gd name="connsiteY42" fmla="*/ 354747 h 469966"/>
                <a:gd name="connsiteX43" fmla="*/ 425598 w 608838"/>
                <a:gd name="connsiteY43" fmla="*/ 348680 h 469966"/>
                <a:gd name="connsiteX44" fmla="*/ 438508 w 608838"/>
                <a:gd name="connsiteY44" fmla="*/ 348984 h 469966"/>
                <a:gd name="connsiteX45" fmla="*/ 445344 w 608838"/>
                <a:gd name="connsiteY45" fmla="*/ 355202 h 469966"/>
                <a:gd name="connsiteX46" fmla="*/ 447926 w 608838"/>
                <a:gd name="connsiteY46" fmla="*/ 364907 h 469966"/>
                <a:gd name="connsiteX47" fmla="*/ 456128 w 608838"/>
                <a:gd name="connsiteY47" fmla="*/ 371428 h 469966"/>
                <a:gd name="connsiteX48" fmla="*/ 462203 w 608838"/>
                <a:gd name="connsiteY48" fmla="*/ 367030 h 469966"/>
                <a:gd name="connsiteX49" fmla="*/ 462811 w 608838"/>
                <a:gd name="connsiteY49" fmla="*/ 339581 h 469966"/>
                <a:gd name="connsiteX50" fmla="*/ 459166 w 608838"/>
                <a:gd name="connsiteY50" fmla="*/ 332302 h 469966"/>
                <a:gd name="connsiteX51" fmla="*/ 455368 w 608838"/>
                <a:gd name="connsiteY51" fmla="*/ 331089 h 469966"/>
                <a:gd name="connsiteX52" fmla="*/ 430610 w 608838"/>
                <a:gd name="connsiteY52" fmla="*/ 316075 h 469966"/>
                <a:gd name="connsiteX53" fmla="*/ 423623 w 608838"/>
                <a:gd name="connsiteY53" fmla="*/ 293631 h 469966"/>
                <a:gd name="connsiteX54" fmla="*/ 426813 w 608838"/>
                <a:gd name="connsiteY54" fmla="*/ 278769 h 469966"/>
                <a:gd name="connsiteX55" fmla="*/ 430154 w 608838"/>
                <a:gd name="connsiteY55" fmla="*/ 273309 h 469966"/>
                <a:gd name="connsiteX56" fmla="*/ 434863 w 608838"/>
                <a:gd name="connsiteY56" fmla="*/ 266636 h 469966"/>
                <a:gd name="connsiteX57" fmla="*/ 449597 w 608838"/>
                <a:gd name="connsiteY57" fmla="*/ 257082 h 469966"/>
                <a:gd name="connsiteX58" fmla="*/ 457647 w 608838"/>
                <a:gd name="connsiteY58" fmla="*/ 255566 h 469966"/>
                <a:gd name="connsiteX59" fmla="*/ 463267 w 608838"/>
                <a:gd name="connsiteY59" fmla="*/ 248893 h 469966"/>
                <a:gd name="connsiteX60" fmla="*/ 463267 w 608838"/>
                <a:gd name="connsiteY60" fmla="*/ 248741 h 469966"/>
                <a:gd name="connsiteX61" fmla="*/ 468583 w 608838"/>
                <a:gd name="connsiteY61" fmla="*/ 242675 h 469966"/>
                <a:gd name="connsiteX62" fmla="*/ 516374 w 608838"/>
                <a:gd name="connsiteY62" fmla="*/ 212849 h 469966"/>
                <a:gd name="connsiteX63" fmla="*/ 589556 w 608838"/>
                <a:gd name="connsiteY63" fmla="*/ 327612 h 469966"/>
                <a:gd name="connsiteX64" fmla="*/ 517285 w 608838"/>
                <a:gd name="connsiteY64" fmla="*/ 213000 h 469966"/>
                <a:gd name="connsiteX65" fmla="*/ 516374 w 608838"/>
                <a:gd name="connsiteY65" fmla="*/ 212849 h 469966"/>
                <a:gd name="connsiteX66" fmla="*/ 475380 w 608838"/>
                <a:gd name="connsiteY66" fmla="*/ 210272 h 469966"/>
                <a:gd name="connsiteX67" fmla="*/ 487374 w 608838"/>
                <a:gd name="connsiteY67" fmla="*/ 218761 h 469966"/>
                <a:gd name="connsiteX68" fmla="*/ 466725 w 608838"/>
                <a:gd name="connsiteY68" fmla="*/ 218003 h 469966"/>
                <a:gd name="connsiteX69" fmla="*/ 399464 w 608838"/>
                <a:gd name="connsiteY69" fmla="*/ 241805 h 469966"/>
                <a:gd name="connsiteX70" fmla="*/ 371528 w 608838"/>
                <a:gd name="connsiteY70" fmla="*/ 273339 h 469966"/>
                <a:gd name="connsiteX71" fmla="*/ 356193 w 608838"/>
                <a:gd name="connsiteY71" fmla="*/ 328370 h 469966"/>
                <a:gd name="connsiteX72" fmla="*/ 466725 w 608838"/>
                <a:gd name="connsiteY72" fmla="*/ 437978 h 469966"/>
                <a:gd name="connsiteX73" fmla="*/ 577258 w 608838"/>
                <a:gd name="connsiteY73" fmla="*/ 327612 h 469966"/>
                <a:gd name="connsiteX74" fmla="*/ 520473 w 608838"/>
                <a:gd name="connsiteY74" fmla="*/ 231344 h 469966"/>
                <a:gd name="connsiteX75" fmla="*/ 521081 w 608838"/>
                <a:gd name="connsiteY75" fmla="*/ 226190 h 469966"/>
                <a:gd name="connsiteX76" fmla="*/ 521081 w 608838"/>
                <a:gd name="connsiteY76" fmla="*/ 226038 h 469966"/>
                <a:gd name="connsiteX77" fmla="*/ 520473 w 608838"/>
                <a:gd name="connsiteY77" fmla="*/ 230890 h 469966"/>
                <a:gd name="connsiteX78" fmla="*/ 487374 w 608838"/>
                <a:gd name="connsiteY78" fmla="*/ 218307 h 469966"/>
                <a:gd name="connsiteX79" fmla="*/ 475380 w 608838"/>
                <a:gd name="connsiteY79" fmla="*/ 210272 h 469966"/>
                <a:gd name="connsiteX80" fmla="*/ 479327 w 608838"/>
                <a:gd name="connsiteY80" fmla="*/ 201327 h 469966"/>
                <a:gd name="connsiteX81" fmla="*/ 518803 w 608838"/>
                <a:gd name="connsiteY81" fmla="*/ 212697 h 469966"/>
                <a:gd name="connsiteX82" fmla="*/ 518651 w 608838"/>
                <a:gd name="connsiteY82" fmla="*/ 212242 h 469966"/>
                <a:gd name="connsiteX83" fmla="*/ 479327 w 608838"/>
                <a:gd name="connsiteY83" fmla="*/ 201327 h 469966"/>
                <a:gd name="connsiteX84" fmla="*/ 57391 w 608838"/>
                <a:gd name="connsiteY84" fmla="*/ 157666 h 469966"/>
                <a:gd name="connsiteX85" fmla="*/ 31580 w 608838"/>
                <a:gd name="connsiteY85" fmla="*/ 166459 h 469966"/>
                <a:gd name="connsiteX86" fmla="*/ 31580 w 608838"/>
                <a:gd name="connsiteY86" fmla="*/ 226038 h 469966"/>
                <a:gd name="connsiteX87" fmla="*/ 57391 w 608838"/>
                <a:gd name="connsiteY87" fmla="*/ 241805 h 469966"/>
                <a:gd name="connsiteX88" fmla="*/ 354978 w 608838"/>
                <a:gd name="connsiteY88" fmla="*/ 241805 h 469966"/>
                <a:gd name="connsiteX89" fmla="*/ 384433 w 608838"/>
                <a:gd name="connsiteY89" fmla="*/ 210272 h 469966"/>
                <a:gd name="connsiteX90" fmla="*/ 94742 w 608838"/>
                <a:gd name="connsiteY90" fmla="*/ 210272 h 469966"/>
                <a:gd name="connsiteX91" fmla="*/ 94742 w 608838"/>
                <a:gd name="connsiteY91" fmla="*/ 178738 h 469966"/>
                <a:gd name="connsiteX92" fmla="*/ 475380 w 608838"/>
                <a:gd name="connsiteY92" fmla="*/ 178738 h 469966"/>
                <a:gd name="connsiteX93" fmla="*/ 489500 w 608838"/>
                <a:gd name="connsiteY93" fmla="*/ 168126 h 469966"/>
                <a:gd name="connsiteX94" fmla="*/ 475380 w 608838"/>
                <a:gd name="connsiteY94" fmla="*/ 157666 h 469966"/>
                <a:gd name="connsiteX95" fmla="*/ 465511 w 608838"/>
                <a:gd name="connsiteY95" fmla="*/ 157666 h 469966"/>
                <a:gd name="connsiteX96" fmla="*/ 47371 w 608838"/>
                <a:gd name="connsiteY96" fmla="*/ 0 h 469966"/>
                <a:gd name="connsiteX97" fmla="*/ 465511 w 608838"/>
                <a:gd name="connsiteY97" fmla="*/ 0 h 469966"/>
                <a:gd name="connsiteX98" fmla="*/ 515766 w 608838"/>
                <a:gd name="connsiteY98" fmla="*/ 47148 h 469966"/>
                <a:gd name="connsiteX99" fmla="*/ 515766 w 608838"/>
                <a:gd name="connsiteY99" fmla="*/ 106879 h 469966"/>
                <a:gd name="connsiteX100" fmla="*/ 505442 w 608838"/>
                <a:gd name="connsiteY100" fmla="*/ 137351 h 469966"/>
                <a:gd name="connsiteX101" fmla="*/ 475380 w 608838"/>
                <a:gd name="connsiteY101" fmla="*/ 126133 h 469966"/>
                <a:gd name="connsiteX102" fmla="*/ 506505 w 608838"/>
                <a:gd name="connsiteY102" fmla="*/ 138716 h 469966"/>
                <a:gd name="connsiteX103" fmla="*/ 508023 w 608838"/>
                <a:gd name="connsiteY103" fmla="*/ 137200 h 469966"/>
                <a:gd name="connsiteX104" fmla="*/ 521081 w 608838"/>
                <a:gd name="connsiteY104" fmla="*/ 166307 h 469966"/>
                <a:gd name="connsiteX105" fmla="*/ 512123 w 608838"/>
                <a:gd name="connsiteY105" fmla="*/ 192837 h 469966"/>
                <a:gd name="connsiteX106" fmla="*/ 477657 w 608838"/>
                <a:gd name="connsiteY106" fmla="*/ 185257 h 469966"/>
                <a:gd name="connsiteX107" fmla="*/ 512123 w 608838"/>
                <a:gd name="connsiteY107" fmla="*/ 193141 h 469966"/>
                <a:gd name="connsiteX108" fmla="*/ 509997 w 608838"/>
                <a:gd name="connsiteY108" fmla="*/ 196021 h 469966"/>
                <a:gd name="connsiteX109" fmla="*/ 509997 w 608838"/>
                <a:gd name="connsiteY109" fmla="*/ 196173 h 469966"/>
                <a:gd name="connsiteX110" fmla="*/ 512123 w 608838"/>
                <a:gd name="connsiteY110" fmla="*/ 193292 h 469966"/>
                <a:gd name="connsiteX111" fmla="*/ 608838 w 608838"/>
                <a:gd name="connsiteY111" fmla="*/ 327764 h 469966"/>
                <a:gd name="connsiteX112" fmla="*/ 466725 w 608838"/>
                <a:gd name="connsiteY112" fmla="*/ 469966 h 469966"/>
                <a:gd name="connsiteX113" fmla="*/ 324612 w 608838"/>
                <a:gd name="connsiteY113" fmla="*/ 328370 h 469966"/>
                <a:gd name="connsiteX114" fmla="*/ 336151 w 608838"/>
                <a:gd name="connsiteY114" fmla="*/ 273339 h 469966"/>
                <a:gd name="connsiteX115" fmla="*/ 57391 w 608838"/>
                <a:gd name="connsiteY115" fmla="*/ 273339 h 469966"/>
                <a:gd name="connsiteX116" fmla="*/ 0 w 608838"/>
                <a:gd name="connsiteY116" fmla="*/ 226038 h 469966"/>
                <a:gd name="connsiteX117" fmla="*/ 0 w 608838"/>
                <a:gd name="connsiteY117" fmla="*/ 166459 h 469966"/>
                <a:gd name="connsiteX118" fmla="*/ 13816 w 608838"/>
                <a:gd name="connsiteY118" fmla="*/ 141141 h 469966"/>
                <a:gd name="connsiteX119" fmla="*/ 15790 w 608838"/>
                <a:gd name="connsiteY119" fmla="*/ 142960 h 469966"/>
                <a:gd name="connsiteX120" fmla="*/ 57391 w 608838"/>
                <a:gd name="connsiteY120" fmla="*/ 126133 h 469966"/>
                <a:gd name="connsiteX121" fmla="*/ 465511 w 608838"/>
                <a:gd name="connsiteY121" fmla="*/ 126133 h 469966"/>
                <a:gd name="connsiteX122" fmla="*/ 484186 w 608838"/>
                <a:gd name="connsiteY122" fmla="*/ 106879 h 469966"/>
                <a:gd name="connsiteX123" fmla="*/ 484186 w 608838"/>
                <a:gd name="connsiteY123" fmla="*/ 47148 h 469966"/>
                <a:gd name="connsiteX124" fmla="*/ 465511 w 608838"/>
                <a:gd name="connsiteY124" fmla="*/ 31533 h 469966"/>
                <a:gd name="connsiteX125" fmla="*/ 47371 w 608838"/>
                <a:gd name="connsiteY125" fmla="*/ 31533 h 469966"/>
                <a:gd name="connsiteX126" fmla="*/ 33402 w 608838"/>
                <a:gd name="connsiteY126" fmla="*/ 47300 h 469966"/>
                <a:gd name="connsiteX127" fmla="*/ 47371 w 608838"/>
                <a:gd name="connsiteY127" fmla="*/ 63066 h 469966"/>
                <a:gd name="connsiteX128" fmla="*/ 421025 w 608838"/>
                <a:gd name="connsiteY128" fmla="*/ 63066 h 469966"/>
                <a:gd name="connsiteX129" fmla="*/ 421025 w 608838"/>
                <a:gd name="connsiteY129" fmla="*/ 94599 h 469966"/>
                <a:gd name="connsiteX130" fmla="*/ 47371 w 608838"/>
                <a:gd name="connsiteY130" fmla="*/ 94599 h 469966"/>
                <a:gd name="connsiteX131" fmla="*/ 33402 w 608838"/>
                <a:gd name="connsiteY131" fmla="*/ 110366 h 469966"/>
                <a:gd name="connsiteX132" fmla="*/ 47371 w 608838"/>
                <a:gd name="connsiteY132" fmla="*/ 126133 h 469966"/>
                <a:gd name="connsiteX133" fmla="*/ 57391 w 608838"/>
                <a:gd name="connsiteY133" fmla="*/ 126133 h 469966"/>
                <a:gd name="connsiteX134" fmla="*/ 14727 w 608838"/>
                <a:gd name="connsiteY134" fmla="*/ 141141 h 469966"/>
                <a:gd name="connsiteX135" fmla="*/ 1822 w 608838"/>
                <a:gd name="connsiteY135" fmla="*/ 106576 h 469966"/>
                <a:gd name="connsiteX136" fmla="*/ 12905 w 608838"/>
                <a:gd name="connsiteY136" fmla="*/ 76559 h 469966"/>
                <a:gd name="connsiteX137" fmla="*/ 1822 w 608838"/>
                <a:gd name="connsiteY137" fmla="*/ 46390 h 469966"/>
                <a:gd name="connsiteX138" fmla="*/ 47371 w 608838"/>
                <a:gd name="connsiteY138" fmla="*/ 0 h 469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608838" h="469966">
                  <a:moveTo>
                    <a:pt x="477544" y="339278"/>
                  </a:moveTo>
                  <a:cubicBezTo>
                    <a:pt x="474507" y="337761"/>
                    <a:pt x="471773" y="339430"/>
                    <a:pt x="471773" y="342918"/>
                  </a:cubicBezTo>
                  <a:lnTo>
                    <a:pt x="471317" y="366879"/>
                  </a:lnTo>
                  <a:cubicBezTo>
                    <a:pt x="471165" y="370367"/>
                    <a:pt x="473595" y="372945"/>
                    <a:pt x="476633" y="372187"/>
                  </a:cubicBezTo>
                  <a:cubicBezTo>
                    <a:pt x="478760" y="371580"/>
                    <a:pt x="480430" y="370822"/>
                    <a:pt x="481797" y="369912"/>
                  </a:cubicBezTo>
                  <a:cubicBezTo>
                    <a:pt x="485747" y="367182"/>
                    <a:pt x="487721" y="362329"/>
                    <a:pt x="487873" y="355353"/>
                  </a:cubicBezTo>
                  <a:cubicBezTo>
                    <a:pt x="488025" y="349894"/>
                    <a:pt x="486202" y="345647"/>
                    <a:pt x="482709" y="342463"/>
                  </a:cubicBezTo>
                  <a:cubicBezTo>
                    <a:pt x="481494" y="341401"/>
                    <a:pt x="479671" y="340340"/>
                    <a:pt x="477544" y="339278"/>
                  </a:cubicBezTo>
                  <a:close/>
                  <a:moveTo>
                    <a:pt x="457951" y="276494"/>
                  </a:moveTo>
                  <a:cubicBezTo>
                    <a:pt x="455368" y="277100"/>
                    <a:pt x="453394" y="278314"/>
                    <a:pt x="451875" y="279830"/>
                  </a:cubicBezTo>
                  <a:cubicBezTo>
                    <a:pt x="449293" y="282560"/>
                    <a:pt x="447926" y="286351"/>
                    <a:pt x="447774" y="291052"/>
                  </a:cubicBezTo>
                  <a:cubicBezTo>
                    <a:pt x="447622" y="296209"/>
                    <a:pt x="449597" y="300455"/>
                    <a:pt x="453394" y="303488"/>
                  </a:cubicBezTo>
                  <a:cubicBezTo>
                    <a:pt x="454609" y="304550"/>
                    <a:pt x="456128" y="305459"/>
                    <a:pt x="458102" y="306369"/>
                  </a:cubicBezTo>
                  <a:cubicBezTo>
                    <a:pt x="460988" y="307583"/>
                    <a:pt x="463419" y="305611"/>
                    <a:pt x="463419" y="302275"/>
                  </a:cubicBezTo>
                  <a:lnTo>
                    <a:pt x="463874" y="281953"/>
                  </a:lnTo>
                  <a:cubicBezTo>
                    <a:pt x="463874" y="278465"/>
                    <a:pt x="461140" y="275584"/>
                    <a:pt x="457951" y="276494"/>
                  </a:cubicBezTo>
                  <a:close/>
                  <a:moveTo>
                    <a:pt x="468583" y="242675"/>
                  </a:moveTo>
                  <a:cubicBezTo>
                    <a:pt x="471013" y="242827"/>
                    <a:pt x="473747" y="245557"/>
                    <a:pt x="473747" y="248893"/>
                  </a:cubicBezTo>
                  <a:lnTo>
                    <a:pt x="473747" y="249196"/>
                  </a:lnTo>
                  <a:cubicBezTo>
                    <a:pt x="473747" y="252533"/>
                    <a:pt x="476329" y="255717"/>
                    <a:pt x="479671" y="256324"/>
                  </a:cubicBezTo>
                  <a:cubicBezTo>
                    <a:pt x="486810" y="257689"/>
                    <a:pt x="492582" y="260267"/>
                    <a:pt x="496986" y="263603"/>
                  </a:cubicBezTo>
                  <a:cubicBezTo>
                    <a:pt x="497746" y="264210"/>
                    <a:pt x="498353" y="265120"/>
                    <a:pt x="498961" y="265726"/>
                  </a:cubicBezTo>
                  <a:cubicBezTo>
                    <a:pt x="506556" y="271489"/>
                    <a:pt x="511112" y="278920"/>
                    <a:pt x="512327" y="289688"/>
                  </a:cubicBezTo>
                  <a:cubicBezTo>
                    <a:pt x="512631" y="293024"/>
                    <a:pt x="509897" y="295754"/>
                    <a:pt x="506404" y="295754"/>
                  </a:cubicBezTo>
                  <a:lnTo>
                    <a:pt x="494252" y="295450"/>
                  </a:lnTo>
                  <a:cubicBezTo>
                    <a:pt x="490911" y="295450"/>
                    <a:pt x="488025" y="292569"/>
                    <a:pt x="487417" y="289233"/>
                  </a:cubicBezTo>
                  <a:cubicBezTo>
                    <a:pt x="486962" y="286806"/>
                    <a:pt x="486354" y="284683"/>
                    <a:pt x="485595" y="283167"/>
                  </a:cubicBezTo>
                  <a:cubicBezTo>
                    <a:pt x="484228" y="280437"/>
                    <a:pt x="481949" y="278465"/>
                    <a:pt x="479063" y="277100"/>
                  </a:cubicBezTo>
                  <a:cubicBezTo>
                    <a:pt x="475874" y="275736"/>
                    <a:pt x="472988" y="278465"/>
                    <a:pt x="472836" y="281953"/>
                  </a:cubicBezTo>
                  <a:lnTo>
                    <a:pt x="472532" y="305004"/>
                  </a:lnTo>
                  <a:cubicBezTo>
                    <a:pt x="472380" y="308341"/>
                    <a:pt x="474962" y="312132"/>
                    <a:pt x="478152" y="313345"/>
                  </a:cubicBezTo>
                  <a:cubicBezTo>
                    <a:pt x="489544" y="317743"/>
                    <a:pt x="497442" y="321838"/>
                    <a:pt x="501695" y="325174"/>
                  </a:cubicBezTo>
                  <a:cubicBezTo>
                    <a:pt x="510049" y="331847"/>
                    <a:pt x="513998" y="341098"/>
                    <a:pt x="513694" y="352927"/>
                  </a:cubicBezTo>
                  <a:cubicBezTo>
                    <a:pt x="513391" y="368547"/>
                    <a:pt x="507467" y="379921"/>
                    <a:pt x="495923" y="386745"/>
                  </a:cubicBezTo>
                  <a:cubicBezTo>
                    <a:pt x="490303" y="389930"/>
                    <a:pt x="483924" y="392205"/>
                    <a:pt x="476937" y="393266"/>
                  </a:cubicBezTo>
                  <a:cubicBezTo>
                    <a:pt x="473443" y="393721"/>
                    <a:pt x="470709" y="396603"/>
                    <a:pt x="470557" y="399939"/>
                  </a:cubicBezTo>
                  <a:lnTo>
                    <a:pt x="470557" y="406308"/>
                  </a:lnTo>
                  <a:cubicBezTo>
                    <a:pt x="470406" y="409796"/>
                    <a:pt x="468279" y="412526"/>
                    <a:pt x="465849" y="412526"/>
                  </a:cubicBezTo>
                  <a:cubicBezTo>
                    <a:pt x="463419" y="412375"/>
                    <a:pt x="461444" y="409645"/>
                    <a:pt x="461444" y="406157"/>
                  </a:cubicBezTo>
                  <a:lnTo>
                    <a:pt x="461596" y="400091"/>
                  </a:lnTo>
                  <a:cubicBezTo>
                    <a:pt x="461596" y="396603"/>
                    <a:pt x="458862" y="393570"/>
                    <a:pt x="455520" y="392963"/>
                  </a:cubicBezTo>
                  <a:cubicBezTo>
                    <a:pt x="446407" y="391143"/>
                    <a:pt x="439420" y="388717"/>
                    <a:pt x="434407" y="385380"/>
                  </a:cubicBezTo>
                  <a:cubicBezTo>
                    <a:pt x="425294" y="378859"/>
                    <a:pt x="420282" y="368699"/>
                    <a:pt x="419522" y="354747"/>
                  </a:cubicBezTo>
                  <a:cubicBezTo>
                    <a:pt x="419370" y="351259"/>
                    <a:pt x="422256" y="348680"/>
                    <a:pt x="425598" y="348680"/>
                  </a:cubicBezTo>
                  <a:lnTo>
                    <a:pt x="438508" y="348984"/>
                  </a:lnTo>
                  <a:cubicBezTo>
                    <a:pt x="441850" y="348984"/>
                    <a:pt x="444888" y="351714"/>
                    <a:pt x="445344" y="355202"/>
                  </a:cubicBezTo>
                  <a:cubicBezTo>
                    <a:pt x="446103" y="359751"/>
                    <a:pt x="446862" y="362936"/>
                    <a:pt x="447926" y="364907"/>
                  </a:cubicBezTo>
                  <a:cubicBezTo>
                    <a:pt x="449597" y="367789"/>
                    <a:pt x="452331" y="369912"/>
                    <a:pt x="456128" y="371428"/>
                  </a:cubicBezTo>
                  <a:cubicBezTo>
                    <a:pt x="459318" y="372793"/>
                    <a:pt x="462203" y="370518"/>
                    <a:pt x="462203" y="367030"/>
                  </a:cubicBezTo>
                  <a:lnTo>
                    <a:pt x="462811" y="339581"/>
                  </a:lnTo>
                  <a:cubicBezTo>
                    <a:pt x="462811" y="336245"/>
                    <a:pt x="461140" y="332909"/>
                    <a:pt x="459166" y="332302"/>
                  </a:cubicBezTo>
                  <a:lnTo>
                    <a:pt x="455368" y="331089"/>
                  </a:lnTo>
                  <a:cubicBezTo>
                    <a:pt x="443521" y="327449"/>
                    <a:pt x="435319" y="322445"/>
                    <a:pt x="430610" y="316075"/>
                  </a:cubicBezTo>
                  <a:cubicBezTo>
                    <a:pt x="425750" y="309857"/>
                    <a:pt x="423471" y="302275"/>
                    <a:pt x="423623" y="293631"/>
                  </a:cubicBezTo>
                  <a:cubicBezTo>
                    <a:pt x="423775" y="287868"/>
                    <a:pt x="424838" y="283318"/>
                    <a:pt x="426813" y="278769"/>
                  </a:cubicBezTo>
                  <a:cubicBezTo>
                    <a:pt x="427724" y="276494"/>
                    <a:pt x="428939" y="273309"/>
                    <a:pt x="430154" y="273309"/>
                  </a:cubicBezTo>
                  <a:cubicBezTo>
                    <a:pt x="431673" y="273309"/>
                    <a:pt x="433040" y="268456"/>
                    <a:pt x="434863" y="266636"/>
                  </a:cubicBezTo>
                  <a:cubicBezTo>
                    <a:pt x="439420" y="262390"/>
                    <a:pt x="444128" y="258599"/>
                    <a:pt x="449597" y="257082"/>
                  </a:cubicBezTo>
                  <a:cubicBezTo>
                    <a:pt x="451723" y="256324"/>
                    <a:pt x="454153" y="255869"/>
                    <a:pt x="457647" y="255566"/>
                  </a:cubicBezTo>
                  <a:cubicBezTo>
                    <a:pt x="460988" y="255111"/>
                    <a:pt x="463267" y="252229"/>
                    <a:pt x="463267" y="248893"/>
                  </a:cubicBezTo>
                  <a:lnTo>
                    <a:pt x="463267" y="248741"/>
                  </a:lnTo>
                  <a:cubicBezTo>
                    <a:pt x="463267" y="245405"/>
                    <a:pt x="466153" y="242675"/>
                    <a:pt x="468583" y="242675"/>
                  </a:cubicBezTo>
                  <a:close/>
                  <a:moveTo>
                    <a:pt x="516374" y="212849"/>
                  </a:moveTo>
                  <a:cubicBezTo>
                    <a:pt x="559949" y="232709"/>
                    <a:pt x="589556" y="276522"/>
                    <a:pt x="589556" y="327612"/>
                  </a:cubicBezTo>
                  <a:cubicBezTo>
                    <a:pt x="589556" y="276674"/>
                    <a:pt x="560860" y="232860"/>
                    <a:pt x="517285" y="213000"/>
                  </a:cubicBezTo>
                  <a:cubicBezTo>
                    <a:pt x="517285" y="213000"/>
                    <a:pt x="516374" y="212849"/>
                    <a:pt x="516374" y="212849"/>
                  </a:cubicBezTo>
                  <a:close/>
                  <a:moveTo>
                    <a:pt x="475380" y="210272"/>
                  </a:moveTo>
                  <a:cubicBezTo>
                    <a:pt x="480694" y="210272"/>
                    <a:pt x="485097" y="214516"/>
                    <a:pt x="487374" y="218761"/>
                  </a:cubicBezTo>
                  <a:cubicBezTo>
                    <a:pt x="480694" y="217397"/>
                    <a:pt x="473710" y="218003"/>
                    <a:pt x="466725" y="218003"/>
                  </a:cubicBezTo>
                  <a:cubicBezTo>
                    <a:pt x="441370" y="218003"/>
                    <a:pt x="418139" y="220732"/>
                    <a:pt x="399464" y="241805"/>
                  </a:cubicBezTo>
                  <a:cubicBezTo>
                    <a:pt x="388229" y="252266"/>
                    <a:pt x="378815" y="262726"/>
                    <a:pt x="371528" y="273339"/>
                  </a:cubicBezTo>
                  <a:cubicBezTo>
                    <a:pt x="361810" y="283799"/>
                    <a:pt x="356193" y="308055"/>
                    <a:pt x="356193" y="328370"/>
                  </a:cubicBezTo>
                  <a:cubicBezTo>
                    <a:pt x="356193" y="389314"/>
                    <a:pt x="405689" y="437978"/>
                    <a:pt x="466725" y="437978"/>
                  </a:cubicBezTo>
                  <a:cubicBezTo>
                    <a:pt x="527609" y="437978"/>
                    <a:pt x="577258" y="388404"/>
                    <a:pt x="577258" y="327612"/>
                  </a:cubicBezTo>
                  <a:cubicBezTo>
                    <a:pt x="577258" y="286225"/>
                    <a:pt x="554331" y="250295"/>
                    <a:pt x="520473" y="231344"/>
                  </a:cubicBezTo>
                  <a:cubicBezTo>
                    <a:pt x="520777" y="229525"/>
                    <a:pt x="521081" y="228009"/>
                    <a:pt x="521081" y="226190"/>
                  </a:cubicBezTo>
                  <a:cubicBezTo>
                    <a:pt x="521081" y="226038"/>
                    <a:pt x="521081" y="226038"/>
                    <a:pt x="521081" y="226038"/>
                  </a:cubicBezTo>
                  <a:cubicBezTo>
                    <a:pt x="521081" y="227706"/>
                    <a:pt x="520777" y="229222"/>
                    <a:pt x="520473" y="230890"/>
                  </a:cubicBezTo>
                  <a:cubicBezTo>
                    <a:pt x="510301" y="225129"/>
                    <a:pt x="499217" y="220581"/>
                    <a:pt x="487374" y="218307"/>
                  </a:cubicBezTo>
                  <a:cubicBezTo>
                    <a:pt x="485097" y="214062"/>
                    <a:pt x="480694" y="210272"/>
                    <a:pt x="475380" y="210272"/>
                  </a:cubicBezTo>
                  <a:close/>
                  <a:moveTo>
                    <a:pt x="479327" y="201327"/>
                  </a:moveTo>
                  <a:cubicBezTo>
                    <a:pt x="493296" y="202995"/>
                    <a:pt x="506657" y="207088"/>
                    <a:pt x="518803" y="212697"/>
                  </a:cubicBezTo>
                  <a:cubicBezTo>
                    <a:pt x="518803" y="212546"/>
                    <a:pt x="518803" y="212394"/>
                    <a:pt x="518651" y="212242"/>
                  </a:cubicBezTo>
                  <a:cubicBezTo>
                    <a:pt x="506505" y="206785"/>
                    <a:pt x="493296" y="202843"/>
                    <a:pt x="479327" y="201327"/>
                  </a:cubicBezTo>
                  <a:close/>
                  <a:moveTo>
                    <a:pt x="57391" y="157666"/>
                  </a:moveTo>
                  <a:cubicBezTo>
                    <a:pt x="46612" y="157666"/>
                    <a:pt x="31580" y="161759"/>
                    <a:pt x="31580" y="166459"/>
                  </a:cubicBezTo>
                  <a:lnTo>
                    <a:pt x="31580" y="226038"/>
                  </a:lnTo>
                  <a:cubicBezTo>
                    <a:pt x="31580" y="230738"/>
                    <a:pt x="46612" y="241805"/>
                    <a:pt x="57391" y="241805"/>
                  </a:cubicBezTo>
                  <a:lnTo>
                    <a:pt x="354978" y="241805"/>
                  </a:lnTo>
                  <a:cubicBezTo>
                    <a:pt x="363481" y="231193"/>
                    <a:pt x="373350" y="220732"/>
                    <a:pt x="384433" y="210272"/>
                  </a:cubicBezTo>
                  <a:lnTo>
                    <a:pt x="94742" y="210272"/>
                  </a:lnTo>
                  <a:lnTo>
                    <a:pt x="94742" y="178738"/>
                  </a:lnTo>
                  <a:lnTo>
                    <a:pt x="475380" y="178738"/>
                  </a:lnTo>
                  <a:cubicBezTo>
                    <a:pt x="483123" y="178738"/>
                    <a:pt x="489500" y="175858"/>
                    <a:pt x="489500" y="168126"/>
                  </a:cubicBezTo>
                  <a:cubicBezTo>
                    <a:pt x="489500" y="160395"/>
                    <a:pt x="483123" y="157666"/>
                    <a:pt x="475380" y="157666"/>
                  </a:cubicBezTo>
                  <a:lnTo>
                    <a:pt x="465511" y="157666"/>
                  </a:lnTo>
                  <a:close/>
                  <a:moveTo>
                    <a:pt x="47371" y="0"/>
                  </a:moveTo>
                  <a:lnTo>
                    <a:pt x="465511" y="0"/>
                  </a:lnTo>
                  <a:cubicBezTo>
                    <a:pt x="488133" y="0"/>
                    <a:pt x="515766" y="19405"/>
                    <a:pt x="515766" y="47148"/>
                  </a:cubicBezTo>
                  <a:lnTo>
                    <a:pt x="515766" y="106879"/>
                  </a:lnTo>
                  <a:cubicBezTo>
                    <a:pt x="515766" y="117946"/>
                    <a:pt x="513185" y="129923"/>
                    <a:pt x="505442" y="137351"/>
                  </a:cubicBezTo>
                  <a:cubicBezTo>
                    <a:pt x="497091" y="128861"/>
                    <a:pt x="488285" y="126133"/>
                    <a:pt x="475380" y="126133"/>
                  </a:cubicBezTo>
                  <a:cubicBezTo>
                    <a:pt x="487526" y="126133"/>
                    <a:pt x="498306" y="130984"/>
                    <a:pt x="506505" y="138716"/>
                  </a:cubicBezTo>
                  <a:cubicBezTo>
                    <a:pt x="506960" y="138261"/>
                    <a:pt x="507568" y="137806"/>
                    <a:pt x="508023" y="137200"/>
                  </a:cubicBezTo>
                  <a:cubicBezTo>
                    <a:pt x="516070" y="145538"/>
                    <a:pt x="521081" y="153876"/>
                    <a:pt x="521081" y="166307"/>
                  </a:cubicBezTo>
                  <a:cubicBezTo>
                    <a:pt x="521081" y="176313"/>
                    <a:pt x="517588" y="185257"/>
                    <a:pt x="512123" y="192837"/>
                  </a:cubicBezTo>
                  <a:cubicBezTo>
                    <a:pt x="501191" y="189047"/>
                    <a:pt x="489500" y="186319"/>
                    <a:pt x="477657" y="185257"/>
                  </a:cubicBezTo>
                  <a:cubicBezTo>
                    <a:pt x="489500" y="186470"/>
                    <a:pt x="501191" y="189502"/>
                    <a:pt x="512123" y="193141"/>
                  </a:cubicBezTo>
                  <a:cubicBezTo>
                    <a:pt x="511363" y="194202"/>
                    <a:pt x="510756" y="195111"/>
                    <a:pt x="509997" y="196021"/>
                  </a:cubicBezTo>
                  <a:cubicBezTo>
                    <a:pt x="509997" y="196021"/>
                    <a:pt x="509997" y="196173"/>
                    <a:pt x="509997" y="196173"/>
                  </a:cubicBezTo>
                  <a:cubicBezTo>
                    <a:pt x="510756" y="195263"/>
                    <a:pt x="511363" y="194202"/>
                    <a:pt x="512123" y="193292"/>
                  </a:cubicBezTo>
                  <a:cubicBezTo>
                    <a:pt x="568300" y="212242"/>
                    <a:pt x="608838" y="265455"/>
                    <a:pt x="608838" y="327764"/>
                  </a:cubicBezTo>
                  <a:cubicBezTo>
                    <a:pt x="608838" y="405990"/>
                    <a:pt x="545070" y="469966"/>
                    <a:pt x="466725" y="469966"/>
                  </a:cubicBezTo>
                  <a:cubicBezTo>
                    <a:pt x="388381" y="469966"/>
                    <a:pt x="324612" y="406597"/>
                    <a:pt x="324612" y="328370"/>
                  </a:cubicBezTo>
                  <a:cubicBezTo>
                    <a:pt x="324612" y="308510"/>
                    <a:pt x="328712" y="283799"/>
                    <a:pt x="336151" y="273339"/>
                  </a:cubicBezTo>
                  <a:lnTo>
                    <a:pt x="57391" y="273339"/>
                  </a:lnTo>
                  <a:cubicBezTo>
                    <a:pt x="34769" y="273339"/>
                    <a:pt x="0" y="253933"/>
                    <a:pt x="0" y="226038"/>
                  </a:cubicBezTo>
                  <a:lnTo>
                    <a:pt x="0" y="166459"/>
                  </a:lnTo>
                  <a:cubicBezTo>
                    <a:pt x="0" y="155392"/>
                    <a:pt x="6073" y="148570"/>
                    <a:pt x="13816" y="141141"/>
                  </a:cubicBezTo>
                  <a:cubicBezTo>
                    <a:pt x="14424" y="141748"/>
                    <a:pt x="15031" y="142354"/>
                    <a:pt x="15790" y="142960"/>
                  </a:cubicBezTo>
                  <a:cubicBezTo>
                    <a:pt x="27329" y="132348"/>
                    <a:pt x="44030" y="126133"/>
                    <a:pt x="57391" y="126133"/>
                  </a:cubicBezTo>
                  <a:lnTo>
                    <a:pt x="465511" y="126133"/>
                  </a:lnTo>
                  <a:cubicBezTo>
                    <a:pt x="476291" y="126133"/>
                    <a:pt x="484186" y="111427"/>
                    <a:pt x="484186" y="106879"/>
                  </a:cubicBezTo>
                  <a:lnTo>
                    <a:pt x="484186" y="47148"/>
                  </a:lnTo>
                  <a:cubicBezTo>
                    <a:pt x="484186" y="42600"/>
                    <a:pt x="476291" y="31533"/>
                    <a:pt x="465511" y="31533"/>
                  </a:cubicBezTo>
                  <a:lnTo>
                    <a:pt x="47371" y="31533"/>
                  </a:lnTo>
                  <a:cubicBezTo>
                    <a:pt x="39627" y="31533"/>
                    <a:pt x="33402" y="39568"/>
                    <a:pt x="33402" y="47300"/>
                  </a:cubicBezTo>
                  <a:cubicBezTo>
                    <a:pt x="33402" y="55031"/>
                    <a:pt x="39627" y="63066"/>
                    <a:pt x="47371" y="63066"/>
                  </a:cubicBezTo>
                  <a:lnTo>
                    <a:pt x="421025" y="63066"/>
                  </a:lnTo>
                  <a:lnTo>
                    <a:pt x="421025" y="94599"/>
                  </a:lnTo>
                  <a:lnTo>
                    <a:pt x="47371" y="94599"/>
                  </a:lnTo>
                  <a:cubicBezTo>
                    <a:pt x="39627" y="94599"/>
                    <a:pt x="33402" y="102634"/>
                    <a:pt x="33402" y="110366"/>
                  </a:cubicBezTo>
                  <a:cubicBezTo>
                    <a:pt x="33402" y="118098"/>
                    <a:pt x="39627" y="126133"/>
                    <a:pt x="47371" y="126133"/>
                  </a:cubicBezTo>
                  <a:lnTo>
                    <a:pt x="57391" y="126133"/>
                  </a:lnTo>
                  <a:cubicBezTo>
                    <a:pt x="43727" y="126133"/>
                    <a:pt x="26418" y="129923"/>
                    <a:pt x="14727" y="141141"/>
                  </a:cubicBezTo>
                  <a:cubicBezTo>
                    <a:pt x="6680" y="132803"/>
                    <a:pt x="1822" y="119007"/>
                    <a:pt x="1822" y="106576"/>
                  </a:cubicBezTo>
                  <a:cubicBezTo>
                    <a:pt x="1822" y="95206"/>
                    <a:pt x="5921" y="84594"/>
                    <a:pt x="12905" y="76559"/>
                  </a:cubicBezTo>
                  <a:cubicBezTo>
                    <a:pt x="5921" y="68675"/>
                    <a:pt x="1822" y="57760"/>
                    <a:pt x="1822" y="46390"/>
                  </a:cubicBezTo>
                  <a:cubicBezTo>
                    <a:pt x="1822" y="21224"/>
                    <a:pt x="22167" y="0"/>
                    <a:pt x="473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096000" y="3446009"/>
            <a:ext cx="731157" cy="731157"/>
            <a:chOff x="1663700" y="1808163"/>
            <a:chExt cx="1143000" cy="1143000"/>
          </a:xfrm>
        </p:grpSpPr>
        <p:sp>
          <p:nvSpPr>
            <p:cNvPr id="30" name="椭圆 29"/>
            <p:cNvSpPr/>
            <p:nvPr/>
          </p:nvSpPr>
          <p:spPr>
            <a:xfrm>
              <a:off x="1663700" y="1808163"/>
              <a:ext cx="1143000" cy="1143000"/>
            </a:xfrm>
            <a:prstGeom prst="ellipse">
              <a:avLst/>
            </a:prstGeom>
            <a:noFill/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" name="椭圆 6"/>
            <p:cNvSpPr/>
            <p:nvPr/>
          </p:nvSpPr>
          <p:spPr>
            <a:xfrm>
              <a:off x="1892300" y="2138541"/>
              <a:ext cx="685800" cy="482242"/>
            </a:xfrm>
            <a:custGeom>
              <a:avLst/>
              <a:gdLst>
                <a:gd name="connsiteX0" fmla="*/ 449927 w 558430"/>
                <a:gd name="connsiteY0" fmla="*/ 167891 h 392678"/>
                <a:gd name="connsiteX1" fmla="*/ 444760 w 558430"/>
                <a:gd name="connsiteY1" fmla="*/ 178218 h 392678"/>
                <a:gd name="connsiteX2" fmla="*/ 431843 w 558430"/>
                <a:gd name="connsiteY2" fmla="*/ 204034 h 392678"/>
                <a:gd name="connsiteX3" fmla="*/ 452510 w 558430"/>
                <a:gd name="connsiteY3" fmla="*/ 204034 h 392678"/>
                <a:gd name="connsiteX4" fmla="*/ 449927 w 558430"/>
                <a:gd name="connsiteY4" fmla="*/ 178218 h 392678"/>
                <a:gd name="connsiteX5" fmla="*/ 449927 w 558430"/>
                <a:gd name="connsiteY5" fmla="*/ 167891 h 392678"/>
                <a:gd name="connsiteX6" fmla="*/ 434427 w 558430"/>
                <a:gd name="connsiteY6" fmla="*/ 124004 h 392678"/>
                <a:gd name="connsiteX7" fmla="*/ 478344 w 558430"/>
                <a:gd name="connsiteY7" fmla="*/ 124004 h 392678"/>
                <a:gd name="connsiteX8" fmla="*/ 496428 w 558430"/>
                <a:gd name="connsiteY8" fmla="*/ 271155 h 392678"/>
                <a:gd name="connsiteX9" fmla="*/ 457677 w 558430"/>
                <a:gd name="connsiteY9" fmla="*/ 271155 h 392678"/>
                <a:gd name="connsiteX10" fmla="*/ 452510 w 558430"/>
                <a:gd name="connsiteY10" fmla="*/ 235013 h 392678"/>
                <a:gd name="connsiteX11" fmla="*/ 421510 w 558430"/>
                <a:gd name="connsiteY11" fmla="*/ 235013 h 392678"/>
                <a:gd name="connsiteX12" fmla="*/ 403426 w 558430"/>
                <a:gd name="connsiteY12" fmla="*/ 271155 h 392678"/>
                <a:gd name="connsiteX13" fmla="*/ 362091 w 558430"/>
                <a:gd name="connsiteY13" fmla="*/ 271155 h 392678"/>
                <a:gd name="connsiteX14" fmla="*/ 232747 w 558430"/>
                <a:gd name="connsiteY14" fmla="*/ 124004 h 392678"/>
                <a:gd name="connsiteX15" fmla="*/ 269088 w 558430"/>
                <a:gd name="connsiteY15" fmla="*/ 124004 h 392678"/>
                <a:gd name="connsiteX16" fmla="*/ 243130 w 558430"/>
                <a:gd name="connsiteY16" fmla="*/ 271155 h 392678"/>
                <a:gd name="connsiteX17" fmla="*/ 204193 w 558430"/>
                <a:gd name="connsiteY17" fmla="*/ 271155 h 392678"/>
                <a:gd name="connsiteX18" fmla="*/ 51668 w 558430"/>
                <a:gd name="connsiteY18" fmla="*/ 124004 h 392678"/>
                <a:gd name="connsiteX19" fmla="*/ 116336 w 558430"/>
                <a:gd name="connsiteY19" fmla="*/ 124004 h 392678"/>
                <a:gd name="connsiteX20" fmla="*/ 124097 w 558430"/>
                <a:gd name="connsiteY20" fmla="*/ 193707 h 392678"/>
                <a:gd name="connsiteX21" fmla="*/ 126683 w 558430"/>
                <a:gd name="connsiteY21" fmla="*/ 216941 h 392678"/>
                <a:gd name="connsiteX22" fmla="*/ 137030 w 558430"/>
                <a:gd name="connsiteY22" fmla="*/ 191126 h 392678"/>
                <a:gd name="connsiteX23" fmla="*/ 170658 w 558430"/>
                <a:gd name="connsiteY23" fmla="*/ 124004 h 392678"/>
                <a:gd name="connsiteX24" fmla="*/ 212046 w 558430"/>
                <a:gd name="connsiteY24" fmla="*/ 124004 h 392678"/>
                <a:gd name="connsiteX25" fmla="*/ 137030 w 558430"/>
                <a:gd name="connsiteY25" fmla="*/ 271155 h 392678"/>
                <a:gd name="connsiteX26" fmla="*/ 95642 w 558430"/>
                <a:gd name="connsiteY26" fmla="*/ 271155 h 392678"/>
                <a:gd name="connsiteX27" fmla="*/ 80122 w 558430"/>
                <a:gd name="connsiteY27" fmla="*/ 152402 h 392678"/>
                <a:gd name="connsiteX28" fmla="*/ 118923 w 558430"/>
                <a:gd name="connsiteY28" fmla="*/ 175636 h 392678"/>
                <a:gd name="connsiteX29" fmla="*/ 338667 w 558430"/>
                <a:gd name="connsiteY29" fmla="*/ 121524 h 392678"/>
                <a:gd name="connsiteX30" fmla="*/ 372222 w 558430"/>
                <a:gd name="connsiteY30" fmla="*/ 129264 h 392678"/>
                <a:gd name="connsiteX31" fmla="*/ 377384 w 558430"/>
                <a:gd name="connsiteY31" fmla="*/ 129264 h 392678"/>
                <a:gd name="connsiteX32" fmla="*/ 364479 w 558430"/>
                <a:gd name="connsiteY32" fmla="*/ 162802 h 392678"/>
                <a:gd name="connsiteX33" fmla="*/ 359316 w 558430"/>
                <a:gd name="connsiteY33" fmla="*/ 160222 h 392678"/>
                <a:gd name="connsiteX34" fmla="*/ 336086 w 558430"/>
                <a:gd name="connsiteY34" fmla="*/ 155062 h 392678"/>
                <a:gd name="connsiteX35" fmla="*/ 320599 w 558430"/>
                <a:gd name="connsiteY35" fmla="*/ 165381 h 392678"/>
                <a:gd name="connsiteX36" fmla="*/ 336086 w 558430"/>
                <a:gd name="connsiteY36" fmla="*/ 180860 h 392678"/>
                <a:gd name="connsiteX37" fmla="*/ 367060 w 558430"/>
                <a:gd name="connsiteY37" fmla="*/ 222138 h 392678"/>
                <a:gd name="connsiteX38" fmla="*/ 307694 w 558430"/>
                <a:gd name="connsiteY38" fmla="*/ 271155 h 392678"/>
                <a:gd name="connsiteX39" fmla="*/ 263815 w 558430"/>
                <a:gd name="connsiteY39" fmla="*/ 260836 h 392678"/>
                <a:gd name="connsiteX40" fmla="*/ 261234 w 558430"/>
                <a:gd name="connsiteY40" fmla="*/ 258256 h 392678"/>
                <a:gd name="connsiteX41" fmla="*/ 274139 w 558430"/>
                <a:gd name="connsiteY41" fmla="*/ 227298 h 392678"/>
                <a:gd name="connsiteX42" fmla="*/ 279302 w 558430"/>
                <a:gd name="connsiteY42" fmla="*/ 229878 h 392678"/>
                <a:gd name="connsiteX43" fmla="*/ 310275 w 558430"/>
                <a:gd name="connsiteY43" fmla="*/ 237617 h 392678"/>
                <a:gd name="connsiteX44" fmla="*/ 325762 w 558430"/>
                <a:gd name="connsiteY44" fmla="*/ 227298 h 392678"/>
                <a:gd name="connsiteX45" fmla="*/ 310275 w 558430"/>
                <a:gd name="connsiteY45" fmla="*/ 211819 h 392678"/>
                <a:gd name="connsiteX46" fmla="*/ 279302 w 558430"/>
                <a:gd name="connsiteY46" fmla="*/ 170541 h 392678"/>
                <a:gd name="connsiteX47" fmla="*/ 338667 w 558430"/>
                <a:gd name="connsiteY47" fmla="*/ 121524 h 392678"/>
                <a:gd name="connsiteX48" fmla="*/ 31024 w 558430"/>
                <a:gd name="connsiteY48" fmla="*/ 33584 h 392678"/>
                <a:gd name="connsiteX49" fmla="*/ 33609 w 558430"/>
                <a:gd name="connsiteY49" fmla="*/ 359094 h 392678"/>
                <a:gd name="connsiteX50" fmla="*/ 524821 w 558430"/>
                <a:gd name="connsiteY50" fmla="*/ 359094 h 392678"/>
                <a:gd name="connsiteX51" fmla="*/ 524821 w 558430"/>
                <a:gd name="connsiteY51" fmla="*/ 33584 h 392678"/>
                <a:gd name="connsiteX52" fmla="*/ 31024 w 558430"/>
                <a:gd name="connsiteY52" fmla="*/ 0 h 392678"/>
                <a:gd name="connsiteX53" fmla="*/ 527406 w 558430"/>
                <a:gd name="connsiteY53" fmla="*/ 0 h 392678"/>
                <a:gd name="connsiteX54" fmla="*/ 558430 w 558430"/>
                <a:gd name="connsiteY54" fmla="*/ 33584 h 392678"/>
                <a:gd name="connsiteX55" fmla="*/ 558430 w 558430"/>
                <a:gd name="connsiteY55" fmla="*/ 359094 h 392678"/>
                <a:gd name="connsiteX56" fmla="*/ 527406 w 558430"/>
                <a:gd name="connsiteY56" fmla="*/ 392678 h 392678"/>
                <a:gd name="connsiteX57" fmla="*/ 31024 w 558430"/>
                <a:gd name="connsiteY57" fmla="*/ 392678 h 392678"/>
                <a:gd name="connsiteX58" fmla="*/ 0 w 558430"/>
                <a:gd name="connsiteY58" fmla="*/ 359094 h 392678"/>
                <a:gd name="connsiteX59" fmla="*/ 0 w 558430"/>
                <a:gd name="connsiteY59" fmla="*/ 33584 h 392678"/>
                <a:gd name="connsiteX60" fmla="*/ 31024 w 558430"/>
                <a:gd name="connsiteY60" fmla="*/ 0 h 39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558430" h="392678">
                  <a:moveTo>
                    <a:pt x="449927" y="167891"/>
                  </a:moveTo>
                  <a:cubicBezTo>
                    <a:pt x="447344" y="173054"/>
                    <a:pt x="444760" y="175636"/>
                    <a:pt x="444760" y="178218"/>
                  </a:cubicBezTo>
                  <a:lnTo>
                    <a:pt x="431843" y="204034"/>
                  </a:lnTo>
                  <a:lnTo>
                    <a:pt x="452510" y="204034"/>
                  </a:lnTo>
                  <a:lnTo>
                    <a:pt x="449927" y="178218"/>
                  </a:lnTo>
                  <a:cubicBezTo>
                    <a:pt x="449927" y="175636"/>
                    <a:pt x="449927" y="170473"/>
                    <a:pt x="449927" y="167891"/>
                  </a:cubicBezTo>
                  <a:close/>
                  <a:moveTo>
                    <a:pt x="434427" y="124004"/>
                  </a:moveTo>
                  <a:lnTo>
                    <a:pt x="478344" y="124004"/>
                  </a:lnTo>
                  <a:lnTo>
                    <a:pt x="496428" y="271155"/>
                  </a:lnTo>
                  <a:lnTo>
                    <a:pt x="457677" y="271155"/>
                  </a:lnTo>
                  <a:lnTo>
                    <a:pt x="452510" y="235013"/>
                  </a:lnTo>
                  <a:lnTo>
                    <a:pt x="421510" y="235013"/>
                  </a:lnTo>
                  <a:lnTo>
                    <a:pt x="403426" y="271155"/>
                  </a:lnTo>
                  <a:lnTo>
                    <a:pt x="362091" y="271155"/>
                  </a:lnTo>
                  <a:close/>
                  <a:moveTo>
                    <a:pt x="232747" y="124004"/>
                  </a:moveTo>
                  <a:lnTo>
                    <a:pt x="269088" y="124004"/>
                  </a:lnTo>
                  <a:lnTo>
                    <a:pt x="243130" y="271155"/>
                  </a:lnTo>
                  <a:lnTo>
                    <a:pt x="204193" y="271155"/>
                  </a:lnTo>
                  <a:close/>
                  <a:moveTo>
                    <a:pt x="51668" y="124004"/>
                  </a:moveTo>
                  <a:lnTo>
                    <a:pt x="116336" y="124004"/>
                  </a:lnTo>
                  <a:lnTo>
                    <a:pt x="124097" y="193707"/>
                  </a:lnTo>
                  <a:cubicBezTo>
                    <a:pt x="124097" y="201452"/>
                    <a:pt x="124097" y="209197"/>
                    <a:pt x="126683" y="216941"/>
                  </a:cubicBezTo>
                  <a:cubicBezTo>
                    <a:pt x="129270" y="209197"/>
                    <a:pt x="131857" y="201452"/>
                    <a:pt x="137030" y="191126"/>
                  </a:cubicBezTo>
                  <a:lnTo>
                    <a:pt x="170658" y="124004"/>
                  </a:lnTo>
                  <a:lnTo>
                    <a:pt x="212046" y="124004"/>
                  </a:lnTo>
                  <a:lnTo>
                    <a:pt x="137030" y="271155"/>
                  </a:lnTo>
                  <a:lnTo>
                    <a:pt x="95642" y="271155"/>
                  </a:lnTo>
                  <a:lnTo>
                    <a:pt x="80122" y="152402"/>
                  </a:lnTo>
                  <a:lnTo>
                    <a:pt x="118923" y="175636"/>
                  </a:lnTo>
                  <a:close/>
                  <a:moveTo>
                    <a:pt x="338667" y="121524"/>
                  </a:moveTo>
                  <a:cubicBezTo>
                    <a:pt x="351573" y="121524"/>
                    <a:pt x="364479" y="124104"/>
                    <a:pt x="372222" y="129264"/>
                  </a:cubicBezTo>
                  <a:lnTo>
                    <a:pt x="377384" y="129264"/>
                  </a:lnTo>
                  <a:lnTo>
                    <a:pt x="364479" y="162802"/>
                  </a:lnTo>
                  <a:lnTo>
                    <a:pt x="359316" y="160222"/>
                  </a:lnTo>
                  <a:cubicBezTo>
                    <a:pt x="359316" y="160222"/>
                    <a:pt x="348992" y="155062"/>
                    <a:pt x="336086" y="155062"/>
                  </a:cubicBezTo>
                  <a:cubicBezTo>
                    <a:pt x="325762" y="155062"/>
                    <a:pt x="320599" y="160222"/>
                    <a:pt x="320599" y="165381"/>
                  </a:cubicBezTo>
                  <a:cubicBezTo>
                    <a:pt x="320599" y="170541"/>
                    <a:pt x="325762" y="175701"/>
                    <a:pt x="336086" y="180860"/>
                  </a:cubicBezTo>
                  <a:cubicBezTo>
                    <a:pt x="356735" y="191180"/>
                    <a:pt x="367060" y="204079"/>
                    <a:pt x="367060" y="222138"/>
                  </a:cubicBezTo>
                  <a:cubicBezTo>
                    <a:pt x="367060" y="250516"/>
                    <a:pt x="343829" y="271155"/>
                    <a:pt x="307694" y="271155"/>
                  </a:cubicBezTo>
                  <a:cubicBezTo>
                    <a:pt x="289626" y="271155"/>
                    <a:pt x="274139" y="268575"/>
                    <a:pt x="263815" y="260836"/>
                  </a:cubicBezTo>
                  <a:lnTo>
                    <a:pt x="261234" y="258256"/>
                  </a:lnTo>
                  <a:lnTo>
                    <a:pt x="274139" y="227298"/>
                  </a:lnTo>
                  <a:lnTo>
                    <a:pt x="279302" y="229878"/>
                  </a:lnTo>
                  <a:cubicBezTo>
                    <a:pt x="287045" y="235037"/>
                    <a:pt x="299950" y="237617"/>
                    <a:pt x="310275" y="237617"/>
                  </a:cubicBezTo>
                  <a:cubicBezTo>
                    <a:pt x="318018" y="237617"/>
                    <a:pt x="325762" y="235037"/>
                    <a:pt x="325762" y="227298"/>
                  </a:cubicBezTo>
                  <a:cubicBezTo>
                    <a:pt x="325762" y="222138"/>
                    <a:pt x="323180" y="216978"/>
                    <a:pt x="310275" y="211819"/>
                  </a:cubicBezTo>
                  <a:cubicBezTo>
                    <a:pt x="297369" y="201499"/>
                    <a:pt x="279302" y="191180"/>
                    <a:pt x="279302" y="170541"/>
                  </a:cubicBezTo>
                  <a:cubicBezTo>
                    <a:pt x="279302" y="142163"/>
                    <a:pt x="305113" y="121524"/>
                    <a:pt x="338667" y="121524"/>
                  </a:cubicBezTo>
                  <a:close/>
                  <a:moveTo>
                    <a:pt x="31024" y="33584"/>
                  </a:moveTo>
                  <a:lnTo>
                    <a:pt x="33609" y="359094"/>
                  </a:lnTo>
                  <a:lnTo>
                    <a:pt x="524821" y="359094"/>
                  </a:lnTo>
                  <a:lnTo>
                    <a:pt x="524821" y="33584"/>
                  </a:lnTo>
                  <a:close/>
                  <a:moveTo>
                    <a:pt x="31024" y="0"/>
                  </a:moveTo>
                  <a:lnTo>
                    <a:pt x="527406" y="0"/>
                  </a:lnTo>
                  <a:cubicBezTo>
                    <a:pt x="545504" y="0"/>
                    <a:pt x="558430" y="15500"/>
                    <a:pt x="558430" y="33584"/>
                  </a:cubicBezTo>
                  <a:lnTo>
                    <a:pt x="558430" y="359094"/>
                  </a:lnTo>
                  <a:cubicBezTo>
                    <a:pt x="558430" y="377178"/>
                    <a:pt x="545504" y="392678"/>
                    <a:pt x="527406" y="392678"/>
                  </a:cubicBezTo>
                  <a:lnTo>
                    <a:pt x="31024" y="392678"/>
                  </a:lnTo>
                  <a:cubicBezTo>
                    <a:pt x="15512" y="392678"/>
                    <a:pt x="0" y="377178"/>
                    <a:pt x="0" y="359094"/>
                  </a:cubicBezTo>
                  <a:lnTo>
                    <a:pt x="0" y="33584"/>
                  </a:lnTo>
                  <a:cubicBezTo>
                    <a:pt x="0" y="15500"/>
                    <a:pt x="15512" y="0"/>
                    <a:pt x="310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768521" y="4672013"/>
            <a:ext cx="731157" cy="731157"/>
            <a:chOff x="1663700" y="1808163"/>
            <a:chExt cx="1143000" cy="1143000"/>
          </a:xfrm>
        </p:grpSpPr>
        <p:sp>
          <p:nvSpPr>
            <p:cNvPr id="33" name="椭圆 32"/>
            <p:cNvSpPr/>
            <p:nvPr/>
          </p:nvSpPr>
          <p:spPr>
            <a:xfrm>
              <a:off x="1663700" y="1808163"/>
              <a:ext cx="1143000" cy="1143000"/>
            </a:xfrm>
            <a:prstGeom prst="ellipse">
              <a:avLst/>
            </a:prstGeom>
            <a:noFill/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" name="椭圆 9"/>
            <p:cNvSpPr/>
            <p:nvPr/>
          </p:nvSpPr>
          <p:spPr>
            <a:xfrm>
              <a:off x="1892300" y="2043448"/>
              <a:ext cx="685800" cy="672428"/>
            </a:xfrm>
            <a:custGeom>
              <a:avLst/>
              <a:gdLst>
                <a:gd name="T0" fmla="*/ 1312 w 1990"/>
                <a:gd name="T1" fmla="*/ 1552 h 1954"/>
                <a:gd name="T2" fmla="*/ 291 w 1990"/>
                <a:gd name="T3" fmla="*/ 1746 h 1954"/>
                <a:gd name="T4" fmla="*/ 0 w 1990"/>
                <a:gd name="T5" fmla="*/ 540 h 1954"/>
                <a:gd name="T6" fmla="*/ 515 w 1990"/>
                <a:gd name="T7" fmla="*/ 249 h 1954"/>
                <a:gd name="T8" fmla="*/ 1205 w 1990"/>
                <a:gd name="T9" fmla="*/ 0 h 1954"/>
                <a:gd name="T10" fmla="*/ 1496 w 1990"/>
                <a:gd name="T11" fmla="*/ 489 h 1954"/>
                <a:gd name="T12" fmla="*/ 1413 w 1990"/>
                <a:gd name="T13" fmla="*/ 291 h 1954"/>
                <a:gd name="T14" fmla="*/ 802 w 1990"/>
                <a:gd name="T15" fmla="*/ 83 h 1954"/>
                <a:gd name="T16" fmla="*/ 1039 w 1990"/>
                <a:gd name="T17" fmla="*/ 249 h 1954"/>
                <a:gd name="T18" fmla="*/ 1243 w 1990"/>
                <a:gd name="T19" fmla="*/ 499 h 1954"/>
                <a:gd name="T20" fmla="*/ 291 w 1990"/>
                <a:gd name="T21" fmla="*/ 333 h 1954"/>
                <a:gd name="T22" fmla="*/ 83 w 1990"/>
                <a:gd name="T23" fmla="*/ 1455 h 1954"/>
                <a:gd name="T24" fmla="*/ 1039 w 1990"/>
                <a:gd name="T25" fmla="*/ 1663 h 1954"/>
                <a:gd name="T26" fmla="*/ 1641 w 1990"/>
                <a:gd name="T27" fmla="*/ 1453 h 1954"/>
                <a:gd name="T28" fmla="*/ 1138 w 1990"/>
                <a:gd name="T29" fmla="*/ 583 h 1954"/>
                <a:gd name="T30" fmla="*/ 1641 w 1990"/>
                <a:gd name="T31" fmla="*/ 1453 h 1954"/>
                <a:gd name="T32" fmla="*/ 1752 w 1990"/>
                <a:gd name="T33" fmla="*/ 809 h 1954"/>
                <a:gd name="T34" fmla="*/ 1026 w 1990"/>
                <a:gd name="T35" fmla="*/ 1228 h 1954"/>
                <a:gd name="T36" fmla="*/ 1767 w 1990"/>
                <a:gd name="T37" fmla="*/ 1422 h 1954"/>
                <a:gd name="T38" fmla="*/ 1717 w 1990"/>
                <a:gd name="T39" fmla="*/ 1835 h 1954"/>
                <a:gd name="T40" fmla="*/ 1767 w 1990"/>
                <a:gd name="T41" fmla="*/ 1422 h 1954"/>
                <a:gd name="T42" fmla="*/ 1739 w 1990"/>
                <a:gd name="T43" fmla="*/ 1874 h 1954"/>
                <a:gd name="T44" fmla="*/ 1956 w 1990"/>
                <a:gd name="T45" fmla="*/ 1749 h 1954"/>
                <a:gd name="T46" fmla="*/ 249 w 1990"/>
                <a:gd name="T47" fmla="*/ 551 h 1954"/>
                <a:gd name="T48" fmla="*/ 803 w 1990"/>
                <a:gd name="T49" fmla="*/ 613 h 1954"/>
                <a:gd name="T50" fmla="*/ 675 w 1990"/>
                <a:gd name="T51" fmla="*/ 828 h 1954"/>
                <a:gd name="T52" fmla="*/ 249 w 1990"/>
                <a:gd name="T53" fmla="*/ 890 h 1954"/>
                <a:gd name="T54" fmla="*/ 675 w 1990"/>
                <a:gd name="T55" fmla="*/ 828 h 1954"/>
                <a:gd name="T56" fmla="*/ 675 w 1990"/>
                <a:gd name="T57" fmla="*/ 1167 h 1954"/>
                <a:gd name="T58" fmla="*/ 249 w 1990"/>
                <a:gd name="T59" fmla="*/ 1105 h 1954"/>
                <a:gd name="T60" fmla="*/ 249 w 1990"/>
                <a:gd name="T61" fmla="*/ 1444 h 1954"/>
                <a:gd name="T62" fmla="*/ 803 w 1990"/>
                <a:gd name="T63" fmla="*/ 1382 h 1954"/>
                <a:gd name="T64" fmla="*/ 249 w 1990"/>
                <a:gd name="T65" fmla="*/ 1444 h 1954"/>
                <a:gd name="T66" fmla="*/ 1179 w 1990"/>
                <a:gd name="T67" fmla="*/ 961 h 1954"/>
                <a:gd name="T68" fmla="*/ 1300 w 1990"/>
                <a:gd name="T69" fmla="*/ 1219 h 1954"/>
                <a:gd name="T70" fmla="*/ 1604 w 1990"/>
                <a:gd name="T71" fmla="*/ 858 h 1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90" h="1954">
                  <a:moveTo>
                    <a:pt x="1231" y="1534"/>
                  </a:moveTo>
                  <a:cubicBezTo>
                    <a:pt x="1258" y="1542"/>
                    <a:pt x="1285" y="1548"/>
                    <a:pt x="1312" y="1552"/>
                  </a:cubicBezTo>
                  <a:cubicBezTo>
                    <a:pt x="1272" y="1665"/>
                    <a:pt x="1165" y="1746"/>
                    <a:pt x="1039" y="1746"/>
                  </a:cubicBezTo>
                  <a:lnTo>
                    <a:pt x="291" y="1746"/>
                  </a:lnTo>
                  <a:cubicBezTo>
                    <a:pt x="131" y="1746"/>
                    <a:pt x="0" y="1615"/>
                    <a:pt x="0" y="1455"/>
                  </a:cubicBezTo>
                  <a:lnTo>
                    <a:pt x="0" y="540"/>
                  </a:lnTo>
                  <a:cubicBezTo>
                    <a:pt x="0" y="380"/>
                    <a:pt x="131" y="249"/>
                    <a:pt x="291" y="249"/>
                  </a:cubicBezTo>
                  <a:lnTo>
                    <a:pt x="515" y="249"/>
                  </a:lnTo>
                  <a:cubicBezTo>
                    <a:pt x="535" y="109"/>
                    <a:pt x="656" y="0"/>
                    <a:pt x="802" y="0"/>
                  </a:cubicBezTo>
                  <a:lnTo>
                    <a:pt x="1205" y="0"/>
                  </a:lnTo>
                  <a:cubicBezTo>
                    <a:pt x="1366" y="0"/>
                    <a:pt x="1496" y="131"/>
                    <a:pt x="1496" y="291"/>
                  </a:cubicBezTo>
                  <a:lnTo>
                    <a:pt x="1496" y="489"/>
                  </a:lnTo>
                  <a:cubicBezTo>
                    <a:pt x="1469" y="484"/>
                    <a:pt x="1441" y="480"/>
                    <a:pt x="1413" y="479"/>
                  </a:cubicBezTo>
                  <a:lnTo>
                    <a:pt x="1413" y="291"/>
                  </a:lnTo>
                  <a:cubicBezTo>
                    <a:pt x="1413" y="176"/>
                    <a:pt x="1320" y="83"/>
                    <a:pt x="1205" y="83"/>
                  </a:cubicBezTo>
                  <a:lnTo>
                    <a:pt x="802" y="83"/>
                  </a:lnTo>
                  <a:cubicBezTo>
                    <a:pt x="701" y="83"/>
                    <a:pt x="617" y="155"/>
                    <a:pt x="598" y="249"/>
                  </a:cubicBezTo>
                  <a:lnTo>
                    <a:pt x="1039" y="249"/>
                  </a:lnTo>
                  <a:cubicBezTo>
                    <a:pt x="1180" y="249"/>
                    <a:pt x="1297" y="349"/>
                    <a:pt x="1324" y="482"/>
                  </a:cubicBezTo>
                  <a:cubicBezTo>
                    <a:pt x="1297" y="485"/>
                    <a:pt x="1270" y="491"/>
                    <a:pt x="1243" y="499"/>
                  </a:cubicBezTo>
                  <a:cubicBezTo>
                    <a:pt x="1224" y="404"/>
                    <a:pt x="1140" y="333"/>
                    <a:pt x="1039" y="333"/>
                  </a:cubicBezTo>
                  <a:lnTo>
                    <a:pt x="291" y="333"/>
                  </a:lnTo>
                  <a:cubicBezTo>
                    <a:pt x="177" y="333"/>
                    <a:pt x="83" y="426"/>
                    <a:pt x="83" y="540"/>
                  </a:cubicBezTo>
                  <a:lnTo>
                    <a:pt x="83" y="1455"/>
                  </a:lnTo>
                  <a:cubicBezTo>
                    <a:pt x="83" y="1569"/>
                    <a:pt x="177" y="1663"/>
                    <a:pt x="291" y="1663"/>
                  </a:cubicBezTo>
                  <a:lnTo>
                    <a:pt x="1039" y="1663"/>
                  </a:lnTo>
                  <a:cubicBezTo>
                    <a:pt x="1126" y="1663"/>
                    <a:pt x="1200" y="1609"/>
                    <a:pt x="1231" y="1534"/>
                  </a:cubicBezTo>
                  <a:close/>
                  <a:moveTo>
                    <a:pt x="1641" y="1453"/>
                  </a:moveTo>
                  <a:cubicBezTo>
                    <a:pt x="1401" y="1591"/>
                    <a:pt x="1093" y="1509"/>
                    <a:pt x="955" y="1269"/>
                  </a:cubicBezTo>
                  <a:cubicBezTo>
                    <a:pt x="816" y="1029"/>
                    <a:pt x="899" y="722"/>
                    <a:pt x="1138" y="583"/>
                  </a:cubicBezTo>
                  <a:cubicBezTo>
                    <a:pt x="1378" y="445"/>
                    <a:pt x="1686" y="527"/>
                    <a:pt x="1824" y="767"/>
                  </a:cubicBezTo>
                  <a:cubicBezTo>
                    <a:pt x="1963" y="1007"/>
                    <a:pt x="1880" y="1314"/>
                    <a:pt x="1641" y="1453"/>
                  </a:cubicBezTo>
                  <a:close/>
                  <a:moveTo>
                    <a:pt x="1599" y="1381"/>
                  </a:moveTo>
                  <a:cubicBezTo>
                    <a:pt x="1799" y="1266"/>
                    <a:pt x="1868" y="1009"/>
                    <a:pt x="1752" y="809"/>
                  </a:cubicBezTo>
                  <a:cubicBezTo>
                    <a:pt x="1637" y="608"/>
                    <a:pt x="1380" y="539"/>
                    <a:pt x="1180" y="655"/>
                  </a:cubicBezTo>
                  <a:cubicBezTo>
                    <a:pt x="980" y="771"/>
                    <a:pt x="911" y="1027"/>
                    <a:pt x="1026" y="1228"/>
                  </a:cubicBezTo>
                  <a:cubicBezTo>
                    <a:pt x="1142" y="1428"/>
                    <a:pt x="1399" y="1497"/>
                    <a:pt x="1599" y="1381"/>
                  </a:cubicBezTo>
                  <a:close/>
                  <a:moveTo>
                    <a:pt x="1767" y="1422"/>
                  </a:moveTo>
                  <a:lnTo>
                    <a:pt x="1551" y="1547"/>
                  </a:lnTo>
                  <a:lnTo>
                    <a:pt x="1717" y="1835"/>
                  </a:lnTo>
                  <a:lnTo>
                    <a:pt x="1933" y="1710"/>
                  </a:lnTo>
                  <a:lnTo>
                    <a:pt x="1767" y="1422"/>
                  </a:lnTo>
                  <a:close/>
                  <a:moveTo>
                    <a:pt x="1956" y="1749"/>
                  </a:moveTo>
                  <a:lnTo>
                    <a:pt x="1739" y="1874"/>
                  </a:lnTo>
                  <a:cubicBezTo>
                    <a:pt x="1774" y="1934"/>
                    <a:pt x="1850" y="1954"/>
                    <a:pt x="1910" y="1919"/>
                  </a:cubicBezTo>
                  <a:cubicBezTo>
                    <a:pt x="1969" y="1885"/>
                    <a:pt x="1990" y="1809"/>
                    <a:pt x="1956" y="1749"/>
                  </a:cubicBezTo>
                  <a:close/>
                  <a:moveTo>
                    <a:pt x="803" y="551"/>
                  </a:moveTo>
                  <a:lnTo>
                    <a:pt x="249" y="551"/>
                  </a:lnTo>
                  <a:lnTo>
                    <a:pt x="249" y="613"/>
                  </a:lnTo>
                  <a:lnTo>
                    <a:pt x="803" y="613"/>
                  </a:lnTo>
                  <a:lnTo>
                    <a:pt x="803" y="551"/>
                  </a:lnTo>
                  <a:close/>
                  <a:moveTo>
                    <a:pt x="675" y="828"/>
                  </a:moveTo>
                  <a:lnTo>
                    <a:pt x="249" y="828"/>
                  </a:lnTo>
                  <a:lnTo>
                    <a:pt x="249" y="890"/>
                  </a:lnTo>
                  <a:lnTo>
                    <a:pt x="675" y="890"/>
                  </a:lnTo>
                  <a:lnTo>
                    <a:pt x="675" y="828"/>
                  </a:lnTo>
                  <a:close/>
                  <a:moveTo>
                    <a:pt x="249" y="1167"/>
                  </a:moveTo>
                  <a:lnTo>
                    <a:pt x="675" y="1167"/>
                  </a:lnTo>
                  <a:lnTo>
                    <a:pt x="675" y="1105"/>
                  </a:lnTo>
                  <a:lnTo>
                    <a:pt x="249" y="1105"/>
                  </a:lnTo>
                  <a:lnTo>
                    <a:pt x="249" y="1167"/>
                  </a:lnTo>
                  <a:close/>
                  <a:moveTo>
                    <a:pt x="249" y="1444"/>
                  </a:moveTo>
                  <a:lnTo>
                    <a:pt x="803" y="1444"/>
                  </a:lnTo>
                  <a:lnTo>
                    <a:pt x="803" y="1382"/>
                  </a:lnTo>
                  <a:lnTo>
                    <a:pt x="249" y="1382"/>
                  </a:lnTo>
                  <a:lnTo>
                    <a:pt x="249" y="1444"/>
                  </a:lnTo>
                  <a:close/>
                  <a:moveTo>
                    <a:pt x="1308" y="1105"/>
                  </a:moveTo>
                  <a:lnTo>
                    <a:pt x="1179" y="961"/>
                  </a:lnTo>
                  <a:lnTo>
                    <a:pt x="1118" y="1017"/>
                  </a:lnTo>
                  <a:lnTo>
                    <a:pt x="1300" y="1219"/>
                  </a:lnTo>
                  <a:lnTo>
                    <a:pt x="1657" y="922"/>
                  </a:lnTo>
                  <a:lnTo>
                    <a:pt x="1604" y="858"/>
                  </a:lnTo>
                  <a:lnTo>
                    <a:pt x="1308" y="110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1" name="椭圆 10"/>
          <p:cNvSpPr/>
          <p:nvPr/>
        </p:nvSpPr>
        <p:spPr>
          <a:xfrm>
            <a:off x="2630892" y="2366236"/>
            <a:ext cx="2846254" cy="2846254"/>
          </a:xfrm>
          <a:prstGeom prst="ellipse">
            <a:avLst/>
          </a:prstGeom>
          <a:blipFill>
            <a:blip r:embed="rId1">
              <a:grayscl/>
            </a:blip>
            <a:srcRect/>
            <a:stretch>
              <a:fillRect l="-25142" r="-2491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1973712" y="4436383"/>
            <a:ext cx="365805" cy="36580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484660" y="4946140"/>
            <a:ext cx="621596" cy="62159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64656" y="567259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  <a:endParaRPr lang="zh-CN" alt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985387" y="628814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6600825" y="2208994"/>
            <a:ext cx="3984625" cy="753177"/>
            <a:chOff x="1525832" y="2349127"/>
            <a:chExt cx="3984625" cy="753177"/>
          </a:xfrm>
        </p:grpSpPr>
        <p:sp>
          <p:nvSpPr>
            <p:cNvPr id="18" name="文本框 17"/>
            <p:cNvSpPr txBox="1"/>
            <p:nvPr/>
          </p:nvSpPr>
          <p:spPr>
            <a:xfrm>
              <a:off x="1525832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525832" y="2659106"/>
              <a:ext cx="3984625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600825" y="4661965"/>
            <a:ext cx="3984625" cy="753177"/>
            <a:chOff x="1525832" y="2349127"/>
            <a:chExt cx="3984625" cy="753177"/>
          </a:xfrm>
        </p:grpSpPr>
        <p:sp>
          <p:nvSpPr>
            <p:cNvPr id="21" name="文本框 20"/>
            <p:cNvSpPr txBox="1"/>
            <p:nvPr/>
          </p:nvSpPr>
          <p:spPr>
            <a:xfrm>
              <a:off x="1525832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525832" y="2659106"/>
              <a:ext cx="3984625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972300" y="3434998"/>
            <a:ext cx="3984625" cy="753177"/>
            <a:chOff x="1525832" y="2349127"/>
            <a:chExt cx="3984625" cy="753177"/>
          </a:xfrm>
        </p:grpSpPr>
        <p:sp>
          <p:nvSpPr>
            <p:cNvPr id="24" name="文本框 23"/>
            <p:cNvSpPr txBox="1"/>
            <p:nvPr/>
          </p:nvSpPr>
          <p:spPr>
            <a:xfrm>
              <a:off x="1525832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525832" y="2659106"/>
              <a:ext cx="3984625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2985387" y="628814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64656" y="567259"/>
            <a:ext cx="4198104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输入标题内容</a:t>
            </a:r>
            <a:endParaRPr lang="zh-CN" alt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41" name="组合 1"/>
          <p:cNvGrpSpPr/>
          <p:nvPr/>
        </p:nvGrpSpPr>
        <p:grpSpPr>
          <a:xfrm>
            <a:off x="1688336" y="1767786"/>
            <a:ext cx="4738516" cy="4035776"/>
            <a:chOff x="1388669" y="1836633"/>
            <a:chExt cx="4738516" cy="4035776"/>
          </a:xfrm>
        </p:grpSpPr>
        <p:sp>
          <p:nvSpPr>
            <p:cNvPr id="42" name="任意多边形 10"/>
            <p:cNvSpPr/>
            <p:nvPr/>
          </p:nvSpPr>
          <p:spPr>
            <a:xfrm>
              <a:off x="1388669" y="2272304"/>
              <a:ext cx="108162" cy="10816"/>
            </a:xfrm>
            <a:custGeom>
              <a:avLst/>
              <a:gdLst>
                <a:gd name="rtl" fmla="*/ -325124 w 71811"/>
                <a:gd name="rtt" fmla="*/ -68220 h 7181"/>
                <a:gd name="rtr" fmla="*/ -28724 w 71811"/>
                <a:gd name="rtb" fmla="*/ 75401 h 7181"/>
              </a:gdLst>
              <a:ahLst/>
              <a:cxnLst/>
              <a:rect l="rtl" t="rtt" r="rtr" b="rtb"/>
              <a:pathLst>
                <a:path w="71811" h="7181" fill="none">
                  <a:moveTo>
                    <a:pt x="0" y="0"/>
                  </a:moveTo>
                  <a:lnTo>
                    <a:pt x="71811" y="0"/>
                  </a:lnTo>
                </a:path>
              </a:pathLst>
            </a:custGeom>
            <a:gradFill>
              <a:gsLst>
                <a:gs pos="0">
                  <a:srgbClr val="9FD8EF"/>
                </a:gs>
                <a:gs pos="100000">
                  <a:srgbClr val="77C8E8"/>
                </a:gs>
              </a:gsLst>
              <a:lin ang="0" scaled="0"/>
            </a:gradFill>
            <a:ln w="7600" cap="flat">
              <a:solidFill>
                <a:schemeClr val="bg1">
                  <a:lumMod val="75000"/>
                </a:schemeClr>
              </a:solidFill>
              <a:bevel/>
            </a:ln>
          </p:spPr>
          <p:txBody>
            <a:bodyPr wrap="square" lIns="36000" tIns="0" rIns="36000" bIns="0" rtlCol="0" anchor="ctr"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sz="11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PangMenZhengDao" panose="02010600030101010101" pitchFamily="2" charset="-122"/>
                  <a:ea typeface="PangMenZhengDao" panose="02010600030101010101" pitchFamily="2" charset="-122"/>
                  <a:cs typeface="微软雅黑" panose="020B0503020204020204" pitchFamily="34" charset="-122"/>
                  <a:sym typeface="PangMenZhengDao" panose="02010600030101010101" pitchFamily="2" charset="-122"/>
                </a:rPr>
                <a:t>100</a:t>
              </a:r>
              <a:endParaRPr kumimoji="0" sz="11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PangMenZhengDao" panose="02010600030101010101" pitchFamily="2" charset="-122"/>
                <a:ea typeface="PangMenZhengDao" panose="02010600030101010101" pitchFamily="2" charset="-122"/>
                <a:cs typeface="微软雅黑" panose="020B0503020204020204" pitchFamily="34" charset="-122"/>
                <a:sym typeface="PangMenZhengDao" panose="02010600030101010101" pitchFamily="2" charset="-122"/>
              </a:endParaRPr>
            </a:p>
          </p:txBody>
        </p:sp>
        <p:sp>
          <p:nvSpPr>
            <p:cNvPr id="43" name="任意多边形 11"/>
            <p:cNvSpPr/>
            <p:nvPr/>
          </p:nvSpPr>
          <p:spPr>
            <a:xfrm>
              <a:off x="1388669" y="2919225"/>
              <a:ext cx="108162" cy="10816"/>
            </a:xfrm>
            <a:custGeom>
              <a:avLst/>
              <a:gdLst>
                <a:gd name="rtl" fmla="*/ -271924 w 71811"/>
                <a:gd name="rtt" fmla="*/ -68220 h 7181"/>
                <a:gd name="rtr" fmla="*/ -28724 w 71811"/>
                <a:gd name="rtb" fmla="*/ 75401 h 7181"/>
              </a:gdLst>
              <a:ahLst/>
              <a:cxnLst/>
              <a:rect l="rtl" t="rtt" r="rtr" b="rtb"/>
              <a:pathLst>
                <a:path w="71811" h="7181" fill="none">
                  <a:moveTo>
                    <a:pt x="0" y="0"/>
                  </a:moveTo>
                  <a:lnTo>
                    <a:pt x="71811" y="0"/>
                  </a:lnTo>
                </a:path>
              </a:pathLst>
            </a:custGeom>
            <a:gradFill>
              <a:gsLst>
                <a:gs pos="0">
                  <a:srgbClr val="9FD8EF"/>
                </a:gs>
                <a:gs pos="100000">
                  <a:srgbClr val="77C8E8"/>
                </a:gs>
              </a:gsLst>
              <a:lin ang="0" scaled="0"/>
            </a:gradFill>
            <a:ln w="7600" cap="flat">
              <a:solidFill>
                <a:schemeClr val="bg1">
                  <a:lumMod val="75000"/>
                </a:schemeClr>
              </a:solidFill>
              <a:bevel/>
            </a:ln>
          </p:spPr>
          <p:txBody>
            <a:bodyPr wrap="square" lIns="36000" tIns="0" rIns="36000" bIns="0" rtlCol="0" anchor="ctr"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sz="11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PangMenZhengDao" panose="02010600030101010101" pitchFamily="2" charset="-122"/>
                  <a:ea typeface="PangMenZhengDao" panose="02010600030101010101" pitchFamily="2" charset="-122"/>
                  <a:cs typeface="微软雅黑" panose="020B0503020204020204" pitchFamily="34" charset="-122"/>
                  <a:sym typeface="PangMenZhengDao" panose="02010600030101010101" pitchFamily="2" charset="-122"/>
                </a:rPr>
                <a:t>80</a:t>
              </a:r>
              <a:endParaRPr kumimoji="0" sz="11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PangMenZhengDao" panose="02010600030101010101" pitchFamily="2" charset="-122"/>
                <a:ea typeface="PangMenZhengDao" panose="02010600030101010101" pitchFamily="2" charset="-122"/>
                <a:cs typeface="微软雅黑" panose="020B0503020204020204" pitchFamily="34" charset="-122"/>
                <a:sym typeface="PangMenZhengDao" panose="02010600030101010101" pitchFamily="2" charset="-122"/>
              </a:endParaRPr>
            </a:p>
          </p:txBody>
        </p:sp>
        <p:sp>
          <p:nvSpPr>
            <p:cNvPr id="44" name="任意多边形 12"/>
            <p:cNvSpPr/>
            <p:nvPr/>
          </p:nvSpPr>
          <p:spPr>
            <a:xfrm>
              <a:off x="1388669" y="3566149"/>
              <a:ext cx="108162" cy="10816"/>
            </a:xfrm>
            <a:custGeom>
              <a:avLst/>
              <a:gdLst>
                <a:gd name="rtl" fmla="*/ -271924 w 71811"/>
                <a:gd name="rtt" fmla="*/ -68220 h 7181"/>
                <a:gd name="rtr" fmla="*/ -28724 w 71811"/>
                <a:gd name="rtb" fmla="*/ 75401 h 7181"/>
              </a:gdLst>
              <a:ahLst/>
              <a:cxnLst/>
              <a:rect l="rtl" t="rtt" r="rtr" b="rtb"/>
              <a:pathLst>
                <a:path w="71811" h="7181" fill="none">
                  <a:moveTo>
                    <a:pt x="0" y="0"/>
                  </a:moveTo>
                  <a:lnTo>
                    <a:pt x="71811" y="0"/>
                  </a:lnTo>
                </a:path>
              </a:pathLst>
            </a:custGeom>
            <a:gradFill>
              <a:gsLst>
                <a:gs pos="0">
                  <a:srgbClr val="9FD8EF"/>
                </a:gs>
                <a:gs pos="100000">
                  <a:srgbClr val="77C8E8"/>
                </a:gs>
              </a:gsLst>
              <a:lin ang="0" scaled="0"/>
            </a:gradFill>
            <a:ln w="7600" cap="flat">
              <a:solidFill>
                <a:schemeClr val="bg1">
                  <a:lumMod val="75000"/>
                </a:schemeClr>
              </a:solidFill>
              <a:bevel/>
            </a:ln>
          </p:spPr>
          <p:txBody>
            <a:bodyPr wrap="square" lIns="36000" tIns="0" rIns="36000" bIns="0" rtlCol="0" anchor="ctr"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sz="11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PangMenZhengDao" panose="02010600030101010101" pitchFamily="2" charset="-122"/>
                  <a:ea typeface="PangMenZhengDao" panose="02010600030101010101" pitchFamily="2" charset="-122"/>
                  <a:cs typeface="微软雅黑" panose="020B0503020204020204" pitchFamily="34" charset="-122"/>
                  <a:sym typeface="PangMenZhengDao" panose="02010600030101010101" pitchFamily="2" charset="-122"/>
                </a:rPr>
                <a:t>60</a:t>
              </a:r>
              <a:endParaRPr kumimoji="0" sz="11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PangMenZhengDao" panose="02010600030101010101" pitchFamily="2" charset="-122"/>
                <a:ea typeface="PangMenZhengDao" panose="02010600030101010101" pitchFamily="2" charset="-122"/>
                <a:cs typeface="微软雅黑" panose="020B0503020204020204" pitchFamily="34" charset="-122"/>
                <a:sym typeface="PangMenZhengDao" panose="02010600030101010101" pitchFamily="2" charset="-122"/>
              </a:endParaRPr>
            </a:p>
          </p:txBody>
        </p:sp>
        <p:sp>
          <p:nvSpPr>
            <p:cNvPr id="45" name="任意多边形 13"/>
            <p:cNvSpPr/>
            <p:nvPr/>
          </p:nvSpPr>
          <p:spPr>
            <a:xfrm>
              <a:off x="1388669" y="4213061"/>
              <a:ext cx="108162" cy="10816"/>
            </a:xfrm>
            <a:custGeom>
              <a:avLst/>
              <a:gdLst>
                <a:gd name="rtl" fmla="*/ -271924 w 71811"/>
                <a:gd name="rtt" fmla="*/ -68220 h 7181"/>
                <a:gd name="rtr" fmla="*/ -28724 w 71811"/>
                <a:gd name="rtb" fmla="*/ 75401 h 7181"/>
              </a:gdLst>
              <a:ahLst/>
              <a:cxnLst/>
              <a:rect l="rtl" t="rtt" r="rtr" b="rtb"/>
              <a:pathLst>
                <a:path w="71811" h="7181" fill="none">
                  <a:moveTo>
                    <a:pt x="0" y="0"/>
                  </a:moveTo>
                  <a:lnTo>
                    <a:pt x="71811" y="0"/>
                  </a:lnTo>
                </a:path>
              </a:pathLst>
            </a:custGeom>
            <a:gradFill>
              <a:gsLst>
                <a:gs pos="0">
                  <a:srgbClr val="9FD8EF"/>
                </a:gs>
                <a:gs pos="100000">
                  <a:srgbClr val="77C8E8"/>
                </a:gs>
              </a:gsLst>
              <a:lin ang="0" scaled="0"/>
            </a:gradFill>
            <a:ln w="7600" cap="flat">
              <a:solidFill>
                <a:schemeClr val="bg1">
                  <a:lumMod val="75000"/>
                </a:schemeClr>
              </a:solidFill>
              <a:bevel/>
            </a:ln>
          </p:spPr>
          <p:txBody>
            <a:bodyPr wrap="square" lIns="36000" tIns="0" rIns="36000" bIns="0" rtlCol="0" anchor="ctr"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PangMenZhengDao" panose="02010600030101010101" pitchFamily="2" charset="-122"/>
                  <a:ea typeface="PangMenZhengDao" panose="02010600030101010101" pitchFamily="2" charset="-122"/>
                  <a:cs typeface="微软雅黑" panose="020B0503020204020204" pitchFamily="34" charset="-122"/>
                  <a:sym typeface="PangMenZhengDao" panose="02010600030101010101" pitchFamily="2" charset="-122"/>
                </a:rPr>
                <a:t>40</a:t>
              </a:r>
              <a:endParaRPr kumimoji="0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PangMenZhengDao" panose="02010600030101010101" pitchFamily="2" charset="-122"/>
                <a:ea typeface="PangMenZhengDao" panose="02010600030101010101" pitchFamily="2" charset="-122"/>
                <a:cs typeface="微软雅黑" panose="020B0503020204020204" pitchFamily="34" charset="-122"/>
                <a:sym typeface="PangMenZhengDao" panose="02010600030101010101" pitchFamily="2" charset="-122"/>
              </a:endParaRPr>
            </a:p>
          </p:txBody>
        </p:sp>
        <p:sp>
          <p:nvSpPr>
            <p:cNvPr id="46" name="任意多边形 14"/>
            <p:cNvSpPr/>
            <p:nvPr/>
          </p:nvSpPr>
          <p:spPr>
            <a:xfrm>
              <a:off x="1388669" y="4859982"/>
              <a:ext cx="108162" cy="10816"/>
            </a:xfrm>
            <a:custGeom>
              <a:avLst/>
              <a:gdLst>
                <a:gd name="rtl" fmla="*/ -271924 w 71811"/>
                <a:gd name="rtt" fmla="*/ -68220 h 7181"/>
                <a:gd name="rtr" fmla="*/ -28724 w 71811"/>
                <a:gd name="rtb" fmla="*/ 75401 h 7181"/>
              </a:gdLst>
              <a:ahLst/>
              <a:cxnLst/>
              <a:rect l="rtl" t="rtt" r="rtr" b="rtb"/>
              <a:pathLst>
                <a:path w="71811" h="7181" fill="none">
                  <a:moveTo>
                    <a:pt x="0" y="0"/>
                  </a:moveTo>
                  <a:lnTo>
                    <a:pt x="71811" y="0"/>
                  </a:lnTo>
                </a:path>
              </a:pathLst>
            </a:custGeom>
            <a:gradFill>
              <a:gsLst>
                <a:gs pos="0">
                  <a:srgbClr val="9FD8EF"/>
                </a:gs>
                <a:gs pos="100000">
                  <a:srgbClr val="77C8E8"/>
                </a:gs>
              </a:gsLst>
              <a:lin ang="0" scaled="0"/>
            </a:gradFill>
            <a:ln w="7600" cap="flat">
              <a:solidFill>
                <a:schemeClr val="bg1">
                  <a:lumMod val="75000"/>
                </a:schemeClr>
              </a:solidFill>
              <a:bevel/>
            </a:ln>
          </p:spPr>
          <p:txBody>
            <a:bodyPr wrap="square" lIns="36000" tIns="0" rIns="36000" bIns="0" rtlCol="0" anchor="ctr"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sz="11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PangMenZhengDao" panose="02010600030101010101" pitchFamily="2" charset="-122"/>
                  <a:ea typeface="PangMenZhengDao" panose="02010600030101010101" pitchFamily="2" charset="-122"/>
                  <a:cs typeface="微软雅黑" panose="020B0503020204020204" pitchFamily="34" charset="-122"/>
                  <a:sym typeface="PangMenZhengDao" panose="02010600030101010101" pitchFamily="2" charset="-122"/>
                </a:rPr>
                <a:t>20</a:t>
              </a:r>
              <a:endParaRPr kumimoji="0" sz="11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PangMenZhengDao" panose="02010600030101010101" pitchFamily="2" charset="-122"/>
                <a:ea typeface="PangMenZhengDao" panose="02010600030101010101" pitchFamily="2" charset="-122"/>
                <a:cs typeface="微软雅黑" panose="020B0503020204020204" pitchFamily="34" charset="-122"/>
                <a:sym typeface="PangMenZhengDao" panose="02010600030101010101" pitchFamily="2" charset="-122"/>
              </a:endParaRPr>
            </a:p>
          </p:txBody>
        </p:sp>
        <p:sp>
          <p:nvSpPr>
            <p:cNvPr id="47" name="任意多边形 6"/>
            <p:cNvSpPr/>
            <p:nvPr/>
          </p:nvSpPr>
          <p:spPr>
            <a:xfrm>
              <a:off x="1953590" y="3377483"/>
              <a:ext cx="510840" cy="2134830"/>
            </a:xfrm>
            <a:custGeom>
              <a:avLst/>
              <a:gdLst>
                <a:gd name="rtl" fmla="*/ 78379 w 339158"/>
                <a:gd name="rtt" fmla="*/ -143622 h 1417362"/>
                <a:gd name="rtr" fmla="*/ 260779 w 339158"/>
                <a:gd name="rtb" fmla="*/ 0 h 1417362"/>
              </a:gdLst>
              <a:ahLst/>
              <a:cxnLst/>
              <a:rect l="rtl" t="rtt" r="rtr" b="rtb"/>
              <a:pathLst>
                <a:path w="339158" h="1417362">
                  <a:moveTo>
                    <a:pt x="0" y="0"/>
                  </a:moveTo>
                  <a:lnTo>
                    <a:pt x="339158" y="0"/>
                  </a:lnTo>
                  <a:lnTo>
                    <a:pt x="339158" y="1417362"/>
                  </a:lnTo>
                  <a:lnTo>
                    <a:pt x="0" y="14173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7600" cap="flat">
              <a:noFill/>
              <a:bevel/>
            </a:ln>
          </p:spPr>
          <p:txBody>
            <a:bodyPr wrap="square" lIns="0" tIns="0" rIns="0" bIns="0" rtlCol="0" anchor="ctr"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PangMenZhengDao" panose="02010600030101010101" pitchFamily="2" charset="-122"/>
                  <a:ea typeface="PangMenZhengDao" panose="02010600030101010101" pitchFamily="2" charset="-122"/>
                  <a:cs typeface="微软雅黑" panose="020B0503020204020204" pitchFamily="34" charset="-122"/>
                  <a:sym typeface="PangMenZhengDao" panose="02010600030101010101" pitchFamily="2" charset="-122"/>
                </a:rPr>
                <a:t>66</a:t>
              </a: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PangMenZhengDao" panose="02010600030101010101" pitchFamily="2" charset="-122"/>
                <a:ea typeface="PangMenZhengDao" panose="02010600030101010101" pitchFamily="2" charset="-122"/>
                <a:cs typeface="微软雅黑" panose="020B0503020204020204" pitchFamily="34" charset="-122"/>
                <a:sym typeface="PangMenZhengDao" panose="02010600030101010101" pitchFamily="2" charset="-122"/>
              </a:endParaRPr>
            </a:p>
          </p:txBody>
        </p:sp>
        <p:sp>
          <p:nvSpPr>
            <p:cNvPr id="48" name="任意多边形 7"/>
            <p:cNvSpPr/>
            <p:nvPr/>
          </p:nvSpPr>
          <p:spPr>
            <a:xfrm>
              <a:off x="2975268" y="4380203"/>
              <a:ext cx="510840" cy="1132109"/>
            </a:xfrm>
            <a:custGeom>
              <a:avLst/>
              <a:gdLst>
                <a:gd name="rtl" fmla="*/ 78379 w 339158"/>
                <a:gd name="rtt" fmla="*/ -143622 h 751633"/>
                <a:gd name="rtr" fmla="*/ 260779 w 339158"/>
                <a:gd name="rtb" fmla="*/ 0 h 751633"/>
              </a:gdLst>
              <a:ahLst/>
              <a:cxnLst/>
              <a:rect l="rtl" t="rtt" r="rtr" b="rtb"/>
              <a:pathLst>
                <a:path w="339158" h="751633">
                  <a:moveTo>
                    <a:pt x="0" y="0"/>
                  </a:moveTo>
                  <a:lnTo>
                    <a:pt x="339158" y="0"/>
                  </a:lnTo>
                  <a:lnTo>
                    <a:pt x="339158" y="751633"/>
                  </a:lnTo>
                  <a:lnTo>
                    <a:pt x="0" y="7516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7600" cap="flat">
              <a:noFill/>
              <a:bevel/>
            </a:ln>
          </p:spPr>
          <p:txBody>
            <a:bodyPr wrap="square" lIns="0" tIns="0" rIns="0" bIns="0" rtlCol="0" anchor="ctr"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sz="16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PangMenZhengDao" panose="02010600030101010101" pitchFamily="2" charset="-122"/>
                  <a:ea typeface="PangMenZhengDao" panose="02010600030101010101" pitchFamily="2" charset="-122"/>
                  <a:cs typeface="微软雅黑" panose="020B0503020204020204" pitchFamily="34" charset="-122"/>
                  <a:sym typeface="PangMenZhengDao" panose="02010600030101010101" pitchFamily="2" charset="-122"/>
                </a:rPr>
                <a:t>35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PangMenZhengDao" panose="02010600030101010101" pitchFamily="2" charset="-122"/>
                <a:ea typeface="PangMenZhengDao" panose="02010600030101010101" pitchFamily="2" charset="-122"/>
                <a:cs typeface="微软雅黑" panose="020B0503020204020204" pitchFamily="34" charset="-122"/>
                <a:sym typeface="PangMenZhengDao" panose="02010600030101010101" pitchFamily="2" charset="-122"/>
              </a:endParaRPr>
            </a:p>
          </p:txBody>
        </p:sp>
        <p:sp>
          <p:nvSpPr>
            <p:cNvPr id="49" name="任意多边形 8"/>
            <p:cNvSpPr/>
            <p:nvPr/>
          </p:nvSpPr>
          <p:spPr>
            <a:xfrm>
              <a:off x="3996946" y="3830320"/>
              <a:ext cx="510840" cy="1681994"/>
            </a:xfrm>
            <a:custGeom>
              <a:avLst/>
              <a:gdLst>
                <a:gd name="rtl" fmla="*/ 78379 w 339158"/>
                <a:gd name="rtt" fmla="*/ -143622 h 1116714"/>
                <a:gd name="rtr" fmla="*/ 260779 w 339158"/>
                <a:gd name="rtb" fmla="*/ 0 h 1116714"/>
              </a:gdLst>
              <a:ahLst/>
              <a:cxnLst/>
              <a:rect l="rtl" t="rtt" r="rtr" b="rtb"/>
              <a:pathLst>
                <a:path w="339158" h="1116714">
                  <a:moveTo>
                    <a:pt x="0" y="0"/>
                  </a:moveTo>
                  <a:lnTo>
                    <a:pt x="339158" y="0"/>
                  </a:lnTo>
                  <a:lnTo>
                    <a:pt x="339158" y="1116714"/>
                  </a:lnTo>
                  <a:lnTo>
                    <a:pt x="0" y="11167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7600" cap="flat">
              <a:noFill/>
              <a:bevel/>
            </a:ln>
          </p:spPr>
          <p:txBody>
            <a:bodyPr wrap="square" lIns="0" tIns="0" rIns="0" bIns="0" rtlCol="0" anchor="ctr"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sz="16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PangMenZhengDao" panose="02010600030101010101" pitchFamily="2" charset="-122"/>
                  <a:ea typeface="PangMenZhengDao" panose="02010600030101010101" pitchFamily="2" charset="-122"/>
                  <a:cs typeface="微软雅黑" panose="020B0503020204020204" pitchFamily="34" charset="-122"/>
                  <a:sym typeface="PangMenZhengDao" panose="02010600030101010101" pitchFamily="2" charset="-122"/>
                </a:rPr>
                <a:t>52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PangMenZhengDao" panose="02010600030101010101" pitchFamily="2" charset="-122"/>
                <a:ea typeface="PangMenZhengDao" panose="02010600030101010101" pitchFamily="2" charset="-122"/>
                <a:cs typeface="微软雅黑" panose="020B0503020204020204" pitchFamily="34" charset="-122"/>
                <a:sym typeface="PangMenZhengDao" panose="02010600030101010101" pitchFamily="2" charset="-122"/>
              </a:endParaRPr>
            </a:p>
          </p:txBody>
        </p:sp>
        <p:sp>
          <p:nvSpPr>
            <p:cNvPr id="50" name="任意多边形 9"/>
            <p:cNvSpPr/>
            <p:nvPr/>
          </p:nvSpPr>
          <p:spPr>
            <a:xfrm>
              <a:off x="5018624" y="2989323"/>
              <a:ext cx="510840" cy="2522990"/>
            </a:xfrm>
            <a:custGeom>
              <a:avLst/>
              <a:gdLst>
                <a:gd name="rtl" fmla="*/ 78379 w 339158"/>
                <a:gd name="rtt" fmla="*/ -143622 h 1675070"/>
                <a:gd name="rtr" fmla="*/ 260779 w 339158"/>
                <a:gd name="rtb" fmla="*/ 0 h 1675070"/>
              </a:gdLst>
              <a:ahLst/>
              <a:cxnLst/>
              <a:rect l="rtl" t="rtt" r="rtr" b="rtb"/>
              <a:pathLst>
                <a:path w="339158" h="1675070">
                  <a:moveTo>
                    <a:pt x="0" y="0"/>
                  </a:moveTo>
                  <a:lnTo>
                    <a:pt x="339158" y="0"/>
                  </a:lnTo>
                  <a:lnTo>
                    <a:pt x="339158" y="1675070"/>
                  </a:lnTo>
                  <a:lnTo>
                    <a:pt x="0" y="16750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7600" cap="flat">
              <a:noFill/>
              <a:bevel/>
            </a:ln>
          </p:spPr>
          <p:txBody>
            <a:bodyPr wrap="square" lIns="0" tIns="0" rIns="0" bIns="0" rtlCol="0" anchor="ctr"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sz="16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PangMenZhengDao" panose="02010600030101010101" pitchFamily="2" charset="-122"/>
                  <a:ea typeface="PangMenZhengDao" panose="02010600030101010101" pitchFamily="2" charset="-122"/>
                  <a:cs typeface="微软雅黑" panose="020B0503020204020204" pitchFamily="34" charset="-122"/>
                  <a:sym typeface="PangMenZhengDao" panose="02010600030101010101" pitchFamily="2" charset="-122"/>
                </a:rPr>
                <a:t>78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PangMenZhengDao" panose="02010600030101010101" pitchFamily="2" charset="-122"/>
                <a:ea typeface="PangMenZhengDao" panose="02010600030101010101" pitchFamily="2" charset="-122"/>
                <a:cs typeface="微软雅黑" panose="020B0503020204020204" pitchFamily="34" charset="-122"/>
                <a:sym typeface="PangMenZhengDao" panose="02010600030101010101" pitchFamily="2" charset="-122"/>
              </a:endParaRPr>
            </a:p>
          </p:txBody>
        </p:sp>
        <p:sp>
          <p:nvSpPr>
            <p:cNvPr id="51" name="任意多边形 4"/>
            <p:cNvSpPr/>
            <p:nvPr/>
          </p:nvSpPr>
          <p:spPr>
            <a:xfrm>
              <a:off x="1442750" y="1836633"/>
              <a:ext cx="4684435" cy="3675681"/>
            </a:xfrm>
            <a:custGeom>
              <a:avLst/>
              <a:gdLst/>
              <a:ahLst/>
              <a:cxnLst/>
              <a:rect l="0" t="0" r="0" b="0"/>
              <a:pathLst>
                <a:path w="2761475" h="2440368" fill="none">
                  <a:moveTo>
                    <a:pt x="0" y="0"/>
                  </a:moveTo>
                  <a:lnTo>
                    <a:pt x="0" y="2440368"/>
                  </a:lnTo>
                  <a:lnTo>
                    <a:pt x="2761475" y="2440368"/>
                  </a:lnTo>
                </a:path>
              </a:pathLst>
            </a:custGeom>
            <a:gradFill>
              <a:gsLst>
                <a:gs pos="0">
                  <a:srgbClr val="9FD8EF"/>
                </a:gs>
                <a:gs pos="100000">
                  <a:srgbClr val="77C8E8"/>
                </a:gs>
              </a:gsLst>
              <a:lin ang="0" scaled="0"/>
            </a:gradFill>
            <a:ln w="7600" cap="flat">
              <a:solidFill>
                <a:schemeClr val="bg1">
                  <a:lumMod val="50000"/>
                </a:schemeClr>
              </a:solidFill>
              <a:bevel/>
              <a:headEnd type="triangle" w="med" len="med"/>
              <a:tailEnd type="triangle" w="med" len="med"/>
            </a:ln>
          </p:spPr>
          <p:txBody>
            <a:bodyPr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PangMenZhengDao" panose="02010600030101010101" pitchFamily="2" charset="-122"/>
                <a:ea typeface="PangMenZhengDao" panose="02010600030101010101" pitchFamily="2" charset="-122"/>
                <a:cs typeface="微软雅黑" panose="020B0503020204020204" pitchFamily="34" charset="-122"/>
                <a:sym typeface="PangMenZhengDao" panose="02010600030101010101" pitchFamily="2" charset="-122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751019" y="5595410"/>
              <a:ext cx="9159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200">
                  <a:solidFill>
                    <a:schemeClr val="tx1">
                      <a:lumMod val="95000"/>
                      <a:lumOff val="5000"/>
                    </a:schemeClr>
                  </a:solidFill>
                  <a:latin typeface="PangMenZhengDao" panose="02010600030101010101" pitchFamily="2" charset="-122"/>
                  <a:ea typeface="PangMenZhengDao" panose="02010600030101010101" pitchFamily="2" charset="-122"/>
                  <a:cs typeface="微软雅黑" panose="020B0503020204020204" pitchFamily="34" charset="-122"/>
                  <a:sym typeface="PangMenZhengDao" panose="02010600030101010101" pitchFamily="2" charset="-122"/>
                </a:rPr>
                <a:t>201X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PangMenZhengDao" panose="02010600030101010101" pitchFamily="2" charset="-122"/>
                <a:ea typeface="PangMenZhengDao" panose="02010600030101010101" pitchFamily="2" charset="-122"/>
                <a:cs typeface="微软雅黑" panose="020B0503020204020204" pitchFamily="34" charset="-122"/>
                <a:sym typeface="PangMenZhengDao" panose="02010600030101010101" pitchFamily="2" charset="-122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2772697" y="5595410"/>
              <a:ext cx="9159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200">
                  <a:solidFill>
                    <a:schemeClr val="tx1">
                      <a:lumMod val="95000"/>
                      <a:lumOff val="5000"/>
                    </a:schemeClr>
                  </a:solidFill>
                  <a:latin typeface="PangMenZhengDao" panose="02010600030101010101" pitchFamily="2" charset="-122"/>
                  <a:ea typeface="PangMenZhengDao" panose="02010600030101010101" pitchFamily="2" charset="-122"/>
                  <a:cs typeface="微软雅黑" panose="020B0503020204020204" pitchFamily="34" charset="-122"/>
                  <a:sym typeface="PangMenZhengDao" panose="02010600030101010101" pitchFamily="2" charset="-122"/>
                </a:rPr>
                <a:t>201X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PangMenZhengDao" panose="02010600030101010101" pitchFamily="2" charset="-122"/>
                <a:ea typeface="PangMenZhengDao" panose="02010600030101010101" pitchFamily="2" charset="-122"/>
                <a:cs typeface="微软雅黑" panose="020B0503020204020204" pitchFamily="34" charset="-122"/>
                <a:sym typeface="PangMenZhengDao" panose="02010600030101010101" pitchFamily="2" charset="-122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3794375" y="5595410"/>
              <a:ext cx="9159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200">
                  <a:solidFill>
                    <a:schemeClr val="tx1">
                      <a:lumMod val="95000"/>
                      <a:lumOff val="5000"/>
                    </a:schemeClr>
                  </a:solidFill>
                  <a:latin typeface="PangMenZhengDao" panose="02010600030101010101" pitchFamily="2" charset="-122"/>
                  <a:ea typeface="PangMenZhengDao" panose="02010600030101010101" pitchFamily="2" charset="-122"/>
                  <a:cs typeface="微软雅黑" panose="020B0503020204020204" pitchFamily="34" charset="-122"/>
                  <a:sym typeface="PangMenZhengDao" panose="02010600030101010101" pitchFamily="2" charset="-122"/>
                </a:rPr>
                <a:t>201X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PangMenZhengDao" panose="02010600030101010101" pitchFamily="2" charset="-122"/>
                <a:ea typeface="PangMenZhengDao" panose="02010600030101010101" pitchFamily="2" charset="-122"/>
                <a:cs typeface="微软雅黑" panose="020B0503020204020204" pitchFamily="34" charset="-122"/>
                <a:sym typeface="PangMenZhengDao" panose="02010600030101010101" pitchFamily="2" charset="-122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4816053" y="5595410"/>
              <a:ext cx="9159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200">
                  <a:solidFill>
                    <a:schemeClr val="tx1">
                      <a:lumMod val="95000"/>
                      <a:lumOff val="5000"/>
                    </a:schemeClr>
                  </a:solidFill>
                  <a:latin typeface="PangMenZhengDao" panose="02010600030101010101" pitchFamily="2" charset="-122"/>
                  <a:ea typeface="PangMenZhengDao" panose="02010600030101010101" pitchFamily="2" charset="-122"/>
                  <a:cs typeface="微软雅黑" panose="020B0503020204020204" pitchFamily="34" charset="-122"/>
                  <a:sym typeface="PangMenZhengDao" panose="02010600030101010101" pitchFamily="2" charset="-122"/>
                </a:rPr>
                <a:t>201X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PangMenZhengDao" panose="02010600030101010101" pitchFamily="2" charset="-122"/>
                <a:ea typeface="PangMenZhengDao" panose="02010600030101010101" pitchFamily="2" charset="-122"/>
                <a:cs typeface="微软雅黑" panose="020B0503020204020204" pitchFamily="34" charset="-122"/>
                <a:sym typeface="PangMenZhengDao" panose="02010600030101010101" pitchFamily="2" charset="-122"/>
              </a:endParaRPr>
            </a:p>
          </p:txBody>
        </p:sp>
      </p:grpSp>
      <p:grpSp>
        <p:nvGrpSpPr>
          <p:cNvPr id="56" name="组合 53"/>
          <p:cNvGrpSpPr/>
          <p:nvPr/>
        </p:nvGrpSpPr>
        <p:grpSpPr>
          <a:xfrm>
            <a:off x="7162280" y="1687244"/>
            <a:ext cx="3308083" cy="1094082"/>
            <a:chOff x="3624780" y="2412339"/>
            <a:chExt cx="2351472" cy="1094081"/>
          </a:xfrm>
        </p:grpSpPr>
        <p:sp>
          <p:nvSpPr>
            <p:cNvPr id="57" name="文本框 56"/>
            <p:cNvSpPr txBox="1"/>
            <p:nvPr/>
          </p:nvSpPr>
          <p:spPr>
            <a:xfrm>
              <a:off x="3624780" y="2412339"/>
              <a:ext cx="2133781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marL="285750" marR="0" lvl="0" indent="-2857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p"/>
                <a:defRPr/>
              </a:pPr>
              <a:r>
                <a:rPr kumimoji="0" lang="zh-CN" altLang="en-US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PangMenZhengDao" panose="02010600030101010101" pitchFamily="2" charset="-122"/>
                </a:rPr>
                <a:t>标题文字添加</a:t>
              </a:r>
              <a:endPara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PangMenZhengDao" panose="02010600030101010101" pitchFamily="2" charset="-122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3624780" y="2750893"/>
              <a:ext cx="2351472" cy="75552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marL="0" marR="0" lvl="0" indent="0" algn="l" defTabSz="4572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PangMenZhengDao" panose="02010600030101010101" pitchFamily="2" charset="-122"/>
                </a:rPr>
                <a:t>The user can demonstrate on a projector or computer, or presentation and make it film to be used in a wider field</a:t>
              </a:r>
              <a:endPara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PangMenZhengDao" panose="02010600030101010101" pitchFamily="2" charset="-122"/>
              </a:endParaRPr>
            </a:p>
          </p:txBody>
        </p:sp>
      </p:grpSp>
      <p:grpSp>
        <p:nvGrpSpPr>
          <p:cNvPr id="59" name="组合 53"/>
          <p:cNvGrpSpPr/>
          <p:nvPr/>
        </p:nvGrpSpPr>
        <p:grpSpPr>
          <a:xfrm>
            <a:off x="7162280" y="3281969"/>
            <a:ext cx="3308083" cy="1094082"/>
            <a:chOff x="3624780" y="2412339"/>
            <a:chExt cx="2351472" cy="1094081"/>
          </a:xfrm>
        </p:grpSpPr>
        <p:sp>
          <p:nvSpPr>
            <p:cNvPr id="60" name="文本框 59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marL="285750" marR="0" lvl="0" indent="-2857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p"/>
                <a:defRPr/>
              </a:pPr>
              <a:r>
                <a:rPr kumimoji="0" lang="zh-CN" altLang="en-US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PangMenZhengDao" panose="02010600030101010101" pitchFamily="2" charset="-122"/>
                </a:rPr>
                <a:t>标题文字添加</a:t>
              </a:r>
              <a:endPara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PangMenZhengDao" panose="02010600030101010101" pitchFamily="2" charset="-122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3624780" y="2750893"/>
              <a:ext cx="2351472" cy="75552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marL="0" marR="0" lvl="0" indent="0" algn="l" defTabSz="4572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PangMenZhengDao" panose="02010600030101010101" pitchFamily="2" charset="-122"/>
                </a:rPr>
                <a:t>The user can demonstrate on a projector or computer, or presentation and make it film to be used in a wider field</a:t>
              </a:r>
              <a:endPara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PangMenZhengDao" panose="02010600030101010101" pitchFamily="2" charset="-122"/>
              </a:endParaRPr>
            </a:p>
          </p:txBody>
        </p:sp>
      </p:grpSp>
      <p:grpSp>
        <p:nvGrpSpPr>
          <p:cNvPr id="62" name="组合 53"/>
          <p:cNvGrpSpPr/>
          <p:nvPr/>
        </p:nvGrpSpPr>
        <p:grpSpPr>
          <a:xfrm>
            <a:off x="7162280" y="4876694"/>
            <a:ext cx="3308083" cy="1094082"/>
            <a:chOff x="3624780" y="2412339"/>
            <a:chExt cx="2351472" cy="1094081"/>
          </a:xfrm>
        </p:grpSpPr>
        <p:sp>
          <p:nvSpPr>
            <p:cNvPr id="63" name="文本框 62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marL="285750" marR="0" lvl="0" indent="-2857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p"/>
                <a:defRPr/>
              </a:pPr>
              <a:r>
                <a:rPr kumimoji="0" lang="zh-CN" altLang="en-US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PangMenZhengDao" panose="02010600030101010101" pitchFamily="2" charset="-122"/>
                </a:rPr>
                <a:t>标题文字添加</a:t>
              </a:r>
              <a:endPara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PangMenZhengDao" panose="02010600030101010101" pitchFamily="2" charset="-122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3624780" y="2750893"/>
              <a:ext cx="2351472" cy="75552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marL="0" marR="0" lvl="0" indent="0" algn="l" defTabSz="4572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PangMenZhengDao" panose="02010600030101010101" pitchFamily="2" charset="-122"/>
                </a:rPr>
                <a:t>The user can demonstrate on a projector or computer, or presentation and make it film to be used in a wider field</a:t>
              </a:r>
              <a:endPara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PangMenZhengDao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03320" y="1175385"/>
            <a:ext cx="5246370" cy="4507865"/>
          </a:xfrm>
          <a:prstGeom prst="rect">
            <a:avLst/>
          </a:prstGeom>
        </p:spPr>
        <p:txBody>
          <a:bodyPr wrap="square">
            <a:spAutoFit/>
          </a:bodyPr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700" b="1" spc="300" dirty="0">
                <a:solidFill>
                  <a:srgbClr val="E0C394"/>
                </a:solidFill>
                <a:cs typeface="+mn-ea"/>
                <a:sym typeface="+mn-lt"/>
              </a:rPr>
              <a:t>02</a:t>
            </a:r>
            <a:endParaRPr lang="en-US" altLang="zh-CN" sz="28700" b="1" spc="300" dirty="0">
              <a:solidFill>
                <a:srgbClr val="E0C394"/>
              </a:solidFill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 rot="0">
            <a:off x="3968750" y="3397249"/>
            <a:ext cx="6299200" cy="1229996"/>
            <a:chOff x="604306" y="2419014"/>
            <a:chExt cx="6299200" cy="1230030"/>
          </a:xfrm>
        </p:grpSpPr>
        <p:sp>
          <p:nvSpPr>
            <p:cNvPr id="6" name="文本框 5"/>
            <p:cNvSpPr txBox="1"/>
            <p:nvPr/>
          </p:nvSpPr>
          <p:spPr>
            <a:xfrm>
              <a:off x="604306" y="2419014"/>
              <a:ext cx="6299200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8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输入标题内容</a:t>
              </a:r>
              <a:endParaRPr lang="zh-CN" altLang="en-US" sz="48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125006" y="3248934"/>
              <a:ext cx="47385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 in a wider field</a:t>
              </a:r>
              <a:endParaRPr lang="en-US" altLang="zh-CN" sz="10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35075" y="1808163"/>
            <a:ext cx="2350435" cy="1809750"/>
          </a:xfrm>
          <a:prstGeom prst="rect">
            <a:avLst/>
          </a:prstGeom>
          <a:blipFill>
            <a:blip r:embed="rId1">
              <a:grayscl/>
            </a:blip>
            <a:srcRect/>
            <a:stretch>
              <a:fillRect l="-8017" r="-793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3692213" y="1808163"/>
            <a:ext cx="2350435" cy="1809750"/>
          </a:xfrm>
          <a:prstGeom prst="rect">
            <a:avLst/>
          </a:prstGeom>
          <a:blipFill>
            <a:blip r:embed="rId2">
              <a:grayscl/>
            </a:blip>
            <a:srcRect/>
            <a:stretch>
              <a:fillRect l="-7812" r="-772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149352" y="1808163"/>
            <a:ext cx="2350435" cy="1809750"/>
          </a:xfrm>
          <a:prstGeom prst="rect">
            <a:avLst/>
          </a:prstGeom>
          <a:blipFill>
            <a:blip r:embed="rId3">
              <a:grayscl/>
            </a:blip>
            <a:srcRect/>
            <a:stretch>
              <a:fillRect l="-8017" r="-793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8606490" y="1808163"/>
            <a:ext cx="2350435" cy="1809750"/>
          </a:xfrm>
          <a:prstGeom prst="rect">
            <a:avLst/>
          </a:prstGeom>
          <a:blipFill>
            <a:blip r:embed="rId4">
              <a:grayscl/>
            </a:blip>
            <a:srcRect/>
            <a:stretch>
              <a:fillRect l="-7812" r="-772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235075" y="3749675"/>
            <a:ext cx="4807573" cy="2019300"/>
          </a:xfrm>
          <a:prstGeom prst="rect">
            <a:avLst/>
          </a:prstGeom>
          <a:blipFill>
            <a:blip r:embed="rId5">
              <a:grayscl/>
            </a:blip>
            <a:srcRect/>
            <a:stretch>
              <a:fillRect t="-29232" b="-2886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2985387" y="628814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282394" y="3928031"/>
            <a:ext cx="4661377" cy="753177"/>
            <a:chOff x="1525832" y="2349127"/>
            <a:chExt cx="4661377" cy="753177"/>
          </a:xfrm>
        </p:grpSpPr>
        <p:sp>
          <p:nvSpPr>
            <p:cNvPr id="16" name="文本框 15"/>
            <p:cNvSpPr txBox="1"/>
            <p:nvPr/>
          </p:nvSpPr>
          <p:spPr>
            <a:xfrm>
              <a:off x="1525832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525832" y="2659106"/>
              <a:ext cx="4661377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282394" y="4787677"/>
            <a:ext cx="4661377" cy="753177"/>
            <a:chOff x="1525832" y="2349127"/>
            <a:chExt cx="4661377" cy="753177"/>
          </a:xfrm>
        </p:grpSpPr>
        <p:sp>
          <p:nvSpPr>
            <p:cNvPr id="19" name="文本框 18"/>
            <p:cNvSpPr txBox="1"/>
            <p:nvPr/>
          </p:nvSpPr>
          <p:spPr>
            <a:xfrm>
              <a:off x="1525832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525832" y="2659106"/>
              <a:ext cx="4661377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564656" y="567259"/>
            <a:ext cx="4198104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输入标题内容</a:t>
            </a:r>
            <a:endParaRPr lang="zh-CN" alt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564656" y="567259"/>
            <a:ext cx="4198104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输入标题内容</a:t>
            </a:r>
            <a:endParaRPr lang="zh-CN" alt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263310" y="2242409"/>
            <a:ext cx="3962726" cy="2092155"/>
            <a:chOff x="2612310" y="1302609"/>
            <a:chExt cx="3962726" cy="2092155"/>
          </a:xfrm>
        </p:grpSpPr>
        <p:sp>
          <p:nvSpPr>
            <p:cNvPr id="7" name="Freeform: Shape 59"/>
            <p:cNvSpPr/>
            <p:nvPr/>
          </p:nvSpPr>
          <p:spPr bwMode="auto">
            <a:xfrm>
              <a:off x="2612310" y="2168329"/>
              <a:ext cx="2875423" cy="9610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49"/>
                </a:cxn>
                <a:cxn ang="0">
                  <a:pos x="2232" y="746"/>
                </a:cxn>
                <a:cxn ang="0">
                  <a:pos x="2216" y="639"/>
                </a:cxn>
                <a:cxn ang="0">
                  <a:pos x="0" y="0"/>
                </a:cxn>
              </a:cxnLst>
              <a:rect l="0" t="0" r="r" b="b"/>
              <a:pathLst>
                <a:path w="2232" h="746">
                  <a:moveTo>
                    <a:pt x="0" y="0"/>
                  </a:moveTo>
                  <a:lnTo>
                    <a:pt x="2" y="49"/>
                  </a:lnTo>
                  <a:lnTo>
                    <a:pt x="2232" y="746"/>
                  </a:lnTo>
                  <a:lnTo>
                    <a:pt x="2216" y="6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" cap="flat">
              <a:solidFill>
                <a:srgbClr val="FFFFFF"/>
              </a:solidFill>
              <a:prstDash val="solid"/>
              <a:miter lim="800000"/>
            </a:ln>
          </p:spPr>
          <p:txBody>
            <a:bodyPr anchor="ctr"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Freeform: Shape 61"/>
            <p:cNvSpPr/>
            <p:nvPr/>
          </p:nvSpPr>
          <p:spPr bwMode="auto">
            <a:xfrm>
              <a:off x="5249404" y="3013436"/>
              <a:ext cx="1325632" cy="381328"/>
            </a:xfrm>
            <a:custGeom>
              <a:avLst/>
              <a:gdLst/>
              <a:ahLst/>
              <a:cxnLst>
                <a:cxn ang="0">
                  <a:pos x="0" y="175"/>
                </a:cxn>
                <a:cxn ang="0">
                  <a:pos x="8" y="296"/>
                </a:cxn>
                <a:cxn ang="0">
                  <a:pos x="1023" y="122"/>
                </a:cxn>
                <a:cxn ang="0">
                  <a:pos x="1029" y="0"/>
                </a:cxn>
                <a:cxn ang="0">
                  <a:pos x="0" y="175"/>
                </a:cxn>
              </a:cxnLst>
              <a:rect l="0" t="0" r="r" b="b"/>
              <a:pathLst>
                <a:path w="1029" h="296">
                  <a:moveTo>
                    <a:pt x="0" y="175"/>
                  </a:moveTo>
                  <a:lnTo>
                    <a:pt x="8" y="296"/>
                  </a:lnTo>
                  <a:lnTo>
                    <a:pt x="1023" y="122"/>
                  </a:lnTo>
                  <a:lnTo>
                    <a:pt x="1029" y="0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" cap="flat">
              <a:solidFill>
                <a:srgbClr val="FFFFFF"/>
              </a:solidFill>
              <a:prstDash val="solid"/>
              <a:miter lim="800000"/>
            </a:ln>
          </p:spPr>
          <p:txBody>
            <a:bodyPr anchor="ctr"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Freeform: Shape 63"/>
            <p:cNvSpPr/>
            <p:nvPr/>
          </p:nvSpPr>
          <p:spPr bwMode="auto">
            <a:xfrm>
              <a:off x="2612310" y="2168329"/>
              <a:ext cx="3962724" cy="1070554"/>
            </a:xfrm>
            <a:custGeom>
              <a:avLst/>
              <a:gdLst/>
              <a:ahLst/>
              <a:cxnLst>
                <a:cxn ang="0">
                  <a:pos x="3076" y="656"/>
                </a:cxn>
                <a:cxn ang="0">
                  <a:pos x="2580" y="223"/>
                </a:cxn>
                <a:cxn ang="0">
                  <a:pos x="2448" y="374"/>
                </a:cxn>
                <a:cxn ang="0">
                  <a:pos x="0" y="0"/>
                </a:cxn>
                <a:cxn ang="0">
                  <a:pos x="2216" y="639"/>
                </a:cxn>
                <a:cxn ang="0">
                  <a:pos x="2047" y="831"/>
                </a:cxn>
                <a:cxn ang="0">
                  <a:pos x="3076" y="656"/>
                </a:cxn>
              </a:cxnLst>
              <a:rect l="0" t="0" r="r" b="b"/>
              <a:pathLst>
                <a:path w="3076" h="831">
                  <a:moveTo>
                    <a:pt x="3076" y="656"/>
                  </a:moveTo>
                  <a:lnTo>
                    <a:pt x="2580" y="223"/>
                  </a:lnTo>
                  <a:lnTo>
                    <a:pt x="2448" y="374"/>
                  </a:lnTo>
                  <a:lnTo>
                    <a:pt x="0" y="0"/>
                  </a:lnTo>
                  <a:lnTo>
                    <a:pt x="2216" y="639"/>
                  </a:lnTo>
                  <a:lnTo>
                    <a:pt x="2047" y="831"/>
                  </a:lnTo>
                  <a:lnTo>
                    <a:pt x="3076" y="65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" cap="flat">
              <a:noFill/>
              <a:prstDash val="solid"/>
              <a:miter lim="800000"/>
            </a:ln>
          </p:spPr>
          <p:txBody>
            <a:bodyPr anchor="ctr"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0" name="Group 5"/>
            <p:cNvGrpSpPr/>
            <p:nvPr/>
          </p:nvGrpSpPr>
          <p:grpSpPr>
            <a:xfrm>
              <a:off x="5298356" y="1302609"/>
              <a:ext cx="464011" cy="1575081"/>
              <a:chOff x="6959601" y="2133331"/>
              <a:chExt cx="571787" cy="1940927"/>
            </a:xfrm>
          </p:grpSpPr>
          <p:grpSp>
            <p:nvGrpSpPr>
              <p:cNvPr id="11" name="Group 65"/>
              <p:cNvGrpSpPr/>
              <p:nvPr/>
            </p:nvGrpSpPr>
            <p:grpSpPr>
              <a:xfrm>
                <a:off x="7051676" y="2594707"/>
                <a:ext cx="363539" cy="1479551"/>
                <a:chOff x="5362576" y="1712325"/>
                <a:chExt cx="363538" cy="1479550"/>
              </a:xfrm>
            </p:grpSpPr>
            <p:sp>
              <p:nvSpPr>
                <p:cNvPr id="12" name="Freeform: Shape 86"/>
                <p:cNvSpPr/>
                <p:nvPr/>
              </p:nvSpPr>
              <p:spPr bwMode="auto">
                <a:xfrm>
                  <a:off x="5362576" y="1712325"/>
                  <a:ext cx="363538" cy="1422400"/>
                </a:xfrm>
                <a:custGeom>
                  <a:avLst/>
                  <a:gdLst/>
                  <a:ahLst/>
                  <a:cxnLst>
                    <a:cxn ang="0">
                      <a:pos x="171" y="27"/>
                    </a:cxn>
                    <a:cxn ang="0">
                      <a:pos x="171" y="27"/>
                    </a:cxn>
                    <a:cxn ang="0">
                      <a:pos x="171" y="27"/>
                    </a:cxn>
                    <a:cxn ang="0">
                      <a:pos x="85" y="0"/>
                    </a:cxn>
                    <a:cxn ang="0">
                      <a:pos x="0" y="27"/>
                    </a:cxn>
                    <a:cxn ang="0">
                      <a:pos x="0" y="670"/>
                    </a:cxn>
                    <a:cxn ang="0">
                      <a:pos x="0" y="670"/>
                    </a:cxn>
                    <a:cxn ang="0">
                      <a:pos x="0" y="670"/>
                    </a:cxn>
                    <a:cxn ang="0">
                      <a:pos x="85" y="644"/>
                    </a:cxn>
                    <a:cxn ang="0">
                      <a:pos x="171" y="670"/>
                    </a:cxn>
                    <a:cxn ang="0">
                      <a:pos x="171" y="670"/>
                    </a:cxn>
                    <a:cxn ang="0">
                      <a:pos x="171" y="670"/>
                    </a:cxn>
                    <a:cxn ang="0">
                      <a:pos x="171" y="27"/>
                    </a:cxn>
                  </a:cxnLst>
                  <a:rect l="0" t="0" r="r" b="b"/>
                  <a:pathLst>
                    <a:path w="171" h="670">
                      <a:moveTo>
                        <a:pt x="171" y="27"/>
                      </a:moveTo>
                      <a:cubicBezTo>
                        <a:pt x="171" y="27"/>
                        <a:pt x="171" y="27"/>
                        <a:pt x="171" y="27"/>
                      </a:cubicBezTo>
                      <a:cubicBezTo>
                        <a:pt x="171" y="27"/>
                        <a:pt x="171" y="27"/>
                        <a:pt x="171" y="27"/>
                      </a:cubicBezTo>
                      <a:cubicBezTo>
                        <a:pt x="171" y="12"/>
                        <a:pt x="132" y="0"/>
                        <a:pt x="85" y="0"/>
                      </a:cubicBezTo>
                      <a:cubicBezTo>
                        <a:pt x="38" y="0"/>
                        <a:pt x="0" y="12"/>
                        <a:pt x="0" y="27"/>
                      </a:cubicBezTo>
                      <a:cubicBezTo>
                        <a:pt x="0" y="670"/>
                        <a:pt x="0" y="670"/>
                        <a:pt x="0" y="670"/>
                      </a:cubicBezTo>
                      <a:cubicBezTo>
                        <a:pt x="0" y="670"/>
                        <a:pt x="0" y="670"/>
                        <a:pt x="0" y="670"/>
                      </a:cubicBezTo>
                      <a:cubicBezTo>
                        <a:pt x="0" y="670"/>
                        <a:pt x="0" y="670"/>
                        <a:pt x="0" y="670"/>
                      </a:cubicBezTo>
                      <a:cubicBezTo>
                        <a:pt x="0" y="656"/>
                        <a:pt x="38" y="644"/>
                        <a:pt x="85" y="644"/>
                      </a:cubicBezTo>
                      <a:cubicBezTo>
                        <a:pt x="132" y="644"/>
                        <a:pt x="171" y="656"/>
                        <a:pt x="171" y="670"/>
                      </a:cubicBezTo>
                      <a:cubicBezTo>
                        <a:pt x="171" y="670"/>
                        <a:pt x="171" y="670"/>
                        <a:pt x="171" y="670"/>
                      </a:cubicBezTo>
                      <a:cubicBezTo>
                        <a:pt x="171" y="670"/>
                        <a:pt x="171" y="670"/>
                        <a:pt x="171" y="670"/>
                      </a:cubicBezTo>
                      <a:lnTo>
                        <a:pt x="171" y="27"/>
                      </a:lnTo>
                      <a:close/>
                    </a:path>
                  </a:pathLst>
                </a:custGeom>
                <a:solidFill>
                  <a:schemeClr val="accent1">
                    <a:alpha val="80000"/>
                  </a:schemeClr>
                </a:solidFill>
                <a:ln w="8" cap="flat">
                  <a:noFill/>
                  <a:prstDash val="solid"/>
                  <a:miter lim="800000"/>
                </a:ln>
              </p:spPr>
              <p:txBody>
                <a:bodyPr anchor="ctr"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Oval 87"/>
                <p:cNvSpPr/>
                <p:nvPr/>
              </p:nvSpPr>
              <p:spPr bwMode="auto">
                <a:xfrm>
                  <a:off x="5362576" y="3080750"/>
                  <a:ext cx="363538" cy="111125"/>
                </a:xfrm>
                <a:prstGeom prst="ellipse">
                  <a:avLst/>
                </a:prstGeom>
                <a:solidFill>
                  <a:schemeClr val="accent1"/>
                </a:solidFill>
                <a:ln w="8" cap="flat">
                  <a:noFill/>
                  <a:prstDash val="solid"/>
                  <a:miter lim="800000"/>
                </a:ln>
              </p:spPr>
              <p:txBody>
                <a:bodyPr anchor="ctr"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5" name="Oval 88"/>
                <p:cNvSpPr/>
                <p:nvPr/>
              </p:nvSpPr>
              <p:spPr bwMode="auto">
                <a:xfrm>
                  <a:off x="5362576" y="1712325"/>
                  <a:ext cx="363538" cy="112713"/>
                </a:xfrm>
                <a:prstGeom prst="ellipse">
                  <a:avLst/>
                </a:prstGeom>
                <a:solidFill>
                  <a:schemeClr val="accent1"/>
                </a:solidFill>
                <a:ln w="8" cap="flat">
                  <a:noFill/>
                  <a:prstDash val="solid"/>
                  <a:miter lim="800000"/>
                </a:ln>
              </p:spPr>
              <p:txBody>
                <a:bodyPr anchor="ctr"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5" name="TextBox 109"/>
              <p:cNvSpPr txBox="1"/>
              <p:nvPr/>
            </p:nvSpPr>
            <p:spPr>
              <a:xfrm>
                <a:off x="6959601" y="2133331"/>
                <a:ext cx="571787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 anchorCtr="1">
                <a:normAutofit fontScale="92500" lnSpcReduction="10000"/>
              </a:bodyPr>
              <a:p>
                <a:pPr algn="ctr"/>
                <a:r>
                  <a:rPr lang="en-US" sz="16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90%</a:t>
                </a:r>
                <a:endParaRPr 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6" name="Group 4"/>
            <p:cNvGrpSpPr/>
            <p:nvPr/>
          </p:nvGrpSpPr>
          <p:grpSpPr>
            <a:xfrm>
              <a:off x="4878818" y="1611794"/>
              <a:ext cx="464010" cy="1116456"/>
              <a:chOff x="6423661" y="2514331"/>
              <a:chExt cx="571787" cy="1375777"/>
            </a:xfrm>
          </p:grpSpPr>
          <p:grpSp>
            <p:nvGrpSpPr>
              <p:cNvPr id="46" name="Group 105"/>
              <p:cNvGrpSpPr/>
              <p:nvPr/>
            </p:nvGrpSpPr>
            <p:grpSpPr>
              <a:xfrm>
                <a:off x="6529888" y="2936021"/>
                <a:ext cx="327025" cy="954087"/>
                <a:chOff x="4826001" y="2079038"/>
                <a:chExt cx="327025" cy="954087"/>
              </a:xfrm>
            </p:grpSpPr>
            <p:sp>
              <p:nvSpPr>
                <p:cNvPr id="48" name="Freeform: Shape 106"/>
                <p:cNvSpPr/>
                <p:nvPr/>
              </p:nvSpPr>
              <p:spPr bwMode="auto">
                <a:xfrm>
                  <a:off x="4826001" y="2079038"/>
                  <a:ext cx="327025" cy="903288"/>
                </a:xfrm>
                <a:custGeom>
                  <a:avLst/>
                  <a:gdLst/>
                  <a:ahLst/>
                  <a:cxnLst>
                    <a:cxn ang="0">
                      <a:pos x="154" y="23"/>
                    </a:cxn>
                    <a:cxn ang="0">
                      <a:pos x="154" y="23"/>
                    </a:cxn>
                    <a:cxn ang="0">
                      <a:pos x="154" y="23"/>
                    </a:cxn>
                    <a:cxn ang="0">
                      <a:pos x="77" y="0"/>
                    </a:cxn>
                    <a:cxn ang="0">
                      <a:pos x="0" y="23"/>
                    </a:cxn>
                    <a:cxn ang="0">
                      <a:pos x="0" y="424"/>
                    </a:cxn>
                    <a:cxn ang="0">
                      <a:pos x="0" y="424"/>
                    </a:cxn>
                    <a:cxn ang="0">
                      <a:pos x="0" y="425"/>
                    </a:cxn>
                    <a:cxn ang="0">
                      <a:pos x="77" y="401"/>
                    </a:cxn>
                    <a:cxn ang="0">
                      <a:pos x="154" y="425"/>
                    </a:cxn>
                    <a:cxn ang="0">
                      <a:pos x="154" y="424"/>
                    </a:cxn>
                    <a:cxn ang="0">
                      <a:pos x="154" y="424"/>
                    </a:cxn>
                    <a:cxn ang="0">
                      <a:pos x="154" y="23"/>
                    </a:cxn>
                  </a:cxnLst>
                  <a:rect l="0" t="0" r="r" b="b"/>
                  <a:pathLst>
                    <a:path w="154" h="425">
                      <a:moveTo>
                        <a:pt x="154" y="23"/>
                      </a:moveTo>
                      <a:cubicBezTo>
                        <a:pt x="154" y="23"/>
                        <a:pt x="154" y="23"/>
                        <a:pt x="154" y="23"/>
                      </a:cubicBezTo>
                      <a:cubicBezTo>
                        <a:pt x="154" y="23"/>
                        <a:pt x="154" y="23"/>
                        <a:pt x="154" y="23"/>
                      </a:cubicBezTo>
                      <a:cubicBezTo>
                        <a:pt x="154" y="10"/>
                        <a:pt x="120" y="0"/>
                        <a:pt x="77" y="0"/>
                      </a:cubicBezTo>
                      <a:cubicBezTo>
                        <a:pt x="34" y="0"/>
                        <a:pt x="0" y="10"/>
                        <a:pt x="0" y="23"/>
                      </a:cubicBezTo>
                      <a:cubicBezTo>
                        <a:pt x="0" y="424"/>
                        <a:pt x="0" y="424"/>
                        <a:pt x="0" y="424"/>
                      </a:cubicBezTo>
                      <a:cubicBezTo>
                        <a:pt x="0" y="424"/>
                        <a:pt x="0" y="424"/>
                        <a:pt x="0" y="424"/>
                      </a:cubicBezTo>
                      <a:cubicBezTo>
                        <a:pt x="0" y="424"/>
                        <a:pt x="0" y="424"/>
                        <a:pt x="0" y="425"/>
                      </a:cubicBezTo>
                      <a:cubicBezTo>
                        <a:pt x="0" y="411"/>
                        <a:pt x="34" y="401"/>
                        <a:pt x="77" y="401"/>
                      </a:cubicBezTo>
                      <a:cubicBezTo>
                        <a:pt x="120" y="401"/>
                        <a:pt x="154" y="411"/>
                        <a:pt x="154" y="425"/>
                      </a:cubicBezTo>
                      <a:cubicBezTo>
                        <a:pt x="154" y="424"/>
                        <a:pt x="154" y="424"/>
                        <a:pt x="154" y="424"/>
                      </a:cubicBezTo>
                      <a:cubicBezTo>
                        <a:pt x="154" y="424"/>
                        <a:pt x="154" y="424"/>
                        <a:pt x="154" y="424"/>
                      </a:cubicBezTo>
                      <a:lnTo>
                        <a:pt x="154" y="23"/>
                      </a:lnTo>
                      <a:close/>
                    </a:path>
                  </a:pathLst>
                </a:custGeom>
                <a:solidFill>
                  <a:schemeClr val="accent2">
                    <a:alpha val="80000"/>
                  </a:schemeClr>
                </a:solidFill>
                <a:ln w="8" cap="flat">
                  <a:noFill/>
                  <a:prstDash val="solid"/>
                  <a:miter lim="800000"/>
                </a:ln>
              </p:spPr>
              <p:txBody>
                <a:bodyPr anchor="ctr"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Oval 107"/>
                <p:cNvSpPr/>
                <p:nvPr/>
              </p:nvSpPr>
              <p:spPr bwMode="auto">
                <a:xfrm>
                  <a:off x="4826001" y="2079038"/>
                  <a:ext cx="327025" cy="100013"/>
                </a:xfrm>
                <a:prstGeom prst="ellipse">
                  <a:avLst/>
                </a:prstGeom>
                <a:solidFill>
                  <a:schemeClr val="accent2"/>
                </a:solidFill>
                <a:ln w="8" cap="flat">
                  <a:noFill/>
                  <a:prstDash val="solid"/>
                  <a:miter lim="800000"/>
                </a:ln>
              </p:spPr>
              <p:txBody>
                <a:bodyPr anchor="ctr"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Oval 108"/>
                <p:cNvSpPr/>
                <p:nvPr/>
              </p:nvSpPr>
              <p:spPr bwMode="auto">
                <a:xfrm>
                  <a:off x="4826001" y="2931525"/>
                  <a:ext cx="327025" cy="101600"/>
                </a:xfrm>
                <a:prstGeom prst="ellipse">
                  <a:avLst/>
                </a:prstGeom>
                <a:solidFill>
                  <a:schemeClr val="accent2"/>
                </a:solidFill>
                <a:ln w="8" cap="flat">
                  <a:noFill/>
                  <a:prstDash val="solid"/>
                  <a:miter lim="800000"/>
                </a:ln>
              </p:spPr>
              <p:txBody>
                <a:bodyPr anchor="ctr"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7" name="TextBox 110"/>
              <p:cNvSpPr txBox="1"/>
              <p:nvPr/>
            </p:nvSpPr>
            <p:spPr>
              <a:xfrm>
                <a:off x="6423661" y="2514331"/>
                <a:ext cx="571787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 anchorCtr="1">
                <a:normAutofit fontScale="92500" lnSpcReduction="10000"/>
              </a:bodyPr>
              <a:p>
                <a:pPr algn="ctr"/>
                <a:r>
                  <a:rPr lang="en-US" sz="16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60%</a:t>
                </a:r>
                <a:endParaRPr 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4" name="Group 3"/>
            <p:cNvGrpSpPr/>
            <p:nvPr/>
          </p:nvGrpSpPr>
          <p:grpSpPr>
            <a:xfrm>
              <a:off x="4459289" y="1467506"/>
              <a:ext cx="464010" cy="1173138"/>
              <a:chOff x="5951221" y="2336531"/>
              <a:chExt cx="571787" cy="1445625"/>
            </a:xfrm>
          </p:grpSpPr>
          <p:grpSp>
            <p:nvGrpSpPr>
              <p:cNvPr id="41" name="Group 89"/>
              <p:cNvGrpSpPr/>
              <p:nvPr/>
            </p:nvGrpSpPr>
            <p:grpSpPr>
              <a:xfrm>
                <a:off x="6039843" y="2731231"/>
                <a:ext cx="295275" cy="1050925"/>
                <a:chOff x="4359276" y="1874250"/>
                <a:chExt cx="295275" cy="1050925"/>
              </a:xfrm>
            </p:grpSpPr>
            <p:sp>
              <p:nvSpPr>
                <p:cNvPr id="35" name="Freeform: Shape 90"/>
                <p:cNvSpPr/>
                <p:nvPr/>
              </p:nvSpPr>
              <p:spPr bwMode="auto">
                <a:xfrm>
                  <a:off x="4359276" y="1874250"/>
                  <a:ext cx="295275" cy="1006475"/>
                </a:xfrm>
                <a:custGeom>
                  <a:avLst/>
                  <a:gdLst/>
                  <a:ahLst/>
                  <a:cxnLst>
                    <a:cxn ang="0">
                      <a:pos x="139" y="22"/>
                    </a:cxn>
                    <a:cxn ang="0">
                      <a:pos x="139" y="22"/>
                    </a:cxn>
                    <a:cxn ang="0">
                      <a:pos x="139" y="22"/>
                    </a:cxn>
                    <a:cxn ang="0">
                      <a:pos x="70" y="0"/>
                    </a:cxn>
                    <a:cxn ang="0">
                      <a:pos x="0" y="22"/>
                    </a:cxn>
                    <a:cxn ang="0">
                      <a:pos x="0" y="474"/>
                    </a:cxn>
                    <a:cxn ang="0">
                      <a:pos x="0" y="474"/>
                    </a:cxn>
                    <a:cxn ang="0">
                      <a:pos x="0" y="474"/>
                    </a:cxn>
                    <a:cxn ang="0">
                      <a:pos x="70" y="452"/>
                    </a:cxn>
                    <a:cxn ang="0">
                      <a:pos x="139" y="474"/>
                    </a:cxn>
                    <a:cxn ang="0">
                      <a:pos x="139" y="474"/>
                    </a:cxn>
                    <a:cxn ang="0">
                      <a:pos x="139" y="474"/>
                    </a:cxn>
                    <a:cxn ang="0">
                      <a:pos x="139" y="22"/>
                    </a:cxn>
                  </a:cxnLst>
                  <a:rect l="0" t="0" r="r" b="b"/>
                  <a:pathLst>
                    <a:path w="139" h="474">
                      <a:moveTo>
                        <a:pt x="139" y="22"/>
                      </a:moveTo>
                      <a:cubicBezTo>
                        <a:pt x="139" y="22"/>
                        <a:pt x="139" y="22"/>
                        <a:pt x="139" y="22"/>
                      </a:cubicBezTo>
                      <a:cubicBezTo>
                        <a:pt x="139" y="22"/>
                        <a:pt x="139" y="22"/>
                        <a:pt x="139" y="22"/>
                      </a:cubicBezTo>
                      <a:cubicBezTo>
                        <a:pt x="139" y="10"/>
                        <a:pt x="108" y="0"/>
                        <a:pt x="70" y="0"/>
                      </a:cubicBezTo>
                      <a:cubicBezTo>
                        <a:pt x="31" y="0"/>
                        <a:pt x="0" y="10"/>
                        <a:pt x="0" y="22"/>
                      </a:cubicBezTo>
                      <a:cubicBezTo>
                        <a:pt x="0" y="474"/>
                        <a:pt x="0" y="474"/>
                        <a:pt x="0" y="474"/>
                      </a:cubicBezTo>
                      <a:cubicBezTo>
                        <a:pt x="0" y="474"/>
                        <a:pt x="0" y="474"/>
                        <a:pt x="0" y="474"/>
                      </a:cubicBezTo>
                      <a:cubicBezTo>
                        <a:pt x="0" y="474"/>
                        <a:pt x="0" y="474"/>
                        <a:pt x="0" y="474"/>
                      </a:cubicBezTo>
                      <a:cubicBezTo>
                        <a:pt x="0" y="462"/>
                        <a:pt x="31" y="452"/>
                        <a:pt x="70" y="452"/>
                      </a:cubicBezTo>
                      <a:cubicBezTo>
                        <a:pt x="108" y="452"/>
                        <a:pt x="139" y="462"/>
                        <a:pt x="139" y="474"/>
                      </a:cubicBezTo>
                      <a:cubicBezTo>
                        <a:pt x="139" y="474"/>
                        <a:pt x="139" y="474"/>
                        <a:pt x="139" y="474"/>
                      </a:cubicBezTo>
                      <a:cubicBezTo>
                        <a:pt x="139" y="474"/>
                        <a:pt x="139" y="474"/>
                        <a:pt x="139" y="474"/>
                      </a:cubicBezTo>
                      <a:lnTo>
                        <a:pt x="139" y="22"/>
                      </a:lnTo>
                      <a:close/>
                    </a:path>
                  </a:pathLst>
                </a:custGeom>
                <a:solidFill>
                  <a:schemeClr val="accent3">
                    <a:alpha val="80000"/>
                  </a:schemeClr>
                </a:solidFill>
                <a:ln w="8" cap="flat">
                  <a:noFill/>
                  <a:prstDash val="solid"/>
                  <a:miter lim="800000"/>
                </a:ln>
              </p:spPr>
              <p:txBody>
                <a:bodyPr anchor="ctr"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6" name="Oval 91"/>
                <p:cNvSpPr/>
                <p:nvPr/>
              </p:nvSpPr>
              <p:spPr bwMode="auto">
                <a:xfrm>
                  <a:off x="4359276" y="2833100"/>
                  <a:ext cx="295275" cy="92075"/>
                </a:xfrm>
                <a:prstGeom prst="ellipse">
                  <a:avLst/>
                </a:prstGeom>
                <a:solidFill>
                  <a:schemeClr val="accent3"/>
                </a:solidFill>
                <a:ln w="8" cap="flat">
                  <a:noFill/>
                  <a:prstDash val="solid"/>
                  <a:miter lim="800000"/>
                </a:ln>
              </p:spPr>
              <p:txBody>
                <a:bodyPr anchor="ctr"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Oval 92"/>
                <p:cNvSpPr/>
                <p:nvPr/>
              </p:nvSpPr>
              <p:spPr bwMode="auto">
                <a:xfrm>
                  <a:off x="4359276" y="1874250"/>
                  <a:ext cx="295275" cy="90488"/>
                </a:xfrm>
                <a:prstGeom prst="ellipse">
                  <a:avLst/>
                </a:prstGeom>
                <a:solidFill>
                  <a:schemeClr val="accent3"/>
                </a:solidFill>
                <a:ln w="8" cap="flat">
                  <a:noFill/>
                  <a:prstDash val="solid"/>
                  <a:miter lim="800000"/>
                </a:ln>
              </p:spPr>
              <p:txBody>
                <a:bodyPr anchor="ctr"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2" name="TextBox 111"/>
              <p:cNvSpPr txBox="1"/>
              <p:nvPr/>
            </p:nvSpPr>
            <p:spPr>
              <a:xfrm>
                <a:off x="5951221" y="2336531"/>
                <a:ext cx="571787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 anchorCtr="1">
                <a:normAutofit fontScale="92500" lnSpcReduction="10000"/>
              </a:bodyPr>
              <a:p>
                <a:pPr algn="ctr"/>
                <a:r>
                  <a:rPr lang="en-US" sz="16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70%</a:t>
                </a:r>
                <a:endParaRPr 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56" name="Group 6"/>
            <p:cNvGrpSpPr/>
            <p:nvPr/>
          </p:nvGrpSpPr>
          <p:grpSpPr>
            <a:xfrm>
              <a:off x="4002567" y="1735468"/>
              <a:ext cx="464011" cy="820154"/>
              <a:chOff x="5426339" y="2666731"/>
              <a:chExt cx="571787" cy="1010652"/>
            </a:xfrm>
          </p:grpSpPr>
          <p:grpSp>
            <p:nvGrpSpPr>
              <p:cNvPr id="57" name="Group 93"/>
              <p:cNvGrpSpPr/>
              <p:nvPr/>
            </p:nvGrpSpPr>
            <p:grpSpPr>
              <a:xfrm>
                <a:off x="5578882" y="3045558"/>
                <a:ext cx="266700" cy="631825"/>
                <a:chOff x="3948113" y="2188575"/>
                <a:chExt cx="266700" cy="631825"/>
              </a:xfrm>
            </p:grpSpPr>
            <p:sp>
              <p:nvSpPr>
                <p:cNvPr id="58" name="Freeform: Shape 94"/>
                <p:cNvSpPr/>
                <p:nvPr/>
              </p:nvSpPr>
              <p:spPr bwMode="auto">
                <a:xfrm>
                  <a:off x="3948113" y="2188575"/>
                  <a:ext cx="266700" cy="590550"/>
                </a:xfrm>
                <a:custGeom>
                  <a:avLst/>
                  <a:gdLst/>
                  <a:ahLst/>
                  <a:cxnLst>
                    <a:cxn ang="0">
                      <a:pos x="126" y="20"/>
                    </a:cxn>
                    <a:cxn ang="0">
                      <a:pos x="126" y="20"/>
                    </a:cxn>
                    <a:cxn ang="0">
                      <a:pos x="126" y="20"/>
                    </a:cxn>
                    <a:cxn ang="0">
                      <a:pos x="63" y="0"/>
                    </a:cxn>
                    <a:cxn ang="0">
                      <a:pos x="0" y="20"/>
                    </a:cxn>
                    <a:cxn ang="0">
                      <a:pos x="0" y="278"/>
                    </a:cxn>
                    <a:cxn ang="0">
                      <a:pos x="0" y="278"/>
                    </a:cxn>
                    <a:cxn ang="0">
                      <a:pos x="0" y="278"/>
                    </a:cxn>
                    <a:cxn ang="0">
                      <a:pos x="63" y="259"/>
                    </a:cxn>
                    <a:cxn ang="0">
                      <a:pos x="126" y="278"/>
                    </a:cxn>
                    <a:cxn ang="0">
                      <a:pos x="126" y="278"/>
                    </a:cxn>
                    <a:cxn ang="0">
                      <a:pos x="126" y="278"/>
                    </a:cxn>
                    <a:cxn ang="0">
                      <a:pos x="126" y="20"/>
                    </a:cxn>
                  </a:cxnLst>
                  <a:rect l="0" t="0" r="r" b="b"/>
                  <a:pathLst>
                    <a:path w="126" h="278">
                      <a:moveTo>
                        <a:pt x="126" y="20"/>
                      </a:moveTo>
                      <a:cubicBezTo>
                        <a:pt x="126" y="20"/>
                        <a:pt x="126" y="20"/>
                        <a:pt x="126" y="20"/>
                      </a:cubicBezTo>
                      <a:cubicBezTo>
                        <a:pt x="126" y="20"/>
                        <a:pt x="126" y="20"/>
                        <a:pt x="126" y="20"/>
                      </a:cubicBezTo>
                      <a:cubicBezTo>
                        <a:pt x="126" y="9"/>
                        <a:pt x="97" y="0"/>
                        <a:pt x="63" y="0"/>
                      </a:cubicBezTo>
                      <a:cubicBezTo>
                        <a:pt x="28" y="0"/>
                        <a:pt x="0" y="9"/>
                        <a:pt x="0" y="20"/>
                      </a:cubicBezTo>
                      <a:cubicBezTo>
                        <a:pt x="0" y="278"/>
                        <a:pt x="0" y="278"/>
                        <a:pt x="0" y="278"/>
                      </a:cubicBezTo>
                      <a:cubicBezTo>
                        <a:pt x="0" y="278"/>
                        <a:pt x="0" y="278"/>
                        <a:pt x="0" y="278"/>
                      </a:cubicBezTo>
                      <a:cubicBezTo>
                        <a:pt x="0" y="278"/>
                        <a:pt x="0" y="278"/>
                        <a:pt x="0" y="278"/>
                      </a:cubicBezTo>
                      <a:cubicBezTo>
                        <a:pt x="0" y="268"/>
                        <a:pt x="28" y="259"/>
                        <a:pt x="63" y="259"/>
                      </a:cubicBezTo>
                      <a:cubicBezTo>
                        <a:pt x="97" y="259"/>
                        <a:pt x="126" y="268"/>
                        <a:pt x="126" y="278"/>
                      </a:cubicBezTo>
                      <a:cubicBezTo>
                        <a:pt x="126" y="278"/>
                        <a:pt x="126" y="278"/>
                        <a:pt x="126" y="278"/>
                      </a:cubicBezTo>
                      <a:cubicBezTo>
                        <a:pt x="126" y="278"/>
                        <a:pt x="126" y="278"/>
                        <a:pt x="126" y="278"/>
                      </a:cubicBezTo>
                      <a:lnTo>
                        <a:pt x="126" y="20"/>
                      </a:lnTo>
                      <a:close/>
                    </a:path>
                  </a:pathLst>
                </a:custGeom>
                <a:solidFill>
                  <a:schemeClr val="accent4">
                    <a:alpha val="80000"/>
                  </a:schemeClr>
                </a:solidFill>
                <a:ln w="8" cap="flat">
                  <a:noFill/>
                  <a:prstDash val="solid"/>
                  <a:miter lim="800000"/>
                </a:ln>
              </p:spPr>
              <p:txBody>
                <a:bodyPr anchor="ctr"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9" name="Oval 95"/>
                <p:cNvSpPr/>
                <p:nvPr/>
              </p:nvSpPr>
              <p:spPr bwMode="auto">
                <a:xfrm>
                  <a:off x="3948113" y="2737850"/>
                  <a:ext cx="266700" cy="82550"/>
                </a:xfrm>
                <a:prstGeom prst="ellipse">
                  <a:avLst/>
                </a:prstGeom>
                <a:solidFill>
                  <a:schemeClr val="accent4"/>
                </a:solidFill>
                <a:ln w="8" cap="flat">
                  <a:noFill/>
                  <a:prstDash val="solid"/>
                  <a:miter lim="800000"/>
                </a:ln>
              </p:spPr>
              <p:txBody>
                <a:bodyPr anchor="ctr"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0" name="Oval 96"/>
                <p:cNvSpPr/>
                <p:nvPr/>
              </p:nvSpPr>
              <p:spPr bwMode="auto">
                <a:xfrm>
                  <a:off x="3948113" y="2188575"/>
                  <a:ext cx="266700" cy="82550"/>
                </a:xfrm>
                <a:prstGeom prst="ellipse">
                  <a:avLst/>
                </a:prstGeom>
                <a:solidFill>
                  <a:schemeClr val="accent4"/>
                </a:solidFill>
                <a:ln w="8" cap="flat">
                  <a:noFill/>
                  <a:prstDash val="solid"/>
                  <a:miter lim="800000"/>
                </a:ln>
              </p:spPr>
              <p:txBody>
                <a:bodyPr anchor="ctr"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61" name="TextBox 112"/>
              <p:cNvSpPr txBox="1"/>
              <p:nvPr/>
            </p:nvSpPr>
            <p:spPr>
              <a:xfrm>
                <a:off x="5426339" y="2666731"/>
                <a:ext cx="571787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 anchorCtr="1">
                <a:normAutofit fontScale="92500" lnSpcReduction="10000"/>
              </a:bodyPr>
              <a:p>
                <a:pPr algn="ctr"/>
                <a:r>
                  <a:rPr lang="en-US" sz="16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50%</a:t>
                </a:r>
                <a:endParaRPr 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62" name="Group 2"/>
            <p:cNvGrpSpPr/>
            <p:nvPr/>
          </p:nvGrpSpPr>
          <p:grpSpPr>
            <a:xfrm>
              <a:off x="3620246" y="1707329"/>
              <a:ext cx="464011" cy="744066"/>
              <a:chOff x="5034916" y="2666731"/>
              <a:chExt cx="571787" cy="916890"/>
            </a:xfrm>
          </p:grpSpPr>
          <p:grpSp>
            <p:nvGrpSpPr>
              <p:cNvPr id="63" name="Group 97"/>
              <p:cNvGrpSpPr/>
              <p:nvPr/>
            </p:nvGrpSpPr>
            <p:grpSpPr>
              <a:xfrm>
                <a:off x="5143896" y="3004182"/>
                <a:ext cx="239713" cy="579439"/>
                <a:chOff x="3614738" y="2156825"/>
                <a:chExt cx="239713" cy="579438"/>
              </a:xfrm>
            </p:grpSpPr>
            <p:sp>
              <p:nvSpPr>
                <p:cNvPr id="64" name="Freeform: Shape 98"/>
                <p:cNvSpPr/>
                <p:nvPr/>
              </p:nvSpPr>
              <p:spPr bwMode="auto">
                <a:xfrm>
                  <a:off x="3614738" y="2156825"/>
                  <a:ext cx="239713" cy="542925"/>
                </a:xfrm>
                <a:custGeom>
                  <a:avLst/>
                  <a:gdLst/>
                  <a:ahLst/>
                  <a:cxnLst>
                    <a:cxn ang="0">
                      <a:pos x="113" y="17"/>
                    </a:cxn>
                    <a:cxn ang="0">
                      <a:pos x="113" y="17"/>
                    </a:cxn>
                    <a:cxn ang="0">
                      <a:pos x="113" y="17"/>
                    </a:cxn>
                    <a:cxn ang="0">
                      <a:pos x="56" y="0"/>
                    </a:cxn>
                    <a:cxn ang="0">
                      <a:pos x="0" y="17"/>
                    </a:cxn>
                    <a:cxn ang="0">
                      <a:pos x="0" y="256"/>
                    </a:cxn>
                    <a:cxn ang="0">
                      <a:pos x="0" y="256"/>
                    </a:cxn>
                    <a:cxn ang="0">
                      <a:pos x="0" y="256"/>
                    </a:cxn>
                    <a:cxn ang="0">
                      <a:pos x="56" y="238"/>
                    </a:cxn>
                    <a:cxn ang="0">
                      <a:pos x="113" y="256"/>
                    </a:cxn>
                    <a:cxn ang="0">
                      <a:pos x="113" y="256"/>
                    </a:cxn>
                    <a:cxn ang="0">
                      <a:pos x="113" y="256"/>
                    </a:cxn>
                    <a:cxn ang="0">
                      <a:pos x="113" y="17"/>
                    </a:cxn>
                  </a:cxnLst>
                  <a:rect l="0" t="0" r="r" b="b"/>
                  <a:pathLst>
                    <a:path w="113" h="256">
                      <a:moveTo>
                        <a:pt x="113" y="17"/>
                      </a:moveTo>
                      <a:cubicBezTo>
                        <a:pt x="113" y="17"/>
                        <a:pt x="113" y="17"/>
                        <a:pt x="113" y="17"/>
                      </a:cubicBezTo>
                      <a:cubicBezTo>
                        <a:pt x="113" y="17"/>
                        <a:pt x="113" y="17"/>
                        <a:pt x="113" y="17"/>
                      </a:cubicBezTo>
                      <a:cubicBezTo>
                        <a:pt x="113" y="8"/>
                        <a:pt x="88" y="0"/>
                        <a:pt x="56" y="0"/>
                      </a:cubicBezTo>
                      <a:cubicBezTo>
                        <a:pt x="25" y="0"/>
                        <a:pt x="0" y="8"/>
                        <a:pt x="0" y="17"/>
                      </a:cubicBezTo>
                      <a:cubicBezTo>
                        <a:pt x="0" y="256"/>
                        <a:pt x="0" y="256"/>
                        <a:pt x="0" y="256"/>
                      </a:cubicBezTo>
                      <a:cubicBezTo>
                        <a:pt x="0" y="256"/>
                        <a:pt x="0" y="256"/>
                        <a:pt x="0" y="256"/>
                      </a:cubicBezTo>
                      <a:cubicBezTo>
                        <a:pt x="0" y="256"/>
                        <a:pt x="0" y="256"/>
                        <a:pt x="0" y="256"/>
                      </a:cubicBezTo>
                      <a:cubicBezTo>
                        <a:pt x="0" y="246"/>
                        <a:pt x="25" y="238"/>
                        <a:pt x="56" y="238"/>
                      </a:cubicBezTo>
                      <a:cubicBezTo>
                        <a:pt x="88" y="238"/>
                        <a:pt x="113" y="246"/>
                        <a:pt x="113" y="256"/>
                      </a:cubicBezTo>
                      <a:cubicBezTo>
                        <a:pt x="113" y="256"/>
                        <a:pt x="113" y="256"/>
                        <a:pt x="113" y="256"/>
                      </a:cubicBezTo>
                      <a:cubicBezTo>
                        <a:pt x="113" y="256"/>
                        <a:pt x="113" y="256"/>
                        <a:pt x="113" y="256"/>
                      </a:cubicBezTo>
                      <a:lnTo>
                        <a:pt x="113" y="17"/>
                      </a:lnTo>
                      <a:close/>
                    </a:path>
                  </a:pathLst>
                </a:custGeom>
                <a:solidFill>
                  <a:schemeClr val="accent5">
                    <a:alpha val="80000"/>
                  </a:schemeClr>
                </a:solidFill>
                <a:ln w="8" cap="flat">
                  <a:noFill/>
                  <a:prstDash val="solid"/>
                  <a:miter lim="800000"/>
                </a:ln>
              </p:spPr>
              <p:txBody>
                <a:bodyPr anchor="ctr"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5" name="Oval 99"/>
                <p:cNvSpPr/>
                <p:nvPr/>
              </p:nvSpPr>
              <p:spPr bwMode="auto">
                <a:xfrm>
                  <a:off x="3614738" y="2661650"/>
                  <a:ext cx="239713" cy="74613"/>
                </a:xfrm>
                <a:prstGeom prst="ellipse">
                  <a:avLst/>
                </a:prstGeom>
                <a:solidFill>
                  <a:schemeClr val="accent5"/>
                </a:solidFill>
                <a:ln w="8" cap="flat">
                  <a:noFill/>
                  <a:prstDash val="solid"/>
                  <a:miter lim="800000"/>
                </a:ln>
              </p:spPr>
              <p:txBody>
                <a:bodyPr anchor="ctr"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6" name="Oval 100"/>
                <p:cNvSpPr/>
                <p:nvPr/>
              </p:nvSpPr>
              <p:spPr bwMode="auto">
                <a:xfrm>
                  <a:off x="3614738" y="2156825"/>
                  <a:ext cx="239713" cy="73025"/>
                </a:xfrm>
                <a:prstGeom prst="ellipse">
                  <a:avLst/>
                </a:prstGeom>
                <a:solidFill>
                  <a:schemeClr val="accent5"/>
                </a:solidFill>
                <a:ln w="8" cap="flat">
                  <a:noFill/>
                  <a:prstDash val="solid"/>
                  <a:miter lim="800000"/>
                </a:ln>
              </p:spPr>
              <p:txBody>
                <a:bodyPr anchor="ctr"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67" name="TextBox 113"/>
              <p:cNvSpPr txBox="1"/>
              <p:nvPr/>
            </p:nvSpPr>
            <p:spPr>
              <a:xfrm>
                <a:off x="5034916" y="2666731"/>
                <a:ext cx="571787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 anchorCtr="1">
                <a:normAutofit fontScale="92500" lnSpcReduction="10000"/>
              </a:bodyPr>
              <a:p>
                <a:pPr algn="ctr"/>
                <a:r>
                  <a:rPr lang="en-US" sz="16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50%</a:t>
                </a:r>
                <a:endParaRPr 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68" name="Group 1"/>
            <p:cNvGrpSpPr/>
            <p:nvPr/>
          </p:nvGrpSpPr>
          <p:grpSpPr>
            <a:xfrm>
              <a:off x="3200716" y="1734944"/>
              <a:ext cx="464011" cy="624012"/>
              <a:chOff x="4374735" y="2704831"/>
              <a:chExt cx="571787" cy="768952"/>
            </a:xfrm>
          </p:grpSpPr>
          <p:grpSp>
            <p:nvGrpSpPr>
              <p:cNvPr id="69" name="Group 101"/>
              <p:cNvGrpSpPr/>
              <p:nvPr/>
            </p:nvGrpSpPr>
            <p:grpSpPr>
              <a:xfrm>
                <a:off x="4510561" y="3076907"/>
                <a:ext cx="215900" cy="396876"/>
                <a:chOff x="3309938" y="2258425"/>
                <a:chExt cx="215900" cy="396876"/>
              </a:xfrm>
            </p:grpSpPr>
            <p:sp>
              <p:nvSpPr>
                <p:cNvPr id="70" name="Freeform: Shape 102"/>
                <p:cNvSpPr/>
                <p:nvPr/>
              </p:nvSpPr>
              <p:spPr bwMode="auto">
                <a:xfrm>
                  <a:off x="3309938" y="2258425"/>
                  <a:ext cx="215900" cy="363538"/>
                </a:xfrm>
                <a:custGeom>
                  <a:avLst/>
                  <a:gdLst/>
                  <a:ahLst/>
                  <a:cxnLst>
                    <a:cxn ang="0">
                      <a:pos x="102" y="16"/>
                    </a:cxn>
                    <a:cxn ang="0">
                      <a:pos x="102" y="16"/>
                    </a:cxn>
                    <a:cxn ang="0">
                      <a:pos x="102" y="16"/>
                    </a:cxn>
                    <a:cxn ang="0">
                      <a:pos x="51" y="0"/>
                    </a:cxn>
                    <a:cxn ang="0">
                      <a:pos x="0" y="16"/>
                    </a:cxn>
                    <a:cxn ang="0">
                      <a:pos x="0" y="171"/>
                    </a:cxn>
                    <a:cxn ang="0">
                      <a:pos x="0" y="171"/>
                    </a:cxn>
                    <a:cxn ang="0">
                      <a:pos x="0" y="171"/>
                    </a:cxn>
                    <a:cxn ang="0">
                      <a:pos x="51" y="155"/>
                    </a:cxn>
                    <a:cxn ang="0">
                      <a:pos x="102" y="171"/>
                    </a:cxn>
                    <a:cxn ang="0">
                      <a:pos x="102" y="171"/>
                    </a:cxn>
                    <a:cxn ang="0">
                      <a:pos x="102" y="171"/>
                    </a:cxn>
                    <a:cxn ang="0">
                      <a:pos x="102" y="16"/>
                    </a:cxn>
                  </a:cxnLst>
                  <a:rect l="0" t="0" r="r" b="b"/>
                  <a:pathLst>
                    <a:path w="102" h="171">
                      <a:moveTo>
                        <a:pt x="102" y="16"/>
                      </a:moveTo>
                      <a:cubicBezTo>
                        <a:pt x="102" y="16"/>
                        <a:pt x="102" y="16"/>
                        <a:pt x="102" y="16"/>
                      </a:cubicBezTo>
                      <a:cubicBezTo>
                        <a:pt x="102" y="16"/>
                        <a:pt x="102" y="16"/>
                        <a:pt x="102" y="16"/>
                      </a:cubicBezTo>
                      <a:cubicBezTo>
                        <a:pt x="102" y="7"/>
                        <a:pt x="79" y="0"/>
                        <a:pt x="51" y="0"/>
                      </a:cubicBezTo>
                      <a:cubicBezTo>
                        <a:pt x="22" y="0"/>
                        <a:pt x="0" y="7"/>
                        <a:pt x="0" y="16"/>
                      </a:cubicBezTo>
                      <a:cubicBezTo>
                        <a:pt x="0" y="171"/>
                        <a:pt x="0" y="171"/>
                        <a:pt x="0" y="171"/>
                      </a:cubicBezTo>
                      <a:cubicBezTo>
                        <a:pt x="0" y="171"/>
                        <a:pt x="0" y="171"/>
                        <a:pt x="0" y="171"/>
                      </a:cubicBezTo>
                      <a:cubicBezTo>
                        <a:pt x="0" y="171"/>
                        <a:pt x="0" y="171"/>
                        <a:pt x="0" y="171"/>
                      </a:cubicBezTo>
                      <a:cubicBezTo>
                        <a:pt x="0" y="163"/>
                        <a:pt x="22" y="155"/>
                        <a:pt x="51" y="155"/>
                      </a:cubicBezTo>
                      <a:cubicBezTo>
                        <a:pt x="79" y="155"/>
                        <a:pt x="102" y="163"/>
                        <a:pt x="102" y="171"/>
                      </a:cubicBezTo>
                      <a:cubicBezTo>
                        <a:pt x="102" y="171"/>
                        <a:pt x="102" y="171"/>
                        <a:pt x="102" y="171"/>
                      </a:cubicBezTo>
                      <a:cubicBezTo>
                        <a:pt x="102" y="171"/>
                        <a:pt x="102" y="171"/>
                        <a:pt x="102" y="171"/>
                      </a:cubicBezTo>
                      <a:lnTo>
                        <a:pt x="102" y="16"/>
                      </a:lnTo>
                      <a:close/>
                    </a:path>
                  </a:pathLst>
                </a:custGeom>
                <a:solidFill>
                  <a:schemeClr val="accent6">
                    <a:alpha val="80000"/>
                  </a:schemeClr>
                </a:solidFill>
                <a:ln w="8" cap="flat">
                  <a:noFill/>
                  <a:prstDash val="solid"/>
                  <a:miter lim="800000"/>
                </a:ln>
              </p:spPr>
              <p:txBody>
                <a:bodyPr anchor="ctr"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1" name="Oval 103"/>
                <p:cNvSpPr/>
                <p:nvPr/>
              </p:nvSpPr>
              <p:spPr bwMode="auto">
                <a:xfrm>
                  <a:off x="3309938" y="2587038"/>
                  <a:ext cx="215900" cy="68263"/>
                </a:xfrm>
                <a:prstGeom prst="ellipse">
                  <a:avLst/>
                </a:prstGeom>
                <a:solidFill>
                  <a:schemeClr val="accent6"/>
                </a:solidFill>
                <a:ln w="8" cap="flat">
                  <a:noFill/>
                  <a:prstDash val="solid"/>
                  <a:miter lim="800000"/>
                </a:ln>
              </p:spPr>
              <p:txBody>
                <a:bodyPr anchor="ctr"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2" name="Oval 104"/>
                <p:cNvSpPr/>
                <p:nvPr/>
              </p:nvSpPr>
              <p:spPr bwMode="auto">
                <a:xfrm>
                  <a:off x="3309938" y="2258425"/>
                  <a:ext cx="215900" cy="68263"/>
                </a:xfrm>
                <a:prstGeom prst="ellipse">
                  <a:avLst/>
                </a:prstGeom>
                <a:solidFill>
                  <a:schemeClr val="accent6"/>
                </a:solidFill>
                <a:ln w="8" cap="flat">
                  <a:noFill/>
                  <a:prstDash val="solid"/>
                  <a:miter lim="800000"/>
                </a:ln>
              </p:spPr>
              <p:txBody>
                <a:bodyPr anchor="ctr"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73" name="TextBox 114"/>
              <p:cNvSpPr txBox="1"/>
              <p:nvPr/>
            </p:nvSpPr>
            <p:spPr>
              <a:xfrm>
                <a:off x="4374735" y="2704831"/>
                <a:ext cx="571787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 anchorCtr="1">
                <a:normAutofit fontScale="92500" lnSpcReduction="10000"/>
              </a:bodyPr>
              <a:p>
                <a:pPr algn="ctr"/>
                <a:r>
                  <a:rPr lang="en-US" sz="16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30%</a:t>
                </a:r>
                <a:endParaRPr 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4" name="Group 14"/>
          <p:cNvGrpSpPr/>
          <p:nvPr/>
        </p:nvGrpSpPr>
        <p:grpSpPr>
          <a:xfrm>
            <a:off x="2293551" y="4733264"/>
            <a:ext cx="7790745" cy="210573"/>
            <a:chOff x="856734" y="5057953"/>
            <a:chExt cx="10387661" cy="280764"/>
          </a:xfrm>
        </p:grpSpPr>
        <p:sp>
          <p:nvSpPr>
            <p:cNvPr id="75" name="Oval 130"/>
            <p:cNvSpPr/>
            <p:nvPr/>
          </p:nvSpPr>
          <p:spPr>
            <a:xfrm>
              <a:off x="856734" y="5076905"/>
              <a:ext cx="261813" cy="2618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6" name="TextBox 131"/>
            <p:cNvSpPr txBox="1"/>
            <p:nvPr/>
          </p:nvSpPr>
          <p:spPr>
            <a:xfrm>
              <a:off x="1073525" y="5057953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p>
              <a:r>
                <a:rPr lang="zh-CN" altLang="en-US" sz="12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7" name="Oval 128"/>
            <p:cNvSpPr/>
            <p:nvPr/>
          </p:nvSpPr>
          <p:spPr>
            <a:xfrm>
              <a:off x="2669309" y="5076905"/>
              <a:ext cx="261813" cy="26181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8" name="TextBox 129"/>
            <p:cNvSpPr txBox="1"/>
            <p:nvPr/>
          </p:nvSpPr>
          <p:spPr>
            <a:xfrm>
              <a:off x="2886100" y="5057953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p>
              <a:r>
                <a:rPr lang="zh-CN" altLang="en-US" sz="12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9" name="Oval 126"/>
            <p:cNvSpPr/>
            <p:nvPr/>
          </p:nvSpPr>
          <p:spPr>
            <a:xfrm>
              <a:off x="4481883" y="5076905"/>
              <a:ext cx="261813" cy="26181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0" name="TextBox 127"/>
            <p:cNvSpPr txBox="1"/>
            <p:nvPr/>
          </p:nvSpPr>
          <p:spPr>
            <a:xfrm>
              <a:off x="4698674" y="5057953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p>
              <a:r>
                <a:rPr lang="zh-CN" altLang="en-US" sz="12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1" name="Oval 120"/>
            <p:cNvSpPr/>
            <p:nvPr/>
          </p:nvSpPr>
          <p:spPr>
            <a:xfrm>
              <a:off x="6294458" y="5076905"/>
              <a:ext cx="261813" cy="26181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2" name="TextBox 121"/>
            <p:cNvSpPr txBox="1"/>
            <p:nvPr/>
          </p:nvSpPr>
          <p:spPr>
            <a:xfrm>
              <a:off x="6511249" y="5057953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p>
              <a:r>
                <a:rPr lang="zh-CN" altLang="en-US" sz="12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3" name="Oval 122"/>
            <p:cNvSpPr/>
            <p:nvPr/>
          </p:nvSpPr>
          <p:spPr>
            <a:xfrm>
              <a:off x="8107033" y="5076905"/>
              <a:ext cx="261813" cy="26181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4" name="TextBox 123"/>
            <p:cNvSpPr txBox="1"/>
            <p:nvPr/>
          </p:nvSpPr>
          <p:spPr>
            <a:xfrm>
              <a:off x="8323824" y="5057953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p>
              <a:r>
                <a:rPr lang="zh-CN" altLang="en-US" sz="12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5" name="Oval 124"/>
            <p:cNvSpPr/>
            <p:nvPr/>
          </p:nvSpPr>
          <p:spPr>
            <a:xfrm>
              <a:off x="9919608" y="5076905"/>
              <a:ext cx="261813" cy="26181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6" name="TextBox 125"/>
            <p:cNvSpPr txBox="1"/>
            <p:nvPr/>
          </p:nvSpPr>
          <p:spPr>
            <a:xfrm>
              <a:off x="10136399" y="5057953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p>
              <a:r>
                <a:rPr lang="zh-CN" altLang="en-US" sz="12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2985387" y="628814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64656" y="567259"/>
            <a:ext cx="4198104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输入标题内容</a:t>
            </a:r>
            <a:endParaRPr lang="zh-CN" alt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466130" y="1888509"/>
            <a:ext cx="3508453" cy="1086667"/>
            <a:chOff x="1466130" y="1631071"/>
            <a:chExt cx="3508453" cy="1086667"/>
          </a:xfrm>
        </p:grpSpPr>
        <p:sp>
          <p:nvSpPr>
            <p:cNvPr id="23" name="TextBox 22"/>
            <p:cNvSpPr txBox="1"/>
            <p:nvPr/>
          </p:nvSpPr>
          <p:spPr>
            <a:xfrm>
              <a:off x="1466130" y="1887793"/>
              <a:ext cx="3443933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R="0" lvl="0" algn="r" defTabSz="914400" rtl="0" fontAlgn="auto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r>
                <a:rPr lang="en-US" altLang="zh-CN" sz="120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PangMenZhengDao" panose="02010600030101010101" pitchFamily="2" charset="-122"/>
                </a:rPr>
                <a:t>请在此处添加具体内容，文字尽量言简意赅简单说明即可，不必过于繁琐，注意版面美观度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PangMenZhengDao" panose="02010600030101010101" pitchFamily="2" charset="-122"/>
                </a:rPr>
                <a:t>。</a:t>
              </a:r>
              <a:endParaRPr lang="en-US" altLang="zh-CN" sz="120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PangMenZhengDao" panose="02010600030101010101" pitchFamily="2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518735" y="1631071"/>
              <a:ext cx="145584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r"/>
              <a:r>
                <a:rPr lang="zh-CN" altLang="en-US" sz="2000" spc="600" dirty="0">
                  <a:latin typeface="微软雅黑" panose="020B0503020204020204" pitchFamily="34" charset="-122"/>
                  <a:ea typeface="微软雅黑" panose="020B0503020204020204" pitchFamily="34" charset="-122"/>
                  <a:sym typeface="PangMenZhengDao" panose="02010600030101010101" pitchFamily="2" charset="-122"/>
                </a:rPr>
                <a:t>输入标题</a:t>
              </a:r>
              <a:endParaRPr lang="zh-CN" altLang="en-US" sz="2000" spc="600" dirty="0">
                <a:latin typeface="微软雅黑" panose="020B0503020204020204" pitchFamily="34" charset="-122"/>
                <a:ea typeface="微软雅黑" panose="020B0503020204020204" pitchFamily="34" charset="-122"/>
                <a:sym typeface="PangMenZhengDao" panose="02010600030101010101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317982" y="1888509"/>
            <a:ext cx="3533977" cy="1049913"/>
            <a:chOff x="7317982" y="1631071"/>
            <a:chExt cx="3533977" cy="1049913"/>
          </a:xfrm>
        </p:grpSpPr>
        <p:sp>
          <p:nvSpPr>
            <p:cNvPr id="15" name="TextBox 22"/>
            <p:cNvSpPr txBox="1"/>
            <p:nvPr/>
          </p:nvSpPr>
          <p:spPr>
            <a:xfrm>
              <a:off x="7317982" y="1905707"/>
              <a:ext cx="3533977" cy="775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R="0" lvl="0" defTabSz="914400" rtl="0" fontAlgn="auto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r>
                <a:rPr lang="en-US" altLang="zh-CN" sz="120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PangMenZhengDao" panose="02010600030101010101" pitchFamily="2" charset="-122"/>
                </a:rPr>
                <a:t>请在此处添加具体内容，文字尽量言简意赅简单说明即可，不必过于繁琐，注意版面美观度。</a:t>
              </a:r>
              <a:endParaRPr lang="en-US" altLang="zh-CN" sz="120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PangMenZhengDao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7317982" y="1631071"/>
              <a:ext cx="145584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2000" spc="600" dirty="0">
                  <a:latin typeface="微软雅黑" panose="020B0503020204020204" pitchFamily="34" charset="-122"/>
                  <a:ea typeface="微软雅黑" panose="020B0503020204020204" pitchFamily="34" charset="-122"/>
                  <a:sym typeface="PangMenZhengDao" panose="02010600030101010101" pitchFamily="2" charset="-122"/>
                </a:rPr>
                <a:t>输入标题</a:t>
              </a:r>
              <a:endParaRPr lang="zh-CN" altLang="en-US" sz="2000" spc="600" dirty="0">
                <a:latin typeface="微软雅黑" panose="020B0503020204020204" pitchFamily="34" charset="-122"/>
                <a:ea typeface="微软雅黑" panose="020B0503020204020204" pitchFamily="34" charset="-122"/>
                <a:sym typeface="PangMenZhengDao" panose="02010600030101010101" pitchFamily="2" charset="-122"/>
              </a:endParaRPr>
            </a:p>
          </p:txBody>
        </p:sp>
      </p:grpSp>
      <p:grpSp>
        <p:nvGrpSpPr>
          <p:cNvPr id="17" name="Group 59"/>
          <p:cNvGrpSpPr/>
          <p:nvPr/>
        </p:nvGrpSpPr>
        <p:grpSpPr>
          <a:xfrm>
            <a:off x="5032910" y="4713077"/>
            <a:ext cx="833586" cy="833586"/>
            <a:chOff x="1178559" y="4947301"/>
            <a:chExt cx="914400" cy="914400"/>
          </a:xfrm>
        </p:grpSpPr>
        <p:sp>
          <p:nvSpPr>
            <p:cNvPr id="18" name="Rounded Rectangle 60"/>
            <p:cNvSpPr/>
            <p:nvPr/>
          </p:nvSpPr>
          <p:spPr>
            <a:xfrm>
              <a:off x="1178559" y="4947301"/>
              <a:ext cx="914400" cy="914400"/>
            </a:xfrm>
            <a:prstGeom prst="roundRect">
              <a:avLst>
                <a:gd name="adj" fmla="val 11033"/>
              </a:avLst>
            </a:prstGeom>
            <a:solidFill>
              <a:schemeClr val="tx1">
                <a:lumMod val="65000"/>
                <a:lumOff val="3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PangMenZhengDao" panose="02010600030101010101" pitchFamily="2" charset="-122"/>
              </a:endParaRPr>
            </a:p>
          </p:txBody>
        </p:sp>
        <p:grpSp>
          <p:nvGrpSpPr>
            <p:cNvPr id="19" name="Group 61"/>
            <p:cNvGrpSpPr/>
            <p:nvPr/>
          </p:nvGrpSpPr>
          <p:grpSpPr>
            <a:xfrm>
              <a:off x="1395252" y="5208841"/>
              <a:ext cx="465138" cy="391319"/>
              <a:chOff x="1415479" y="5240120"/>
              <a:chExt cx="465138" cy="391319"/>
            </a:xfrm>
            <a:solidFill>
              <a:sysClr val="window" lastClr="FFFFFF"/>
            </a:solidFill>
          </p:grpSpPr>
          <p:sp>
            <p:nvSpPr>
              <p:cNvPr id="20" name="AutoShape 120"/>
              <p:cNvSpPr/>
              <p:nvPr/>
            </p:nvSpPr>
            <p:spPr bwMode="auto">
              <a:xfrm>
                <a:off x="1532160" y="5345792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lt"/>
                  <a:sym typeface="PangMenZhengDao" panose="02010600030101010101" pitchFamily="2" charset="-122"/>
                </a:endParaRPr>
              </a:p>
            </p:txBody>
          </p:sp>
          <p:sp>
            <p:nvSpPr>
              <p:cNvPr id="21" name="AutoShape 122"/>
              <p:cNvSpPr/>
              <p:nvPr/>
            </p:nvSpPr>
            <p:spPr bwMode="auto">
              <a:xfrm>
                <a:off x="1415479" y="5240120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lt"/>
                  <a:sym typeface="PangMenZhengDao" panose="02010600030101010101" pitchFamily="2" charset="-122"/>
                </a:endParaRPr>
              </a:p>
            </p:txBody>
          </p:sp>
        </p:grpSp>
      </p:grpSp>
      <p:grpSp>
        <p:nvGrpSpPr>
          <p:cNvPr id="55" name="Group 64"/>
          <p:cNvGrpSpPr/>
          <p:nvPr/>
        </p:nvGrpSpPr>
        <p:grpSpPr>
          <a:xfrm>
            <a:off x="5036720" y="3336175"/>
            <a:ext cx="833586" cy="833586"/>
            <a:chOff x="1178559" y="3570399"/>
            <a:chExt cx="914400" cy="914400"/>
          </a:xfrm>
        </p:grpSpPr>
        <p:sp>
          <p:nvSpPr>
            <p:cNvPr id="56" name="Rounded Rectangle 65"/>
            <p:cNvSpPr/>
            <p:nvPr/>
          </p:nvSpPr>
          <p:spPr>
            <a:xfrm>
              <a:off x="1178559" y="3570399"/>
              <a:ext cx="914400" cy="914400"/>
            </a:xfrm>
            <a:prstGeom prst="roundRect">
              <a:avLst>
                <a:gd name="adj" fmla="val 11033"/>
              </a:avLst>
            </a:prstGeom>
            <a:solidFill>
              <a:schemeClr val="tx1">
                <a:lumMod val="65000"/>
                <a:lumOff val="3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PangMenZhengDao" panose="02010600030101010101" pitchFamily="2" charset="-122"/>
              </a:endParaRPr>
            </a:p>
          </p:txBody>
        </p:sp>
        <p:sp>
          <p:nvSpPr>
            <p:cNvPr id="57" name="AutoShape 126"/>
            <p:cNvSpPr/>
            <p:nvPr/>
          </p:nvSpPr>
          <p:spPr bwMode="auto">
            <a:xfrm>
              <a:off x="1399443" y="380029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PangMenZhengDao" panose="02010600030101010101" pitchFamily="2" charset="-122"/>
              </a:endParaRPr>
            </a:p>
          </p:txBody>
        </p:sp>
      </p:grpSp>
      <p:grpSp>
        <p:nvGrpSpPr>
          <p:cNvPr id="58" name="Group 72"/>
          <p:cNvGrpSpPr/>
          <p:nvPr/>
        </p:nvGrpSpPr>
        <p:grpSpPr>
          <a:xfrm>
            <a:off x="5036720" y="1945533"/>
            <a:ext cx="833586" cy="833586"/>
            <a:chOff x="1178559" y="2179122"/>
            <a:chExt cx="914400" cy="914400"/>
          </a:xfrm>
        </p:grpSpPr>
        <p:grpSp>
          <p:nvGrpSpPr>
            <p:cNvPr id="59" name="Group 73"/>
            <p:cNvGrpSpPr/>
            <p:nvPr/>
          </p:nvGrpSpPr>
          <p:grpSpPr>
            <a:xfrm>
              <a:off x="1178559" y="2179122"/>
              <a:ext cx="914400" cy="914400"/>
              <a:chOff x="1178559" y="2179122"/>
              <a:chExt cx="914400" cy="914400"/>
            </a:xfrm>
          </p:grpSpPr>
          <p:sp>
            <p:nvSpPr>
              <p:cNvPr id="60" name="Rounded Rectangle 75"/>
              <p:cNvSpPr/>
              <p:nvPr/>
            </p:nvSpPr>
            <p:spPr>
              <a:xfrm>
                <a:off x="1178559" y="2179122"/>
                <a:ext cx="914400" cy="914400"/>
              </a:xfrm>
              <a:prstGeom prst="roundRect">
                <a:avLst>
                  <a:gd name="adj" fmla="val 11033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lt"/>
                  <a:sym typeface="PangMenZhengDao" panose="02010600030101010101" pitchFamily="2" charset="-122"/>
                </a:endParaRPr>
              </a:p>
            </p:txBody>
          </p:sp>
          <p:sp>
            <p:nvSpPr>
              <p:cNvPr id="61" name="AutoShape 128"/>
              <p:cNvSpPr/>
              <p:nvPr/>
            </p:nvSpPr>
            <p:spPr bwMode="auto">
              <a:xfrm>
                <a:off x="1399443" y="2432041"/>
                <a:ext cx="465138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</p:spPr>
            <p:txBody>
              <a:bodyPr lIns="19050" tIns="19050" rIns="19050" bIns="19050" anchor="ctr"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lt"/>
                  <a:sym typeface="PangMenZhengDao" panose="02010600030101010101" pitchFamily="2" charset="-122"/>
                </a:endParaRPr>
              </a:p>
            </p:txBody>
          </p:sp>
        </p:grpSp>
        <p:sp>
          <p:nvSpPr>
            <p:cNvPr id="62" name="AutoShape 129"/>
            <p:cNvSpPr/>
            <p:nvPr/>
          </p:nvSpPr>
          <p:spPr bwMode="auto">
            <a:xfrm>
              <a:off x="1677314" y="2497525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PangMenZhengDao" panose="02010600030101010101" pitchFamily="2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1471268" y="3330462"/>
            <a:ext cx="3508453" cy="1031999"/>
            <a:chOff x="1471268" y="3073024"/>
            <a:chExt cx="3508453" cy="1031999"/>
          </a:xfrm>
        </p:grpSpPr>
        <p:sp>
          <p:nvSpPr>
            <p:cNvPr id="64" name="TextBox 22"/>
            <p:cNvSpPr txBox="1"/>
            <p:nvPr/>
          </p:nvSpPr>
          <p:spPr>
            <a:xfrm>
              <a:off x="1471268" y="3329746"/>
              <a:ext cx="3443933" cy="775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R="0" lvl="0" algn="r" defTabSz="914400" rtl="0" fontAlgn="auto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r>
                <a:rPr lang="en-US" altLang="zh-CN" sz="120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PangMenZhengDao" panose="02010600030101010101" pitchFamily="2" charset="-122"/>
                </a:rPr>
                <a:t>请在此处添加具体内容，文字尽量言简意赅简单说明即可，不必过于繁琐，注意版面美观度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PangMenZhengDao" panose="02010600030101010101" pitchFamily="2" charset="-122"/>
                </a:rPr>
                <a:t>。</a:t>
              </a:r>
              <a:endParaRPr lang="en-US" altLang="zh-CN" sz="120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PangMenZhengDao" panose="02010600030101010101" pitchFamily="2" charset="-122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3523873" y="3073024"/>
              <a:ext cx="145584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r"/>
              <a:r>
                <a:rPr lang="zh-CN" altLang="en-US" sz="2000" spc="600" dirty="0">
                  <a:latin typeface="微软雅黑" panose="020B0503020204020204" pitchFamily="34" charset="-122"/>
                  <a:ea typeface="微软雅黑" panose="020B0503020204020204" pitchFamily="34" charset="-122"/>
                  <a:sym typeface="PangMenZhengDao" panose="02010600030101010101" pitchFamily="2" charset="-122"/>
                </a:rPr>
                <a:t>输入标题</a:t>
              </a:r>
              <a:endParaRPr lang="zh-CN" altLang="en-US" sz="2000" spc="600" dirty="0">
                <a:latin typeface="微软雅黑" panose="020B0503020204020204" pitchFamily="34" charset="-122"/>
                <a:ea typeface="微软雅黑" panose="020B0503020204020204" pitchFamily="34" charset="-122"/>
                <a:sym typeface="PangMenZhengDao" panose="02010600030101010101" pitchFamily="2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1466130" y="4716293"/>
            <a:ext cx="3508453" cy="1031999"/>
            <a:chOff x="1466130" y="4458855"/>
            <a:chExt cx="3508453" cy="1031999"/>
          </a:xfrm>
        </p:grpSpPr>
        <p:sp>
          <p:nvSpPr>
            <p:cNvPr id="67" name="TextBox 22"/>
            <p:cNvSpPr txBox="1"/>
            <p:nvPr/>
          </p:nvSpPr>
          <p:spPr>
            <a:xfrm>
              <a:off x="1466130" y="4715577"/>
              <a:ext cx="3443933" cy="775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R="0" lvl="0" algn="r" defTabSz="914400" rtl="0" fontAlgn="auto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r>
                <a:rPr lang="en-US" altLang="zh-CN" sz="120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PangMenZhengDao" panose="02010600030101010101" pitchFamily="2" charset="-122"/>
                </a:rPr>
                <a:t>请在此处添加具体内容，文字尽量言简意赅简单说明即可，不必过于繁琐，注意版面美观度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PangMenZhengDao" panose="02010600030101010101" pitchFamily="2" charset="-122"/>
                </a:rPr>
                <a:t>。</a:t>
              </a:r>
              <a:endParaRPr lang="en-US" altLang="zh-CN" sz="120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PangMenZhengDao" panose="02010600030101010101" pitchFamily="2" charset="-122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3518735" y="4458855"/>
              <a:ext cx="145584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r"/>
              <a:r>
                <a:rPr lang="zh-CN" altLang="en-US" sz="2000" spc="600" dirty="0">
                  <a:latin typeface="微软雅黑" panose="020B0503020204020204" pitchFamily="34" charset="-122"/>
                  <a:ea typeface="微软雅黑" panose="020B0503020204020204" pitchFamily="34" charset="-122"/>
                  <a:sym typeface="PangMenZhengDao" panose="02010600030101010101" pitchFamily="2" charset="-122"/>
                </a:rPr>
                <a:t>输入标题</a:t>
              </a:r>
              <a:endParaRPr lang="zh-CN" altLang="en-US" sz="2000" spc="600" dirty="0">
                <a:latin typeface="微软雅黑" panose="020B0503020204020204" pitchFamily="34" charset="-122"/>
                <a:ea typeface="微软雅黑" panose="020B0503020204020204" pitchFamily="34" charset="-122"/>
                <a:sym typeface="PangMenZhengDao" panose="02010600030101010101" pitchFamily="2" charset="-122"/>
              </a:endParaRPr>
            </a:p>
          </p:txBody>
        </p:sp>
      </p:grpSp>
      <p:grpSp>
        <p:nvGrpSpPr>
          <p:cNvPr id="69" name="Group 53"/>
          <p:cNvGrpSpPr/>
          <p:nvPr/>
        </p:nvGrpSpPr>
        <p:grpSpPr>
          <a:xfrm>
            <a:off x="6364647" y="1935266"/>
            <a:ext cx="833586" cy="833586"/>
            <a:chOff x="6436933" y="2179481"/>
            <a:chExt cx="914400" cy="914400"/>
          </a:xfrm>
        </p:grpSpPr>
        <p:sp>
          <p:nvSpPr>
            <p:cNvPr id="70" name="Rounded Rectangle 54"/>
            <p:cNvSpPr/>
            <p:nvPr/>
          </p:nvSpPr>
          <p:spPr>
            <a:xfrm>
              <a:off x="6436933" y="2179481"/>
              <a:ext cx="914400" cy="914400"/>
            </a:xfrm>
            <a:prstGeom prst="roundRect">
              <a:avLst>
                <a:gd name="adj" fmla="val 11033"/>
              </a:avLst>
            </a:prstGeom>
            <a:solidFill>
              <a:schemeClr val="tx1">
                <a:lumMod val="65000"/>
                <a:lumOff val="3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PangMenZhengDao" panose="02010600030101010101" pitchFamily="2" charset="-122"/>
              </a:endParaRPr>
            </a:p>
          </p:txBody>
        </p:sp>
        <p:sp>
          <p:nvSpPr>
            <p:cNvPr id="71" name="AutoShape 59"/>
            <p:cNvSpPr/>
            <p:nvPr/>
          </p:nvSpPr>
          <p:spPr bwMode="auto">
            <a:xfrm>
              <a:off x="6638974" y="2420888"/>
              <a:ext cx="465138" cy="464344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PangMenZhengDao" panose="02010600030101010101" pitchFamily="2" charset="-122"/>
              </a:endParaRPr>
            </a:p>
          </p:txBody>
        </p:sp>
      </p:grpSp>
      <p:grpSp>
        <p:nvGrpSpPr>
          <p:cNvPr id="72" name="Group 56"/>
          <p:cNvGrpSpPr/>
          <p:nvPr/>
        </p:nvGrpSpPr>
        <p:grpSpPr>
          <a:xfrm>
            <a:off x="6364647" y="4703086"/>
            <a:ext cx="833586" cy="833586"/>
            <a:chOff x="6436933" y="4947301"/>
            <a:chExt cx="914400" cy="914400"/>
          </a:xfrm>
        </p:grpSpPr>
        <p:sp>
          <p:nvSpPr>
            <p:cNvPr id="73" name="Rounded Rectangle 57"/>
            <p:cNvSpPr/>
            <p:nvPr/>
          </p:nvSpPr>
          <p:spPr>
            <a:xfrm>
              <a:off x="6436933" y="4947301"/>
              <a:ext cx="914400" cy="914400"/>
            </a:xfrm>
            <a:prstGeom prst="roundRect">
              <a:avLst>
                <a:gd name="adj" fmla="val 11033"/>
              </a:avLst>
            </a:prstGeom>
            <a:solidFill>
              <a:schemeClr val="tx1">
                <a:lumMod val="65000"/>
                <a:lumOff val="3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PangMenZhengDao" panose="02010600030101010101" pitchFamily="2" charset="-122"/>
              </a:endParaRPr>
            </a:p>
          </p:txBody>
        </p:sp>
        <p:sp>
          <p:nvSpPr>
            <p:cNvPr id="74" name="AutoShape 81"/>
            <p:cNvSpPr/>
            <p:nvPr/>
          </p:nvSpPr>
          <p:spPr bwMode="auto">
            <a:xfrm>
              <a:off x="6638974" y="5171044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PangMenZhengDao" panose="02010600030101010101" pitchFamily="2" charset="-122"/>
              </a:endParaRPr>
            </a:p>
          </p:txBody>
        </p:sp>
      </p:grpSp>
      <p:grpSp>
        <p:nvGrpSpPr>
          <p:cNvPr id="75" name="Group 67"/>
          <p:cNvGrpSpPr/>
          <p:nvPr/>
        </p:nvGrpSpPr>
        <p:grpSpPr>
          <a:xfrm>
            <a:off x="6364647" y="3317929"/>
            <a:ext cx="833586" cy="833586"/>
            <a:chOff x="6436933" y="3570399"/>
            <a:chExt cx="914400" cy="914400"/>
          </a:xfrm>
        </p:grpSpPr>
        <p:sp>
          <p:nvSpPr>
            <p:cNvPr id="76" name="Rounded Rectangle 68"/>
            <p:cNvSpPr/>
            <p:nvPr/>
          </p:nvSpPr>
          <p:spPr>
            <a:xfrm>
              <a:off x="6436933" y="3570399"/>
              <a:ext cx="914400" cy="914400"/>
            </a:xfrm>
            <a:prstGeom prst="roundRect">
              <a:avLst>
                <a:gd name="adj" fmla="val 11033"/>
              </a:avLst>
            </a:prstGeom>
            <a:solidFill>
              <a:schemeClr val="tx1">
                <a:lumMod val="65000"/>
                <a:lumOff val="3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PangMenZhengDao" panose="02010600030101010101" pitchFamily="2" charset="-122"/>
              </a:endParaRPr>
            </a:p>
          </p:txBody>
        </p:sp>
        <p:sp>
          <p:nvSpPr>
            <p:cNvPr id="77" name="AutoShape 123"/>
            <p:cNvSpPr/>
            <p:nvPr/>
          </p:nvSpPr>
          <p:spPr bwMode="auto">
            <a:xfrm>
              <a:off x="6661961" y="3799823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PangMenZhengDao" panose="02010600030101010101" pitchFamily="2" charset="-122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7317982" y="3268778"/>
            <a:ext cx="3533977" cy="1049913"/>
            <a:chOff x="7317982" y="3011340"/>
            <a:chExt cx="3533977" cy="1049913"/>
          </a:xfrm>
        </p:grpSpPr>
        <p:sp>
          <p:nvSpPr>
            <p:cNvPr id="79" name="TextBox 22"/>
            <p:cNvSpPr txBox="1"/>
            <p:nvPr/>
          </p:nvSpPr>
          <p:spPr>
            <a:xfrm>
              <a:off x="7317982" y="3285976"/>
              <a:ext cx="3533977" cy="775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R="0" lvl="0" defTabSz="914400" rtl="0" fontAlgn="auto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r>
                <a:rPr lang="en-US" altLang="zh-CN" sz="120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PangMenZhengDao" panose="02010600030101010101" pitchFamily="2" charset="-122"/>
                </a:rPr>
                <a:t>请在此处添加具体内容，文字尽量言简意赅简单说明即可，不必过于繁琐，注意版面美观度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PangMenZhengDao" panose="02010600030101010101" pitchFamily="2" charset="-122"/>
                </a:rPr>
                <a:t>。</a:t>
              </a:r>
              <a:endParaRPr lang="en-US" altLang="zh-CN" sz="120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PangMenZhengDao" panose="02010600030101010101" pitchFamily="2" charset="-122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7317982" y="3011340"/>
              <a:ext cx="145584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2000" spc="600" dirty="0">
                  <a:latin typeface="微软雅黑" panose="020B0503020204020204" pitchFamily="34" charset="-122"/>
                  <a:ea typeface="微软雅黑" panose="020B0503020204020204" pitchFamily="34" charset="-122"/>
                  <a:sym typeface="PangMenZhengDao" panose="02010600030101010101" pitchFamily="2" charset="-122"/>
                </a:rPr>
                <a:t>输入标题</a:t>
              </a:r>
              <a:endParaRPr lang="zh-CN" altLang="en-US" sz="2000" spc="600" dirty="0">
                <a:latin typeface="微软雅黑" panose="020B0503020204020204" pitchFamily="34" charset="-122"/>
                <a:ea typeface="微软雅黑" panose="020B0503020204020204" pitchFamily="34" charset="-122"/>
                <a:sym typeface="PangMenZhengDao" panose="02010600030101010101" pitchFamily="2" charset="-122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7317982" y="4700265"/>
            <a:ext cx="3533977" cy="1049913"/>
            <a:chOff x="7317982" y="4442827"/>
            <a:chExt cx="3533977" cy="1049913"/>
          </a:xfrm>
        </p:grpSpPr>
        <p:sp>
          <p:nvSpPr>
            <p:cNvPr id="82" name="TextBox 22"/>
            <p:cNvSpPr txBox="1"/>
            <p:nvPr/>
          </p:nvSpPr>
          <p:spPr>
            <a:xfrm>
              <a:off x="7317982" y="4717463"/>
              <a:ext cx="3533977" cy="775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R="0" lvl="0" defTabSz="914400" rtl="0" fontAlgn="auto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r>
                <a:rPr lang="en-US" altLang="zh-CN" sz="120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PangMenZhengDao" panose="02010600030101010101" pitchFamily="2" charset="-122"/>
                </a:rPr>
                <a:t>请在此处添加具体内容，文字尽量言简意赅简单说明即可，不必过于繁琐，注意版面美观度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PangMenZhengDao" panose="02010600030101010101" pitchFamily="2" charset="-122"/>
                </a:rPr>
                <a:t>。</a:t>
              </a:r>
              <a:endParaRPr lang="en-US" altLang="zh-CN" sz="120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PangMenZhengDao" panose="02010600030101010101" pitchFamily="2" charset="-122"/>
              </a:endParaRP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7317982" y="4442827"/>
              <a:ext cx="145584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2000" spc="600" dirty="0">
                  <a:latin typeface="微软雅黑" panose="020B0503020204020204" pitchFamily="34" charset="-122"/>
                  <a:ea typeface="微软雅黑" panose="020B0503020204020204" pitchFamily="34" charset="-122"/>
                  <a:sym typeface="PangMenZhengDao" panose="02010600030101010101" pitchFamily="2" charset="-122"/>
                </a:rPr>
                <a:t>输入标题</a:t>
              </a:r>
              <a:endParaRPr lang="zh-CN" altLang="en-US" sz="2000" spc="600" dirty="0">
                <a:latin typeface="微软雅黑" panose="020B0503020204020204" pitchFamily="34" charset="-122"/>
                <a:ea typeface="微软雅黑" panose="020B0503020204020204" pitchFamily="34" charset="-122"/>
                <a:sym typeface="PangMenZhengDao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03320" y="1175385"/>
            <a:ext cx="5246370" cy="4507865"/>
          </a:xfrm>
          <a:prstGeom prst="rect">
            <a:avLst/>
          </a:prstGeom>
        </p:spPr>
        <p:txBody>
          <a:bodyPr wrap="square">
            <a:spAutoFit/>
          </a:bodyPr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700" b="1" spc="300" dirty="0">
                <a:solidFill>
                  <a:srgbClr val="E0C394"/>
                </a:solidFill>
                <a:cs typeface="+mn-ea"/>
                <a:sym typeface="+mn-lt"/>
              </a:rPr>
              <a:t>03</a:t>
            </a:r>
            <a:endParaRPr lang="en-US" altLang="zh-CN" sz="28700" b="1" spc="300" dirty="0">
              <a:solidFill>
                <a:srgbClr val="E0C394"/>
              </a:solidFill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 rot="0">
            <a:off x="3968750" y="3397249"/>
            <a:ext cx="6299200" cy="1229996"/>
            <a:chOff x="604306" y="2419014"/>
            <a:chExt cx="6299200" cy="1230030"/>
          </a:xfrm>
        </p:grpSpPr>
        <p:sp>
          <p:nvSpPr>
            <p:cNvPr id="6" name="文本框 5"/>
            <p:cNvSpPr txBox="1"/>
            <p:nvPr/>
          </p:nvSpPr>
          <p:spPr>
            <a:xfrm>
              <a:off x="604306" y="2419014"/>
              <a:ext cx="6299200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8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输入标题内容</a:t>
              </a:r>
              <a:endParaRPr lang="zh-CN" altLang="en-US" sz="48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125006" y="3248934"/>
              <a:ext cx="47385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 in a wider field</a:t>
              </a:r>
              <a:endParaRPr lang="en-US" altLang="zh-CN" sz="10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564656" y="567259"/>
            <a:ext cx="4198104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输入标题内容</a:t>
            </a:r>
            <a:endParaRPr lang="zh-CN" alt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923653" y="2885548"/>
            <a:ext cx="1530771" cy="2074104"/>
            <a:chOff x="539353" y="1653648"/>
            <a:chExt cx="1530771" cy="2074104"/>
          </a:xfrm>
        </p:grpSpPr>
        <p:sp>
          <p:nvSpPr>
            <p:cNvPr id="21" name="Freeform: Shape 2"/>
            <p:cNvSpPr/>
            <p:nvPr/>
          </p:nvSpPr>
          <p:spPr bwMode="auto">
            <a:xfrm>
              <a:off x="691271" y="1653648"/>
              <a:ext cx="1091329" cy="1083888"/>
            </a:xfrm>
            <a:custGeom>
              <a:avLst/>
              <a:gdLst>
                <a:gd name="T0" fmla="+- 0 10800 961"/>
                <a:gd name="T1" fmla="*/ T0 w 19679"/>
                <a:gd name="T2" fmla="*/ 10800 h 21600"/>
                <a:gd name="T3" fmla="+- 0 10800 961"/>
                <a:gd name="T4" fmla="*/ T3 w 19679"/>
                <a:gd name="T5" fmla="*/ 10800 h 21600"/>
                <a:gd name="T6" fmla="+- 0 10800 961"/>
                <a:gd name="T7" fmla="*/ T6 w 19679"/>
                <a:gd name="T8" fmla="*/ 10800 h 21600"/>
                <a:gd name="T9" fmla="+- 0 10800 961"/>
                <a:gd name="T10" fmla="*/ T9 w 1967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600">
                  <a:moveTo>
                    <a:pt x="9838" y="0"/>
                  </a:moveTo>
                  <a:cubicBezTo>
                    <a:pt x="7321" y="0"/>
                    <a:pt x="4802" y="1061"/>
                    <a:pt x="2881" y="3185"/>
                  </a:cubicBezTo>
                  <a:cubicBezTo>
                    <a:pt x="-961" y="7433"/>
                    <a:pt x="-961" y="14319"/>
                    <a:pt x="2881" y="18566"/>
                  </a:cubicBezTo>
                  <a:cubicBezTo>
                    <a:pt x="4162" y="19983"/>
                    <a:pt x="5714" y="20915"/>
                    <a:pt x="7349" y="21387"/>
                  </a:cubicBezTo>
                  <a:cubicBezTo>
                    <a:pt x="7502" y="20105"/>
                    <a:pt x="7606" y="18839"/>
                    <a:pt x="7040" y="17627"/>
                  </a:cubicBezTo>
                  <a:cubicBezTo>
                    <a:pt x="6734" y="16971"/>
                    <a:pt x="6508" y="15994"/>
                    <a:pt x="6456" y="15252"/>
                  </a:cubicBezTo>
                  <a:cubicBezTo>
                    <a:pt x="6401" y="14476"/>
                    <a:pt x="6337" y="13689"/>
                    <a:pt x="6443" y="12919"/>
                  </a:cubicBezTo>
                  <a:cubicBezTo>
                    <a:pt x="6519" y="12364"/>
                    <a:pt x="6597" y="11933"/>
                    <a:pt x="7092" y="11661"/>
                  </a:cubicBezTo>
                  <a:cubicBezTo>
                    <a:pt x="7371" y="11509"/>
                    <a:pt x="7879" y="11601"/>
                    <a:pt x="7981" y="11271"/>
                  </a:cubicBezTo>
                  <a:cubicBezTo>
                    <a:pt x="8218" y="10496"/>
                    <a:pt x="8931" y="10470"/>
                    <a:pt x="9550" y="10696"/>
                  </a:cubicBezTo>
                  <a:cubicBezTo>
                    <a:pt x="9537" y="9892"/>
                    <a:pt x="10640" y="9462"/>
                    <a:pt x="11187" y="9814"/>
                  </a:cubicBezTo>
                  <a:cubicBezTo>
                    <a:pt x="11217" y="8792"/>
                    <a:pt x="11241" y="7794"/>
                    <a:pt x="11299" y="6770"/>
                  </a:cubicBezTo>
                  <a:cubicBezTo>
                    <a:pt x="11331" y="6199"/>
                    <a:pt x="11040" y="4873"/>
                    <a:pt x="11691" y="4630"/>
                  </a:cubicBezTo>
                  <a:cubicBezTo>
                    <a:pt x="12334" y="4389"/>
                    <a:pt x="12636" y="5057"/>
                    <a:pt x="12665" y="5661"/>
                  </a:cubicBezTo>
                  <a:cubicBezTo>
                    <a:pt x="12687" y="6109"/>
                    <a:pt x="12630" y="6559"/>
                    <a:pt x="12621" y="7008"/>
                  </a:cubicBezTo>
                  <a:cubicBezTo>
                    <a:pt x="12615" y="7348"/>
                    <a:pt x="12656" y="7708"/>
                    <a:pt x="12632" y="8051"/>
                  </a:cubicBezTo>
                  <a:cubicBezTo>
                    <a:pt x="12567" y="8966"/>
                    <a:pt x="12574" y="9833"/>
                    <a:pt x="12541" y="10751"/>
                  </a:cubicBezTo>
                  <a:cubicBezTo>
                    <a:pt x="12523" y="11234"/>
                    <a:pt x="12603" y="11706"/>
                    <a:pt x="12603" y="12187"/>
                  </a:cubicBezTo>
                  <a:cubicBezTo>
                    <a:pt x="12603" y="12720"/>
                    <a:pt x="12787" y="12862"/>
                    <a:pt x="13052" y="13278"/>
                  </a:cubicBezTo>
                  <a:cubicBezTo>
                    <a:pt x="13598" y="14135"/>
                    <a:pt x="13067" y="14687"/>
                    <a:pt x="12834" y="15484"/>
                  </a:cubicBezTo>
                  <a:cubicBezTo>
                    <a:pt x="12622" y="16211"/>
                    <a:pt x="12162" y="16649"/>
                    <a:pt x="11725" y="17205"/>
                  </a:cubicBezTo>
                  <a:cubicBezTo>
                    <a:pt x="11085" y="18018"/>
                    <a:pt x="11420" y="19826"/>
                    <a:pt x="11447" y="20807"/>
                  </a:cubicBezTo>
                  <a:cubicBezTo>
                    <a:pt x="11454" y="21060"/>
                    <a:pt x="11442" y="21335"/>
                    <a:pt x="11436" y="21600"/>
                  </a:cubicBezTo>
                  <a:cubicBezTo>
                    <a:pt x="13398" y="21244"/>
                    <a:pt x="15284" y="20239"/>
                    <a:pt x="16796" y="18566"/>
                  </a:cubicBezTo>
                  <a:cubicBezTo>
                    <a:pt x="20638" y="14319"/>
                    <a:pt x="20638" y="7433"/>
                    <a:pt x="16796" y="3185"/>
                  </a:cubicBezTo>
                  <a:cubicBezTo>
                    <a:pt x="14875" y="1061"/>
                    <a:pt x="12356" y="0"/>
                    <a:pt x="98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6" name="Group 18"/>
            <p:cNvGrpSpPr/>
            <p:nvPr/>
          </p:nvGrpSpPr>
          <p:grpSpPr>
            <a:xfrm>
              <a:off x="539353" y="3084807"/>
              <a:ext cx="1530771" cy="642945"/>
              <a:chOff x="1732858" y="5001250"/>
              <a:chExt cx="2213143" cy="857260"/>
            </a:xfrm>
          </p:grpSpPr>
          <p:sp>
            <p:nvSpPr>
              <p:cNvPr id="19" name="TextBox 31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p>
                <a:pPr marL="0" lvl="1" algn="ctr"/>
                <a:r>
                  <a:rPr lang="zh-CN" altLang="en-US" sz="1400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0" name="TextBox 32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850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您的内容打在这里，或者通过复制您的文本后，在此框中选择粘贴，并选择只保留文字。</a:t>
                </a:r>
                <a:endParaRPr lang="en-US" altLang="zh-CN" sz="1000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3557284" y="2885548"/>
            <a:ext cx="1530771" cy="2074104"/>
            <a:chOff x="2172984" y="1653648"/>
            <a:chExt cx="1530771" cy="2074104"/>
          </a:xfrm>
        </p:grpSpPr>
        <p:sp>
          <p:nvSpPr>
            <p:cNvPr id="22" name="Freeform: Shape 5"/>
            <p:cNvSpPr/>
            <p:nvPr/>
          </p:nvSpPr>
          <p:spPr bwMode="auto">
            <a:xfrm>
              <a:off x="2358647" y="1653648"/>
              <a:ext cx="1091329" cy="1083888"/>
            </a:xfrm>
            <a:custGeom>
              <a:avLst/>
              <a:gdLst>
                <a:gd name="T0" fmla="+- 0 10800 961"/>
                <a:gd name="T1" fmla="*/ T0 w 19679"/>
                <a:gd name="T2" fmla="*/ 10800 h 21600"/>
                <a:gd name="T3" fmla="+- 0 10800 961"/>
                <a:gd name="T4" fmla="*/ T3 w 19679"/>
                <a:gd name="T5" fmla="*/ 10800 h 21600"/>
                <a:gd name="T6" fmla="+- 0 10800 961"/>
                <a:gd name="T7" fmla="*/ T6 w 19679"/>
                <a:gd name="T8" fmla="*/ 10800 h 21600"/>
                <a:gd name="T9" fmla="+- 0 10800 961"/>
                <a:gd name="T10" fmla="*/ T9 w 1967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600">
                  <a:moveTo>
                    <a:pt x="9840" y="0"/>
                  </a:moveTo>
                  <a:cubicBezTo>
                    <a:pt x="7322" y="0"/>
                    <a:pt x="4802" y="1061"/>
                    <a:pt x="2881" y="3185"/>
                  </a:cubicBezTo>
                  <a:cubicBezTo>
                    <a:pt x="-961" y="7432"/>
                    <a:pt x="-961" y="14317"/>
                    <a:pt x="2881" y="18564"/>
                  </a:cubicBezTo>
                  <a:cubicBezTo>
                    <a:pt x="4403" y="20245"/>
                    <a:pt x="6299" y="21250"/>
                    <a:pt x="8273" y="21599"/>
                  </a:cubicBezTo>
                  <a:cubicBezTo>
                    <a:pt x="8280" y="21196"/>
                    <a:pt x="8288" y="20786"/>
                    <a:pt x="8291" y="20399"/>
                  </a:cubicBezTo>
                  <a:cubicBezTo>
                    <a:pt x="8298" y="19449"/>
                    <a:pt x="7895" y="18952"/>
                    <a:pt x="7454" y="18205"/>
                  </a:cubicBezTo>
                  <a:cubicBezTo>
                    <a:pt x="7100" y="17604"/>
                    <a:pt x="7030" y="16970"/>
                    <a:pt x="6909" y="16284"/>
                  </a:cubicBezTo>
                  <a:cubicBezTo>
                    <a:pt x="6776" y="15533"/>
                    <a:pt x="6599" y="14888"/>
                    <a:pt x="6753" y="14112"/>
                  </a:cubicBezTo>
                  <a:cubicBezTo>
                    <a:pt x="6887" y="13434"/>
                    <a:pt x="7281" y="13322"/>
                    <a:pt x="7787" y="13110"/>
                  </a:cubicBezTo>
                  <a:cubicBezTo>
                    <a:pt x="7554" y="12673"/>
                    <a:pt x="7406" y="12140"/>
                    <a:pt x="7790" y="11734"/>
                  </a:cubicBezTo>
                  <a:cubicBezTo>
                    <a:pt x="8060" y="11449"/>
                    <a:pt x="8680" y="11481"/>
                    <a:pt x="8951" y="11734"/>
                  </a:cubicBezTo>
                  <a:cubicBezTo>
                    <a:pt x="8952" y="10799"/>
                    <a:pt x="8650" y="9866"/>
                    <a:pt x="8398" y="8977"/>
                  </a:cubicBezTo>
                  <a:cubicBezTo>
                    <a:pt x="8241" y="8425"/>
                    <a:pt x="8213" y="7832"/>
                    <a:pt x="8068" y="7277"/>
                  </a:cubicBezTo>
                  <a:cubicBezTo>
                    <a:pt x="7963" y="6878"/>
                    <a:pt x="7786" y="6442"/>
                    <a:pt x="7764" y="6025"/>
                  </a:cubicBezTo>
                  <a:cubicBezTo>
                    <a:pt x="7707" y="4971"/>
                    <a:pt x="8821" y="5095"/>
                    <a:pt x="9034" y="6016"/>
                  </a:cubicBezTo>
                  <a:cubicBezTo>
                    <a:pt x="9248" y="6940"/>
                    <a:pt x="9675" y="8095"/>
                    <a:pt x="9790" y="9038"/>
                  </a:cubicBezTo>
                  <a:cubicBezTo>
                    <a:pt x="9832" y="9377"/>
                    <a:pt x="10225" y="11269"/>
                    <a:pt x="10518" y="11269"/>
                  </a:cubicBezTo>
                  <a:cubicBezTo>
                    <a:pt x="11000" y="11269"/>
                    <a:pt x="11177" y="9653"/>
                    <a:pt x="11285" y="9325"/>
                  </a:cubicBezTo>
                  <a:cubicBezTo>
                    <a:pt x="11460" y="8791"/>
                    <a:pt x="11555" y="8186"/>
                    <a:pt x="11596" y="7616"/>
                  </a:cubicBezTo>
                  <a:cubicBezTo>
                    <a:pt x="11626" y="7204"/>
                    <a:pt x="11663" y="6834"/>
                    <a:pt x="11804" y="6450"/>
                  </a:cubicBezTo>
                  <a:cubicBezTo>
                    <a:pt x="12132" y="5554"/>
                    <a:pt x="12881" y="5794"/>
                    <a:pt x="12976" y="6728"/>
                  </a:cubicBezTo>
                  <a:cubicBezTo>
                    <a:pt x="13032" y="7273"/>
                    <a:pt x="12812" y="7796"/>
                    <a:pt x="12776" y="8337"/>
                  </a:cubicBezTo>
                  <a:cubicBezTo>
                    <a:pt x="12740" y="8882"/>
                    <a:pt x="12629" y="9500"/>
                    <a:pt x="12459" y="10026"/>
                  </a:cubicBezTo>
                  <a:cubicBezTo>
                    <a:pt x="12320" y="10457"/>
                    <a:pt x="12422" y="10912"/>
                    <a:pt x="12334" y="11364"/>
                  </a:cubicBezTo>
                  <a:cubicBezTo>
                    <a:pt x="12243" y="11837"/>
                    <a:pt x="12155" y="12146"/>
                    <a:pt x="12267" y="12628"/>
                  </a:cubicBezTo>
                  <a:cubicBezTo>
                    <a:pt x="12513" y="13688"/>
                    <a:pt x="12427" y="14900"/>
                    <a:pt x="12454" y="15850"/>
                  </a:cubicBezTo>
                  <a:cubicBezTo>
                    <a:pt x="12478" y="16701"/>
                    <a:pt x="12402" y="17232"/>
                    <a:pt x="12215" y="18058"/>
                  </a:cubicBezTo>
                  <a:cubicBezTo>
                    <a:pt x="11974" y="19124"/>
                    <a:pt x="12145" y="20145"/>
                    <a:pt x="12111" y="21258"/>
                  </a:cubicBezTo>
                  <a:cubicBezTo>
                    <a:pt x="12109" y="21322"/>
                    <a:pt x="12110" y="21381"/>
                    <a:pt x="12108" y="21444"/>
                  </a:cubicBezTo>
                  <a:cubicBezTo>
                    <a:pt x="13826" y="20996"/>
                    <a:pt x="15456" y="20044"/>
                    <a:pt x="16796" y="18564"/>
                  </a:cubicBezTo>
                  <a:cubicBezTo>
                    <a:pt x="20638" y="14317"/>
                    <a:pt x="20639" y="7432"/>
                    <a:pt x="16796" y="3185"/>
                  </a:cubicBezTo>
                  <a:cubicBezTo>
                    <a:pt x="14875" y="1061"/>
                    <a:pt x="12358" y="0"/>
                    <a:pt x="98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7" name="Group 19"/>
            <p:cNvGrpSpPr/>
            <p:nvPr/>
          </p:nvGrpSpPr>
          <p:grpSpPr>
            <a:xfrm>
              <a:off x="2172984" y="3084807"/>
              <a:ext cx="1530771" cy="642945"/>
              <a:chOff x="1732858" y="5001250"/>
              <a:chExt cx="2213143" cy="857260"/>
            </a:xfrm>
          </p:grpSpPr>
          <p:sp>
            <p:nvSpPr>
              <p:cNvPr id="17" name="TextBox 29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p>
                <a:pPr marL="0" lvl="1" algn="ctr"/>
                <a:r>
                  <a:rPr lang="zh-CN" altLang="en-US" sz="1400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accent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8" name="TextBox 30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850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您的内容打在这里，或者通过复制您的文本后，在此框中选择粘贴，并选择只保留文字。</a:t>
                </a:r>
                <a:endParaRPr lang="en-US" altLang="zh-CN" sz="1000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5190915" y="2885548"/>
            <a:ext cx="1530771" cy="2074104"/>
            <a:chOff x="3806615" y="1653648"/>
            <a:chExt cx="1530771" cy="2074104"/>
          </a:xfrm>
        </p:grpSpPr>
        <p:sp>
          <p:nvSpPr>
            <p:cNvPr id="23" name="Freeform: Shape 8"/>
            <p:cNvSpPr/>
            <p:nvPr/>
          </p:nvSpPr>
          <p:spPr bwMode="auto">
            <a:xfrm>
              <a:off x="4026644" y="1653648"/>
              <a:ext cx="1091329" cy="1082027"/>
            </a:xfrm>
            <a:custGeom>
              <a:avLst/>
              <a:gdLst>
                <a:gd name="T0" fmla="+- 0 10800 961"/>
                <a:gd name="T1" fmla="*/ T0 w 19679"/>
                <a:gd name="T2" fmla="*/ 10800 h 21600"/>
                <a:gd name="T3" fmla="+- 0 10800 961"/>
                <a:gd name="T4" fmla="*/ T3 w 19679"/>
                <a:gd name="T5" fmla="*/ 10800 h 21600"/>
                <a:gd name="T6" fmla="+- 0 10800 961"/>
                <a:gd name="T7" fmla="*/ T6 w 19679"/>
                <a:gd name="T8" fmla="*/ 10800 h 21600"/>
                <a:gd name="T9" fmla="+- 0 10800 961"/>
                <a:gd name="T10" fmla="*/ T9 w 1967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600">
                  <a:moveTo>
                    <a:pt x="9840" y="0"/>
                  </a:moveTo>
                  <a:cubicBezTo>
                    <a:pt x="7322" y="0"/>
                    <a:pt x="4802" y="1063"/>
                    <a:pt x="2881" y="3190"/>
                  </a:cubicBezTo>
                  <a:cubicBezTo>
                    <a:pt x="-961" y="7445"/>
                    <a:pt x="-961" y="14344"/>
                    <a:pt x="2881" y="18598"/>
                  </a:cubicBezTo>
                  <a:cubicBezTo>
                    <a:pt x="4337" y="20210"/>
                    <a:pt x="6134" y="21209"/>
                    <a:pt x="8016" y="21600"/>
                  </a:cubicBezTo>
                  <a:cubicBezTo>
                    <a:pt x="8154" y="20857"/>
                    <a:pt x="8137" y="20064"/>
                    <a:pt x="8049" y="19309"/>
                  </a:cubicBezTo>
                  <a:cubicBezTo>
                    <a:pt x="7981" y="18720"/>
                    <a:pt x="7552" y="18189"/>
                    <a:pt x="7389" y="17614"/>
                  </a:cubicBezTo>
                  <a:cubicBezTo>
                    <a:pt x="7066" y="16467"/>
                    <a:pt x="6898" y="15510"/>
                    <a:pt x="6898" y="14297"/>
                  </a:cubicBezTo>
                  <a:cubicBezTo>
                    <a:pt x="6898" y="13719"/>
                    <a:pt x="6390" y="12905"/>
                    <a:pt x="7171" y="12234"/>
                  </a:cubicBezTo>
                  <a:cubicBezTo>
                    <a:pt x="7405" y="12033"/>
                    <a:pt x="7717" y="12156"/>
                    <a:pt x="7748" y="11802"/>
                  </a:cubicBezTo>
                  <a:cubicBezTo>
                    <a:pt x="7766" y="11598"/>
                    <a:pt x="7754" y="11382"/>
                    <a:pt x="7709" y="11184"/>
                  </a:cubicBezTo>
                  <a:cubicBezTo>
                    <a:pt x="7551" y="10484"/>
                    <a:pt x="7369" y="9823"/>
                    <a:pt x="7288" y="9106"/>
                  </a:cubicBezTo>
                  <a:cubicBezTo>
                    <a:pt x="7219" y="8496"/>
                    <a:pt x="7152" y="7823"/>
                    <a:pt x="7018" y="7227"/>
                  </a:cubicBezTo>
                  <a:cubicBezTo>
                    <a:pt x="6929" y="6833"/>
                    <a:pt x="6938" y="5868"/>
                    <a:pt x="7574" y="6099"/>
                  </a:cubicBezTo>
                  <a:cubicBezTo>
                    <a:pt x="8112" y="6295"/>
                    <a:pt x="8202" y="7091"/>
                    <a:pt x="8237" y="7613"/>
                  </a:cubicBezTo>
                  <a:cubicBezTo>
                    <a:pt x="8321" y="8873"/>
                    <a:pt x="8637" y="10157"/>
                    <a:pt x="9011" y="11356"/>
                  </a:cubicBezTo>
                  <a:cubicBezTo>
                    <a:pt x="9365" y="11088"/>
                    <a:pt x="9136" y="10567"/>
                    <a:pt x="9154" y="10200"/>
                  </a:cubicBezTo>
                  <a:cubicBezTo>
                    <a:pt x="9177" y="9704"/>
                    <a:pt x="9200" y="9216"/>
                    <a:pt x="9232" y="8724"/>
                  </a:cubicBezTo>
                  <a:cubicBezTo>
                    <a:pt x="9272" y="8096"/>
                    <a:pt x="9103" y="7497"/>
                    <a:pt x="9193" y="6859"/>
                  </a:cubicBezTo>
                  <a:cubicBezTo>
                    <a:pt x="9254" y="6428"/>
                    <a:pt x="9119" y="5797"/>
                    <a:pt x="9432" y="5449"/>
                  </a:cubicBezTo>
                  <a:cubicBezTo>
                    <a:pt x="9728" y="5121"/>
                    <a:pt x="10265" y="5332"/>
                    <a:pt x="10372" y="5757"/>
                  </a:cubicBezTo>
                  <a:cubicBezTo>
                    <a:pt x="10522" y="6349"/>
                    <a:pt x="10388" y="7074"/>
                    <a:pt x="10370" y="7676"/>
                  </a:cubicBezTo>
                  <a:cubicBezTo>
                    <a:pt x="10349" y="8368"/>
                    <a:pt x="10560" y="9005"/>
                    <a:pt x="10560" y="9696"/>
                  </a:cubicBezTo>
                  <a:cubicBezTo>
                    <a:pt x="10560" y="10149"/>
                    <a:pt x="10351" y="10721"/>
                    <a:pt x="10609" y="11135"/>
                  </a:cubicBezTo>
                  <a:cubicBezTo>
                    <a:pt x="11006" y="10952"/>
                    <a:pt x="10975" y="10063"/>
                    <a:pt x="11079" y="9653"/>
                  </a:cubicBezTo>
                  <a:cubicBezTo>
                    <a:pt x="11169" y="9299"/>
                    <a:pt x="11287" y="9000"/>
                    <a:pt x="11337" y="8629"/>
                  </a:cubicBezTo>
                  <a:cubicBezTo>
                    <a:pt x="11370" y="8376"/>
                    <a:pt x="11464" y="8074"/>
                    <a:pt x="11464" y="7791"/>
                  </a:cubicBezTo>
                  <a:cubicBezTo>
                    <a:pt x="11464" y="7264"/>
                    <a:pt x="11488" y="6489"/>
                    <a:pt x="11843" y="6071"/>
                  </a:cubicBezTo>
                  <a:cubicBezTo>
                    <a:pt x="12136" y="5726"/>
                    <a:pt x="12824" y="5844"/>
                    <a:pt x="12916" y="6347"/>
                  </a:cubicBezTo>
                  <a:cubicBezTo>
                    <a:pt x="13046" y="7049"/>
                    <a:pt x="12637" y="7834"/>
                    <a:pt x="12597" y="8539"/>
                  </a:cubicBezTo>
                  <a:cubicBezTo>
                    <a:pt x="12556" y="9246"/>
                    <a:pt x="12525" y="9868"/>
                    <a:pt x="12308" y="10551"/>
                  </a:cubicBezTo>
                  <a:cubicBezTo>
                    <a:pt x="11919" y="11778"/>
                    <a:pt x="12431" y="13033"/>
                    <a:pt x="12225" y="14280"/>
                  </a:cubicBezTo>
                  <a:cubicBezTo>
                    <a:pt x="12091" y="15095"/>
                    <a:pt x="12382" y="15825"/>
                    <a:pt x="12256" y="16699"/>
                  </a:cubicBezTo>
                  <a:cubicBezTo>
                    <a:pt x="12204" y="17063"/>
                    <a:pt x="12041" y="17402"/>
                    <a:pt x="11916" y="17744"/>
                  </a:cubicBezTo>
                  <a:cubicBezTo>
                    <a:pt x="11833" y="17969"/>
                    <a:pt x="11607" y="18118"/>
                    <a:pt x="11607" y="18363"/>
                  </a:cubicBezTo>
                  <a:cubicBezTo>
                    <a:pt x="11607" y="19161"/>
                    <a:pt x="11789" y="19938"/>
                    <a:pt x="11781" y="20728"/>
                  </a:cubicBezTo>
                  <a:cubicBezTo>
                    <a:pt x="11778" y="21016"/>
                    <a:pt x="11753" y="21300"/>
                    <a:pt x="11734" y="21585"/>
                  </a:cubicBezTo>
                  <a:cubicBezTo>
                    <a:pt x="13589" y="21184"/>
                    <a:pt x="15359" y="20189"/>
                    <a:pt x="16796" y="18598"/>
                  </a:cubicBezTo>
                  <a:cubicBezTo>
                    <a:pt x="20638" y="14344"/>
                    <a:pt x="20638" y="7445"/>
                    <a:pt x="16796" y="3190"/>
                  </a:cubicBezTo>
                  <a:cubicBezTo>
                    <a:pt x="14875" y="1063"/>
                    <a:pt x="12358" y="0"/>
                    <a:pt x="984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8" name="Group 20"/>
            <p:cNvGrpSpPr/>
            <p:nvPr/>
          </p:nvGrpSpPr>
          <p:grpSpPr>
            <a:xfrm>
              <a:off x="3806615" y="3084807"/>
              <a:ext cx="1530771" cy="642945"/>
              <a:chOff x="1732858" y="5001250"/>
              <a:chExt cx="2213143" cy="857260"/>
            </a:xfrm>
          </p:grpSpPr>
          <p:sp>
            <p:nvSpPr>
              <p:cNvPr id="15" name="TextBox 27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p>
                <a:pPr marL="0" lvl="1" algn="ctr"/>
                <a:r>
                  <a:rPr lang="zh-CN" altLang="en-US" sz="1400" b="1">
                    <a:solidFill>
                      <a:schemeClr val="accent3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accent3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6" name="TextBox 28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850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您的内容打在这里，或者通过复制您的文本后，在此框中选择粘贴，并选择只保留文字。</a:t>
                </a:r>
                <a:endParaRPr lang="en-US" altLang="zh-CN" sz="1000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6824546" y="2885548"/>
            <a:ext cx="1530771" cy="2074104"/>
            <a:chOff x="5440246" y="1653648"/>
            <a:chExt cx="1530771" cy="2074104"/>
          </a:xfrm>
        </p:grpSpPr>
        <p:sp>
          <p:nvSpPr>
            <p:cNvPr id="24" name="Freeform: Shape 11"/>
            <p:cNvSpPr/>
            <p:nvPr/>
          </p:nvSpPr>
          <p:spPr bwMode="auto">
            <a:xfrm>
              <a:off x="5694020" y="1653648"/>
              <a:ext cx="1091329" cy="1083267"/>
            </a:xfrm>
            <a:custGeom>
              <a:avLst/>
              <a:gdLst>
                <a:gd name="T0" fmla="+- 0 10800 961"/>
                <a:gd name="T1" fmla="*/ T0 w 19679"/>
                <a:gd name="T2" fmla="*/ 10800 h 21600"/>
                <a:gd name="T3" fmla="+- 0 10800 961"/>
                <a:gd name="T4" fmla="*/ T3 w 19679"/>
                <a:gd name="T5" fmla="*/ 10800 h 21600"/>
                <a:gd name="T6" fmla="+- 0 10800 961"/>
                <a:gd name="T7" fmla="*/ T6 w 19679"/>
                <a:gd name="T8" fmla="*/ 10800 h 21600"/>
                <a:gd name="T9" fmla="+- 0 10800 961"/>
                <a:gd name="T10" fmla="*/ T9 w 1967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600">
                  <a:moveTo>
                    <a:pt x="9840" y="0"/>
                  </a:moveTo>
                  <a:cubicBezTo>
                    <a:pt x="7322" y="0"/>
                    <a:pt x="4802" y="1061"/>
                    <a:pt x="2881" y="3186"/>
                  </a:cubicBezTo>
                  <a:cubicBezTo>
                    <a:pt x="-961" y="7434"/>
                    <a:pt x="-961" y="14323"/>
                    <a:pt x="2881" y="18571"/>
                  </a:cubicBezTo>
                  <a:cubicBezTo>
                    <a:pt x="4240" y="20074"/>
                    <a:pt x="5899" y="21033"/>
                    <a:pt x="7644" y="21473"/>
                  </a:cubicBezTo>
                  <a:cubicBezTo>
                    <a:pt x="7648" y="21252"/>
                    <a:pt x="7643" y="21031"/>
                    <a:pt x="7605" y="20818"/>
                  </a:cubicBezTo>
                  <a:cubicBezTo>
                    <a:pt x="7431" y="19848"/>
                    <a:pt x="7313" y="18994"/>
                    <a:pt x="7026" y="18045"/>
                  </a:cubicBezTo>
                  <a:cubicBezTo>
                    <a:pt x="6736" y="17091"/>
                    <a:pt x="6626" y="16134"/>
                    <a:pt x="6475" y="15147"/>
                  </a:cubicBezTo>
                  <a:cubicBezTo>
                    <a:pt x="6317" y="14118"/>
                    <a:pt x="6608" y="13106"/>
                    <a:pt x="6306" y="12092"/>
                  </a:cubicBezTo>
                  <a:cubicBezTo>
                    <a:pt x="6068" y="11295"/>
                    <a:pt x="5814" y="10409"/>
                    <a:pt x="5698" y="9570"/>
                  </a:cubicBezTo>
                  <a:cubicBezTo>
                    <a:pt x="5650" y="9227"/>
                    <a:pt x="5530" y="8463"/>
                    <a:pt x="5937" y="8323"/>
                  </a:cubicBezTo>
                  <a:cubicBezTo>
                    <a:pt x="6319" y="8202"/>
                    <a:pt x="6444" y="8426"/>
                    <a:pt x="6597" y="8694"/>
                  </a:cubicBezTo>
                  <a:cubicBezTo>
                    <a:pt x="6826" y="9095"/>
                    <a:pt x="6874" y="9335"/>
                    <a:pt x="6896" y="9794"/>
                  </a:cubicBezTo>
                  <a:cubicBezTo>
                    <a:pt x="6922" y="10356"/>
                    <a:pt x="7199" y="10966"/>
                    <a:pt x="7353" y="11498"/>
                  </a:cubicBezTo>
                  <a:cubicBezTo>
                    <a:pt x="7384" y="11604"/>
                    <a:pt x="7694" y="12372"/>
                    <a:pt x="7829" y="11989"/>
                  </a:cubicBezTo>
                  <a:cubicBezTo>
                    <a:pt x="7961" y="11613"/>
                    <a:pt x="7889" y="11440"/>
                    <a:pt x="7826" y="11032"/>
                  </a:cubicBezTo>
                  <a:cubicBezTo>
                    <a:pt x="7748" y="10528"/>
                    <a:pt x="7879" y="9965"/>
                    <a:pt x="7771" y="9461"/>
                  </a:cubicBezTo>
                  <a:cubicBezTo>
                    <a:pt x="7657" y="8925"/>
                    <a:pt x="7685" y="8198"/>
                    <a:pt x="7717" y="7645"/>
                  </a:cubicBezTo>
                  <a:cubicBezTo>
                    <a:pt x="7743" y="7191"/>
                    <a:pt x="7556" y="5321"/>
                    <a:pt x="8665" y="5823"/>
                  </a:cubicBezTo>
                  <a:cubicBezTo>
                    <a:pt x="8943" y="5949"/>
                    <a:pt x="8934" y="8058"/>
                    <a:pt x="8925" y="8734"/>
                  </a:cubicBezTo>
                  <a:cubicBezTo>
                    <a:pt x="8915" y="9462"/>
                    <a:pt x="8950" y="11499"/>
                    <a:pt x="9333" y="11495"/>
                  </a:cubicBezTo>
                  <a:cubicBezTo>
                    <a:pt x="9470" y="11428"/>
                    <a:pt x="9451" y="10067"/>
                    <a:pt x="9505" y="9814"/>
                  </a:cubicBezTo>
                  <a:cubicBezTo>
                    <a:pt x="9643" y="9155"/>
                    <a:pt x="9656" y="8384"/>
                    <a:pt x="9723" y="7705"/>
                  </a:cubicBezTo>
                  <a:cubicBezTo>
                    <a:pt x="9784" y="7081"/>
                    <a:pt x="9730" y="5332"/>
                    <a:pt x="10476" y="5280"/>
                  </a:cubicBezTo>
                  <a:cubicBezTo>
                    <a:pt x="11885" y="5280"/>
                    <a:pt x="10909" y="7410"/>
                    <a:pt x="10983" y="8191"/>
                  </a:cubicBezTo>
                  <a:cubicBezTo>
                    <a:pt x="11053" y="8931"/>
                    <a:pt x="10797" y="9574"/>
                    <a:pt x="10786" y="10311"/>
                  </a:cubicBezTo>
                  <a:cubicBezTo>
                    <a:pt x="10781" y="10633"/>
                    <a:pt x="10668" y="11163"/>
                    <a:pt x="10773" y="11406"/>
                  </a:cubicBezTo>
                  <a:cubicBezTo>
                    <a:pt x="11150" y="12020"/>
                    <a:pt x="11510" y="10640"/>
                    <a:pt x="11591" y="10417"/>
                  </a:cubicBezTo>
                  <a:cubicBezTo>
                    <a:pt x="11820" y="9795"/>
                    <a:pt x="12032" y="9181"/>
                    <a:pt x="12308" y="8581"/>
                  </a:cubicBezTo>
                  <a:cubicBezTo>
                    <a:pt x="12584" y="7983"/>
                    <a:pt x="12566" y="7077"/>
                    <a:pt x="13077" y="6633"/>
                  </a:cubicBezTo>
                  <a:cubicBezTo>
                    <a:pt x="13359" y="6509"/>
                    <a:pt x="13569" y="6509"/>
                    <a:pt x="13860" y="6771"/>
                  </a:cubicBezTo>
                  <a:cubicBezTo>
                    <a:pt x="14268" y="7257"/>
                    <a:pt x="13853" y="8101"/>
                    <a:pt x="13706" y="8619"/>
                  </a:cubicBezTo>
                  <a:cubicBezTo>
                    <a:pt x="13529" y="9246"/>
                    <a:pt x="13374" y="9862"/>
                    <a:pt x="13181" y="10483"/>
                  </a:cubicBezTo>
                  <a:cubicBezTo>
                    <a:pt x="12911" y="11356"/>
                    <a:pt x="12661" y="12302"/>
                    <a:pt x="12316" y="13135"/>
                  </a:cubicBezTo>
                  <a:cubicBezTo>
                    <a:pt x="12284" y="13214"/>
                    <a:pt x="12205" y="14203"/>
                    <a:pt x="12197" y="14463"/>
                  </a:cubicBezTo>
                  <a:cubicBezTo>
                    <a:pt x="12183" y="14897"/>
                    <a:pt x="12230" y="15346"/>
                    <a:pt x="12116" y="15770"/>
                  </a:cubicBezTo>
                  <a:cubicBezTo>
                    <a:pt x="12055" y="15997"/>
                    <a:pt x="12220" y="16247"/>
                    <a:pt x="12230" y="16505"/>
                  </a:cubicBezTo>
                  <a:cubicBezTo>
                    <a:pt x="12258" y="17188"/>
                    <a:pt x="11798" y="17805"/>
                    <a:pt x="11487" y="18359"/>
                  </a:cubicBezTo>
                  <a:cubicBezTo>
                    <a:pt x="11343" y="19093"/>
                    <a:pt x="11444" y="20004"/>
                    <a:pt x="11448" y="20755"/>
                  </a:cubicBezTo>
                  <a:cubicBezTo>
                    <a:pt x="11450" y="21036"/>
                    <a:pt x="11459" y="21317"/>
                    <a:pt x="11466" y="21599"/>
                  </a:cubicBezTo>
                  <a:cubicBezTo>
                    <a:pt x="13418" y="21239"/>
                    <a:pt x="15290" y="20236"/>
                    <a:pt x="16796" y="18571"/>
                  </a:cubicBezTo>
                  <a:cubicBezTo>
                    <a:pt x="20638" y="14323"/>
                    <a:pt x="20638" y="7434"/>
                    <a:pt x="16796" y="3186"/>
                  </a:cubicBezTo>
                  <a:cubicBezTo>
                    <a:pt x="14875" y="1061"/>
                    <a:pt x="12358" y="0"/>
                    <a:pt x="98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9" name="Group 21"/>
            <p:cNvGrpSpPr/>
            <p:nvPr/>
          </p:nvGrpSpPr>
          <p:grpSpPr>
            <a:xfrm>
              <a:off x="5440246" y="3084807"/>
              <a:ext cx="1530771" cy="642945"/>
              <a:chOff x="1732858" y="5001250"/>
              <a:chExt cx="2213143" cy="857260"/>
            </a:xfrm>
          </p:grpSpPr>
          <p:sp>
            <p:nvSpPr>
              <p:cNvPr id="13" name="TextBox 25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p>
                <a:pPr marL="0" lvl="1" algn="ctr"/>
                <a:r>
                  <a:rPr lang="zh-CN" altLang="en-US" sz="1400" b="1">
                    <a:solidFill>
                      <a:schemeClr val="accent4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accent4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" name="TextBox 26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850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您的内容打在这里，或者通过复制您的文本后，在此框中选择粘贴，并选择只保留文字。</a:t>
                </a:r>
                <a:endParaRPr lang="en-US" altLang="zh-CN" sz="1000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8458177" y="2885548"/>
            <a:ext cx="1530771" cy="2074104"/>
            <a:chOff x="7073877" y="1653648"/>
            <a:chExt cx="1530771" cy="2074104"/>
          </a:xfrm>
        </p:grpSpPr>
        <p:sp>
          <p:nvSpPr>
            <p:cNvPr id="25" name="Freeform: Shape 14"/>
            <p:cNvSpPr/>
            <p:nvPr/>
          </p:nvSpPr>
          <p:spPr bwMode="auto">
            <a:xfrm>
              <a:off x="7361396" y="1653648"/>
              <a:ext cx="1091329" cy="1086368"/>
            </a:xfrm>
            <a:custGeom>
              <a:avLst/>
              <a:gdLst>
                <a:gd name="T0" fmla="+- 0 10800 961"/>
                <a:gd name="T1" fmla="*/ T0 w 19679"/>
                <a:gd name="T2" fmla="*/ 10800 h 21600"/>
                <a:gd name="T3" fmla="+- 0 10800 961"/>
                <a:gd name="T4" fmla="*/ T3 w 19679"/>
                <a:gd name="T5" fmla="*/ 10800 h 21600"/>
                <a:gd name="T6" fmla="+- 0 10800 961"/>
                <a:gd name="T7" fmla="*/ T6 w 19679"/>
                <a:gd name="T8" fmla="*/ 10800 h 21600"/>
                <a:gd name="T9" fmla="+- 0 10800 961"/>
                <a:gd name="T10" fmla="*/ T9 w 1967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600">
                  <a:moveTo>
                    <a:pt x="9839" y="0"/>
                  </a:moveTo>
                  <a:cubicBezTo>
                    <a:pt x="7321" y="0"/>
                    <a:pt x="4802" y="1058"/>
                    <a:pt x="2881" y="3176"/>
                  </a:cubicBezTo>
                  <a:cubicBezTo>
                    <a:pt x="-961" y="7412"/>
                    <a:pt x="-961" y="14279"/>
                    <a:pt x="2881" y="18515"/>
                  </a:cubicBezTo>
                  <a:cubicBezTo>
                    <a:pt x="4148" y="19912"/>
                    <a:pt x="5679" y="20838"/>
                    <a:pt x="7295" y="21313"/>
                  </a:cubicBezTo>
                  <a:cubicBezTo>
                    <a:pt x="7306" y="21185"/>
                    <a:pt x="7325" y="21050"/>
                    <a:pt x="7334" y="20924"/>
                  </a:cubicBezTo>
                  <a:cubicBezTo>
                    <a:pt x="7433" y="19560"/>
                    <a:pt x="6825" y="18431"/>
                    <a:pt x="6445" y="17197"/>
                  </a:cubicBezTo>
                  <a:cubicBezTo>
                    <a:pt x="5874" y="15777"/>
                    <a:pt x="5675" y="14138"/>
                    <a:pt x="5687" y="12597"/>
                  </a:cubicBezTo>
                  <a:cubicBezTo>
                    <a:pt x="5692" y="11883"/>
                    <a:pt x="5275" y="11146"/>
                    <a:pt x="5102" y="10474"/>
                  </a:cubicBezTo>
                  <a:cubicBezTo>
                    <a:pt x="4891" y="10084"/>
                    <a:pt x="4845" y="9244"/>
                    <a:pt x="4785" y="8802"/>
                  </a:cubicBezTo>
                  <a:cubicBezTo>
                    <a:pt x="4670" y="7958"/>
                    <a:pt x="5327" y="7746"/>
                    <a:pt x="5684" y="8426"/>
                  </a:cubicBezTo>
                  <a:cubicBezTo>
                    <a:pt x="6037" y="9100"/>
                    <a:pt x="6096" y="9902"/>
                    <a:pt x="6409" y="10595"/>
                  </a:cubicBezTo>
                  <a:cubicBezTo>
                    <a:pt x="6559" y="10926"/>
                    <a:pt x="6656" y="11804"/>
                    <a:pt x="7058" y="11709"/>
                  </a:cubicBezTo>
                  <a:cubicBezTo>
                    <a:pt x="7366" y="11676"/>
                    <a:pt x="7023" y="10959"/>
                    <a:pt x="7014" y="10764"/>
                  </a:cubicBezTo>
                  <a:cubicBezTo>
                    <a:pt x="6994" y="10326"/>
                    <a:pt x="6870" y="9942"/>
                    <a:pt x="6890" y="9489"/>
                  </a:cubicBezTo>
                  <a:cubicBezTo>
                    <a:pt x="6902" y="9215"/>
                    <a:pt x="6900" y="8945"/>
                    <a:pt x="6864" y="8673"/>
                  </a:cubicBezTo>
                  <a:cubicBezTo>
                    <a:pt x="6676" y="8156"/>
                    <a:pt x="6772" y="7446"/>
                    <a:pt x="6700" y="6897"/>
                  </a:cubicBezTo>
                  <a:cubicBezTo>
                    <a:pt x="6653" y="6538"/>
                    <a:pt x="6630" y="6138"/>
                    <a:pt x="6757" y="5794"/>
                  </a:cubicBezTo>
                  <a:cubicBezTo>
                    <a:pt x="6870" y="5490"/>
                    <a:pt x="7223" y="5183"/>
                    <a:pt x="7539" y="5321"/>
                  </a:cubicBezTo>
                  <a:cubicBezTo>
                    <a:pt x="8013" y="5529"/>
                    <a:pt x="7872" y="6038"/>
                    <a:pt x="7885" y="6470"/>
                  </a:cubicBezTo>
                  <a:cubicBezTo>
                    <a:pt x="7898" y="6905"/>
                    <a:pt x="7949" y="7242"/>
                    <a:pt x="8022" y="7662"/>
                  </a:cubicBezTo>
                  <a:cubicBezTo>
                    <a:pt x="8083" y="8010"/>
                    <a:pt x="8257" y="8637"/>
                    <a:pt x="8194" y="8988"/>
                  </a:cubicBezTo>
                  <a:cubicBezTo>
                    <a:pt x="8243" y="9288"/>
                    <a:pt x="8365" y="11410"/>
                    <a:pt x="8773" y="10830"/>
                  </a:cubicBezTo>
                  <a:cubicBezTo>
                    <a:pt x="8897" y="10144"/>
                    <a:pt x="8726" y="8719"/>
                    <a:pt x="8695" y="7590"/>
                  </a:cubicBezTo>
                  <a:cubicBezTo>
                    <a:pt x="8671" y="6723"/>
                    <a:pt x="8388" y="5506"/>
                    <a:pt x="8914" y="4771"/>
                  </a:cubicBezTo>
                  <a:cubicBezTo>
                    <a:pt x="9231" y="4327"/>
                    <a:pt x="9761" y="4710"/>
                    <a:pt x="9880" y="5127"/>
                  </a:cubicBezTo>
                  <a:cubicBezTo>
                    <a:pt x="9987" y="5503"/>
                    <a:pt x="9933" y="5938"/>
                    <a:pt x="9927" y="6327"/>
                  </a:cubicBezTo>
                  <a:cubicBezTo>
                    <a:pt x="9911" y="7281"/>
                    <a:pt x="10254" y="8239"/>
                    <a:pt x="10117" y="9188"/>
                  </a:cubicBezTo>
                  <a:cubicBezTo>
                    <a:pt x="10072" y="9496"/>
                    <a:pt x="10223" y="11643"/>
                    <a:pt x="10821" y="10735"/>
                  </a:cubicBezTo>
                  <a:cubicBezTo>
                    <a:pt x="11048" y="10390"/>
                    <a:pt x="11044" y="9818"/>
                    <a:pt x="11177" y="9417"/>
                  </a:cubicBezTo>
                  <a:cubicBezTo>
                    <a:pt x="11348" y="8899"/>
                    <a:pt x="11477" y="8376"/>
                    <a:pt x="11686" y="7874"/>
                  </a:cubicBezTo>
                  <a:cubicBezTo>
                    <a:pt x="11930" y="7285"/>
                    <a:pt x="12234" y="5353"/>
                    <a:pt x="13177" y="5757"/>
                  </a:cubicBezTo>
                  <a:cubicBezTo>
                    <a:pt x="13823" y="6033"/>
                    <a:pt x="13102" y="7797"/>
                    <a:pt x="13011" y="8292"/>
                  </a:cubicBezTo>
                  <a:cubicBezTo>
                    <a:pt x="12788" y="9497"/>
                    <a:pt x="12376" y="10680"/>
                    <a:pt x="12182" y="11884"/>
                  </a:cubicBezTo>
                  <a:cubicBezTo>
                    <a:pt x="12110" y="12329"/>
                    <a:pt x="12410" y="12760"/>
                    <a:pt x="12257" y="13210"/>
                  </a:cubicBezTo>
                  <a:cubicBezTo>
                    <a:pt x="12171" y="13463"/>
                    <a:pt x="12396" y="14159"/>
                    <a:pt x="12645" y="14273"/>
                  </a:cubicBezTo>
                  <a:cubicBezTo>
                    <a:pt x="13755" y="14781"/>
                    <a:pt x="14069" y="13871"/>
                    <a:pt x="14957" y="13382"/>
                  </a:cubicBezTo>
                  <a:cubicBezTo>
                    <a:pt x="15330" y="13176"/>
                    <a:pt x="16717" y="12212"/>
                    <a:pt x="16911" y="13173"/>
                  </a:cubicBezTo>
                  <a:cubicBezTo>
                    <a:pt x="17046" y="13840"/>
                    <a:pt x="16325" y="14235"/>
                    <a:pt x="15918" y="14562"/>
                  </a:cubicBezTo>
                  <a:cubicBezTo>
                    <a:pt x="15429" y="14955"/>
                    <a:pt x="15007" y="15315"/>
                    <a:pt x="14658" y="15854"/>
                  </a:cubicBezTo>
                  <a:cubicBezTo>
                    <a:pt x="13893" y="17034"/>
                    <a:pt x="12512" y="18156"/>
                    <a:pt x="11317" y="18987"/>
                  </a:cubicBezTo>
                  <a:cubicBezTo>
                    <a:pt x="10833" y="19324"/>
                    <a:pt x="11018" y="20913"/>
                    <a:pt x="11047" y="21599"/>
                  </a:cubicBezTo>
                  <a:cubicBezTo>
                    <a:pt x="13148" y="21314"/>
                    <a:pt x="15184" y="20293"/>
                    <a:pt x="16796" y="18515"/>
                  </a:cubicBezTo>
                  <a:cubicBezTo>
                    <a:pt x="20639" y="14279"/>
                    <a:pt x="20638" y="7412"/>
                    <a:pt x="16796" y="3176"/>
                  </a:cubicBezTo>
                  <a:cubicBezTo>
                    <a:pt x="14875" y="1058"/>
                    <a:pt x="12356" y="0"/>
                    <a:pt x="983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anchor="ctr"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1" name="Group 22"/>
            <p:cNvGrpSpPr/>
            <p:nvPr/>
          </p:nvGrpSpPr>
          <p:grpSpPr>
            <a:xfrm>
              <a:off x="7073877" y="3084807"/>
              <a:ext cx="1530771" cy="642945"/>
              <a:chOff x="1732858" y="5001250"/>
              <a:chExt cx="2213143" cy="857260"/>
            </a:xfrm>
          </p:grpSpPr>
          <p:sp>
            <p:nvSpPr>
              <p:cNvPr id="12" name="TextBox 23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p>
                <a:pPr marL="0" lvl="1" algn="ctr"/>
                <a:r>
                  <a:rPr lang="zh-CN" altLang="en-US" sz="1400" b="1">
                    <a:solidFill>
                      <a:schemeClr val="accent5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accent5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6" name="TextBox 24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850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您的内容打在这里，或者通过复制您的文本后，在此框中选择粘贴，并选择只保留文字。</a:t>
                </a:r>
                <a:endParaRPr lang="en-US" altLang="zh-CN" sz="1000" dirty="0"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35075" y="1770063"/>
            <a:ext cx="3860451" cy="2382837"/>
          </a:xfrm>
          <a:prstGeom prst="rect">
            <a:avLst/>
          </a:prstGeom>
          <a:blipFill>
            <a:blip r:embed="rId1">
              <a:grayscl/>
            </a:blip>
            <a:srcRect/>
            <a:stretch>
              <a:fillRect t="-3813" b="-377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164521" y="1770063"/>
            <a:ext cx="2792404" cy="2382837"/>
          </a:xfrm>
          <a:prstGeom prst="rect">
            <a:avLst/>
          </a:prstGeom>
          <a:blipFill>
            <a:blip r:embed="rId2">
              <a:grayscl/>
            </a:blip>
            <a:srcRect/>
            <a:stretch>
              <a:fillRect l="-14312" r="-1418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988612" y="4229102"/>
            <a:ext cx="2403475" cy="1567721"/>
          </a:xfrm>
          <a:prstGeom prst="rect">
            <a:avLst/>
          </a:prstGeom>
          <a:blipFill>
            <a:blip r:embed="rId3">
              <a:grayscl/>
            </a:blip>
            <a:srcRect/>
            <a:stretch>
              <a:fillRect t="-1093" b="-107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494748" y="4229102"/>
            <a:ext cx="2403475" cy="1567721"/>
          </a:xfrm>
          <a:prstGeom prst="rect">
            <a:avLst/>
          </a:prstGeom>
          <a:blipFill>
            <a:blip r:embed="rId4">
              <a:grayscl/>
            </a:blip>
            <a:srcRect/>
            <a:stretch>
              <a:fillRect t="-1093" b="-107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000883" y="4229102"/>
            <a:ext cx="3956042" cy="1567721"/>
          </a:xfrm>
          <a:prstGeom prst="rect">
            <a:avLst/>
          </a:prstGeom>
          <a:blipFill>
            <a:blip r:embed="rId5">
              <a:grayscl/>
            </a:blip>
            <a:srcRect/>
            <a:stretch>
              <a:fillRect t="-34358" b="-3380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1235075" y="4229102"/>
            <a:ext cx="650876" cy="1567724"/>
            <a:chOff x="1235075" y="4229102"/>
            <a:chExt cx="650876" cy="1567724"/>
          </a:xfrm>
        </p:grpSpPr>
        <p:sp>
          <p:nvSpPr>
            <p:cNvPr id="8" name="矩形 7"/>
            <p:cNvSpPr/>
            <p:nvPr/>
          </p:nvSpPr>
          <p:spPr>
            <a:xfrm>
              <a:off x="1235075" y="4229102"/>
              <a:ext cx="650876" cy="15677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 rot="5400000">
              <a:off x="776653" y="4843689"/>
              <a:ext cx="156772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5206588" y="1770062"/>
            <a:ext cx="2846872" cy="1140309"/>
          </a:xfrm>
          <a:prstGeom prst="rect">
            <a:avLst/>
          </a:prstGeom>
          <a:blipFill>
            <a:blip r:embed="rId6">
              <a:grayscl/>
            </a:blip>
            <a:srcRect/>
            <a:stretch>
              <a:fillRect t="-33557" b="-3281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5206588" y="3012590"/>
            <a:ext cx="2846872" cy="1140309"/>
            <a:chOff x="5206588" y="3012590"/>
            <a:chExt cx="2846872" cy="1140309"/>
          </a:xfrm>
        </p:grpSpPr>
        <p:sp>
          <p:nvSpPr>
            <p:cNvPr id="4" name="矩形 3"/>
            <p:cNvSpPr/>
            <p:nvPr/>
          </p:nvSpPr>
          <p:spPr>
            <a:xfrm>
              <a:off x="5206588" y="3012590"/>
              <a:ext cx="2846872" cy="11403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608512" y="3172705"/>
              <a:ext cx="2043023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564656" y="567259"/>
            <a:ext cx="4198104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输入标题内容</a:t>
            </a:r>
            <a:endParaRPr lang="zh-CN" alt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9" grpId="0" animBg="1"/>
      <p:bldP spid="10" grpId="0" animBg="1"/>
      <p:bldP spid="11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64656" y="567259"/>
            <a:ext cx="4198104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输入标题内容</a:t>
            </a:r>
            <a:endParaRPr lang="zh-CN" alt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618920" y="2440075"/>
            <a:ext cx="2361556" cy="2405934"/>
            <a:chOff x="921787" y="1915700"/>
            <a:chExt cx="3148741" cy="3207912"/>
          </a:xfrm>
        </p:grpSpPr>
        <p:grpSp>
          <p:nvGrpSpPr>
            <p:cNvPr id="3" name="组合 2"/>
            <p:cNvGrpSpPr/>
            <p:nvPr/>
          </p:nvGrpSpPr>
          <p:grpSpPr>
            <a:xfrm>
              <a:off x="921787" y="4214720"/>
              <a:ext cx="1964862" cy="758602"/>
              <a:chOff x="719139" y="2936509"/>
              <a:chExt cx="1964862" cy="758602"/>
            </a:xfrm>
          </p:grpSpPr>
          <p:sp>
            <p:nvSpPr>
              <p:cNvPr id="41" name="矩形 40"/>
              <p:cNvSpPr/>
              <p:nvPr/>
            </p:nvSpPr>
            <p:spPr>
              <a:xfrm>
                <a:off x="1150433" y="3107794"/>
                <a:ext cx="736614" cy="219173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Autofit/>
              </a:bodyPr>
              <a:p>
                <a:pPr algn="r"/>
                <a:r>
                  <a:rPr lang="zh-CN" altLang="en-US" sz="1200" b="1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关键词</a:t>
                </a:r>
                <a:endParaRPr lang="zh-CN" altLang="en-US" sz="1200" b="1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2006463" y="2936509"/>
                <a:ext cx="677537" cy="461024"/>
              </a:xfrm>
              <a:prstGeom prst="rect">
                <a:avLst/>
              </a:prstGeom>
            </p:spPr>
            <p:txBody>
              <a:bodyPr wrap="square" lIns="0" tIns="0" rIns="0" bIns="0" anchor="b" anchorCtr="0"/>
              <a:p>
                <a:r>
                  <a:rPr lang="en-US" dirty="0">
                    <a:solidFill>
                      <a:srgbClr val="8A766B"/>
                    </a:solidFill>
                    <a:effectLst/>
                    <a:cs typeface="+mn-ea"/>
                    <a:sym typeface="+mn-lt"/>
                  </a:rPr>
                  <a:t>45%</a:t>
                </a:r>
                <a:endParaRPr lang="en-US" dirty="0">
                  <a:solidFill>
                    <a:srgbClr val="8A766B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719139" y="3408165"/>
                <a:ext cx="1964862" cy="286946"/>
              </a:xfrm>
              <a:prstGeom prst="rect">
                <a:avLst/>
              </a:prstGeom>
            </p:spPr>
            <p:txBody>
              <a:bodyPr wrap="square" lIns="0" tIns="0" rIns="0" bIns="0"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725" dirty="0">
                    <a:cs typeface="+mn-ea"/>
                    <a:sym typeface="+mn-lt"/>
                  </a:rPr>
                  <a:t>您的内容打在这里，或者通过复制您的文本后，在此框中选择粘贴，并选择只保留文字。</a:t>
                </a:r>
                <a:endParaRPr lang="zh-CN" altLang="en-US" sz="725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921787" y="1915700"/>
              <a:ext cx="3148741" cy="1014984"/>
              <a:chOff x="921787" y="1915700"/>
              <a:chExt cx="3148741" cy="1014984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921787" y="2042150"/>
                <a:ext cx="1964862" cy="758602"/>
                <a:chOff x="719139" y="2936509"/>
                <a:chExt cx="1964862" cy="758602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1150433" y="3107794"/>
                  <a:ext cx="736614" cy="219173"/>
                </a:xfrm>
                <a:prstGeom prst="rect">
                  <a:avLst/>
                </a:prstGeom>
              </p:spPr>
              <p:txBody>
                <a:bodyPr wrap="none" lIns="0" tIns="0" rIns="0" bIns="0" anchor="ctr" anchorCtr="0">
                  <a:noAutofit/>
                </a:bodyPr>
                <a:p>
                  <a:pPr algn="r"/>
                  <a:r>
                    <a:rPr lang="zh-CN" altLang="en-US" sz="1200" b="1">
                      <a:solidFill>
                        <a:schemeClr val="dk1">
                          <a:lumMod val="100000"/>
                        </a:schemeClr>
                      </a:solidFill>
                      <a:effectLst/>
                      <a:cs typeface="+mn-ea"/>
                      <a:sym typeface="+mn-lt"/>
                    </a:rPr>
                    <a:t>关键词</a:t>
                  </a:r>
                  <a:endParaRPr lang="zh-CN" altLang="en-US" sz="1200" b="1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2006463" y="2936509"/>
                  <a:ext cx="677537" cy="461024"/>
                </a:xfrm>
                <a:prstGeom prst="rect">
                  <a:avLst/>
                </a:prstGeom>
              </p:spPr>
              <p:txBody>
                <a:bodyPr wrap="square" lIns="0" tIns="0" rIns="0" bIns="0" anchor="b" anchorCtr="0"/>
                <a:p>
                  <a:r>
                    <a:rPr lang="en-US" dirty="0">
                      <a:solidFill>
                        <a:srgbClr val="8A766B"/>
                      </a:solidFill>
                      <a:effectLst/>
                      <a:cs typeface="+mn-ea"/>
                      <a:sym typeface="+mn-lt"/>
                    </a:rPr>
                    <a:t>10%</a:t>
                  </a:r>
                  <a:endParaRPr lang="en-US" dirty="0">
                    <a:solidFill>
                      <a:srgbClr val="8A766B"/>
                    </a:solidFill>
                    <a:effectLst/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719139" y="3408165"/>
                  <a:ext cx="1964862" cy="286946"/>
                </a:xfrm>
                <a:prstGeom prst="rect">
                  <a:avLst/>
                </a:prstGeom>
              </p:spPr>
              <p:txBody>
                <a:bodyPr wrap="square" lIns="0" tIns="0" rIns="0" bIns="0"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725" dirty="0">
                      <a:cs typeface="+mn-ea"/>
                      <a:sym typeface="+mn-lt"/>
                    </a:rPr>
                    <a:t>您的内容打在这里，或者通过复制您的文本后，在此框中选择粘贴，并选择只保留文字。</a:t>
                  </a:r>
                  <a:endParaRPr lang="zh-CN" altLang="en-US" sz="725" dirty="0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7" name="组合 6"/>
              <p:cNvGrpSpPr/>
              <p:nvPr/>
            </p:nvGrpSpPr>
            <p:grpSpPr>
              <a:xfrm>
                <a:off x="3055544" y="1915700"/>
                <a:ext cx="1014984" cy="1014984"/>
                <a:chOff x="3057286" y="1915700"/>
                <a:chExt cx="1014984" cy="1014984"/>
              </a:xfrm>
            </p:grpSpPr>
            <p:sp>
              <p:nvSpPr>
                <p:cNvPr id="8" name="椭圆 7"/>
                <p:cNvSpPr/>
                <p:nvPr/>
              </p:nvSpPr>
              <p:spPr>
                <a:xfrm>
                  <a:off x="3059027" y="1917441"/>
                  <a:ext cx="1013243" cy="1013243"/>
                </a:xfrm>
                <a:prstGeom prst="ellipse">
                  <a:avLst/>
                </a:prstGeom>
                <a:noFill/>
                <a:ln w="1016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algn="ctr"/>
                  <a:endParaRPr sz="2000">
                    <a:cs typeface="+mn-ea"/>
                    <a:sym typeface="+mn-lt"/>
                  </a:endParaRPr>
                </a:p>
              </p:txBody>
            </p:sp>
            <p:sp>
              <p:nvSpPr>
                <p:cNvPr id="36" name="弧形 35"/>
                <p:cNvSpPr/>
                <p:nvPr/>
              </p:nvSpPr>
              <p:spPr>
                <a:xfrm>
                  <a:off x="3057286" y="1915700"/>
                  <a:ext cx="1014984" cy="1014984"/>
                </a:xfrm>
                <a:prstGeom prst="arc">
                  <a:avLst>
                    <a:gd name="adj1" fmla="val 16200000"/>
                    <a:gd name="adj2" fmla="val 18256256"/>
                  </a:avLst>
                </a:prstGeom>
                <a:ln w="1016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p>
                  <a:pPr algn="ctr"/>
                  <a:endParaRPr sz="2000">
                    <a:cs typeface="+mn-ea"/>
                    <a:sym typeface="+mn-lt"/>
                  </a:endParaRPr>
                </a:p>
              </p:txBody>
            </p:sp>
            <p:sp>
              <p:nvSpPr>
                <p:cNvPr id="37" name="任意多边形: 形状 36"/>
                <p:cNvSpPr/>
                <p:nvPr/>
              </p:nvSpPr>
              <p:spPr>
                <a:xfrm>
                  <a:off x="3333439" y="2181676"/>
                  <a:ext cx="459194" cy="479550"/>
                </a:xfrm>
                <a:custGeom>
                  <a:avLst/>
                  <a:gdLst>
                    <a:gd name="connsiteX0" fmla="*/ 293688 w 322263"/>
                    <a:gd name="connsiteY0" fmla="*/ 298450 h 336550"/>
                    <a:gd name="connsiteX1" fmla="*/ 293688 w 322263"/>
                    <a:gd name="connsiteY1" fmla="*/ 305019 h 336550"/>
                    <a:gd name="connsiteX2" fmla="*/ 261635 w 322263"/>
                    <a:gd name="connsiteY2" fmla="*/ 336550 h 336550"/>
                    <a:gd name="connsiteX3" fmla="*/ 241603 w 322263"/>
                    <a:gd name="connsiteY3" fmla="*/ 336550 h 336550"/>
                    <a:gd name="connsiteX4" fmla="*/ 209550 w 322263"/>
                    <a:gd name="connsiteY4" fmla="*/ 305019 h 336550"/>
                    <a:gd name="connsiteX5" fmla="*/ 209550 w 322263"/>
                    <a:gd name="connsiteY5" fmla="*/ 301078 h 336550"/>
                    <a:gd name="connsiteX6" fmla="*/ 277662 w 322263"/>
                    <a:gd name="connsiteY6" fmla="*/ 301078 h 336550"/>
                    <a:gd name="connsiteX7" fmla="*/ 293688 w 322263"/>
                    <a:gd name="connsiteY7" fmla="*/ 298450 h 336550"/>
                    <a:gd name="connsiteX8" fmla="*/ 28575 w 322263"/>
                    <a:gd name="connsiteY8" fmla="*/ 298450 h 336550"/>
                    <a:gd name="connsiteX9" fmla="*/ 44601 w 322263"/>
                    <a:gd name="connsiteY9" fmla="*/ 301078 h 336550"/>
                    <a:gd name="connsiteX10" fmla="*/ 112713 w 322263"/>
                    <a:gd name="connsiteY10" fmla="*/ 301078 h 336550"/>
                    <a:gd name="connsiteX11" fmla="*/ 112713 w 322263"/>
                    <a:gd name="connsiteY11" fmla="*/ 305019 h 336550"/>
                    <a:gd name="connsiteX12" fmla="*/ 80660 w 322263"/>
                    <a:gd name="connsiteY12" fmla="*/ 336550 h 336550"/>
                    <a:gd name="connsiteX13" fmla="*/ 60628 w 322263"/>
                    <a:gd name="connsiteY13" fmla="*/ 336550 h 336550"/>
                    <a:gd name="connsiteX14" fmla="*/ 28575 w 322263"/>
                    <a:gd name="connsiteY14" fmla="*/ 305019 h 336550"/>
                    <a:gd name="connsiteX15" fmla="*/ 28575 w 322263"/>
                    <a:gd name="connsiteY15" fmla="*/ 298450 h 336550"/>
                    <a:gd name="connsiteX16" fmla="*/ 233362 w 322263"/>
                    <a:gd name="connsiteY16" fmla="*/ 228600 h 336550"/>
                    <a:gd name="connsiteX17" fmla="*/ 273050 w 322263"/>
                    <a:gd name="connsiteY17" fmla="*/ 228600 h 336550"/>
                    <a:gd name="connsiteX18" fmla="*/ 273050 w 322263"/>
                    <a:gd name="connsiteY18" fmla="*/ 241300 h 336550"/>
                    <a:gd name="connsiteX19" fmla="*/ 233362 w 322263"/>
                    <a:gd name="connsiteY19" fmla="*/ 241300 h 336550"/>
                    <a:gd name="connsiteX20" fmla="*/ 49212 w 322263"/>
                    <a:gd name="connsiteY20" fmla="*/ 228600 h 336550"/>
                    <a:gd name="connsiteX21" fmla="*/ 88900 w 322263"/>
                    <a:gd name="connsiteY21" fmla="*/ 228600 h 336550"/>
                    <a:gd name="connsiteX22" fmla="*/ 88900 w 322263"/>
                    <a:gd name="connsiteY22" fmla="*/ 241300 h 336550"/>
                    <a:gd name="connsiteX23" fmla="*/ 49212 w 322263"/>
                    <a:gd name="connsiteY23" fmla="*/ 241300 h 336550"/>
                    <a:gd name="connsiteX24" fmla="*/ 228109 w 322263"/>
                    <a:gd name="connsiteY24" fmla="*/ 212725 h 336550"/>
                    <a:gd name="connsiteX25" fmla="*/ 217487 w 322263"/>
                    <a:gd name="connsiteY25" fmla="*/ 224912 h 336550"/>
                    <a:gd name="connsiteX26" fmla="*/ 217487 w 322263"/>
                    <a:gd name="connsiteY26" fmla="*/ 246577 h 336550"/>
                    <a:gd name="connsiteX27" fmla="*/ 228109 w 322263"/>
                    <a:gd name="connsiteY27" fmla="*/ 258763 h 336550"/>
                    <a:gd name="connsiteX28" fmla="*/ 278563 w 322263"/>
                    <a:gd name="connsiteY28" fmla="*/ 258763 h 336550"/>
                    <a:gd name="connsiteX29" fmla="*/ 290512 w 322263"/>
                    <a:gd name="connsiteY29" fmla="*/ 246577 h 336550"/>
                    <a:gd name="connsiteX30" fmla="*/ 290512 w 322263"/>
                    <a:gd name="connsiteY30" fmla="*/ 224912 h 336550"/>
                    <a:gd name="connsiteX31" fmla="*/ 278563 w 322263"/>
                    <a:gd name="connsiteY31" fmla="*/ 212725 h 336550"/>
                    <a:gd name="connsiteX32" fmla="*/ 228109 w 322263"/>
                    <a:gd name="connsiteY32" fmla="*/ 212725 h 336550"/>
                    <a:gd name="connsiteX33" fmla="*/ 43699 w 322263"/>
                    <a:gd name="connsiteY33" fmla="*/ 212725 h 336550"/>
                    <a:gd name="connsiteX34" fmla="*/ 31750 w 322263"/>
                    <a:gd name="connsiteY34" fmla="*/ 224912 h 336550"/>
                    <a:gd name="connsiteX35" fmla="*/ 31750 w 322263"/>
                    <a:gd name="connsiteY35" fmla="*/ 246577 h 336550"/>
                    <a:gd name="connsiteX36" fmla="*/ 43699 w 322263"/>
                    <a:gd name="connsiteY36" fmla="*/ 258763 h 336550"/>
                    <a:gd name="connsiteX37" fmla="*/ 94153 w 322263"/>
                    <a:gd name="connsiteY37" fmla="*/ 258763 h 336550"/>
                    <a:gd name="connsiteX38" fmla="*/ 104775 w 322263"/>
                    <a:gd name="connsiteY38" fmla="*/ 246577 h 336550"/>
                    <a:gd name="connsiteX39" fmla="*/ 104775 w 322263"/>
                    <a:gd name="connsiteY39" fmla="*/ 224912 h 336550"/>
                    <a:gd name="connsiteX40" fmla="*/ 94153 w 322263"/>
                    <a:gd name="connsiteY40" fmla="*/ 212725 h 336550"/>
                    <a:gd name="connsiteX41" fmla="*/ 43699 w 322263"/>
                    <a:gd name="connsiteY41" fmla="*/ 212725 h 336550"/>
                    <a:gd name="connsiteX42" fmla="*/ 44905 w 322263"/>
                    <a:gd name="connsiteY42" fmla="*/ 184150 h 336550"/>
                    <a:gd name="connsiteX43" fmla="*/ 277358 w 322263"/>
                    <a:gd name="connsiteY43" fmla="*/ 184150 h 336550"/>
                    <a:gd name="connsiteX44" fmla="*/ 322263 w 322263"/>
                    <a:gd name="connsiteY44" fmla="*/ 228893 h 336550"/>
                    <a:gd name="connsiteX45" fmla="*/ 322263 w 322263"/>
                    <a:gd name="connsiteY45" fmla="*/ 239421 h 336550"/>
                    <a:gd name="connsiteX46" fmla="*/ 277358 w 322263"/>
                    <a:gd name="connsiteY46" fmla="*/ 284163 h 336550"/>
                    <a:gd name="connsiteX47" fmla="*/ 44905 w 322263"/>
                    <a:gd name="connsiteY47" fmla="*/ 284163 h 336550"/>
                    <a:gd name="connsiteX48" fmla="*/ 0 w 322263"/>
                    <a:gd name="connsiteY48" fmla="*/ 239421 h 336550"/>
                    <a:gd name="connsiteX49" fmla="*/ 0 w 322263"/>
                    <a:gd name="connsiteY49" fmla="*/ 228893 h 336550"/>
                    <a:gd name="connsiteX50" fmla="*/ 44905 w 322263"/>
                    <a:gd name="connsiteY50" fmla="*/ 184150 h 336550"/>
                    <a:gd name="connsiteX51" fmla="*/ 100909 w 322263"/>
                    <a:gd name="connsiteY51" fmla="*/ 112712 h 336550"/>
                    <a:gd name="connsiteX52" fmla="*/ 221354 w 322263"/>
                    <a:gd name="connsiteY52" fmla="*/ 112712 h 336550"/>
                    <a:gd name="connsiteX53" fmla="*/ 242300 w 322263"/>
                    <a:gd name="connsiteY53" fmla="*/ 125563 h 336550"/>
                    <a:gd name="connsiteX54" fmla="*/ 259320 w 322263"/>
                    <a:gd name="connsiteY54" fmla="*/ 158977 h 336550"/>
                    <a:gd name="connsiteX55" fmla="*/ 254083 w 322263"/>
                    <a:gd name="connsiteY55" fmla="*/ 166687 h 336550"/>
                    <a:gd name="connsiteX56" fmla="*/ 68180 w 322263"/>
                    <a:gd name="connsiteY56" fmla="*/ 166687 h 336550"/>
                    <a:gd name="connsiteX57" fmla="*/ 62943 w 322263"/>
                    <a:gd name="connsiteY57" fmla="*/ 158977 h 336550"/>
                    <a:gd name="connsiteX58" fmla="*/ 79963 w 322263"/>
                    <a:gd name="connsiteY58" fmla="*/ 125563 h 336550"/>
                    <a:gd name="connsiteX59" fmla="*/ 100909 w 322263"/>
                    <a:gd name="connsiteY59" fmla="*/ 112712 h 336550"/>
                    <a:gd name="connsiteX60" fmla="*/ 209688 w 322263"/>
                    <a:gd name="connsiteY60" fmla="*/ 60325 h 336550"/>
                    <a:gd name="connsiteX61" fmla="*/ 222112 w 322263"/>
                    <a:gd name="connsiteY61" fmla="*/ 60325 h 336550"/>
                    <a:gd name="connsiteX62" fmla="*/ 231775 w 322263"/>
                    <a:gd name="connsiteY62" fmla="*/ 69850 h 336550"/>
                    <a:gd name="connsiteX63" fmla="*/ 222112 w 322263"/>
                    <a:gd name="connsiteY63" fmla="*/ 79375 h 336550"/>
                    <a:gd name="connsiteX64" fmla="*/ 209688 w 322263"/>
                    <a:gd name="connsiteY64" fmla="*/ 79375 h 336550"/>
                    <a:gd name="connsiteX65" fmla="*/ 200025 w 322263"/>
                    <a:gd name="connsiteY65" fmla="*/ 69850 h 336550"/>
                    <a:gd name="connsiteX66" fmla="*/ 209688 w 322263"/>
                    <a:gd name="connsiteY66" fmla="*/ 60325 h 336550"/>
                    <a:gd name="connsiteX67" fmla="*/ 101255 w 322263"/>
                    <a:gd name="connsiteY67" fmla="*/ 60325 h 336550"/>
                    <a:gd name="connsiteX68" fmla="*/ 113058 w 322263"/>
                    <a:gd name="connsiteY68" fmla="*/ 60325 h 336550"/>
                    <a:gd name="connsiteX69" fmla="*/ 122238 w 322263"/>
                    <a:gd name="connsiteY69" fmla="*/ 69850 h 336550"/>
                    <a:gd name="connsiteX70" fmla="*/ 113058 w 322263"/>
                    <a:gd name="connsiteY70" fmla="*/ 79375 h 336550"/>
                    <a:gd name="connsiteX71" fmla="*/ 101255 w 322263"/>
                    <a:gd name="connsiteY71" fmla="*/ 79375 h 336550"/>
                    <a:gd name="connsiteX72" fmla="*/ 92075 w 322263"/>
                    <a:gd name="connsiteY72" fmla="*/ 69850 h 336550"/>
                    <a:gd name="connsiteX73" fmla="*/ 101255 w 322263"/>
                    <a:gd name="connsiteY73" fmla="*/ 60325 h 336550"/>
                    <a:gd name="connsiteX74" fmla="*/ 161132 w 322263"/>
                    <a:gd name="connsiteY74" fmla="*/ 34925 h 336550"/>
                    <a:gd name="connsiteX75" fmla="*/ 195263 w 322263"/>
                    <a:gd name="connsiteY75" fmla="*/ 69920 h 336550"/>
                    <a:gd name="connsiteX76" fmla="*/ 195263 w 322263"/>
                    <a:gd name="connsiteY76" fmla="*/ 86071 h 336550"/>
                    <a:gd name="connsiteX77" fmla="*/ 184761 w 322263"/>
                    <a:gd name="connsiteY77" fmla="*/ 96838 h 336550"/>
                    <a:gd name="connsiteX78" fmla="*/ 137502 w 322263"/>
                    <a:gd name="connsiteY78" fmla="*/ 96838 h 336550"/>
                    <a:gd name="connsiteX79" fmla="*/ 127000 w 322263"/>
                    <a:gd name="connsiteY79" fmla="*/ 86071 h 336550"/>
                    <a:gd name="connsiteX80" fmla="*/ 127000 w 322263"/>
                    <a:gd name="connsiteY80" fmla="*/ 69920 h 336550"/>
                    <a:gd name="connsiteX81" fmla="*/ 161132 w 322263"/>
                    <a:gd name="connsiteY81" fmla="*/ 34925 h 336550"/>
                    <a:gd name="connsiteX82" fmla="*/ 196771 w 322263"/>
                    <a:gd name="connsiteY82" fmla="*/ 21272 h 336550"/>
                    <a:gd name="connsiteX83" fmla="*/ 210265 w 322263"/>
                    <a:gd name="connsiteY83" fmla="*/ 21272 h 336550"/>
                    <a:gd name="connsiteX84" fmla="*/ 210265 w 322263"/>
                    <a:gd name="connsiteY84" fmla="*/ 33972 h 336550"/>
                    <a:gd name="connsiteX85" fmla="*/ 204867 w 322263"/>
                    <a:gd name="connsiteY85" fmla="*/ 39052 h 336550"/>
                    <a:gd name="connsiteX86" fmla="*/ 196771 w 322263"/>
                    <a:gd name="connsiteY86" fmla="*/ 42862 h 336550"/>
                    <a:gd name="connsiteX87" fmla="*/ 190024 w 322263"/>
                    <a:gd name="connsiteY87" fmla="*/ 39052 h 336550"/>
                    <a:gd name="connsiteX88" fmla="*/ 190024 w 322263"/>
                    <a:gd name="connsiteY88" fmla="*/ 26352 h 336550"/>
                    <a:gd name="connsiteX89" fmla="*/ 196771 w 322263"/>
                    <a:gd name="connsiteY89" fmla="*/ 21272 h 336550"/>
                    <a:gd name="connsiteX90" fmla="*/ 111998 w 322263"/>
                    <a:gd name="connsiteY90" fmla="*/ 21272 h 336550"/>
                    <a:gd name="connsiteX91" fmla="*/ 125492 w 322263"/>
                    <a:gd name="connsiteY91" fmla="*/ 21272 h 336550"/>
                    <a:gd name="connsiteX92" fmla="*/ 132239 w 322263"/>
                    <a:gd name="connsiteY92" fmla="*/ 26352 h 336550"/>
                    <a:gd name="connsiteX93" fmla="*/ 132239 w 322263"/>
                    <a:gd name="connsiteY93" fmla="*/ 39052 h 336550"/>
                    <a:gd name="connsiteX94" fmla="*/ 125492 w 322263"/>
                    <a:gd name="connsiteY94" fmla="*/ 42862 h 336550"/>
                    <a:gd name="connsiteX95" fmla="*/ 117396 w 322263"/>
                    <a:gd name="connsiteY95" fmla="*/ 39052 h 336550"/>
                    <a:gd name="connsiteX96" fmla="*/ 111998 w 322263"/>
                    <a:gd name="connsiteY96" fmla="*/ 33972 h 336550"/>
                    <a:gd name="connsiteX97" fmla="*/ 111998 w 322263"/>
                    <a:gd name="connsiteY97" fmla="*/ 21272 h 336550"/>
                    <a:gd name="connsiteX98" fmla="*/ 161132 w 322263"/>
                    <a:gd name="connsiteY98" fmla="*/ 0 h 336550"/>
                    <a:gd name="connsiteX99" fmla="*/ 169863 w 322263"/>
                    <a:gd name="connsiteY99" fmla="*/ 9180 h 336550"/>
                    <a:gd name="connsiteX100" fmla="*/ 169863 w 322263"/>
                    <a:gd name="connsiteY100" fmla="*/ 20983 h 336550"/>
                    <a:gd name="connsiteX101" fmla="*/ 161132 w 322263"/>
                    <a:gd name="connsiteY101" fmla="*/ 30163 h 336550"/>
                    <a:gd name="connsiteX102" fmla="*/ 152400 w 322263"/>
                    <a:gd name="connsiteY102" fmla="*/ 20983 h 336550"/>
                    <a:gd name="connsiteX103" fmla="*/ 152400 w 322263"/>
                    <a:gd name="connsiteY103" fmla="*/ 9180 h 336550"/>
                    <a:gd name="connsiteX104" fmla="*/ 161132 w 322263"/>
                    <a:gd name="connsiteY104" fmla="*/ 0 h 336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</a:cxnLst>
                  <a:rect l="l" t="t" r="r" b="b"/>
                  <a:pathLst>
                    <a:path w="322263" h="336550">
                      <a:moveTo>
                        <a:pt x="293688" y="298450"/>
                      </a:moveTo>
                      <a:cubicBezTo>
                        <a:pt x="293688" y="298450"/>
                        <a:pt x="293688" y="298450"/>
                        <a:pt x="293688" y="305019"/>
                      </a:cubicBezTo>
                      <a:cubicBezTo>
                        <a:pt x="293688" y="322099"/>
                        <a:pt x="280333" y="336550"/>
                        <a:pt x="261635" y="336550"/>
                      </a:cubicBezTo>
                      <a:cubicBezTo>
                        <a:pt x="261635" y="336550"/>
                        <a:pt x="261635" y="336550"/>
                        <a:pt x="241603" y="336550"/>
                      </a:cubicBezTo>
                      <a:cubicBezTo>
                        <a:pt x="224241" y="336550"/>
                        <a:pt x="209550" y="322099"/>
                        <a:pt x="209550" y="305019"/>
                      </a:cubicBezTo>
                      <a:cubicBezTo>
                        <a:pt x="209550" y="305019"/>
                        <a:pt x="209550" y="305019"/>
                        <a:pt x="209550" y="301078"/>
                      </a:cubicBezTo>
                      <a:lnTo>
                        <a:pt x="277662" y="301078"/>
                      </a:lnTo>
                      <a:cubicBezTo>
                        <a:pt x="283004" y="301078"/>
                        <a:pt x="289681" y="299764"/>
                        <a:pt x="293688" y="298450"/>
                      </a:cubicBezTo>
                      <a:close/>
                      <a:moveTo>
                        <a:pt x="28575" y="298450"/>
                      </a:moveTo>
                      <a:cubicBezTo>
                        <a:pt x="32582" y="299764"/>
                        <a:pt x="39259" y="301078"/>
                        <a:pt x="44601" y="301078"/>
                      </a:cubicBezTo>
                      <a:cubicBezTo>
                        <a:pt x="44601" y="301078"/>
                        <a:pt x="44601" y="301078"/>
                        <a:pt x="112713" y="301078"/>
                      </a:cubicBezTo>
                      <a:cubicBezTo>
                        <a:pt x="112713" y="301078"/>
                        <a:pt x="112713" y="301078"/>
                        <a:pt x="112713" y="305019"/>
                      </a:cubicBezTo>
                      <a:cubicBezTo>
                        <a:pt x="112713" y="322099"/>
                        <a:pt x="98022" y="336550"/>
                        <a:pt x="80660" y="336550"/>
                      </a:cubicBezTo>
                      <a:cubicBezTo>
                        <a:pt x="80660" y="336550"/>
                        <a:pt x="80660" y="336550"/>
                        <a:pt x="60628" y="336550"/>
                      </a:cubicBezTo>
                      <a:cubicBezTo>
                        <a:pt x="41930" y="336550"/>
                        <a:pt x="28575" y="322099"/>
                        <a:pt x="28575" y="305019"/>
                      </a:cubicBezTo>
                      <a:cubicBezTo>
                        <a:pt x="28575" y="305019"/>
                        <a:pt x="28575" y="305019"/>
                        <a:pt x="28575" y="298450"/>
                      </a:cubicBezTo>
                      <a:close/>
                      <a:moveTo>
                        <a:pt x="233362" y="228600"/>
                      </a:moveTo>
                      <a:lnTo>
                        <a:pt x="273050" y="228600"/>
                      </a:lnTo>
                      <a:lnTo>
                        <a:pt x="273050" y="241300"/>
                      </a:lnTo>
                      <a:lnTo>
                        <a:pt x="233362" y="241300"/>
                      </a:lnTo>
                      <a:close/>
                      <a:moveTo>
                        <a:pt x="49212" y="228600"/>
                      </a:moveTo>
                      <a:lnTo>
                        <a:pt x="88900" y="228600"/>
                      </a:lnTo>
                      <a:lnTo>
                        <a:pt x="88900" y="241300"/>
                      </a:lnTo>
                      <a:lnTo>
                        <a:pt x="49212" y="241300"/>
                      </a:lnTo>
                      <a:close/>
                      <a:moveTo>
                        <a:pt x="228109" y="212725"/>
                      </a:moveTo>
                      <a:cubicBezTo>
                        <a:pt x="222798" y="212725"/>
                        <a:pt x="217487" y="218141"/>
                        <a:pt x="217487" y="224912"/>
                      </a:cubicBezTo>
                      <a:cubicBezTo>
                        <a:pt x="217487" y="224912"/>
                        <a:pt x="217487" y="224912"/>
                        <a:pt x="217487" y="246577"/>
                      </a:cubicBezTo>
                      <a:cubicBezTo>
                        <a:pt x="217487" y="253347"/>
                        <a:pt x="222798" y="258763"/>
                        <a:pt x="228109" y="258763"/>
                      </a:cubicBezTo>
                      <a:cubicBezTo>
                        <a:pt x="228109" y="258763"/>
                        <a:pt x="228109" y="258763"/>
                        <a:pt x="278563" y="258763"/>
                      </a:cubicBezTo>
                      <a:cubicBezTo>
                        <a:pt x="285201" y="258763"/>
                        <a:pt x="290512" y="253347"/>
                        <a:pt x="290512" y="246577"/>
                      </a:cubicBezTo>
                      <a:lnTo>
                        <a:pt x="290512" y="224912"/>
                      </a:lnTo>
                      <a:cubicBezTo>
                        <a:pt x="290512" y="218141"/>
                        <a:pt x="285201" y="212725"/>
                        <a:pt x="278563" y="212725"/>
                      </a:cubicBezTo>
                      <a:cubicBezTo>
                        <a:pt x="278563" y="212725"/>
                        <a:pt x="278563" y="212725"/>
                        <a:pt x="228109" y="212725"/>
                      </a:cubicBezTo>
                      <a:close/>
                      <a:moveTo>
                        <a:pt x="43699" y="212725"/>
                      </a:moveTo>
                      <a:cubicBezTo>
                        <a:pt x="37061" y="212725"/>
                        <a:pt x="31750" y="218141"/>
                        <a:pt x="31750" y="224912"/>
                      </a:cubicBezTo>
                      <a:cubicBezTo>
                        <a:pt x="31750" y="224912"/>
                        <a:pt x="31750" y="224912"/>
                        <a:pt x="31750" y="246577"/>
                      </a:cubicBezTo>
                      <a:cubicBezTo>
                        <a:pt x="31750" y="253347"/>
                        <a:pt x="37061" y="258763"/>
                        <a:pt x="43699" y="258763"/>
                      </a:cubicBezTo>
                      <a:cubicBezTo>
                        <a:pt x="43699" y="258763"/>
                        <a:pt x="43699" y="258763"/>
                        <a:pt x="94153" y="258763"/>
                      </a:cubicBezTo>
                      <a:cubicBezTo>
                        <a:pt x="99464" y="258763"/>
                        <a:pt x="104775" y="253347"/>
                        <a:pt x="104775" y="246577"/>
                      </a:cubicBezTo>
                      <a:lnTo>
                        <a:pt x="104775" y="224912"/>
                      </a:lnTo>
                      <a:cubicBezTo>
                        <a:pt x="104775" y="218141"/>
                        <a:pt x="99464" y="212725"/>
                        <a:pt x="94153" y="212725"/>
                      </a:cubicBezTo>
                      <a:cubicBezTo>
                        <a:pt x="94153" y="212725"/>
                        <a:pt x="94153" y="212725"/>
                        <a:pt x="43699" y="212725"/>
                      </a:cubicBezTo>
                      <a:close/>
                      <a:moveTo>
                        <a:pt x="44905" y="184150"/>
                      </a:moveTo>
                      <a:cubicBezTo>
                        <a:pt x="44905" y="184150"/>
                        <a:pt x="44905" y="184150"/>
                        <a:pt x="277358" y="184150"/>
                      </a:cubicBezTo>
                      <a:cubicBezTo>
                        <a:pt x="302452" y="184150"/>
                        <a:pt x="322263" y="203890"/>
                        <a:pt x="322263" y="228893"/>
                      </a:cubicBezTo>
                      <a:cubicBezTo>
                        <a:pt x="322263" y="228893"/>
                        <a:pt x="322263" y="228893"/>
                        <a:pt x="322263" y="239421"/>
                      </a:cubicBezTo>
                      <a:cubicBezTo>
                        <a:pt x="322263" y="264424"/>
                        <a:pt x="302452" y="284163"/>
                        <a:pt x="277358" y="284163"/>
                      </a:cubicBezTo>
                      <a:cubicBezTo>
                        <a:pt x="277358" y="284163"/>
                        <a:pt x="277358" y="284163"/>
                        <a:pt x="44905" y="284163"/>
                      </a:cubicBezTo>
                      <a:cubicBezTo>
                        <a:pt x="19811" y="284163"/>
                        <a:pt x="0" y="264424"/>
                        <a:pt x="0" y="239421"/>
                      </a:cubicBezTo>
                      <a:cubicBezTo>
                        <a:pt x="0" y="239421"/>
                        <a:pt x="0" y="239421"/>
                        <a:pt x="0" y="228893"/>
                      </a:cubicBezTo>
                      <a:cubicBezTo>
                        <a:pt x="0" y="203890"/>
                        <a:pt x="19811" y="184150"/>
                        <a:pt x="44905" y="184150"/>
                      </a:cubicBezTo>
                      <a:close/>
                      <a:moveTo>
                        <a:pt x="100909" y="112712"/>
                      </a:moveTo>
                      <a:cubicBezTo>
                        <a:pt x="100909" y="112712"/>
                        <a:pt x="100909" y="112712"/>
                        <a:pt x="221354" y="112712"/>
                      </a:cubicBezTo>
                      <a:cubicBezTo>
                        <a:pt x="229209" y="112712"/>
                        <a:pt x="239682" y="119138"/>
                        <a:pt x="242300" y="125563"/>
                      </a:cubicBezTo>
                      <a:lnTo>
                        <a:pt x="259320" y="158977"/>
                      </a:lnTo>
                      <a:cubicBezTo>
                        <a:pt x="261938" y="162832"/>
                        <a:pt x="259320" y="166687"/>
                        <a:pt x="254083" y="166687"/>
                      </a:cubicBezTo>
                      <a:cubicBezTo>
                        <a:pt x="254083" y="166687"/>
                        <a:pt x="254083" y="166687"/>
                        <a:pt x="68180" y="166687"/>
                      </a:cubicBezTo>
                      <a:cubicBezTo>
                        <a:pt x="62943" y="166687"/>
                        <a:pt x="60325" y="162832"/>
                        <a:pt x="62943" y="158977"/>
                      </a:cubicBezTo>
                      <a:cubicBezTo>
                        <a:pt x="62943" y="158977"/>
                        <a:pt x="62943" y="158977"/>
                        <a:pt x="79963" y="125563"/>
                      </a:cubicBezTo>
                      <a:cubicBezTo>
                        <a:pt x="82581" y="119138"/>
                        <a:pt x="93054" y="112712"/>
                        <a:pt x="100909" y="112712"/>
                      </a:cubicBezTo>
                      <a:close/>
                      <a:moveTo>
                        <a:pt x="209688" y="60325"/>
                      </a:moveTo>
                      <a:cubicBezTo>
                        <a:pt x="209688" y="60325"/>
                        <a:pt x="209688" y="60325"/>
                        <a:pt x="222112" y="60325"/>
                      </a:cubicBezTo>
                      <a:cubicBezTo>
                        <a:pt x="227634" y="60325"/>
                        <a:pt x="231775" y="64407"/>
                        <a:pt x="231775" y="69850"/>
                      </a:cubicBezTo>
                      <a:cubicBezTo>
                        <a:pt x="231775" y="75293"/>
                        <a:pt x="227634" y="79375"/>
                        <a:pt x="222112" y="79375"/>
                      </a:cubicBezTo>
                      <a:cubicBezTo>
                        <a:pt x="222112" y="79375"/>
                        <a:pt x="222112" y="79375"/>
                        <a:pt x="209688" y="79375"/>
                      </a:cubicBezTo>
                      <a:cubicBezTo>
                        <a:pt x="204166" y="79375"/>
                        <a:pt x="200025" y="75293"/>
                        <a:pt x="200025" y="69850"/>
                      </a:cubicBezTo>
                      <a:cubicBezTo>
                        <a:pt x="200025" y="64407"/>
                        <a:pt x="204166" y="60325"/>
                        <a:pt x="209688" y="60325"/>
                      </a:cubicBezTo>
                      <a:close/>
                      <a:moveTo>
                        <a:pt x="101255" y="60325"/>
                      </a:moveTo>
                      <a:cubicBezTo>
                        <a:pt x="101255" y="60325"/>
                        <a:pt x="101255" y="60325"/>
                        <a:pt x="113058" y="60325"/>
                      </a:cubicBezTo>
                      <a:cubicBezTo>
                        <a:pt x="118304" y="60325"/>
                        <a:pt x="122238" y="64407"/>
                        <a:pt x="122238" y="69850"/>
                      </a:cubicBezTo>
                      <a:cubicBezTo>
                        <a:pt x="122238" y="75293"/>
                        <a:pt x="118304" y="79375"/>
                        <a:pt x="113058" y="79375"/>
                      </a:cubicBezTo>
                      <a:cubicBezTo>
                        <a:pt x="113058" y="79375"/>
                        <a:pt x="113058" y="79375"/>
                        <a:pt x="101255" y="79375"/>
                      </a:cubicBezTo>
                      <a:cubicBezTo>
                        <a:pt x="96009" y="79375"/>
                        <a:pt x="92075" y="75293"/>
                        <a:pt x="92075" y="69850"/>
                      </a:cubicBezTo>
                      <a:cubicBezTo>
                        <a:pt x="92075" y="64407"/>
                        <a:pt x="96009" y="60325"/>
                        <a:pt x="101255" y="60325"/>
                      </a:cubicBezTo>
                      <a:close/>
                      <a:moveTo>
                        <a:pt x="161132" y="34925"/>
                      </a:moveTo>
                      <a:cubicBezTo>
                        <a:pt x="179510" y="34925"/>
                        <a:pt x="195263" y="49731"/>
                        <a:pt x="195263" y="69920"/>
                      </a:cubicBezTo>
                      <a:lnTo>
                        <a:pt x="195263" y="86071"/>
                      </a:lnTo>
                      <a:cubicBezTo>
                        <a:pt x="195263" y="91455"/>
                        <a:pt x="190012" y="96838"/>
                        <a:pt x="184761" y="96838"/>
                      </a:cubicBezTo>
                      <a:cubicBezTo>
                        <a:pt x="184761" y="96838"/>
                        <a:pt x="184761" y="96838"/>
                        <a:pt x="137502" y="96838"/>
                      </a:cubicBezTo>
                      <a:cubicBezTo>
                        <a:pt x="132251" y="96838"/>
                        <a:pt x="127000" y="91455"/>
                        <a:pt x="127000" y="86071"/>
                      </a:cubicBezTo>
                      <a:cubicBezTo>
                        <a:pt x="127000" y="86071"/>
                        <a:pt x="127000" y="86071"/>
                        <a:pt x="127000" y="69920"/>
                      </a:cubicBezTo>
                      <a:cubicBezTo>
                        <a:pt x="127000" y="49731"/>
                        <a:pt x="142753" y="34925"/>
                        <a:pt x="161132" y="34925"/>
                      </a:cubicBezTo>
                      <a:close/>
                      <a:moveTo>
                        <a:pt x="196771" y="21272"/>
                      </a:moveTo>
                      <a:cubicBezTo>
                        <a:pt x="200819" y="17462"/>
                        <a:pt x="206217" y="17462"/>
                        <a:pt x="210265" y="21272"/>
                      </a:cubicBezTo>
                      <a:cubicBezTo>
                        <a:pt x="214313" y="25082"/>
                        <a:pt x="214313" y="30162"/>
                        <a:pt x="210265" y="33972"/>
                      </a:cubicBezTo>
                      <a:cubicBezTo>
                        <a:pt x="210265" y="33972"/>
                        <a:pt x="210265" y="33972"/>
                        <a:pt x="204867" y="39052"/>
                      </a:cubicBezTo>
                      <a:cubicBezTo>
                        <a:pt x="202168" y="41592"/>
                        <a:pt x="199470" y="42862"/>
                        <a:pt x="196771" y="42862"/>
                      </a:cubicBezTo>
                      <a:cubicBezTo>
                        <a:pt x="195421" y="42862"/>
                        <a:pt x="192723" y="41592"/>
                        <a:pt x="190024" y="39052"/>
                      </a:cubicBezTo>
                      <a:cubicBezTo>
                        <a:pt x="187325" y="36512"/>
                        <a:pt x="187325" y="30162"/>
                        <a:pt x="190024" y="26352"/>
                      </a:cubicBezTo>
                      <a:cubicBezTo>
                        <a:pt x="190024" y="26352"/>
                        <a:pt x="190024" y="26352"/>
                        <a:pt x="196771" y="21272"/>
                      </a:cubicBezTo>
                      <a:close/>
                      <a:moveTo>
                        <a:pt x="111998" y="21272"/>
                      </a:moveTo>
                      <a:cubicBezTo>
                        <a:pt x="116046" y="17462"/>
                        <a:pt x="121444" y="17462"/>
                        <a:pt x="125492" y="21272"/>
                      </a:cubicBezTo>
                      <a:cubicBezTo>
                        <a:pt x="125492" y="21272"/>
                        <a:pt x="125492" y="21272"/>
                        <a:pt x="132239" y="26352"/>
                      </a:cubicBezTo>
                      <a:cubicBezTo>
                        <a:pt x="134938" y="30162"/>
                        <a:pt x="134938" y="36512"/>
                        <a:pt x="132239" y="39052"/>
                      </a:cubicBezTo>
                      <a:cubicBezTo>
                        <a:pt x="129540" y="41592"/>
                        <a:pt x="126842" y="42862"/>
                        <a:pt x="125492" y="42862"/>
                      </a:cubicBezTo>
                      <a:cubicBezTo>
                        <a:pt x="122793" y="42862"/>
                        <a:pt x="120095" y="41592"/>
                        <a:pt x="117396" y="39052"/>
                      </a:cubicBezTo>
                      <a:lnTo>
                        <a:pt x="111998" y="33972"/>
                      </a:lnTo>
                      <a:cubicBezTo>
                        <a:pt x="107950" y="30162"/>
                        <a:pt x="107950" y="25082"/>
                        <a:pt x="111998" y="21272"/>
                      </a:cubicBezTo>
                      <a:close/>
                      <a:moveTo>
                        <a:pt x="161132" y="0"/>
                      </a:moveTo>
                      <a:cubicBezTo>
                        <a:pt x="166121" y="0"/>
                        <a:pt x="169863" y="3934"/>
                        <a:pt x="169863" y="9180"/>
                      </a:cubicBezTo>
                      <a:cubicBezTo>
                        <a:pt x="169863" y="9180"/>
                        <a:pt x="169863" y="9180"/>
                        <a:pt x="169863" y="20983"/>
                      </a:cubicBezTo>
                      <a:cubicBezTo>
                        <a:pt x="169863" y="26228"/>
                        <a:pt x="166121" y="30163"/>
                        <a:pt x="161132" y="30163"/>
                      </a:cubicBezTo>
                      <a:cubicBezTo>
                        <a:pt x="156142" y="30163"/>
                        <a:pt x="152400" y="26228"/>
                        <a:pt x="152400" y="20983"/>
                      </a:cubicBezTo>
                      <a:cubicBezTo>
                        <a:pt x="152400" y="20983"/>
                        <a:pt x="152400" y="20983"/>
                        <a:pt x="152400" y="9180"/>
                      </a:cubicBezTo>
                      <a:cubicBezTo>
                        <a:pt x="152400" y="3934"/>
                        <a:pt x="156142" y="0"/>
                        <a:pt x="161132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algn="ctr"/>
                  <a:endParaRPr sz="2000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9" name="组合 8"/>
            <p:cNvGrpSpPr/>
            <p:nvPr/>
          </p:nvGrpSpPr>
          <p:grpSpPr>
            <a:xfrm>
              <a:off x="3055544" y="4108628"/>
              <a:ext cx="1014984" cy="1014984"/>
              <a:chOff x="3055544" y="4108628"/>
              <a:chExt cx="1014984" cy="1014984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3057285" y="4110369"/>
                <a:ext cx="1013243" cy="1013243"/>
              </a:xfrm>
              <a:prstGeom prst="ellipse">
                <a:avLst/>
              </a:prstGeom>
              <a:noFill/>
              <a:ln w="1016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 sz="2000">
                  <a:cs typeface="+mn-ea"/>
                  <a:sym typeface="+mn-lt"/>
                </a:endParaRPr>
              </a:p>
            </p:txBody>
          </p:sp>
          <p:sp>
            <p:nvSpPr>
              <p:cNvPr id="44" name="弧形 43"/>
              <p:cNvSpPr/>
              <p:nvPr/>
            </p:nvSpPr>
            <p:spPr>
              <a:xfrm>
                <a:off x="3055544" y="4108628"/>
                <a:ext cx="1014984" cy="1014984"/>
              </a:xfrm>
              <a:prstGeom prst="arc">
                <a:avLst>
                  <a:gd name="adj1" fmla="val 16200000"/>
                  <a:gd name="adj2" fmla="val 2942198"/>
                </a:avLst>
              </a:prstGeom>
              <a:ln w="1016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p>
                <a:pPr algn="ctr"/>
                <a:endParaRPr sz="2000">
                  <a:cs typeface="+mn-ea"/>
                  <a:sym typeface="+mn-lt"/>
                </a:endParaRPr>
              </a:p>
            </p:txBody>
          </p:sp>
          <p:sp>
            <p:nvSpPr>
              <p:cNvPr id="45" name="任意多边形: 形状 31"/>
              <p:cNvSpPr/>
              <p:nvPr/>
            </p:nvSpPr>
            <p:spPr>
              <a:xfrm>
                <a:off x="3323259" y="4367517"/>
                <a:ext cx="479554" cy="409760"/>
              </a:xfrm>
              <a:custGeom>
                <a:avLst/>
                <a:gdLst>
                  <a:gd name="connsiteX0" fmla="*/ 137328 w 338137"/>
                  <a:gd name="connsiteY0" fmla="*/ 214312 h 288925"/>
                  <a:gd name="connsiteX1" fmla="*/ 133350 w 338137"/>
                  <a:gd name="connsiteY1" fmla="*/ 218394 h 288925"/>
                  <a:gd name="connsiteX2" fmla="*/ 137328 w 338137"/>
                  <a:gd name="connsiteY2" fmla="*/ 223837 h 288925"/>
                  <a:gd name="connsiteX3" fmla="*/ 250023 w 338137"/>
                  <a:gd name="connsiteY3" fmla="*/ 223837 h 288925"/>
                  <a:gd name="connsiteX4" fmla="*/ 254000 w 338137"/>
                  <a:gd name="connsiteY4" fmla="*/ 218394 h 288925"/>
                  <a:gd name="connsiteX5" fmla="*/ 250023 w 338137"/>
                  <a:gd name="connsiteY5" fmla="*/ 214312 h 288925"/>
                  <a:gd name="connsiteX6" fmla="*/ 137328 w 338137"/>
                  <a:gd name="connsiteY6" fmla="*/ 214312 h 288925"/>
                  <a:gd name="connsiteX7" fmla="*/ 137328 w 338137"/>
                  <a:gd name="connsiteY7" fmla="*/ 196850 h 288925"/>
                  <a:gd name="connsiteX8" fmla="*/ 133350 w 338137"/>
                  <a:gd name="connsiteY8" fmla="*/ 200932 h 288925"/>
                  <a:gd name="connsiteX9" fmla="*/ 137328 w 338137"/>
                  <a:gd name="connsiteY9" fmla="*/ 206375 h 288925"/>
                  <a:gd name="connsiteX10" fmla="*/ 250023 w 338137"/>
                  <a:gd name="connsiteY10" fmla="*/ 206375 h 288925"/>
                  <a:gd name="connsiteX11" fmla="*/ 254000 w 338137"/>
                  <a:gd name="connsiteY11" fmla="*/ 200932 h 288925"/>
                  <a:gd name="connsiteX12" fmla="*/ 250023 w 338137"/>
                  <a:gd name="connsiteY12" fmla="*/ 196850 h 288925"/>
                  <a:gd name="connsiteX13" fmla="*/ 137328 w 338137"/>
                  <a:gd name="connsiteY13" fmla="*/ 196850 h 288925"/>
                  <a:gd name="connsiteX14" fmla="*/ 288925 w 338137"/>
                  <a:gd name="connsiteY14" fmla="*/ 187325 h 288925"/>
                  <a:gd name="connsiteX15" fmla="*/ 269875 w 338137"/>
                  <a:gd name="connsiteY15" fmla="*/ 206375 h 288925"/>
                  <a:gd name="connsiteX16" fmla="*/ 288925 w 338137"/>
                  <a:gd name="connsiteY16" fmla="*/ 225425 h 288925"/>
                  <a:gd name="connsiteX17" fmla="*/ 307975 w 338137"/>
                  <a:gd name="connsiteY17" fmla="*/ 206375 h 288925"/>
                  <a:gd name="connsiteX18" fmla="*/ 288925 w 338137"/>
                  <a:gd name="connsiteY18" fmla="*/ 187325 h 288925"/>
                  <a:gd name="connsiteX19" fmla="*/ 98425 w 338137"/>
                  <a:gd name="connsiteY19" fmla="*/ 187325 h 288925"/>
                  <a:gd name="connsiteX20" fmla="*/ 79375 w 338137"/>
                  <a:gd name="connsiteY20" fmla="*/ 206375 h 288925"/>
                  <a:gd name="connsiteX21" fmla="*/ 98425 w 338137"/>
                  <a:gd name="connsiteY21" fmla="*/ 225425 h 288925"/>
                  <a:gd name="connsiteX22" fmla="*/ 117475 w 338137"/>
                  <a:gd name="connsiteY22" fmla="*/ 206375 h 288925"/>
                  <a:gd name="connsiteX23" fmla="*/ 98425 w 338137"/>
                  <a:gd name="connsiteY23" fmla="*/ 187325 h 288925"/>
                  <a:gd name="connsiteX24" fmla="*/ 254922 w 338137"/>
                  <a:gd name="connsiteY24" fmla="*/ 127000 h 288925"/>
                  <a:gd name="connsiteX25" fmla="*/ 234950 w 338137"/>
                  <a:gd name="connsiteY25" fmla="*/ 147638 h 288925"/>
                  <a:gd name="connsiteX26" fmla="*/ 276225 w 338137"/>
                  <a:gd name="connsiteY26" fmla="*/ 147638 h 288925"/>
                  <a:gd name="connsiteX27" fmla="*/ 254922 w 338137"/>
                  <a:gd name="connsiteY27" fmla="*/ 127000 h 288925"/>
                  <a:gd name="connsiteX28" fmla="*/ 130590 w 338137"/>
                  <a:gd name="connsiteY28" fmla="*/ 100012 h 288925"/>
                  <a:gd name="connsiteX29" fmla="*/ 92075 w 338137"/>
                  <a:gd name="connsiteY29" fmla="*/ 147895 h 288925"/>
                  <a:gd name="connsiteX30" fmla="*/ 105356 w 338137"/>
                  <a:gd name="connsiteY30" fmla="*/ 147895 h 288925"/>
                  <a:gd name="connsiteX31" fmla="*/ 226214 w 338137"/>
                  <a:gd name="connsiteY31" fmla="*/ 147895 h 288925"/>
                  <a:gd name="connsiteX32" fmla="*/ 255432 w 338137"/>
                  <a:gd name="connsiteY32" fmla="*/ 117303 h 288925"/>
                  <a:gd name="connsiteX33" fmla="*/ 285979 w 338137"/>
                  <a:gd name="connsiteY33" fmla="*/ 147895 h 288925"/>
                  <a:gd name="connsiteX34" fmla="*/ 295275 w 338137"/>
                  <a:gd name="connsiteY34" fmla="*/ 149225 h 288925"/>
                  <a:gd name="connsiteX35" fmla="*/ 255432 w 338137"/>
                  <a:gd name="connsiteY35" fmla="*/ 100012 h 288925"/>
                  <a:gd name="connsiteX36" fmla="*/ 130590 w 338137"/>
                  <a:gd name="connsiteY36" fmla="*/ 100012 h 288925"/>
                  <a:gd name="connsiteX37" fmla="*/ 131008 w 338137"/>
                  <a:gd name="connsiteY37" fmla="*/ 85725 h 288925"/>
                  <a:gd name="connsiteX38" fmla="*/ 255022 w 338137"/>
                  <a:gd name="connsiteY38" fmla="*/ 85725 h 288925"/>
                  <a:gd name="connsiteX39" fmla="*/ 309113 w 338137"/>
                  <a:gd name="connsiteY39" fmla="*/ 153019 h 288925"/>
                  <a:gd name="connsiteX40" fmla="*/ 338137 w 338137"/>
                  <a:gd name="connsiteY40" fmla="*/ 207117 h 288925"/>
                  <a:gd name="connsiteX41" fmla="*/ 320986 w 338137"/>
                  <a:gd name="connsiteY41" fmla="*/ 251980 h 288925"/>
                  <a:gd name="connsiteX42" fmla="*/ 320986 w 338137"/>
                  <a:gd name="connsiteY42" fmla="*/ 288925 h 288925"/>
                  <a:gd name="connsiteX43" fmla="*/ 274811 w 338137"/>
                  <a:gd name="connsiteY43" fmla="*/ 288925 h 288925"/>
                  <a:gd name="connsiteX44" fmla="*/ 274811 w 338137"/>
                  <a:gd name="connsiteY44" fmla="*/ 266494 h 288925"/>
                  <a:gd name="connsiteX45" fmla="*/ 112538 w 338137"/>
                  <a:gd name="connsiteY45" fmla="*/ 266494 h 288925"/>
                  <a:gd name="connsiteX46" fmla="*/ 112538 w 338137"/>
                  <a:gd name="connsiteY46" fmla="*/ 288925 h 288925"/>
                  <a:gd name="connsiteX47" fmla="*/ 66363 w 338137"/>
                  <a:gd name="connsiteY47" fmla="*/ 288925 h 288925"/>
                  <a:gd name="connsiteX48" fmla="*/ 66363 w 338137"/>
                  <a:gd name="connsiteY48" fmla="*/ 251980 h 288925"/>
                  <a:gd name="connsiteX49" fmla="*/ 49212 w 338137"/>
                  <a:gd name="connsiteY49" fmla="*/ 207117 h 288925"/>
                  <a:gd name="connsiteX50" fmla="*/ 78237 w 338137"/>
                  <a:gd name="connsiteY50" fmla="*/ 153019 h 288925"/>
                  <a:gd name="connsiteX51" fmla="*/ 131008 w 338137"/>
                  <a:gd name="connsiteY51" fmla="*/ 85725 h 288925"/>
                  <a:gd name="connsiteX52" fmla="*/ 65088 w 338137"/>
                  <a:gd name="connsiteY52" fmla="*/ 0 h 288925"/>
                  <a:gd name="connsiteX53" fmla="*/ 69073 w 338137"/>
                  <a:gd name="connsiteY53" fmla="*/ 5220 h 288925"/>
                  <a:gd name="connsiteX54" fmla="*/ 69073 w 338137"/>
                  <a:gd name="connsiteY54" fmla="*/ 13050 h 288925"/>
                  <a:gd name="connsiteX55" fmla="*/ 130175 w 338137"/>
                  <a:gd name="connsiteY55" fmla="*/ 67859 h 288925"/>
                  <a:gd name="connsiteX56" fmla="*/ 69073 w 338137"/>
                  <a:gd name="connsiteY56" fmla="*/ 67859 h 288925"/>
                  <a:gd name="connsiteX57" fmla="*/ 69073 w 338137"/>
                  <a:gd name="connsiteY57" fmla="*/ 130499 h 288925"/>
                  <a:gd name="connsiteX58" fmla="*/ 62431 w 338137"/>
                  <a:gd name="connsiteY58" fmla="*/ 147463 h 288925"/>
                  <a:gd name="connsiteX59" fmla="*/ 45163 w 338137"/>
                  <a:gd name="connsiteY59" fmla="*/ 153988 h 288925"/>
                  <a:gd name="connsiteX60" fmla="*/ 43835 w 338137"/>
                  <a:gd name="connsiteY60" fmla="*/ 153988 h 288925"/>
                  <a:gd name="connsiteX61" fmla="*/ 18597 w 338137"/>
                  <a:gd name="connsiteY61" fmla="*/ 130499 h 288925"/>
                  <a:gd name="connsiteX62" fmla="*/ 23910 w 338137"/>
                  <a:gd name="connsiteY62" fmla="*/ 125279 h 288925"/>
                  <a:gd name="connsiteX63" fmla="*/ 27895 w 338137"/>
                  <a:gd name="connsiteY63" fmla="*/ 130499 h 288925"/>
                  <a:gd name="connsiteX64" fmla="*/ 43835 w 338137"/>
                  <a:gd name="connsiteY64" fmla="*/ 144853 h 288925"/>
                  <a:gd name="connsiteX65" fmla="*/ 45163 w 338137"/>
                  <a:gd name="connsiteY65" fmla="*/ 144853 h 288925"/>
                  <a:gd name="connsiteX66" fmla="*/ 55790 w 338137"/>
                  <a:gd name="connsiteY66" fmla="*/ 140938 h 288925"/>
                  <a:gd name="connsiteX67" fmla="*/ 59774 w 338137"/>
                  <a:gd name="connsiteY67" fmla="*/ 130499 h 288925"/>
                  <a:gd name="connsiteX68" fmla="*/ 59774 w 338137"/>
                  <a:gd name="connsiteY68" fmla="*/ 67859 h 288925"/>
                  <a:gd name="connsiteX69" fmla="*/ 0 w 338137"/>
                  <a:gd name="connsiteY69" fmla="*/ 67859 h 288925"/>
                  <a:gd name="connsiteX70" fmla="*/ 59774 w 338137"/>
                  <a:gd name="connsiteY70" fmla="*/ 13050 h 288925"/>
                  <a:gd name="connsiteX71" fmla="*/ 59774 w 338137"/>
                  <a:gd name="connsiteY71" fmla="*/ 5220 h 288925"/>
                  <a:gd name="connsiteX72" fmla="*/ 65088 w 338137"/>
                  <a:gd name="connsiteY72" fmla="*/ 0 h 28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338137" h="288925">
                    <a:moveTo>
                      <a:pt x="137328" y="214312"/>
                    </a:moveTo>
                    <a:cubicBezTo>
                      <a:pt x="134676" y="214312"/>
                      <a:pt x="133350" y="215673"/>
                      <a:pt x="133350" y="218394"/>
                    </a:cubicBezTo>
                    <a:cubicBezTo>
                      <a:pt x="133350" y="221116"/>
                      <a:pt x="134676" y="223837"/>
                      <a:pt x="137328" y="223837"/>
                    </a:cubicBezTo>
                    <a:cubicBezTo>
                      <a:pt x="137328" y="223837"/>
                      <a:pt x="137328" y="223837"/>
                      <a:pt x="250023" y="223837"/>
                    </a:cubicBezTo>
                    <a:cubicBezTo>
                      <a:pt x="252674" y="223837"/>
                      <a:pt x="254000" y="221116"/>
                      <a:pt x="254000" y="218394"/>
                    </a:cubicBezTo>
                    <a:cubicBezTo>
                      <a:pt x="254000" y="215673"/>
                      <a:pt x="252674" y="214312"/>
                      <a:pt x="250023" y="214312"/>
                    </a:cubicBezTo>
                    <a:cubicBezTo>
                      <a:pt x="250023" y="214312"/>
                      <a:pt x="250023" y="214312"/>
                      <a:pt x="137328" y="214312"/>
                    </a:cubicBezTo>
                    <a:close/>
                    <a:moveTo>
                      <a:pt x="137328" y="196850"/>
                    </a:moveTo>
                    <a:cubicBezTo>
                      <a:pt x="134676" y="196850"/>
                      <a:pt x="133350" y="198211"/>
                      <a:pt x="133350" y="200932"/>
                    </a:cubicBezTo>
                    <a:cubicBezTo>
                      <a:pt x="133350" y="203654"/>
                      <a:pt x="134676" y="206375"/>
                      <a:pt x="137328" y="206375"/>
                    </a:cubicBezTo>
                    <a:cubicBezTo>
                      <a:pt x="137328" y="206375"/>
                      <a:pt x="137328" y="206375"/>
                      <a:pt x="250023" y="206375"/>
                    </a:cubicBezTo>
                    <a:cubicBezTo>
                      <a:pt x="252674" y="206375"/>
                      <a:pt x="254000" y="203654"/>
                      <a:pt x="254000" y="200932"/>
                    </a:cubicBezTo>
                    <a:cubicBezTo>
                      <a:pt x="254000" y="198211"/>
                      <a:pt x="252674" y="196850"/>
                      <a:pt x="250023" y="196850"/>
                    </a:cubicBezTo>
                    <a:cubicBezTo>
                      <a:pt x="250023" y="196850"/>
                      <a:pt x="250023" y="196850"/>
                      <a:pt x="137328" y="196850"/>
                    </a:cubicBezTo>
                    <a:close/>
                    <a:moveTo>
                      <a:pt x="288925" y="187325"/>
                    </a:moveTo>
                    <a:cubicBezTo>
                      <a:pt x="278404" y="187325"/>
                      <a:pt x="269875" y="195854"/>
                      <a:pt x="269875" y="206375"/>
                    </a:cubicBezTo>
                    <a:cubicBezTo>
                      <a:pt x="269875" y="216896"/>
                      <a:pt x="278404" y="225425"/>
                      <a:pt x="288925" y="225425"/>
                    </a:cubicBezTo>
                    <a:cubicBezTo>
                      <a:pt x="299446" y="225425"/>
                      <a:pt x="307975" y="216896"/>
                      <a:pt x="307975" y="206375"/>
                    </a:cubicBezTo>
                    <a:cubicBezTo>
                      <a:pt x="307975" y="195854"/>
                      <a:pt x="299446" y="187325"/>
                      <a:pt x="288925" y="187325"/>
                    </a:cubicBezTo>
                    <a:close/>
                    <a:moveTo>
                      <a:pt x="98425" y="187325"/>
                    </a:moveTo>
                    <a:cubicBezTo>
                      <a:pt x="87904" y="187325"/>
                      <a:pt x="79375" y="195854"/>
                      <a:pt x="79375" y="206375"/>
                    </a:cubicBezTo>
                    <a:cubicBezTo>
                      <a:pt x="79375" y="216896"/>
                      <a:pt x="87904" y="225425"/>
                      <a:pt x="98425" y="225425"/>
                    </a:cubicBezTo>
                    <a:cubicBezTo>
                      <a:pt x="108946" y="225425"/>
                      <a:pt x="117475" y="216896"/>
                      <a:pt x="117475" y="206375"/>
                    </a:cubicBezTo>
                    <a:cubicBezTo>
                      <a:pt x="117475" y="195854"/>
                      <a:pt x="108946" y="187325"/>
                      <a:pt x="98425" y="187325"/>
                    </a:cubicBezTo>
                    <a:close/>
                    <a:moveTo>
                      <a:pt x="254922" y="127000"/>
                    </a:moveTo>
                    <a:cubicBezTo>
                      <a:pt x="244270" y="127000"/>
                      <a:pt x="234950" y="136029"/>
                      <a:pt x="234950" y="147638"/>
                    </a:cubicBezTo>
                    <a:cubicBezTo>
                      <a:pt x="234950" y="147638"/>
                      <a:pt x="234950" y="147638"/>
                      <a:pt x="276225" y="147638"/>
                    </a:cubicBezTo>
                    <a:cubicBezTo>
                      <a:pt x="276225" y="136029"/>
                      <a:pt x="266905" y="127000"/>
                      <a:pt x="254922" y="127000"/>
                    </a:cubicBezTo>
                    <a:close/>
                    <a:moveTo>
                      <a:pt x="130590" y="100012"/>
                    </a:moveTo>
                    <a:cubicBezTo>
                      <a:pt x="113325" y="100012"/>
                      <a:pt x="98716" y="119963"/>
                      <a:pt x="92075" y="147895"/>
                    </a:cubicBezTo>
                    <a:cubicBezTo>
                      <a:pt x="96060" y="147895"/>
                      <a:pt x="101372" y="147895"/>
                      <a:pt x="105356" y="147895"/>
                    </a:cubicBezTo>
                    <a:cubicBezTo>
                      <a:pt x="105356" y="147895"/>
                      <a:pt x="105356" y="147895"/>
                      <a:pt x="226214" y="147895"/>
                    </a:cubicBezTo>
                    <a:cubicBezTo>
                      <a:pt x="226214" y="130604"/>
                      <a:pt x="239495" y="117303"/>
                      <a:pt x="255432" y="117303"/>
                    </a:cubicBezTo>
                    <a:cubicBezTo>
                      <a:pt x="272697" y="117303"/>
                      <a:pt x="285979" y="130604"/>
                      <a:pt x="285979" y="147895"/>
                    </a:cubicBezTo>
                    <a:cubicBezTo>
                      <a:pt x="288635" y="147895"/>
                      <a:pt x="292619" y="147895"/>
                      <a:pt x="295275" y="149225"/>
                    </a:cubicBezTo>
                    <a:cubicBezTo>
                      <a:pt x="288635" y="119963"/>
                      <a:pt x="274026" y="100012"/>
                      <a:pt x="255432" y="100012"/>
                    </a:cubicBezTo>
                    <a:cubicBezTo>
                      <a:pt x="255432" y="100012"/>
                      <a:pt x="255432" y="100012"/>
                      <a:pt x="130590" y="100012"/>
                    </a:cubicBezTo>
                    <a:close/>
                    <a:moveTo>
                      <a:pt x="131008" y="85725"/>
                    </a:moveTo>
                    <a:cubicBezTo>
                      <a:pt x="131008" y="85725"/>
                      <a:pt x="131008" y="85725"/>
                      <a:pt x="255022" y="85725"/>
                    </a:cubicBezTo>
                    <a:cubicBezTo>
                      <a:pt x="282727" y="85725"/>
                      <a:pt x="303836" y="114754"/>
                      <a:pt x="309113" y="153019"/>
                    </a:cubicBezTo>
                    <a:cubicBezTo>
                      <a:pt x="327583" y="163575"/>
                      <a:pt x="338137" y="183367"/>
                      <a:pt x="338137" y="207117"/>
                    </a:cubicBezTo>
                    <a:cubicBezTo>
                      <a:pt x="338137" y="224271"/>
                      <a:pt x="332860" y="240104"/>
                      <a:pt x="320986" y="251980"/>
                    </a:cubicBezTo>
                    <a:cubicBezTo>
                      <a:pt x="320986" y="251980"/>
                      <a:pt x="320986" y="251980"/>
                      <a:pt x="320986" y="288925"/>
                    </a:cubicBezTo>
                    <a:cubicBezTo>
                      <a:pt x="320986" y="288925"/>
                      <a:pt x="320986" y="288925"/>
                      <a:pt x="274811" y="288925"/>
                    </a:cubicBezTo>
                    <a:cubicBezTo>
                      <a:pt x="274811" y="288925"/>
                      <a:pt x="274811" y="288925"/>
                      <a:pt x="274811" y="266494"/>
                    </a:cubicBezTo>
                    <a:cubicBezTo>
                      <a:pt x="274811" y="266494"/>
                      <a:pt x="274811" y="266494"/>
                      <a:pt x="112538" y="266494"/>
                    </a:cubicBezTo>
                    <a:cubicBezTo>
                      <a:pt x="112538" y="266494"/>
                      <a:pt x="112538" y="266494"/>
                      <a:pt x="112538" y="288925"/>
                    </a:cubicBezTo>
                    <a:cubicBezTo>
                      <a:pt x="112538" y="288925"/>
                      <a:pt x="112538" y="288925"/>
                      <a:pt x="66363" y="288925"/>
                    </a:cubicBezTo>
                    <a:cubicBezTo>
                      <a:pt x="66363" y="288925"/>
                      <a:pt x="66363" y="288925"/>
                      <a:pt x="66363" y="251980"/>
                    </a:cubicBezTo>
                    <a:cubicBezTo>
                      <a:pt x="54489" y="240104"/>
                      <a:pt x="49212" y="224271"/>
                      <a:pt x="49212" y="207117"/>
                    </a:cubicBezTo>
                    <a:cubicBezTo>
                      <a:pt x="49212" y="183367"/>
                      <a:pt x="58447" y="163575"/>
                      <a:pt x="78237" y="153019"/>
                    </a:cubicBezTo>
                    <a:cubicBezTo>
                      <a:pt x="83514" y="114754"/>
                      <a:pt x="104623" y="85725"/>
                      <a:pt x="131008" y="85725"/>
                    </a:cubicBezTo>
                    <a:close/>
                    <a:moveTo>
                      <a:pt x="65088" y="0"/>
                    </a:moveTo>
                    <a:cubicBezTo>
                      <a:pt x="66416" y="0"/>
                      <a:pt x="69073" y="2610"/>
                      <a:pt x="69073" y="5220"/>
                    </a:cubicBezTo>
                    <a:cubicBezTo>
                      <a:pt x="69073" y="5220"/>
                      <a:pt x="69073" y="5220"/>
                      <a:pt x="69073" y="13050"/>
                    </a:cubicBezTo>
                    <a:cubicBezTo>
                      <a:pt x="99624" y="14355"/>
                      <a:pt x="124862" y="37845"/>
                      <a:pt x="130175" y="67859"/>
                    </a:cubicBezTo>
                    <a:lnTo>
                      <a:pt x="69073" y="67859"/>
                    </a:lnTo>
                    <a:cubicBezTo>
                      <a:pt x="69073" y="67859"/>
                      <a:pt x="69073" y="67859"/>
                      <a:pt x="69073" y="130499"/>
                    </a:cubicBezTo>
                    <a:cubicBezTo>
                      <a:pt x="69073" y="135718"/>
                      <a:pt x="66416" y="142243"/>
                      <a:pt x="62431" y="147463"/>
                    </a:cubicBezTo>
                    <a:cubicBezTo>
                      <a:pt x="57118" y="151378"/>
                      <a:pt x="51805" y="153988"/>
                      <a:pt x="45163" y="153988"/>
                    </a:cubicBezTo>
                    <a:cubicBezTo>
                      <a:pt x="45163" y="153988"/>
                      <a:pt x="45163" y="153988"/>
                      <a:pt x="43835" y="153988"/>
                    </a:cubicBezTo>
                    <a:cubicBezTo>
                      <a:pt x="30552" y="153988"/>
                      <a:pt x="18597" y="143548"/>
                      <a:pt x="18597" y="130499"/>
                    </a:cubicBezTo>
                    <a:cubicBezTo>
                      <a:pt x="18597" y="127889"/>
                      <a:pt x="21253" y="125279"/>
                      <a:pt x="23910" y="125279"/>
                    </a:cubicBezTo>
                    <a:cubicBezTo>
                      <a:pt x="26567" y="125279"/>
                      <a:pt x="27895" y="127889"/>
                      <a:pt x="27895" y="130499"/>
                    </a:cubicBezTo>
                    <a:cubicBezTo>
                      <a:pt x="27895" y="138328"/>
                      <a:pt x="35865" y="144853"/>
                      <a:pt x="43835" y="144853"/>
                    </a:cubicBezTo>
                    <a:cubicBezTo>
                      <a:pt x="43835" y="144853"/>
                      <a:pt x="43835" y="144853"/>
                      <a:pt x="45163" y="144853"/>
                    </a:cubicBezTo>
                    <a:cubicBezTo>
                      <a:pt x="49148" y="144853"/>
                      <a:pt x="53133" y="143548"/>
                      <a:pt x="55790" y="140938"/>
                    </a:cubicBezTo>
                    <a:cubicBezTo>
                      <a:pt x="58446" y="138328"/>
                      <a:pt x="59774" y="134413"/>
                      <a:pt x="59774" y="130499"/>
                    </a:cubicBezTo>
                    <a:cubicBezTo>
                      <a:pt x="59774" y="130499"/>
                      <a:pt x="59774" y="130499"/>
                      <a:pt x="59774" y="67859"/>
                    </a:cubicBezTo>
                    <a:cubicBezTo>
                      <a:pt x="59774" y="67859"/>
                      <a:pt x="59774" y="67859"/>
                      <a:pt x="0" y="67859"/>
                    </a:cubicBezTo>
                    <a:cubicBezTo>
                      <a:pt x="3985" y="37845"/>
                      <a:pt x="29223" y="14355"/>
                      <a:pt x="59774" y="13050"/>
                    </a:cubicBezTo>
                    <a:cubicBezTo>
                      <a:pt x="59774" y="13050"/>
                      <a:pt x="59774" y="13050"/>
                      <a:pt x="59774" y="5220"/>
                    </a:cubicBezTo>
                    <a:cubicBezTo>
                      <a:pt x="59774" y="2610"/>
                      <a:pt x="62431" y="0"/>
                      <a:pt x="65088" y="0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 sz="200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7033725" y="2438769"/>
            <a:ext cx="2402502" cy="2407240"/>
            <a:chOff x="7710155" y="1913959"/>
            <a:chExt cx="3203336" cy="3209653"/>
          </a:xfrm>
        </p:grpSpPr>
        <p:grpSp>
          <p:nvGrpSpPr>
            <p:cNvPr id="47" name="组合 46"/>
            <p:cNvGrpSpPr/>
            <p:nvPr/>
          </p:nvGrpSpPr>
          <p:grpSpPr>
            <a:xfrm>
              <a:off x="7710155" y="1913959"/>
              <a:ext cx="3203336" cy="1014984"/>
              <a:chOff x="8119730" y="1913959"/>
              <a:chExt cx="3203336" cy="1014984"/>
            </a:xfrm>
          </p:grpSpPr>
          <p:grpSp>
            <p:nvGrpSpPr>
              <p:cNvPr id="48" name="组合 47"/>
              <p:cNvGrpSpPr/>
              <p:nvPr/>
            </p:nvGrpSpPr>
            <p:grpSpPr>
              <a:xfrm>
                <a:off x="9358204" y="2042150"/>
                <a:ext cx="1964862" cy="758602"/>
                <a:chOff x="9134714" y="4931590"/>
                <a:chExt cx="1964862" cy="758602"/>
              </a:xfrm>
            </p:grpSpPr>
            <p:sp>
              <p:nvSpPr>
                <p:cNvPr id="49" name="矩形 48"/>
                <p:cNvSpPr/>
                <p:nvPr/>
              </p:nvSpPr>
              <p:spPr>
                <a:xfrm>
                  <a:off x="9817231" y="5102875"/>
                  <a:ext cx="736614" cy="219173"/>
                </a:xfrm>
                <a:prstGeom prst="rect">
                  <a:avLst/>
                </a:prstGeom>
              </p:spPr>
              <p:txBody>
                <a:bodyPr wrap="none" lIns="0" tIns="0" rIns="0" bIns="0" anchor="ctr" anchorCtr="0">
                  <a:noAutofit/>
                </a:bodyPr>
                <a:p>
                  <a:r>
                    <a:rPr lang="zh-CN" altLang="en-US" sz="1200" b="1">
                      <a:solidFill>
                        <a:schemeClr val="dk1">
                          <a:lumMod val="100000"/>
                        </a:schemeClr>
                      </a:solidFill>
                      <a:effectLst/>
                      <a:cs typeface="+mn-ea"/>
                      <a:sym typeface="+mn-lt"/>
                    </a:rPr>
                    <a:t>关键词</a:t>
                  </a:r>
                  <a:endParaRPr lang="zh-CN" altLang="en-US" sz="1200" b="1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endParaRPr>
                </a:p>
              </p:txBody>
            </p:sp>
            <p:sp>
              <p:nvSpPr>
                <p:cNvPr id="50" name="矩形 49"/>
                <p:cNvSpPr/>
                <p:nvPr/>
              </p:nvSpPr>
              <p:spPr>
                <a:xfrm>
                  <a:off x="9134714" y="4931590"/>
                  <a:ext cx="677537" cy="461024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/>
                <a:p>
                  <a:r>
                    <a:rPr lang="en-US" dirty="0">
                      <a:solidFill>
                        <a:srgbClr val="888382"/>
                      </a:solidFill>
                      <a:cs typeface="+mn-ea"/>
                      <a:sym typeface="+mn-lt"/>
                    </a:rPr>
                    <a:t>25%</a:t>
                  </a:r>
                  <a:endParaRPr lang="en-US" dirty="0">
                    <a:solidFill>
                      <a:srgbClr val="888382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51" name="矩形 50"/>
                <p:cNvSpPr/>
                <p:nvPr/>
              </p:nvSpPr>
              <p:spPr>
                <a:xfrm>
                  <a:off x="9134714" y="5403246"/>
                  <a:ext cx="1964862" cy="286946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750" dirty="0">
                      <a:cs typeface="+mn-ea"/>
                      <a:sym typeface="+mn-lt"/>
                    </a:rPr>
                    <a:t>您的内容打在这里，或者通过复制您的文本后，在此框中选择粘贴，并选择只保留文字。</a:t>
                  </a:r>
                  <a:endParaRPr lang="zh-CN" altLang="en-US" sz="750" dirty="0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52" name="组合 51"/>
              <p:cNvGrpSpPr/>
              <p:nvPr/>
            </p:nvGrpSpPr>
            <p:grpSpPr>
              <a:xfrm>
                <a:off x="8119730" y="1913959"/>
                <a:ext cx="1014984" cy="1014984"/>
                <a:chOff x="8119730" y="1913959"/>
                <a:chExt cx="1014984" cy="1014984"/>
              </a:xfrm>
            </p:grpSpPr>
            <p:sp>
              <p:nvSpPr>
                <p:cNvPr id="53" name="椭圆 52"/>
                <p:cNvSpPr/>
                <p:nvPr/>
              </p:nvSpPr>
              <p:spPr>
                <a:xfrm>
                  <a:off x="8121471" y="1915700"/>
                  <a:ext cx="1013243" cy="1013243"/>
                </a:xfrm>
                <a:prstGeom prst="ellipse">
                  <a:avLst/>
                </a:prstGeom>
                <a:noFill/>
                <a:ln w="1016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algn="ctr"/>
                  <a:endParaRPr sz="2000">
                    <a:cs typeface="+mn-ea"/>
                    <a:sym typeface="+mn-lt"/>
                  </a:endParaRPr>
                </a:p>
              </p:txBody>
            </p:sp>
            <p:sp>
              <p:nvSpPr>
                <p:cNvPr id="54" name="弧形 53"/>
                <p:cNvSpPr/>
                <p:nvPr/>
              </p:nvSpPr>
              <p:spPr>
                <a:xfrm>
                  <a:off x="8119730" y="1913959"/>
                  <a:ext cx="1014984" cy="1014984"/>
                </a:xfrm>
                <a:prstGeom prst="arc">
                  <a:avLst>
                    <a:gd name="adj1" fmla="val 16200000"/>
                    <a:gd name="adj2" fmla="val 22079"/>
                  </a:avLst>
                </a:prstGeom>
                <a:ln w="1016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p>
                  <a:pPr algn="ctr"/>
                  <a:endParaRPr sz="2000">
                    <a:cs typeface="+mn-ea"/>
                    <a:sym typeface="+mn-lt"/>
                  </a:endParaRPr>
                </a:p>
              </p:txBody>
            </p:sp>
            <p:sp>
              <p:nvSpPr>
                <p:cNvPr id="55" name="任意多边形: 形状 22"/>
                <p:cNvSpPr/>
                <p:nvPr/>
              </p:nvSpPr>
              <p:spPr>
                <a:xfrm>
                  <a:off x="8417873" y="2181676"/>
                  <a:ext cx="479554" cy="475502"/>
                </a:xfrm>
                <a:custGeom>
                  <a:avLst/>
                  <a:gdLst>
                    <a:gd name="connsiteX0" fmla="*/ 192254 w 338138"/>
                    <a:gd name="connsiteY0" fmla="*/ 135421 h 335282"/>
                    <a:gd name="connsiteX1" fmla="*/ 152810 w 338138"/>
                    <a:gd name="connsiteY1" fmla="*/ 151158 h 335282"/>
                    <a:gd name="connsiteX2" fmla="*/ 152810 w 338138"/>
                    <a:gd name="connsiteY2" fmla="*/ 229842 h 335282"/>
                    <a:gd name="connsiteX3" fmla="*/ 232697 w 338138"/>
                    <a:gd name="connsiteY3" fmla="*/ 229842 h 335282"/>
                    <a:gd name="connsiteX4" fmla="*/ 232697 w 338138"/>
                    <a:gd name="connsiteY4" fmla="*/ 151158 h 335282"/>
                    <a:gd name="connsiteX5" fmla="*/ 192254 w 338138"/>
                    <a:gd name="connsiteY5" fmla="*/ 135421 h 335282"/>
                    <a:gd name="connsiteX6" fmla="*/ 238125 w 338138"/>
                    <a:gd name="connsiteY6" fmla="*/ 69850 h 335282"/>
                    <a:gd name="connsiteX7" fmla="*/ 225425 w 338138"/>
                    <a:gd name="connsiteY7" fmla="*/ 80963 h 335282"/>
                    <a:gd name="connsiteX8" fmla="*/ 238125 w 338138"/>
                    <a:gd name="connsiteY8" fmla="*/ 92076 h 335282"/>
                    <a:gd name="connsiteX9" fmla="*/ 250825 w 338138"/>
                    <a:gd name="connsiteY9" fmla="*/ 80963 h 335282"/>
                    <a:gd name="connsiteX10" fmla="*/ 238125 w 338138"/>
                    <a:gd name="connsiteY10" fmla="*/ 69850 h 335282"/>
                    <a:gd name="connsiteX11" fmla="*/ 214313 w 338138"/>
                    <a:gd name="connsiteY11" fmla="*/ 57150 h 335282"/>
                    <a:gd name="connsiteX12" fmla="*/ 263526 w 338138"/>
                    <a:gd name="connsiteY12" fmla="*/ 57150 h 335282"/>
                    <a:gd name="connsiteX13" fmla="*/ 263526 w 338138"/>
                    <a:gd name="connsiteY13" fmla="*/ 106363 h 335282"/>
                    <a:gd name="connsiteX14" fmla="*/ 214313 w 338138"/>
                    <a:gd name="connsiteY14" fmla="*/ 106363 h 335282"/>
                    <a:gd name="connsiteX15" fmla="*/ 49213 w 338138"/>
                    <a:gd name="connsiteY15" fmla="*/ 57150 h 335282"/>
                    <a:gd name="connsiteX16" fmla="*/ 195263 w 338138"/>
                    <a:gd name="connsiteY16" fmla="*/ 57150 h 335282"/>
                    <a:gd name="connsiteX17" fmla="*/ 195263 w 338138"/>
                    <a:gd name="connsiteY17" fmla="*/ 106363 h 335282"/>
                    <a:gd name="connsiteX18" fmla="*/ 49213 w 338138"/>
                    <a:gd name="connsiteY18" fmla="*/ 106363 h 335282"/>
                    <a:gd name="connsiteX19" fmla="*/ 22225 w 338138"/>
                    <a:gd name="connsiteY19" fmla="*/ 28575 h 335282"/>
                    <a:gd name="connsiteX20" fmla="*/ 22225 w 338138"/>
                    <a:gd name="connsiteY20" fmla="*/ 269875 h 335282"/>
                    <a:gd name="connsiteX21" fmla="*/ 241853 w 338138"/>
                    <a:gd name="connsiteY21" fmla="*/ 269875 h 335282"/>
                    <a:gd name="connsiteX22" fmla="*/ 247114 w 338138"/>
                    <a:gd name="connsiteY22" fmla="*/ 259384 h 335282"/>
                    <a:gd name="connsiteX23" fmla="*/ 233962 w 338138"/>
                    <a:gd name="connsiteY23" fmla="*/ 248892 h 335282"/>
                    <a:gd name="connsiteX24" fmla="*/ 155054 w 338138"/>
                    <a:gd name="connsiteY24" fmla="*/ 251515 h 335282"/>
                    <a:gd name="connsiteX25" fmla="*/ 49843 w 338138"/>
                    <a:gd name="connsiteY25" fmla="*/ 251515 h 335282"/>
                    <a:gd name="connsiteX26" fmla="*/ 49843 w 338138"/>
                    <a:gd name="connsiteY26" fmla="*/ 231844 h 335282"/>
                    <a:gd name="connsiteX27" fmla="*/ 135327 w 338138"/>
                    <a:gd name="connsiteY27" fmla="*/ 231844 h 335282"/>
                    <a:gd name="connsiteX28" fmla="*/ 122175 w 338138"/>
                    <a:gd name="connsiteY28" fmla="*/ 201682 h 335282"/>
                    <a:gd name="connsiteX29" fmla="*/ 49843 w 338138"/>
                    <a:gd name="connsiteY29" fmla="*/ 201682 h 335282"/>
                    <a:gd name="connsiteX30" fmla="*/ 49843 w 338138"/>
                    <a:gd name="connsiteY30" fmla="*/ 183322 h 335282"/>
                    <a:gd name="connsiteX31" fmla="*/ 120860 w 338138"/>
                    <a:gd name="connsiteY31" fmla="*/ 183322 h 335282"/>
                    <a:gd name="connsiteX32" fmla="*/ 131381 w 338138"/>
                    <a:gd name="connsiteY32" fmla="*/ 153159 h 335282"/>
                    <a:gd name="connsiteX33" fmla="*/ 49843 w 338138"/>
                    <a:gd name="connsiteY33" fmla="*/ 153159 h 335282"/>
                    <a:gd name="connsiteX34" fmla="*/ 49843 w 338138"/>
                    <a:gd name="connsiteY34" fmla="*/ 134800 h 335282"/>
                    <a:gd name="connsiteX35" fmla="*/ 147163 w 338138"/>
                    <a:gd name="connsiteY35" fmla="*/ 134800 h 335282"/>
                    <a:gd name="connsiteX36" fmla="*/ 243168 w 338138"/>
                    <a:gd name="connsiteY36" fmla="*/ 138734 h 335282"/>
                    <a:gd name="connsiteX37" fmla="*/ 251059 w 338138"/>
                    <a:gd name="connsiteY37" fmla="*/ 231844 h 335282"/>
                    <a:gd name="connsiteX38" fmla="*/ 264210 w 338138"/>
                    <a:gd name="connsiteY38" fmla="*/ 243647 h 335282"/>
                    <a:gd name="connsiteX39" fmla="*/ 272101 w 338138"/>
                    <a:gd name="connsiteY39" fmla="*/ 238401 h 335282"/>
                    <a:gd name="connsiteX40" fmla="*/ 290513 w 338138"/>
                    <a:gd name="connsiteY40" fmla="*/ 256761 h 335282"/>
                    <a:gd name="connsiteX41" fmla="*/ 290513 w 338138"/>
                    <a:gd name="connsiteY41" fmla="*/ 28575 h 335282"/>
                    <a:gd name="connsiteX42" fmla="*/ 22225 w 338138"/>
                    <a:gd name="connsiteY42" fmla="*/ 28575 h 335282"/>
                    <a:gd name="connsiteX43" fmla="*/ 0 w 338138"/>
                    <a:gd name="connsiteY43" fmla="*/ 0 h 335282"/>
                    <a:gd name="connsiteX44" fmla="*/ 311721 w 338138"/>
                    <a:gd name="connsiteY44" fmla="*/ 0 h 335282"/>
                    <a:gd name="connsiteX45" fmla="*/ 311721 w 338138"/>
                    <a:gd name="connsiteY45" fmla="*/ 278479 h 335282"/>
                    <a:gd name="connsiteX46" fmla="*/ 338138 w 338138"/>
                    <a:gd name="connsiteY46" fmla="*/ 304875 h 335282"/>
                    <a:gd name="connsiteX47" fmla="*/ 330213 w 338138"/>
                    <a:gd name="connsiteY47" fmla="*/ 325992 h 335282"/>
                    <a:gd name="connsiteX48" fmla="*/ 307759 w 338138"/>
                    <a:gd name="connsiteY48" fmla="*/ 335230 h 335282"/>
                    <a:gd name="connsiteX49" fmla="*/ 262850 w 338138"/>
                    <a:gd name="connsiteY49" fmla="*/ 291677 h 335282"/>
                    <a:gd name="connsiteX50" fmla="*/ 0 w 338138"/>
                    <a:gd name="connsiteY50" fmla="*/ 291677 h 335282"/>
                    <a:gd name="connsiteX51" fmla="*/ 0 w 338138"/>
                    <a:gd name="connsiteY51" fmla="*/ 0 h 3352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</a:cxnLst>
                  <a:rect l="l" t="t" r="r" b="b"/>
                  <a:pathLst>
                    <a:path w="338138" h="335282">
                      <a:moveTo>
                        <a:pt x="192254" y="135421"/>
                      </a:moveTo>
                      <a:cubicBezTo>
                        <a:pt x="177774" y="135421"/>
                        <a:pt x="163461" y="140666"/>
                        <a:pt x="152810" y="151158"/>
                      </a:cubicBezTo>
                      <a:cubicBezTo>
                        <a:pt x="130175" y="173452"/>
                        <a:pt x="130175" y="207548"/>
                        <a:pt x="152810" y="229842"/>
                      </a:cubicBezTo>
                      <a:cubicBezTo>
                        <a:pt x="174113" y="250825"/>
                        <a:pt x="210062" y="250825"/>
                        <a:pt x="232697" y="229842"/>
                      </a:cubicBezTo>
                      <a:cubicBezTo>
                        <a:pt x="254000" y="207548"/>
                        <a:pt x="254000" y="173452"/>
                        <a:pt x="232697" y="151158"/>
                      </a:cubicBezTo>
                      <a:cubicBezTo>
                        <a:pt x="221379" y="140666"/>
                        <a:pt x="206733" y="135421"/>
                        <a:pt x="192254" y="135421"/>
                      </a:cubicBezTo>
                      <a:close/>
                      <a:moveTo>
                        <a:pt x="238125" y="69850"/>
                      </a:moveTo>
                      <a:cubicBezTo>
                        <a:pt x="231111" y="69850"/>
                        <a:pt x="225425" y="74825"/>
                        <a:pt x="225425" y="80963"/>
                      </a:cubicBezTo>
                      <a:cubicBezTo>
                        <a:pt x="225425" y="87101"/>
                        <a:pt x="231111" y="92076"/>
                        <a:pt x="238125" y="92076"/>
                      </a:cubicBezTo>
                      <a:cubicBezTo>
                        <a:pt x="245139" y="92076"/>
                        <a:pt x="250825" y="87101"/>
                        <a:pt x="250825" y="80963"/>
                      </a:cubicBezTo>
                      <a:cubicBezTo>
                        <a:pt x="250825" y="74825"/>
                        <a:pt x="245139" y="69850"/>
                        <a:pt x="238125" y="69850"/>
                      </a:cubicBezTo>
                      <a:close/>
                      <a:moveTo>
                        <a:pt x="214313" y="57150"/>
                      </a:moveTo>
                      <a:lnTo>
                        <a:pt x="263526" y="57150"/>
                      </a:lnTo>
                      <a:lnTo>
                        <a:pt x="263526" y="106363"/>
                      </a:lnTo>
                      <a:lnTo>
                        <a:pt x="214313" y="106363"/>
                      </a:lnTo>
                      <a:close/>
                      <a:moveTo>
                        <a:pt x="49213" y="57150"/>
                      </a:moveTo>
                      <a:lnTo>
                        <a:pt x="195263" y="57150"/>
                      </a:lnTo>
                      <a:lnTo>
                        <a:pt x="195263" y="106363"/>
                      </a:lnTo>
                      <a:lnTo>
                        <a:pt x="49213" y="106363"/>
                      </a:lnTo>
                      <a:close/>
                      <a:moveTo>
                        <a:pt x="22225" y="28575"/>
                      </a:moveTo>
                      <a:cubicBezTo>
                        <a:pt x="22225" y="28575"/>
                        <a:pt x="22225" y="28575"/>
                        <a:pt x="22225" y="269875"/>
                      </a:cubicBezTo>
                      <a:lnTo>
                        <a:pt x="241853" y="269875"/>
                      </a:lnTo>
                      <a:cubicBezTo>
                        <a:pt x="241853" y="269875"/>
                        <a:pt x="241853" y="269875"/>
                        <a:pt x="247114" y="259384"/>
                      </a:cubicBezTo>
                      <a:cubicBezTo>
                        <a:pt x="247114" y="259384"/>
                        <a:pt x="247114" y="259384"/>
                        <a:pt x="233962" y="248892"/>
                      </a:cubicBezTo>
                      <a:cubicBezTo>
                        <a:pt x="210289" y="264629"/>
                        <a:pt x="178726" y="265941"/>
                        <a:pt x="155054" y="251515"/>
                      </a:cubicBezTo>
                      <a:cubicBezTo>
                        <a:pt x="155054" y="251515"/>
                        <a:pt x="155054" y="251515"/>
                        <a:pt x="49843" y="251515"/>
                      </a:cubicBezTo>
                      <a:cubicBezTo>
                        <a:pt x="49843" y="251515"/>
                        <a:pt x="49843" y="251515"/>
                        <a:pt x="49843" y="231844"/>
                      </a:cubicBezTo>
                      <a:cubicBezTo>
                        <a:pt x="49843" y="231844"/>
                        <a:pt x="49843" y="231844"/>
                        <a:pt x="135327" y="231844"/>
                      </a:cubicBezTo>
                      <a:cubicBezTo>
                        <a:pt x="128751" y="222664"/>
                        <a:pt x="123490" y="213484"/>
                        <a:pt x="122175" y="201682"/>
                      </a:cubicBezTo>
                      <a:cubicBezTo>
                        <a:pt x="122175" y="201682"/>
                        <a:pt x="122175" y="201682"/>
                        <a:pt x="49843" y="201682"/>
                      </a:cubicBezTo>
                      <a:cubicBezTo>
                        <a:pt x="49843" y="201682"/>
                        <a:pt x="49843" y="201682"/>
                        <a:pt x="49843" y="183322"/>
                      </a:cubicBezTo>
                      <a:cubicBezTo>
                        <a:pt x="49843" y="183322"/>
                        <a:pt x="49843" y="183322"/>
                        <a:pt x="120860" y="183322"/>
                      </a:cubicBezTo>
                      <a:cubicBezTo>
                        <a:pt x="122175" y="172831"/>
                        <a:pt x="124806" y="162339"/>
                        <a:pt x="131381" y="153159"/>
                      </a:cubicBezTo>
                      <a:cubicBezTo>
                        <a:pt x="131381" y="153159"/>
                        <a:pt x="131381" y="153159"/>
                        <a:pt x="49843" y="153159"/>
                      </a:cubicBezTo>
                      <a:cubicBezTo>
                        <a:pt x="49843" y="153159"/>
                        <a:pt x="49843" y="153159"/>
                        <a:pt x="49843" y="134800"/>
                      </a:cubicBezTo>
                      <a:cubicBezTo>
                        <a:pt x="49843" y="134800"/>
                        <a:pt x="49843" y="134800"/>
                        <a:pt x="147163" y="134800"/>
                      </a:cubicBezTo>
                      <a:cubicBezTo>
                        <a:pt x="174781" y="111194"/>
                        <a:pt x="216865" y="112506"/>
                        <a:pt x="243168" y="138734"/>
                      </a:cubicBezTo>
                      <a:cubicBezTo>
                        <a:pt x="269471" y="164962"/>
                        <a:pt x="270786" y="202993"/>
                        <a:pt x="251059" y="231844"/>
                      </a:cubicBezTo>
                      <a:cubicBezTo>
                        <a:pt x="251059" y="231844"/>
                        <a:pt x="251059" y="231844"/>
                        <a:pt x="264210" y="243647"/>
                      </a:cubicBezTo>
                      <a:cubicBezTo>
                        <a:pt x="264210" y="243647"/>
                        <a:pt x="264210" y="243647"/>
                        <a:pt x="272101" y="238401"/>
                      </a:cubicBezTo>
                      <a:cubicBezTo>
                        <a:pt x="272101" y="238401"/>
                        <a:pt x="272101" y="238401"/>
                        <a:pt x="290513" y="256761"/>
                      </a:cubicBezTo>
                      <a:cubicBezTo>
                        <a:pt x="290513" y="256761"/>
                        <a:pt x="290513" y="256761"/>
                        <a:pt x="290513" y="28575"/>
                      </a:cubicBezTo>
                      <a:cubicBezTo>
                        <a:pt x="290513" y="28575"/>
                        <a:pt x="290513" y="28575"/>
                        <a:pt x="22225" y="28575"/>
                      </a:cubicBezTo>
                      <a:close/>
                      <a:moveTo>
                        <a:pt x="0" y="0"/>
                      </a:moveTo>
                      <a:cubicBezTo>
                        <a:pt x="0" y="0"/>
                        <a:pt x="0" y="0"/>
                        <a:pt x="311721" y="0"/>
                      </a:cubicBezTo>
                      <a:cubicBezTo>
                        <a:pt x="311721" y="0"/>
                        <a:pt x="311721" y="0"/>
                        <a:pt x="311721" y="278479"/>
                      </a:cubicBezTo>
                      <a:cubicBezTo>
                        <a:pt x="311721" y="278479"/>
                        <a:pt x="311721" y="278479"/>
                        <a:pt x="338138" y="304875"/>
                      </a:cubicBezTo>
                      <a:cubicBezTo>
                        <a:pt x="338138" y="304875"/>
                        <a:pt x="338138" y="316753"/>
                        <a:pt x="330213" y="325992"/>
                      </a:cubicBezTo>
                      <a:cubicBezTo>
                        <a:pt x="320967" y="336550"/>
                        <a:pt x="307759" y="335230"/>
                        <a:pt x="307759" y="335230"/>
                      </a:cubicBezTo>
                      <a:cubicBezTo>
                        <a:pt x="307759" y="335230"/>
                        <a:pt x="307759" y="335230"/>
                        <a:pt x="262850" y="291677"/>
                      </a:cubicBezTo>
                      <a:cubicBezTo>
                        <a:pt x="262850" y="291677"/>
                        <a:pt x="262850" y="291677"/>
                        <a:pt x="0" y="291677"/>
                      </a:cubicBezTo>
                      <a:cubicBezTo>
                        <a:pt x="0" y="291677"/>
                        <a:pt x="0" y="29167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algn="ctr"/>
                  <a:endParaRPr sz="2000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56" name="组合 55"/>
            <p:cNvGrpSpPr/>
            <p:nvPr/>
          </p:nvGrpSpPr>
          <p:grpSpPr>
            <a:xfrm>
              <a:off x="7710155" y="4108628"/>
              <a:ext cx="3203336" cy="1014984"/>
              <a:chOff x="8119730" y="4108628"/>
              <a:chExt cx="3203336" cy="1014984"/>
            </a:xfrm>
          </p:grpSpPr>
          <p:grpSp>
            <p:nvGrpSpPr>
              <p:cNvPr id="57" name="组合 56"/>
              <p:cNvGrpSpPr/>
              <p:nvPr/>
            </p:nvGrpSpPr>
            <p:grpSpPr>
              <a:xfrm>
                <a:off x="9358204" y="4226640"/>
                <a:ext cx="1964862" cy="758602"/>
                <a:chOff x="9134714" y="4931590"/>
                <a:chExt cx="1964862" cy="758602"/>
              </a:xfrm>
            </p:grpSpPr>
            <p:sp>
              <p:nvSpPr>
                <p:cNvPr id="58" name="矩形 57"/>
                <p:cNvSpPr/>
                <p:nvPr/>
              </p:nvSpPr>
              <p:spPr>
                <a:xfrm>
                  <a:off x="9817231" y="5102875"/>
                  <a:ext cx="736614" cy="219173"/>
                </a:xfrm>
                <a:prstGeom prst="rect">
                  <a:avLst/>
                </a:prstGeom>
              </p:spPr>
              <p:txBody>
                <a:bodyPr wrap="none" lIns="0" tIns="0" rIns="0" bIns="0" anchor="ctr" anchorCtr="0">
                  <a:noAutofit/>
                </a:bodyPr>
                <a:p>
                  <a:r>
                    <a:rPr lang="zh-CN" altLang="en-US" sz="1200" b="1">
                      <a:solidFill>
                        <a:schemeClr val="dk1">
                          <a:lumMod val="100000"/>
                        </a:schemeClr>
                      </a:solidFill>
                      <a:effectLst/>
                      <a:cs typeface="+mn-ea"/>
                      <a:sym typeface="+mn-lt"/>
                    </a:rPr>
                    <a:t>关键词</a:t>
                  </a:r>
                  <a:endParaRPr lang="zh-CN" altLang="en-US" sz="1200" b="1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endParaRPr>
                </a:p>
              </p:txBody>
            </p:sp>
            <p:sp>
              <p:nvSpPr>
                <p:cNvPr id="59" name="矩形 58"/>
                <p:cNvSpPr/>
                <p:nvPr/>
              </p:nvSpPr>
              <p:spPr>
                <a:xfrm>
                  <a:off x="9134714" y="4931590"/>
                  <a:ext cx="677537" cy="461024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/>
                <a:p>
                  <a:r>
                    <a:rPr lang="en-US">
                      <a:solidFill>
                        <a:srgbClr val="888382"/>
                      </a:solidFill>
                      <a:effectLst/>
                      <a:cs typeface="+mn-ea"/>
                      <a:sym typeface="+mn-lt"/>
                    </a:rPr>
                    <a:t>70%</a:t>
                  </a:r>
                  <a:endParaRPr lang="en-US">
                    <a:solidFill>
                      <a:srgbClr val="888382"/>
                    </a:solidFill>
                    <a:effectLst/>
                    <a:cs typeface="+mn-ea"/>
                    <a:sym typeface="+mn-lt"/>
                  </a:endParaRPr>
                </a:p>
              </p:txBody>
            </p:sp>
            <p:sp>
              <p:nvSpPr>
                <p:cNvPr id="60" name="矩形 59"/>
                <p:cNvSpPr/>
                <p:nvPr/>
              </p:nvSpPr>
              <p:spPr>
                <a:xfrm>
                  <a:off x="9134714" y="5403246"/>
                  <a:ext cx="1964862" cy="286946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noAutofit/>
                </a:bodyPr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700" dirty="0" smtClean="0">
                      <a:solidFill>
                        <a:schemeClr val="dk1">
                          <a:lumMod val="100000"/>
                        </a:schemeClr>
                      </a:solidFill>
                      <a:cs typeface="+mn-ea"/>
                      <a:sym typeface="+mn-lt"/>
                    </a:rPr>
                    <a:t>您</a:t>
                  </a:r>
                  <a:r>
                    <a:rPr lang="zh-CN" altLang="en-US" sz="700" dirty="0">
                      <a:cs typeface="+mn-ea"/>
                      <a:sym typeface="+mn-lt"/>
                    </a:rPr>
                    <a:t>您的内容打在这里，或者通过复制您的文本后，在此框中选择粘贴，并选择只保留文字。</a:t>
                  </a:r>
                  <a:endParaRPr lang="zh-CN" altLang="en-US" sz="700" dirty="0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61" name="组合 60"/>
              <p:cNvGrpSpPr/>
              <p:nvPr/>
            </p:nvGrpSpPr>
            <p:grpSpPr>
              <a:xfrm>
                <a:off x="8119730" y="4108628"/>
                <a:ext cx="1014984" cy="1014984"/>
                <a:chOff x="8119730" y="4108628"/>
                <a:chExt cx="1014984" cy="1014984"/>
              </a:xfrm>
            </p:grpSpPr>
            <p:sp>
              <p:nvSpPr>
                <p:cNvPr id="62" name="椭圆 61"/>
                <p:cNvSpPr/>
                <p:nvPr/>
              </p:nvSpPr>
              <p:spPr>
                <a:xfrm>
                  <a:off x="8121471" y="4110369"/>
                  <a:ext cx="1013243" cy="1013243"/>
                </a:xfrm>
                <a:prstGeom prst="ellipse">
                  <a:avLst/>
                </a:prstGeom>
                <a:noFill/>
                <a:ln w="1016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algn="ctr"/>
                  <a:endParaRPr sz="2000">
                    <a:cs typeface="+mn-ea"/>
                    <a:sym typeface="+mn-lt"/>
                  </a:endParaRPr>
                </a:p>
              </p:txBody>
            </p:sp>
            <p:sp>
              <p:nvSpPr>
                <p:cNvPr id="63" name="弧形 62"/>
                <p:cNvSpPr/>
                <p:nvPr/>
              </p:nvSpPr>
              <p:spPr>
                <a:xfrm>
                  <a:off x="8119730" y="4108628"/>
                  <a:ext cx="1014984" cy="1014984"/>
                </a:xfrm>
                <a:prstGeom prst="arc">
                  <a:avLst>
                    <a:gd name="adj1" fmla="val 16200000"/>
                    <a:gd name="adj2" fmla="val 8711261"/>
                  </a:avLst>
                </a:prstGeom>
                <a:ln w="101600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p>
                  <a:pPr algn="ctr"/>
                  <a:endParaRPr sz="2000">
                    <a:cs typeface="+mn-ea"/>
                    <a:sym typeface="+mn-lt"/>
                  </a:endParaRPr>
                </a:p>
              </p:txBody>
            </p:sp>
            <p:sp>
              <p:nvSpPr>
                <p:cNvPr id="64" name="任意多边形: 形状 14"/>
                <p:cNvSpPr/>
                <p:nvPr/>
              </p:nvSpPr>
              <p:spPr>
                <a:xfrm>
                  <a:off x="8456437" y="4373878"/>
                  <a:ext cx="341570" cy="479552"/>
                </a:xfrm>
                <a:custGeom>
                  <a:avLst/>
                  <a:gdLst>
                    <a:gd name="connsiteX0" fmla="*/ 65297 w 239713"/>
                    <a:gd name="connsiteY0" fmla="*/ 242888 h 336550"/>
                    <a:gd name="connsiteX1" fmla="*/ 176003 w 239713"/>
                    <a:gd name="connsiteY1" fmla="*/ 242888 h 336550"/>
                    <a:gd name="connsiteX2" fmla="*/ 190500 w 239713"/>
                    <a:gd name="connsiteY2" fmla="*/ 257856 h 336550"/>
                    <a:gd name="connsiteX3" fmla="*/ 176003 w 239713"/>
                    <a:gd name="connsiteY3" fmla="*/ 271463 h 336550"/>
                    <a:gd name="connsiteX4" fmla="*/ 65297 w 239713"/>
                    <a:gd name="connsiteY4" fmla="*/ 271463 h 336550"/>
                    <a:gd name="connsiteX5" fmla="*/ 50800 w 239713"/>
                    <a:gd name="connsiteY5" fmla="*/ 257856 h 336550"/>
                    <a:gd name="connsiteX6" fmla="*/ 65297 w 239713"/>
                    <a:gd name="connsiteY6" fmla="*/ 242888 h 336550"/>
                    <a:gd name="connsiteX7" fmla="*/ 65297 w 239713"/>
                    <a:gd name="connsiteY7" fmla="*/ 173038 h 336550"/>
                    <a:gd name="connsiteX8" fmla="*/ 176003 w 239713"/>
                    <a:gd name="connsiteY8" fmla="*/ 173038 h 336550"/>
                    <a:gd name="connsiteX9" fmla="*/ 190500 w 239713"/>
                    <a:gd name="connsiteY9" fmla="*/ 187326 h 336550"/>
                    <a:gd name="connsiteX10" fmla="*/ 176003 w 239713"/>
                    <a:gd name="connsiteY10" fmla="*/ 201613 h 336550"/>
                    <a:gd name="connsiteX11" fmla="*/ 65297 w 239713"/>
                    <a:gd name="connsiteY11" fmla="*/ 201613 h 336550"/>
                    <a:gd name="connsiteX12" fmla="*/ 50800 w 239713"/>
                    <a:gd name="connsiteY12" fmla="*/ 187326 h 336550"/>
                    <a:gd name="connsiteX13" fmla="*/ 65297 w 239713"/>
                    <a:gd name="connsiteY13" fmla="*/ 173038 h 336550"/>
                    <a:gd name="connsiteX14" fmla="*/ 65297 w 239713"/>
                    <a:gd name="connsiteY14" fmla="*/ 101600 h 336550"/>
                    <a:gd name="connsiteX15" fmla="*/ 176003 w 239713"/>
                    <a:gd name="connsiteY15" fmla="*/ 101600 h 336550"/>
                    <a:gd name="connsiteX16" fmla="*/ 190500 w 239713"/>
                    <a:gd name="connsiteY16" fmla="*/ 115888 h 336550"/>
                    <a:gd name="connsiteX17" fmla="*/ 176003 w 239713"/>
                    <a:gd name="connsiteY17" fmla="*/ 130175 h 336550"/>
                    <a:gd name="connsiteX18" fmla="*/ 65297 w 239713"/>
                    <a:gd name="connsiteY18" fmla="*/ 130175 h 336550"/>
                    <a:gd name="connsiteX19" fmla="*/ 50800 w 239713"/>
                    <a:gd name="connsiteY19" fmla="*/ 115888 h 336550"/>
                    <a:gd name="connsiteX20" fmla="*/ 65297 w 239713"/>
                    <a:gd name="connsiteY20" fmla="*/ 101600 h 336550"/>
                    <a:gd name="connsiteX21" fmla="*/ 31221 w 239713"/>
                    <a:gd name="connsiteY21" fmla="*/ 66675 h 336550"/>
                    <a:gd name="connsiteX22" fmla="*/ 28575 w 239713"/>
                    <a:gd name="connsiteY22" fmla="*/ 70614 h 336550"/>
                    <a:gd name="connsiteX23" fmla="*/ 28575 w 239713"/>
                    <a:gd name="connsiteY23" fmla="*/ 306937 h 336550"/>
                    <a:gd name="connsiteX24" fmla="*/ 31221 w 239713"/>
                    <a:gd name="connsiteY24" fmla="*/ 309563 h 336550"/>
                    <a:gd name="connsiteX25" fmla="*/ 208492 w 239713"/>
                    <a:gd name="connsiteY25" fmla="*/ 309563 h 336550"/>
                    <a:gd name="connsiteX26" fmla="*/ 211138 w 239713"/>
                    <a:gd name="connsiteY26" fmla="*/ 306937 h 336550"/>
                    <a:gd name="connsiteX27" fmla="*/ 211138 w 239713"/>
                    <a:gd name="connsiteY27" fmla="*/ 70614 h 336550"/>
                    <a:gd name="connsiteX28" fmla="*/ 208492 w 239713"/>
                    <a:gd name="connsiteY28" fmla="*/ 66675 h 336550"/>
                    <a:gd name="connsiteX29" fmla="*/ 31221 w 239713"/>
                    <a:gd name="connsiteY29" fmla="*/ 66675 h 336550"/>
                    <a:gd name="connsiteX30" fmla="*/ 105753 w 239713"/>
                    <a:gd name="connsiteY30" fmla="*/ 28575 h 336550"/>
                    <a:gd name="connsiteX31" fmla="*/ 103188 w 239713"/>
                    <a:gd name="connsiteY31" fmla="*/ 31221 h 336550"/>
                    <a:gd name="connsiteX32" fmla="*/ 103188 w 239713"/>
                    <a:gd name="connsiteY32" fmla="*/ 36513 h 336550"/>
                    <a:gd name="connsiteX33" fmla="*/ 136526 w 239713"/>
                    <a:gd name="connsiteY33" fmla="*/ 36513 h 336550"/>
                    <a:gd name="connsiteX34" fmla="*/ 136526 w 239713"/>
                    <a:gd name="connsiteY34" fmla="*/ 31221 h 336550"/>
                    <a:gd name="connsiteX35" fmla="*/ 133962 w 239713"/>
                    <a:gd name="connsiteY35" fmla="*/ 28575 h 336550"/>
                    <a:gd name="connsiteX36" fmla="*/ 105753 w 239713"/>
                    <a:gd name="connsiteY36" fmla="*/ 28575 h 336550"/>
                    <a:gd name="connsiteX37" fmla="*/ 105368 w 239713"/>
                    <a:gd name="connsiteY37" fmla="*/ 0 h 336550"/>
                    <a:gd name="connsiteX38" fmla="*/ 134345 w 239713"/>
                    <a:gd name="connsiteY38" fmla="*/ 0 h 336550"/>
                    <a:gd name="connsiteX39" fmla="*/ 165955 w 239713"/>
                    <a:gd name="connsiteY39" fmla="*/ 31552 h 336550"/>
                    <a:gd name="connsiteX40" fmla="*/ 165955 w 239713"/>
                    <a:gd name="connsiteY40" fmla="*/ 36810 h 336550"/>
                    <a:gd name="connsiteX41" fmla="*/ 208103 w 239713"/>
                    <a:gd name="connsiteY41" fmla="*/ 36810 h 336550"/>
                    <a:gd name="connsiteX42" fmla="*/ 239713 w 239713"/>
                    <a:gd name="connsiteY42" fmla="*/ 68362 h 336550"/>
                    <a:gd name="connsiteX43" fmla="*/ 239713 w 239713"/>
                    <a:gd name="connsiteY43" fmla="*/ 304998 h 336550"/>
                    <a:gd name="connsiteX44" fmla="*/ 206786 w 239713"/>
                    <a:gd name="connsiteY44" fmla="*/ 336550 h 336550"/>
                    <a:gd name="connsiteX45" fmla="*/ 31610 w 239713"/>
                    <a:gd name="connsiteY45" fmla="*/ 336550 h 336550"/>
                    <a:gd name="connsiteX46" fmla="*/ 0 w 239713"/>
                    <a:gd name="connsiteY46" fmla="*/ 304998 h 336550"/>
                    <a:gd name="connsiteX47" fmla="*/ 0 w 239713"/>
                    <a:gd name="connsiteY47" fmla="*/ 68362 h 336550"/>
                    <a:gd name="connsiteX48" fmla="*/ 31610 w 239713"/>
                    <a:gd name="connsiteY48" fmla="*/ 36810 h 336550"/>
                    <a:gd name="connsiteX49" fmla="*/ 73758 w 239713"/>
                    <a:gd name="connsiteY49" fmla="*/ 36810 h 336550"/>
                    <a:gd name="connsiteX50" fmla="*/ 73758 w 239713"/>
                    <a:gd name="connsiteY50" fmla="*/ 31552 h 336550"/>
                    <a:gd name="connsiteX51" fmla="*/ 105368 w 239713"/>
                    <a:gd name="connsiteY51" fmla="*/ 0 h 336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</a:cxnLst>
                  <a:rect l="l" t="t" r="r" b="b"/>
                  <a:pathLst>
                    <a:path w="239713" h="336550">
                      <a:moveTo>
                        <a:pt x="65297" y="242888"/>
                      </a:moveTo>
                      <a:cubicBezTo>
                        <a:pt x="65297" y="242888"/>
                        <a:pt x="65297" y="242888"/>
                        <a:pt x="176003" y="242888"/>
                      </a:cubicBezTo>
                      <a:cubicBezTo>
                        <a:pt x="183911" y="242888"/>
                        <a:pt x="190500" y="249692"/>
                        <a:pt x="190500" y="257856"/>
                      </a:cubicBezTo>
                      <a:cubicBezTo>
                        <a:pt x="190500" y="266020"/>
                        <a:pt x="183911" y="271463"/>
                        <a:pt x="176003" y="271463"/>
                      </a:cubicBezTo>
                      <a:cubicBezTo>
                        <a:pt x="176003" y="271463"/>
                        <a:pt x="176003" y="271463"/>
                        <a:pt x="65297" y="271463"/>
                      </a:cubicBezTo>
                      <a:cubicBezTo>
                        <a:pt x="57390" y="271463"/>
                        <a:pt x="50800" y="266020"/>
                        <a:pt x="50800" y="257856"/>
                      </a:cubicBezTo>
                      <a:cubicBezTo>
                        <a:pt x="50800" y="249692"/>
                        <a:pt x="57390" y="242888"/>
                        <a:pt x="65297" y="242888"/>
                      </a:cubicBezTo>
                      <a:close/>
                      <a:moveTo>
                        <a:pt x="65297" y="173038"/>
                      </a:moveTo>
                      <a:cubicBezTo>
                        <a:pt x="65297" y="173038"/>
                        <a:pt x="65297" y="173038"/>
                        <a:pt x="176003" y="173038"/>
                      </a:cubicBezTo>
                      <a:cubicBezTo>
                        <a:pt x="183911" y="173038"/>
                        <a:pt x="190500" y="179532"/>
                        <a:pt x="190500" y="187326"/>
                      </a:cubicBezTo>
                      <a:cubicBezTo>
                        <a:pt x="190500" y="195119"/>
                        <a:pt x="183911" y="201613"/>
                        <a:pt x="176003" y="201613"/>
                      </a:cubicBezTo>
                      <a:cubicBezTo>
                        <a:pt x="176003" y="201613"/>
                        <a:pt x="176003" y="201613"/>
                        <a:pt x="65297" y="201613"/>
                      </a:cubicBezTo>
                      <a:cubicBezTo>
                        <a:pt x="57390" y="201613"/>
                        <a:pt x="50800" y="195119"/>
                        <a:pt x="50800" y="187326"/>
                      </a:cubicBezTo>
                      <a:cubicBezTo>
                        <a:pt x="50800" y="179532"/>
                        <a:pt x="57390" y="173038"/>
                        <a:pt x="65297" y="173038"/>
                      </a:cubicBezTo>
                      <a:close/>
                      <a:moveTo>
                        <a:pt x="65297" y="101600"/>
                      </a:moveTo>
                      <a:cubicBezTo>
                        <a:pt x="65297" y="101600"/>
                        <a:pt x="65297" y="101600"/>
                        <a:pt x="176003" y="101600"/>
                      </a:cubicBezTo>
                      <a:cubicBezTo>
                        <a:pt x="183911" y="101600"/>
                        <a:pt x="190500" y="108094"/>
                        <a:pt x="190500" y="115888"/>
                      </a:cubicBezTo>
                      <a:cubicBezTo>
                        <a:pt x="190500" y="123681"/>
                        <a:pt x="183911" y="130175"/>
                        <a:pt x="176003" y="130175"/>
                      </a:cubicBezTo>
                      <a:cubicBezTo>
                        <a:pt x="176003" y="130175"/>
                        <a:pt x="176003" y="130175"/>
                        <a:pt x="65297" y="130175"/>
                      </a:cubicBezTo>
                      <a:cubicBezTo>
                        <a:pt x="57390" y="130175"/>
                        <a:pt x="50800" y="123681"/>
                        <a:pt x="50800" y="115888"/>
                      </a:cubicBezTo>
                      <a:cubicBezTo>
                        <a:pt x="50800" y="108094"/>
                        <a:pt x="57390" y="101600"/>
                        <a:pt x="65297" y="101600"/>
                      </a:cubicBezTo>
                      <a:close/>
                      <a:moveTo>
                        <a:pt x="31221" y="66675"/>
                      </a:moveTo>
                      <a:cubicBezTo>
                        <a:pt x="29898" y="66675"/>
                        <a:pt x="28575" y="67988"/>
                        <a:pt x="28575" y="70614"/>
                      </a:cubicBezTo>
                      <a:cubicBezTo>
                        <a:pt x="28575" y="70614"/>
                        <a:pt x="28575" y="70614"/>
                        <a:pt x="28575" y="306937"/>
                      </a:cubicBezTo>
                      <a:cubicBezTo>
                        <a:pt x="28575" y="308250"/>
                        <a:pt x="29898" y="309563"/>
                        <a:pt x="31221" y="309563"/>
                      </a:cubicBezTo>
                      <a:cubicBezTo>
                        <a:pt x="31221" y="309563"/>
                        <a:pt x="31221" y="309563"/>
                        <a:pt x="208492" y="309563"/>
                      </a:cubicBezTo>
                      <a:cubicBezTo>
                        <a:pt x="209815" y="309563"/>
                        <a:pt x="211138" y="308250"/>
                        <a:pt x="211138" y="306937"/>
                      </a:cubicBezTo>
                      <a:lnTo>
                        <a:pt x="211138" y="70614"/>
                      </a:lnTo>
                      <a:cubicBezTo>
                        <a:pt x="211138" y="67988"/>
                        <a:pt x="209815" y="66675"/>
                        <a:pt x="208492" y="66675"/>
                      </a:cubicBezTo>
                      <a:cubicBezTo>
                        <a:pt x="208492" y="66675"/>
                        <a:pt x="208492" y="66675"/>
                        <a:pt x="31221" y="66675"/>
                      </a:cubicBezTo>
                      <a:close/>
                      <a:moveTo>
                        <a:pt x="105753" y="28575"/>
                      </a:moveTo>
                      <a:cubicBezTo>
                        <a:pt x="104470" y="28575"/>
                        <a:pt x="103188" y="29898"/>
                        <a:pt x="103188" y="31221"/>
                      </a:cubicBezTo>
                      <a:cubicBezTo>
                        <a:pt x="103188" y="31221"/>
                        <a:pt x="103188" y="31221"/>
                        <a:pt x="103188" y="36513"/>
                      </a:cubicBezTo>
                      <a:cubicBezTo>
                        <a:pt x="103188" y="36513"/>
                        <a:pt x="103188" y="36513"/>
                        <a:pt x="136526" y="36513"/>
                      </a:cubicBezTo>
                      <a:cubicBezTo>
                        <a:pt x="136526" y="36513"/>
                        <a:pt x="136526" y="36513"/>
                        <a:pt x="136526" y="31221"/>
                      </a:cubicBezTo>
                      <a:cubicBezTo>
                        <a:pt x="136526" y="29898"/>
                        <a:pt x="135244" y="28575"/>
                        <a:pt x="133962" y="28575"/>
                      </a:cubicBezTo>
                      <a:cubicBezTo>
                        <a:pt x="133962" y="28575"/>
                        <a:pt x="133962" y="28575"/>
                        <a:pt x="105753" y="28575"/>
                      </a:cubicBezTo>
                      <a:close/>
                      <a:moveTo>
                        <a:pt x="105368" y="0"/>
                      </a:moveTo>
                      <a:cubicBezTo>
                        <a:pt x="105368" y="0"/>
                        <a:pt x="105368" y="0"/>
                        <a:pt x="134345" y="0"/>
                      </a:cubicBezTo>
                      <a:cubicBezTo>
                        <a:pt x="151467" y="0"/>
                        <a:pt x="165955" y="14461"/>
                        <a:pt x="165955" y="31552"/>
                      </a:cubicBezTo>
                      <a:cubicBezTo>
                        <a:pt x="165955" y="31552"/>
                        <a:pt x="165955" y="31552"/>
                        <a:pt x="165955" y="36810"/>
                      </a:cubicBezTo>
                      <a:cubicBezTo>
                        <a:pt x="165955" y="36810"/>
                        <a:pt x="165955" y="36810"/>
                        <a:pt x="208103" y="36810"/>
                      </a:cubicBezTo>
                      <a:cubicBezTo>
                        <a:pt x="225225" y="36810"/>
                        <a:pt x="239713" y="51271"/>
                        <a:pt x="239713" y="68362"/>
                      </a:cubicBezTo>
                      <a:cubicBezTo>
                        <a:pt x="239713" y="68362"/>
                        <a:pt x="239713" y="68362"/>
                        <a:pt x="239713" y="304998"/>
                      </a:cubicBezTo>
                      <a:cubicBezTo>
                        <a:pt x="238396" y="322089"/>
                        <a:pt x="223908" y="336550"/>
                        <a:pt x="206786" y="336550"/>
                      </a:cubicBezTo>
                      <a:cubicBezTo>
                        <a:pt x="206786" y="336550"/>
                        <a:pt x="206786" y="336550"/>
                        <a:pt x="31610" y="336550"/>
                      </a:cubicBezTo>
                      <a:cubicBezTo>
                        <a:pt x="14488" y="336550"/>
                        <a:pt x="0" y="322089"/>
                        <a:pt x="0" y="304998"/>
                      </a:cubicBezTo>
                      <a:cubicBezTo>
                        <a:pt x="0" y="304998"/>
                        <a:pt x="0" y="304998"/>
                        <a:pt x="0" y="68362"/>
                      </a:cubicBezTo>
                      <a:cubicBezTo>
                        <a:pt x="0" y="51271"/>
                        <a:pt x="14488" y="36810"/>
                        <a:pt x="31610" y="36810"/>
                      </a:cubicBezTo>
                      <a:cubicBezTo>
                        <a:pt x="31610" y="36810"/>
                        <a:pt x="31610" y="36810"/>
                        <a:pt x="73758" y="36810"/>
                      </a:cubicBezTo>
                      <a:cubicBezTo>
                        <a:pt x="73758" y="36810"/>
                        <a:pt x="73758" y="36810"/>
                        <a:pt x="73758" y="31552"/>
                      </a:cubicBezTo>
                      <a:cubicBezTo>
                        <a:pt x="73758" y="14461"/>
                        <a:pt x="88246" y="0"/>
                        <a:pt x="105368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algn="ctr"/>
                  <a:endParaRPr sz="2000"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65" name="矩形 64"/>
          <p:cNvSpPr/>
          <p:nvPr/>
        </p:nvSpPr>
        <p:spPr>
          <a:xfrm>
            <a:off x="4981036" y="5392943"/>
            <a:ext cx="2065888" cy="413816"/>
          </a:xfrm>
          <a:prstGeom prst="rect">
            <a:avLst/>
          </a:prstGeom>
          <a:noFill/>
        </p:spPr>
        <p:txBody>
          <a:bodyPr wrap="square" lIns="0" tIns="0" rIns="0" bIns="0"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4981036" y="5150809"/>
            <a:ext cx="2065888" cy="207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100000"/>
                  </a:schemeClr>
                </a:solidFill>
              </a14:hiddenFill>
            </a:ext>
          </a:extLst>
        </p:spPr>
        <p:txBody>
          <a:bodyPr wrap="none"/>
          <a:p>
            <a:pPr algn="ctr"/>
            <a:r>
              <a:rPr lang="zh-CN" altLang="en-US" sz="1090" b="1">
                <a:solidFill>
                  <a:schemeClr val="dk1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  <a:endParaRPr lang="zh-CN" altLang="en-US" sz="1090" b="1">
              <a:solidFill>
                <a:schemeClr val="dk1">
                  <a:lumMod val="100000"/>
                </a:schemeClr>
              </a:solidFill>
              <a:effectLst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03320" y="1175385"/>
            <a:ext cx="5246370" cy="4507865"/>
          </a:xfrm>
          <a:prstGeom prst="rect">
            <a:avLst/>
          </a:prstGeom>
        </p:spPr>
        <p:txBody>
          <a:bodyPr wrap="square">
            <a:spAutoFit/>
          </a:bodyPr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700" b="1" spc="300" dirty="0">
                <a:solidFill>
                  <a:srgbClr val="E0C394"/>
                </a:solidFill>
                <a:cs typeface="+mn-ea"/>
                <a:sym typeface="+mn-lt"/>
              </a:rPr>
              <a:t>04</a:t>
            </a:r>
            <a:endParaRPr lang="en-US" altLang="zh-CN" sz="28700" b="1" spc="300" dirty="0">
              <a:solidFill>
                <a:srgbClr val="E0C394"/>
              </a:solidFill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 rot="0">
            <a:off x="3968750" y="3397249"/>
            <a:ext cx="6299200" cy="1229996"/>
            <a:chOff x="604306" y="2419014"/>
            <a:chExt cx="6299200" cy="1230030"/>
          </a:xfrm>
        </p:grpSpPr>
        <p:sp>
          <p:nvSpPr>
            <p:cNvPr id="6" name="文本框 5"/>
            <p:cNvSpPr txBox="1"/>
            <p:nvPr/>
          </p:nvSpPr>
          <p:spPr>
            <a:xfrm>
              <a:off x="604306" y="2419014"/>
              <a:ext cx="6299200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8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输入标题内容</a:t>
              </a:r>
              <a:endParaRPr lang="zh-CN" altLang="en-US" sz="48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125006" y="3248934"/>
              <a:ext cx="47385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 in a wider field</a:t>
              </a:r>
              <a:endParaRPr lang="en-US" altLang="zh-CN" sz="10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2233620" y="2586194"/>
            <a:ext cx="6315851" cy="2924611"/>
            <a:chOff x="837802" y="2101340"/>
            <a:chExt cx="8421134" cy="3899481"/>
          </a:xfrm>
        </p:grpSpPr>
        <p:sp>
          <p:nvSpPr>
            <p:cNvPr id="29" name="矩形 28"/>
            <p:cNvSpPr/>
            <p:nvPr/>
          </p:nvSpPr>
          <p:spPr>
            <a:xfrm>
              <a:off x="3172858" y="5009375"/>
              <a:ext cx="2441821" cy="991446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 fontScale="92500"/>
            </a:bodyPr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 dirty="0">
                  <a:cs typeface="+mn-ea"/>
                  <a:sym typeface="+mn-lt"/>
                </a:rPr>
                <a:t>您的内容打在这里，或者通过复制您的文本后，在此框中选择粘贴，并选择只保留文字。</a:t>
              </a:r>
              <a:endParaRPr lang="en-US" altLang="zh-CN" sz="1200" dirty="0"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3172859" y="4623102"/>
              <a:ext cx="2453724" cy="25500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 fontScale="92500" lnSpcReduction="20000"/>
            </a:bodyPr>
            <a:p>
              <a:pPr algn="ctr"/>
              <a:r>
                <a:rPr lang="zh-CN" altLang="en-US" sz="1600" b="1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 dirty="0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6805211" y="5009375"/>
              <a:ext cx="2441821" cy="991446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 fontScale="92500"/>
            </a:bodyPr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 dirty="0">
                  <a:cs typeface="+mn-ea"/>
                  <a:sym typeface="+mn-lt"/>
                </a:rPr>
                <a:t>您您的内容打在这里，或者通过复制您的文本后，在此框中选择粘贴，并选择只保留文字。</a:t>
              </a:r>
              <a:endParaRPr lang="en-US" altLang="zh-CN" sz="1200" dirty="0">
                <a:cs typeface="+mn-ea"/>
                <a:sym typeface="+mn-lt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6805212" y="4623102"/>
              <a:ext cx="2453724" cy="25500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 fontScale="92500" lnSpcReduction="20000"/>
            </a:bodyPr>
            <a:p>
              <a:pPr algn="ctr"/>
              <a:r>
                <a:rPr lang="zh-CN" altLang="en-US" sz="1600" b="1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 dirty="0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837802" y="2487613"/>
              <a:ext cx="2441821" cy="991446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 fontScale="92500"/>
            </a:bodyPr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 dirty="0">
                  <a:cs typeface="+mn-ea"/>
                  <a:sym typeface="+mn-lt"/>
                </a:rPr>
                <a:t>您的内容打在这里，或者通过复制您的文本后，在此框中选择粘贴，并选择只保留文字。</a:t>
              </a:r>
              <a:endParaRPr lang="en-US" altLang="zh-CN" sz="1200" dirty="0">
                <a:cs typeface="+mn-ea"/>
                <a:sym typeface="+mn-lt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837803" y="2101340"/>
              <a:ext cx="2453724" cy="25500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 fontScale="92500" lnSpcReduction="20000"/>
            </a:bodyPr>
            <a:p>
              <a:pPr algn="r"/>
              <a:r>
                <a:rPr lang="zh-CN" altLang="en-US" sz="1600" b="1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 dirty="0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884515" y="2081531"/>
            <a:ext cx="1841197" cy="918536"/>
            <a:chOff x="8372328" y="1428456"/>
            <a:chExt cx="2454929" cy="1224715"/>
          </a:xfrm>
        </p:grpSpPr>
        <p:sp>
          <p:nvSpPr>
            <p:cNvPr id="27" name="矩形 26"/>
            <p:cNvSpPr/>
            <p:nvPr/>
          </p:nvSpPr>
          <p:spPr>
            <a:xfrm>
              <a:off x="8372328" y="1759375"/>
              <a:ext cx="2454929" cy="893796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 fontScale="92500"/>
            </a:bodyPr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 dirty="0">
                  <a:cs typeface="+mn-ea"/>
                  <a:sym typeface="+mn-lt"/>
                </a:rPr>
                <a:t>您的内容打在这里，或者通过复制您的文本后，在此框中选择粘贴，并选择只保留文字。</a:t>
              </a:r>
              <a:endParaRPr lang="en-US" altLang="zh-CN" sz="1200" dirty="0"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8373429" y="1428456"/>
              <a:ext cx="2453724" cy="25500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 fontScale="92500" lnSpcReduction="20000"/>
            </a:bodyPr>
            <a:p>
              <a:r>
                <a:rPr lang="zh-CN" altLang="en-US" sz="1600" b="1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 dirty="0">
                <a:solidFill>
                  <a:schemeClr val="accent2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5" name="椭圆 24"/>
          <p:cNvSpPr/>
          <p:nvPr/>
        </p:nvSpPr>
        <p:spPr>
          <a:xfrm>
            <a:off x="2822237" y="3638023"/>
            <a:ext cx="667548" cy="667548"/>
          </a:xfrm>
          <a:prstGeom prst="ellipse">
            <a:avLst/>
          </a:prstGeom>
          <a:solidFill>
            <a:schemeClr val="accent4"/>
          </a:solidFill>
          <a:ln w="9525">
            <a:solidFill>
              <a:schemeClr val="bg1">
                <a:lumMod val="85000"/>
              </a:schemeClr>
            </a:solidFill>
            <a:miter lim="400000"/>
          </a:ln>
        </p:spPr>
        <p:txBody>
          <a:bodyPr anchor="ctr"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6" name="任意多边形: 形状 25"/>
          <p:cNvSpPr/>
          <p:nvPr/>
        </p:nvSpPr>
        <p:spPr>
          <a:xfrm>
            <a:off x="3033234" y="3763141"/>
            <a:ext cx="245553" cy="418423"/>
          </a:xfrm>
          <a:custGeom>
            <a:avLst/>
            <a:gdLst>
              <a:gd name="connsiteX0" fmla="*/ 99219 w 198438"/>
              <a:gd name="connsiteY0" fmla="*/ 288925 h 338138"/>
              <a:gd name="connsiteX1" fmla="*/ 84137 w 198438"/>
              <a:gd name="connsiteY1" fmla="*/ 302419 h 338138"/>
              <a:gd name="connsiteX2" fmla="*/ 99219 w 198438"/>
              <a:gd name="connsiteY2" fmla="*/ 315913 h 338138"/>
              <a:gd name="connsiteX3" fmla="*/ 114301 w 198438"/>
              <a:gd name="connsiteY3" fmla="*/ 302419 h 338138"/>
              <a:gd name="connsiteX4" fmla="*/ 99219 w 198438"/>
              <a:gd name="connsiteY4" fmla="*/ 288925 h 338138"/>
              <a:gd name="connsiteX5" fmla="*/ 14287 w 198438"/>
              <a:gd name="connsiteY5" fmla="*/ 69850 h 338138"/>
              <a:gd name="connsiteX6" fmla="*/ 14287 w 198438"/>
              <a:gd name="connsiteY6" fmla="*/ 268288 h 338138"/>
              <a:gd name="connsiteX7" fmla="*/ 184150 w 198438"/>
              <a:gd name="connsiteY7" fmla="*/ 268288 h 338138"/>
              <a:gd name="connsiteX8" fmla="*/ 184150 w 198438"/>
              <a:gd name="connsiteY8" fmla="*/ 69850 h 338138"/>
              <a:gd name="connsiteX9" fmla="*/ 63723 w 198438"/>
              <a:gd name="connsiteY9" fmla="*/ 28575 h 338138"/>
              <a:gd name="connsiteX10" fmla="*/ 57150 w 198438"/>
              <a:gd name="connsiteY10" fmla="*/ 36368 h 338138"/>
              <a:gd name="connsiteX11" fmla="*/ 63723 w 198438"/>
              <a:gd name="connsiteY11" fmla="*/ 42863 h 338138"/>
              <a:gd name="connsiteX12" fmla="*/ 134715 w 198438"/>
              <a:gd name="connsiteY12" fmla="*/ 42863 h 338138"/>
              <a:gd name="connsiteX13" fmla="*/ 141288 w 198438"/>
              <a:gd name="connsiteY13" fmla="*/ 36368 h 338138"/>
              <a:gd name="connsiteX14" fmla="*/ 134715 w 198438"/>
              <a:gd name="connsiteY14" fmla="*/ 28575 h 338138"/>
              <a:gd name="connsiteX15" fmla="*/ 63723 w 198438"/>
              <a:gd name="connsiteY15" fmla="*/ 28575 h 338138"/>
              <a:gd name="connsiteX16" fmla="*/ 35719 w 198438"/>
              <a:gd name="connsiteY16" fmla="*/ 0 h 338138"/>
              <a:gd name="connsiteX17" fmla="*/ 162719 w 198438"/>
              <a:gd name="connsiteY17" fmla="*/ 0 h 338138"/>
              <a:gd name="connsiteX18" fmla="*/ 198438 w 198438"/>
              <a:gd name="connsiteY18" fmla="*/ 35663 h 338138"/>
              <a:gd name="connsiteX19" fmla="*/ 198438 w 198438"/>
              <a:gd name="connsiteY19" fmla="*/ 302475 h 338138"/>
              <a:gd name="connsiteX20" fmla="*/ 162719 w 198438"/>
              <a:gd name="connsiteY20" fmla="*/ 338138 h 338138"/>
              <a:gd name="connsiteX21" fmla="*/ 35719 w 198438"/>
              <a:gd name="connsiteY21" fmla="*/ 338138 h 338138"/>
              <a:gd name="connsiteX22" fmla="*/ 0 w 198438"/>
              <a:gd name="connsiteY22" fmla="*/ 302475 h 338138"/>
              <a:gd name="connsiteX23" fmla="*/ 0 w 198438"/>
              <a:gd name="connsiteY23" fmla="*/ 35663 h 338138"/>
              <a:gd name="connsiteX24" fmla="*/ 35719 w 198438"/>
              <a:gd name="connsiteY2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98438" h="338138">
                <a:moveTo>
                  <a:pt x="99219" y="288925"/>
                </a:moveTo>
                <a:cubicBezTo>
                  <a:pt x="90889" y="288925"/>
                  <a:pt x="84137" y="294966"/>
                  <a:pt x="84137" y="302419"/>
                </a:cubicBezTo>
                <a:cubicBezTo>
                  <a:pt x="84137" y="309872"/>
                  <a:pt x="90889" y="315913"/>
                  <a:pt x="99219" y="315913"/>
                </a:cubicBezTo>
                <a:cubicBezTo>
                  <a:pt x="107549" y="315913"/>
                  <a:pt x="114301" y="309872"/>
                  <a:pt x="114301" y="302419"/>
                </a:cubicBezTo>
                <a:cubicBezTo>
                  <a:pt x="114301" y="294966"/>
                  <a:pt x="107549" y="288925"/>
                  <a:pt x="99219" y="288925"/>
                </a:cubicBezTo>
                <a:close/>
                <a:moveTo>
                  <a:pt x="14287" y="69850"/>
                </a:moveTo>
                <a:lnTo>
                  <a:pt x="14287" y="268288"/>
                </a:lnTo>
                <a:lnTo>
                  <a:pt x="184150" y="268288"/>
                </a:lnTo>
                <a:lnTo>
                  <a:pt x="184150" y="69850"/>
                </a:lnTo>
                <a:close/>
                <a:moveTo>
                  <a:pt x="63723" y="28575"/>
                </a:moveTo>
                <a:cubicBezTo>
                  <a:pt x="59779" y="28575"/>
                  <a:pt x="57150" y="32472"/>
                  <a:pt x="57150" y="36368"/>
                </a:cubicBezTo>
                <a:cubicBezTo>
                  <a:pt x="57150" y="40265"/>
                  <a:pt x="59779" y="42863"/>
                  <a:pt x="63723" y="42863"/>
                </a:cubicBezTo>
                <a:cubicBezTo>
                  <a:pt x="63723" y="42863"/>
                  <a:pt x="63723" y="42863"/>
                  <a:pt x="134715" y="42863"/>
                </a:cubicBezTo>
                <a:cubicBezTo>
                  <a:pt x="138659" y="42863"/>
                  <a:pt x="141288" y="40265"/>
                  <a:pt x="141288" y="36368"/>
                </a:cubicBezTo>
                <a:cubicBezTo>
                  <a:pt x="141288" y="32472"/>
                  <a:pt x="138659" y="28575"/>
                  <a:pt x="134715" y="28575"/>
                </a:cubicBezTo>
                <a:cubicBezTo>
                  <a:pt x="134715" y="28575"/>
                  <a:pt x="134715" y="28575"/>
                  <a:pt x="63723" y="28575"/>
                </a:cubicBezTo>
                <a:close/>
                <a:moveTo>
                  <a:pt x="35719" y="0"/>
                </a:moveTo>
                <a:cubicBezTo>
                  <a:pt x="35719" y="0"/>
                  <a:pt x="35719" y="0"/>
                  <a:pt x="162719" y="0"/>
                </a:cubicBezTo>
                <a:cubicBezTo>
                  <a:pt x="182563" y="0"/>
                  <a:pt x="198438" y="15850"/>
                  <a:pt x="198438" y="35663"/>
                </a:cubicBezTo>
                <a:cubicBezTo>
                  <a:pt x="198438" y="35663"/>
                  <a:pt x="198438" y="35663"/>
                  <a:pt x="198438" y="302475"/>
                </a:cubicBezTo>
                <a:cubicBezTo>
                  <a:pt x="198438" y="322288"/>
                  <a:pt x="182563" y="338138"/>
                  <a:pt x="162719" y="338138"/>
                </a:cubicBezTo>
                <a:cubicBezTo>
                  <a:pt x="162719" y="338138"/>
                  <a:pt x="162719" y="338138"/>
                  <a:pt x="35719" y="338138"/>
                </a:cubicBezTo>
                <a:cubicBezTo>
                  <a:pt x="15875" y="338138"/>
                  <a:pt x="0" y="322288"/>
                  <a:pt x="0" y="302475"/>
                </a:cubicBezTo>
                <a:cubicBezTo>
                  <a:pt x="0" y="302475"/>
                  <a:pt x="0" y="302475"/>
                  <a:pt x="0" y="35663"/>
                </a:cubicBezTo>
                <a:cubicBezTo>
                  <a:pt x="0" y="15850"/>
                  <a:pt x="15875" y="0"/>
                  <a:pt x="35719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miter lim="400000"/>
          </a:ln>
        </p:spPr>
        <p:txBody>
          <a:bodyPr anchor="ctr"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4159704" y="2096774"/>
            <a:ext cx="4089305" cy="2258386"/>
            <a:chOff x="2724604" y="1184279"/>
            <a:chExt cx="4089305" cy="2258386"/>
          </a:xfrm>
        </p:grpSpPr>
        <p:sp>
          <p:nvSpPr>
            <p:cNvPr id="22" name="任意多边形: 形状 21"/>
            <p:cNvSpPr/>
            <p:nvPr/>
          </p:nvSpPr>
          <p:spPr>
            <a:xfrm>
              <a:off x="3403359" y="1184279"/>
              <a:ext cx="3410550" cy="22583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3" h="21577" extrusionOk="0">
                  <a:moveTo>
                    <a:pt x="16823" y="20092"/>
                  </a:moveTo>
                  <a:cubicBezTo>
                    <a:pt x="14757" y="20092"/>
                    <a:pt x="13076" y="17550"/>
                    <a:pt x="13076" y="14426"/>
                  </a:cubicBezTo>
                  <a:cubicBezTo>
                    <a:pt x="13076" y="12325"/>
                    <a:pt x="13837" y="10488"/>
                    <a:pt x="14964" y="9510"/>
                  </a:cubicBezTo>
                  <a:lnTo>
                    <a:pt x="16456" y="14668"/>
                  </a:lnTo>
                  <a:cubicBezTo>
                    <a:pt x="16521" y="14896"/>
                    <a:pt x="16669" y="15032"/>
                    <a:pt x="16824" y="15032"/>
                  </a:cubicBezTo>
                  <a:cubicBezTo>
                    <a:pt x="16877" y="15032"/>
                    <a:pt x="16931" y="15016"/>
                    <a:pt x="16983" y="14982"/>
                  </a:cubicBezTo>
                  <a:cubicBezTo>
                    <a:pt x="17186" y="14849"/>
                    <a:pt x="17279" y="14492"/>
                    <a:pt x="17191" y="14185"/>
                  </a:cubicBezTo>
                  <a:lnTo>
                    <a:pt x="15705" y="9018"/>
                  </a:lnTo>
                  <a:cubicBezTo>
                    <a:pt x="16059" y="8851"/>
                    <a:pt x="16434" y="8761"/>
                    <a:pt x="16823" y="8761"/>
                  </a:cubicBezTo>
                  <a:cubicBezTo>
                    <a:pt x="18855" y="8761"/>
                    <a:pt x="20571" y="11355"/>
                    <a:pt x="20571" y="14426"/>
                  </a:cubicBezTo>
                  <a:cubicBezTo>
                    <a:pt x="20571" y="17550"/>
                    <a:pt x="18890" y="20092"/>
                    <a:pt x="16823" y="20092"/>
                  </a:cubicBezTo>
                  <a:close/>
                  <a:moveTo>
                    <a:pt x="8861" y="12153"/>
                  </a:moveTo>
                  <a:cubicBezTo>
                    <a:pt x="8592" y="11868"/>
                    <a:pt x="8264" y="11706"/>
                    <a:pt x="7913" y="11717"/>
                  </a:cubicBezTo>
                  <a:cubicBezTo>
                    <a:pt x="7768" y="11721"/>
                    <a:pt x="7625" y="11756"/>
                    <a:pt x="7489" y="11817"/>
                  </a:cubicBezTo>
                  <a:lnTo>
                    <a:pt x="6175" y="8048"/>
                  </a:lnTo>
                  <a:lnTo>
                    <a:pt x="13242" y="5257"/>
                  </a:lnTo>
                  <a:lnTo>
                    <a:pt x="8861" y="12153"/>
                  </a:lnTo>
                  <a:close/>
                  <a:moveTo>
                    <a:pt x="20142" y="9368"/>
                  </a:moveTo>
                  <a:cubicBezTo>
                    <a:pt x="19241" y="8019"/>
                    <a:pt x="18062" y="7276"/>
                    <a:pt x="16823" y="7276"/>
                  </a:cubicBezTo>
                  <a:cubicBezTo>
                    <a:pt x="16295" y="7276"/>
                    <a:pt x="15787" y="7407"/>
                    <a:pt x="15312" y="7650"/>
                  </a:cubicBezTo>
                  <a:lnTo>
                    <a:pt x="14500" y="4826"/>
                  </a:lnTo>
                  <a:lnTo>
                    <a:pt x="14314" y="4178"/>
                  </a:lnTo>
                  <a:lnTo>
                    <a:pt x="14314" y="4178"/>
                  </a:lnTo>
                  <a:lnTo>
                    <a:pt x="13206" y="326"/>
                  </a:lnTo>
                  <a:cubicBezTo>
                    <a:pt x="13145" y="163"/>
                    <a:pt x="13039" y="48"/>
                    <a:pt x="12917" y="12"/>
                  </a:cubicBezTo>
                  <a:cubicBezTo>
                    <a:pt x="12800" y="-23"/>
                    <a:pt x="12678" y="19"/>
                    <a:pt x="12581" y="126"/>
                  </a:cubicBezTo>
                  <a:lnTo>
                    <a:pt x="11220" y="2120"/>
                  </a:lnTo>
                  <a:cubicBezTo>
                    <a:pt x="11151" y="2274"/>
                    <a:pt x="11164" y="2481"/>
                    <a:pt x="11251" y="2613"/>
                  </a:cubicBezTo>
                  <a:cubicBezTo>
                    <a:pt x="11327" y="2727"/>
                    <a:pt x="11442" y="2758"/>
                    <a:pt x="11538" y="2690"/>
                  </a:cubicBezTo>
                  <a:lnTo>
                    <a:pt x="12575" y="1284"/>
                  </a:lnTo>
                  <a:lnTo>
                    <a:pt x="13349" y="3922"/>
                  </a:lnTo>
                  <a:lnTo>
                    <a:pt x="5672" y="6965"/>
                  </a:lnTo>
                  <a:lnTo>
                    <a:pt x="4976" y="5157"/>
                  </a:lnTo>
                  <a:lnTo>
                    <a:pt x="4908" y="5215"/>
                  </a:lnTo>
                  <a:lnTo>
                    <a:pt x="4803" y="5315"/>
                  </a:lnTo>
                  <a:cubicBezTo>
                    <a:pt x="4938" y="5258"/>
                    <a:pt x="5088" y="5195"/>
                    <a:pt x="5256" y="5126"/>
                  </a:cubicBezTo>
                  <a:cubicBezTo>
                    <a:pt x="6623" y="4562"/>
                    <a:pt x="7046" y="4470"/>
                    <a:pt x="7050" y="4174"/>
                  </a:cubicBezTo>
                  <a:cubicBezTo>
                    <a:pt x="7058" y="3670"/>
                    <a:pt x="6851" y="3670"/>
                    <a:pt x="6655" y="3670"/>
                  </a:cubicBezTo>
                  <a:lnTo>
                    <a:pt x="3061" y="3670"/>
                  </a:lnTo>
                  <a:cubicBezTo>
                    <a:pt x="2916" y="3670"/>
                    <a:pt x="2783" y="3788"/>
                    <a:pt x="2712" y="3979"/>
                  </a:cubicBezTo>
                  <a:cubicBezTo>
                    <a:pt x="2641" y="4170"/>
                    <a:pt x="2643" y="4404"/>
                    <a:pt x="2718" y="4591"/>
                  </a:cubicBezTo>
                  <a:lnTo>
                    <a:pt x="3076" y="5519"/>
                  </a:lnTo>
                  <a:cubicBezTo>
                    <a:pt x="3150" y="5704"/>
                    <a:pt x="3281" y="5810"/>
                    <a:pt x="3418" y="5810"/>
                  </a:cubicBezTo>
                  <a:cubicBezTo>
                    <a:pt x="3617" y="5810"/>
                    <a:pt x="3760" y="5760"/>
                    <a:pt x="4162" y="5589"/>
                  </a:cubicBezTo>
                  <a:lnTo>
                    <a:pt x="4345" y="5695"/>
                  </a:lnTo>
                  <a:lnTo>
                    <a:pt x="4278" y="5752"/>
                  </a:lnTo>
                  <a:cubicBezTo>
                    <a:pt x="4278" y="5752"/>
                    <a:pt x="5903" y="10164"/>
                    <a:pt x="5943" y="10288"/>
                  </a:cubicBezTo>
                  <a:cubicBezTo>
                    <a:pt x="6004" y="10477"/>
                    <a:pt x="5987" y="10637"/>
                    <a:pt x="5860" y="10689"/>
                  </a:cubicBezTo>
                  <a:cubicBezTo>
                    <a:pt x="5685" y="10761"/>
                    <a:pt x="294" y="13827"/>
                    <a:pt x="294" y="13827"/>
                  </a:cubicBezTo>
                  <a:cubicBezTo>
                    <a:pt x="76" y="13929"/>
                    <a:pt x="-47" y="14276"/>
                    <a:pt x="17" y="14606"/>
                  </a:cubicBezTo>
                  <a:cubicBezTo>
                    <a:pt x="62" y="14835"/>
                    <a:pt x="191" y="15002"/>
                    <a:pt x="348" y="15032"/>
                  </a:cubicBezTo>
                  <a:lnTo>
                    <a:pt x="6283" y="15032"/>
                  </a:lnTo>
                  <a:cubicBezTo>
                    <a:pt x="6494" y="16092"/>
                    <a:pt x="7145" y="16867"/>
                    <a:pt x="7913" y="16867"/>
                  </a:cubicBezTo>
                  <a:cubicBezTo>
                    <a:pt x="8853" y="16867"/>
                    <a:pt x="9617" y="15712"/>
                    <a:pt x="9617" y="14291"/>
                  </a:cubicBezTo>
                  <a:cubicBezTo>
                    <a:pt x="9617" y="13875"/>
                    <a:pt x="9551" y="13482"/>
                    <a:pt x="9434" y="13133"/>
                  </a:cubicBezTo>
                  <a:lnTo>
                    <a:pt x="14025" y="6261"/>
                  </a:lnTo>
                  <a:lnTo>
                    <a:pt x="14569" y="8142"/>
                  </a:lnTo>
                  <a:cubicBezTo>
                    <a:pt x="13096" y="9355"/>
                    <a:pt x="12094" y="11717"/>
                    <a:pt x="12094" y="14426"/>
                  </a:cubicBezTo>
                  <a:cubicBezTo>
                    <a:pt x="12094" y="18369"/>
                    <a:pt x="14215" y="21577"/>
                    <a:pt x="16823" y="21577"/>
                  </a:cubicBezTo>
                  <a:cubicBezTo>
                    <a:pt x="19431" y="21577"/>
                    <a:pt x="21553" y="18369"/>
                    <a:pt x="21553" y="14426"/>
                  </a:cubicBezTo>
                  <a:cubicBezTo>
                    <a:pt x="21553" y="12526"/>
                    <a:pt x="21052" y="10729"/>
                    <a:pt x="20142" y="936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4" name="组合 3" descr="aQUAAB+LCAAAAAAABAC9klFPwjAQx79L1bdpBhGIexsaDA+KCYs+GB7qerDi2pGuMxiy7267tWOwiePF7KW7/u/u97/eDl3K7w0gD80ZFvKB4pXAbCqBIQdNCfJ4FscOGlNOKF89iiTbpMh731Vp9Zs3KqNXHGegczmVFMflr9fQW9kT5ZRlzMjcG1eF8LYW6rllkBISQ1025RLEV9Whp2PFeS6FajBJBMNSNdy5+RUyV8gbDm7cXCcT2KpCDgpKLMtj8PQAWn3qC23TJ+sslQy43Ce9YDU6UFQtfpt5e3WF0z+ex/Vdy0T6I7fwYCrPI7yBZ1VK85oJ6BBaVOYOYFVfdTiwnTu/8gawPdOhzqh7a3uOk/RFyz28IWjDXrSAV4t4n8SJ+HsRraxxP1suaQhBBAysJqBc+pwoZmK3cCzoKpIc0tQEZh9rCGUtzRtoVZZGqubFZHLbHw19H1l7bt62jbZh12080nd5piKl/k7KbwrSD0M1ZkNeGiriDZ8W/5w9tJgHb1kGT6zgf5vrdTM3xuFnR28L9f0AG4Njv2kFAAA="/>
            <p:cNvGrpSpPr>
              <a:grpSpLocks noChangeAspect="1"/>
            </p:cNvGrpSpPr>
            <p:nvPr/>
          </p:nvGrpSpPr>
          <p:grpSpPr>
            <a:xfrm>
              <a:off x="2724604" y="1954000"/>
              <a:ext cx="1467856" cy="1469136"/>
              <a:chOff x="1089075" y="1943099"/>
              <a:chExt cx="2969202" cy="2971793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1823753" y="2679078"/>
                <a:ext cx="1499846" cy="1499845"/>
              </a:xfrm>
              <a:prstGeom prst="ellipse">
                <a:avLst/>
              </a:prstGeom>
              <a:solidFill>
                <a:schemeClr val="accent1">
                  <a:lumMod val="90000"/>
                  <a:lumOff val="10000"/>
                  <a:alpha val="80000"/>
                </a:schemeClr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" name="圆: 空心 7"/>
              <p:cNvSpPr/>
              <p:nvPr/>
            </p:nvSpPr>
            <p:spPr>
              <a:xfrm>
                <a:off x="1089075" y="1944400"/>
                <a:ext cx="2969202" cy="2969204"/>
              </a:xfrm>
              <a:prstGeom prst="donut">
                <a:avLst>
                  <a:gd name="adj" fmla="val 15000"/>
                </a:avLst>
              </a:prstGeom>
              <a:solidFill>
                <a:schemeClr val="tx2">
                  <a:lumMod val="40000"/>
                  <a:lumOff val="60000"/>
                  <a:alpha val="38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" name="空心弧 13"/>
              <p:cNvSpPr/>
              <p:nvPr/>
            </p:nvSpPr>
            <p:spPr>
              <a:xfrm>
                <a:off x="1089075" y="1944400"/>
                <a:ext cx="2969202" cy="2969204"/>
              </a:xfrm>
              <a:prstGeom prst="blockArc">
                <a:avLst>
                  <a:gd name="adj1" fmla="val 16200000"/>
                  <a:gd name="adj2" fmla="val 8640000"/>
                  <a:gd name="adj3" fmla="val 15000"/>
                </a:avLst>
              </a:prstGeom>
              <a:solidFill>
                <a:schemeClr val="accent1">
                  <a:lumMod val="10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15" name="组合 14"/>
              <p:cNvGrpSpPr/>
              <p:nvPr/>
            </p:nvGrpSpPr>
            <p:grpSpPr>
              <a:xfrm>
                <a:off x="1149368" y="1943099"/>
                <a:ext cx="2848619" cy="2971793"/>
                <a:chOff x="4687315" y="1592322"/>
                <a:chExt cx="2817370" cy="2939200"/>
              </a:xfrm>
            </p:grpSpPr>
            <p:sp>
              <p:nvSpPr>
                <p:cNvPr id="16" name="矩形 15"/>
                <p:cNvSpPr/>
                <p:nvPr/>
              </p:nvSpPr>
              <p:spPr>
                <a:xfrm rot="-4320000">
                  <a:off x="4889455" y="2452319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矩形 16"/>
                <p:cNvSpPr/>
                <p:nvPr/>
              </p:nvSpPr>
              <p:spPr>
                <a:xfrm rot="-2160000">
                  <a:off x="5341582" y="1830019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矩形 17"/>
                <p:cNvSpPr/>
                <p:nvPr/>
              </p:nvSpPr>
              <p:spPr>
                <a:xfrm>
                  <a:off x="6073140" y="1592322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矩形 18"/>
                <p:cNvSpPr/>
                <p:nvPr/>
              </p:nvSpPr>
              <p:spPr>
                <a:xfrm rot="2160000">
                  <a:off x="6804698" y="1830019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" name="矩形 19"/>
                <p:cNvSpPr/>
                <p:nvPr/>
              </p:nvSpPr>
              <p:spPr>
                <a:xfrm rot="4320000">
                  <a:off x="7256825" y="2452319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矩形 20"/>
                <p:cNvSpPr/>
                <p:nvPr/>
              </p:nvSpPr>
              <p:spPr>
                <a:xfrm rot="6480000">
                  <a:off x="7256825" y="3221524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 rot="8640000">
                  <a:off x="6804698" y="3843825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 rot="10800000">
                  <a:off x="6073140" y="4081522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8" name="矩形 37"/>
                <p:cNvSpPr/>
                <p:nvPr/>
              </p:nvSpPr>
              <p:spPr>
                <a:xfrm rot="12960000">
                  <a:off x="5341582" y="3843825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 rot="15120000">
                  <a:off x="4889455" y="3221524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0" name="矩形 39"/>
              <p:cNvSpPr/>
              <p:nvPr/>
            </p:nvSpPr>
            <p:spPr>
              <a:xfrm>
                <a:off x="2241506" y="3179873"/>
                <a:ext cx="664338" cy="498254"/>
              </a:xfrm>
              <a:prstGeom prst="rect">
                <a:avLst/>
              </a:prstGeom>
            </p:spPr>
            <p:txBody>
              <a:bodyPr wrap="square" anchor="ctr">
                <a:prstTxWarp prst="textPlain">
                  <a:avLst/>
                </a:prstTxWarp>
                <a:normAutofit fontScale="25000" lnSpcReduction="20000"/>
              </a:bodyPr>
              <a:p>
                <a:pPr lvl="0" algn="ctr"/>
                <a:r>
                  <a:rPr lang="en-US" altLang="zh-CN" sz="3600">
                    <a:solidFill>
                      <a:prstClr val="white"/>
                    </a:solidFill>
                    <a:cs typeface="+mn-ea"/>
                    <a:sym typeface="+mn-lt"/>
                  </a:rPr>
                  <a:t>65%</a:t>
                </a:r>
                <a:endParaRPr lang="en-US" altLang="zh-CN" sz="360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41" name="直接箭头连接符 40"/>
          <p:cNvCxnSpPr>
            <a:stCxn id="25" idx="6"/>
          </p:cNvCxnSpPr>
          <p:nvPr/>
        </p:nvCxnSpPr>
        <p:spPr>
          <a:xfrm>
            <a:off x="3489150" y="3971797"/>
            <a:ext cx="62704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564656" y="567259"/>
            <a:ext cx="4198104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输入标题内容</a:t>
            </a:r>
            <a:endParaRPr lang="zh-CN" alt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  <p:bldP spid="26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2985387" y="628814"/>
            <a:ext cx="4738582" cy="3987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user can demonstrate on a projector or computer, or print the presentation and make it into a film to be used in a wider field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0" y="1975967"/>
            <a:ext cx="12192000" cy="3436501"/>
            <a:chOff x="0" y="1431961"/>
            <a:chExt cx="12192000" cy="3436501"/>
          </a:xfrm>
        </p:grpSpPr>
        <p:grpSp>
          <p:nvGrpSpPr>
            <p:cNvPr id="11" name="组合 10"/>
            <p:cNvGrpSpPr/>
            <p:nvPr/>
          </p:nvGrpSpPr>
          <p:grpSpPr>
            <a:xfrm>
              <a:off x="0" y="2742973"/>
              <a:ext cx="12192000" cy="762522"/>
              <a:chOff x="0" y="3047739"/>
              <a:chExt cx="12192000" cy="762522"/>
            </a:xfrm>
          </p:grpSpPr>
          <p:cxnSp>
            <p:nvCxnSpPr>
              <p:cNvPr id="12" name="直接连接符 11"/>
              <p:cNvCxnSpPr/>
              <p:nvPr/>
            </p:nvCxnSpPr>
            <p:spPr>
              <a:xfrm>
                <a:off x="0" y="3429000"/>
                <a:ext cx="12192000" cy="0"/>
              </a:xfrm>
              <a:prstGeom prst="line">
                <a:avLst/>
              </a:prstGeom>
              <a:ln w="1016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5" name="组合 44"/>
              <p:cNvGrpSpPr/>
              <p:nvPr/>
            </p:nvGrpSpPr>
            <p:grpSpPr>
              <a:xfrm>
                <a:off x="1298293" y="3047739"/>
                <a:ext cx="9595413" cy="762522"/>
                <a:chOff x="752355" y="3047739"/>
                <a:chExt cx="9595413" cy="762522"/>
              </a:xfrm>
            </p:grpSpPr>
            <p:sp>
              <p:nvSpPr>
                <p:cNvPr id="46" name="箭头: 五边形 1"/>
                <p:cNvSpPr/>
                <p:nvPr/>
              </p:nvSpPr>
              <p:spPr>
                <a:xfrm>
                  <a:off x="752355" y="3047739"/>
                  <a:ext cx="1539432" cy="762522"/>
                </a:xfrm>
                <a:prstGeom prst="homePlat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400" b="1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PangMenZhengDao" panose="02010600030101010101" pitchFamily="2" charset="-122"/>
                    </a:rPr>
                    <a:t>01</a:t>
                  </a:r>
                  <a:endParaRPr lang="en-US" altLang="zh-CN" sz="2400" b="1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PangMenZhengDao" panose="02010600030101010101" pitchFamily="2" charset="-122"/>
                  </a:endParaRPr>
                </a:p>
              </p:txBody>
            </p:sp>
            <p:sp>
              <p:nvSpPr>
                <p:cNvPr id="47" name="箭头: 五边形 13"/>
                <p:cNvSpPr/>
                <p:nvPr/>
              </p:nvSpPr>
              <p:spPr>
                <a:xfrm>
                  <a:off x="3437682" y="3047739"/>
                  <a:ext cx="1539432" cy="762522"/>
                </a:xfrm>
                <a:prstGeom prst="homePlat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400" b="1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PangMenZhengDao" panose="02010600030101010101" pitchFamily="2" charset="-122"/>
                    </a:rPr>
                    <a:t>02</a:t>
                  </a:r>
                  <a:endParaRPr lang="en-US" altLang="zh-CN" sz="2400" b="1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PangMenZhengDao" panose="02010600030101010101" pitchFamily="2" charset="-122"/>
                  </a:endParaRPr>
                </a:p>
              </p:txBody>
            </p:sp>
            <p:sp>
              <p:nvSpPr>
                <p:cNvPr id="48" name="箭头: 五边形 15"/>
                <p:cNvSpPr/>
                <p:nvPr/>
              </p:nvSpPr>
              <p:spPr>
                <a:xfrm>
                  <a:off x="6123009" y="3047739"/>
                  <a:ext cx="1539432" cy="762522"/>
                </a:xfrm>
                <a:prstGeom prst="homePlat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400" b="1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PangMenZhengDao" panose="02010600030101010101" pitchFamily="2" charset="-122"/>
                    </a:rPr>
                    <a:t>03</a:t>
                  </a:r>
                  <a:endParaRPr lang="en-US" altLang="zh-CN" sz="2400" b="1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PangMenZhengDao" panose="02010600030101010101" pitchFamily="2" charset="-122"/>
                  </a:endParaRPr>
                </a:p>
              </p:txBody>
            </p:sp>
            <p:sp>
              <p:nvSpPr>
                <p:cNvPr id="49" name="箭头: 五边形 16"/>
                <p:cNvSpPr/>
                <p:nvPr/>
              </p:nvSpPr>
              <p:spPr>
                <a:xfrm>
                  <a:off x="8808336" y="3047739"/>
                  <a:ext cx="1539432" cy="762522"/>
                </a:xfrm>
                <a:prstGeom prst="homePlat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400" b="1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PangMenZhengDao" panose="02010600030101010101" pitchFamily="2" charset="-122"/>
                    </a:rPr>
                    <a:t>04</a:t>
                  </a:r>
                  <a:endParaRPr lang="en-US" altLang="zh-CN" sz="2400" b="1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PangMenZhengDao" panose="02010600030101010101" pitchFamily="2" charset="-122"/>
                  </a:endParaRPr>
                </a:p>
              </p:txBody>
            </p:sp>
          </p:grpSp>
        </p:grpSp>
        <p:grpSp>
          <p:nvGrpSpPr>
            <p:cNvPr id="50" name="组合 49"/>
            <p:cNvGrpSpPr/>
            <p:nvPr/>
          </p:nvGrpSpPr>
          <p:grpSpPr>
            <a:xfrm>
              <a:off x="776211" y="3779955"/>
              <a:ext cx="2583595" cy="1088507"/>
              <a:chOff x="806308" y="4602644"/>
              <a:chExt cx="2583595" cy="1088507"/>
            </a:xfrm>
          </p:grpSpPr>
          <p:sp>
            <p:nvSpPr>
              <p:cNvPr id="62" name="文本框 61"/>
              <p:cNvSpPr txBox="1"/>
              <p:nvPr/>
            </p:nvSpPr>
            <p:spPr>
              <a:xfrm flipH="1">
                <a:off x="962445" y="4602644"/>
                <a:ext cx="2271322" cy="3341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lnSpc>
                    <a:spcPct val="120000"/>
                  </a:lnSpc>
                  <a:defRPr sz="1400" spc="8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PangMenZhengDao" panose="02010600030101010101" pitchFamily="2" charset="-122"/>
                  </a:rPr>
                  <a:t>填写段落标题</a:t>
                </a:r>
                <a:endPara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PangMenZhengDao" panose="02010600030101010101" pitchFamily="2" charset="-122"/>
                </a:endParaRPr>
              </a:p>
            </p:txBody>
          </p:sp>
          <p:sp>
            <p:nvSpPr>
              <p:cNvPr id="63" name="矩形 62"/>
              <p:cNvSpPr/>
              <p:nvPr/>
            </p:nvSpPr>
            <p:spPr>
              <a:xfrm flipH="1">
                <a:off x="806308" y="4897536"/>
                <a:ext cx="2583595" cy="7936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200" spc="8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PangMenZhengDao" panose="02010600030101010101" pitchFamily="2" charset="-122"/>
                  </a:rPr>
                  <a:t>您的内容打在这里，或者通过复制您的文本后，在此框中选择粘贴，并选择只保留文字。</a:t>
                </a:r>
                <a:endParaRPr lang="zh-CN" altLang="en-US" sz="1200" spc="8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PangMenZhengDao" panose="02010600030101010101" pitchFamily="2" charset="-122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3461538" y="1431961"/>
              <a:ext cx="2583595" cy="1102205"/>
              <a:chOff x="806308" y="4897536"/>
              <a:chExt cx="2583595" cy="1102205"/>
            </a:xfrm>
          </p:grpSpPr>
          <p:sp>
            <p:nvSpPr>
              <p:cNvPr id="65" name="文本框 64"/>
              <p:cNvSpPr txBox="1"/>
              <p:nvPr/>
            </p:nvSpPr>
            <p:spPr>
              <a:xfrm flipH="1">
                <a:off x="962444" y="5665547"/>
                <a:ext cx="2271322" cy="3341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lnSpc>
                    <a:spcPct val="120000"/>
                  </a:lnSpc>
                  <a:defRPr sz="1400" spc="8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PangMenZhengDao" panose="02010600030101010101" pitchFamily="2" charset="-122"/>
                  </a:rPr>
                  <a:t>填写段落标题</a:t>
                </a:r>
                <a:endPara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PangMenZhengDao" panose="02010600030101010101" pitchFamily="2" charset="-122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 flipH="1">
                <a:off x="806308" y="4897536"/>
                <a:ext cx="2583595" cy="7936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200" spc="8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PangMenZhengDao" panose="02010600030101010101" pitchFamily="2" charset="-122"/>
                  </a:rPr>
                  <a:t>您的内容打在这里，或者通过复制您的文本后，在此框中选择粘贴，并选择只保留文字。</a:t>
                </a:r>
                <a:endParaRPr lang="zh-CN" altLang="en-US" sz="1200" spc="8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PangMenZhengDao" panose="02010600030101010101" pitchFamily="2" charset="-122"/>
                </a:endParaRPr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>
              <a:off x="6146865" y="3767255"/>
              <a:ext cx="2583595" cy="1101207"/>
              <a:chOff x="806308" y="4589944"/>
              <a:chExt cx="2583595" cy="1101207"/>
            </a:xfrm>
          </p:grpSpPr>
          <p:sp>
            <p:nvSpPr>
              <p:cNvPr id="68" name="文本框 67"/>
              <p:cNvSpPr txBox="1"/>
              <p:nvPr/>
            </p:nvSpPr>
            <p:spPr>
              <a:xfrm flipH="1">
                <a:off x="962445" y="4589944"/>
                <a:ext cx="2271322" cy="3341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lnSpc>
                    <a:spcPct val="120000"/>
                  </a:lnSpc>
                  <a:defRPr sz="1400" spc="8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PangMenZhengDao" panose="02010600030101010101" pitchFamily="2" charset="-122"/>
                  </a:rPr>
                  <a:t>填写段落标题</a:t>
                </a:r>
                <a:endPara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PangMenZhengDao" panose="02010600030101010101" pitchFamily="2" charset="-122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 flipH="1">
                <a:off x="806308" y="4897536"/>
                <a:ext cx="2583595" cy="7936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200" spc="8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PangMenZhengDao" panose="02010600030101010101" pitchFamily="2" charset="-122"/>
                  </a:rPr>
                  <a:t>您的内容打在这里，或者通过复制您的文本后，在此框中选择粘贴，并选择只保留文字。</a:t>
                </a:r>
                <a:endParaRPr lang="zh-CN" altLang="en-US" sz="1200" spc="8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PangMenZhengDao" panose="02010600030101010101" pitchFamily="2" charset="-122"/>
                </a:endParaRPr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8832192" y="1431961"/>
              <a:ext cx="2583595" cy="1102205"/>
              <a:chOff x="806308" y="4897536"/>
              <a:chExt cx="2583595" cy="1102205"/>
            </a:xfrm>
          </p:grpSpPr>
          <p:sp>
            <p:nvSpPr>
              <p:cNvPr id="71" name="文本框 70"/>
              <p:cNvSpPr txBox="1"/>
              <p:nvPr/>
            </p:nvSpPr>
            <p:spPr>
              <a:xfrm flipH="1">
                <a:off x="962444" y="5665547"/>
                <a:ext cx="2271322" cy="3341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lnSpc>
                    <a:spcPct val="120000"/>
                  </a:lnSpc>
                  <a:defRPr sz="1400" spc="8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PangMenZhengDao" panose="02010600030101010101" pitchFamily="2" charset="-122"/>
                  </a:rPr>
                  <a:t>填写段落标题</a:t>
                </a:r>
                <a:endPara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PangMenZhengDao" panose="02010600030101010101" pitchFamily="2" charset="-122"/>
                </a:endParaRPr>
              </a:p>
            </p:txBody>
          </p:sp>
          <p:sp>
            <p:nvSpPr>
              <p:cNvPr id="72" name="矩形 71"/>
              <p:cNvSpPr/>
              <p:nvPr/>
            </p:nvSpPr>
            <p:spPr>
              <a:xfrm flipH="1">
                <a:off x="806308" y="4897536"/>
                <a:ext cx="2583595" cy="7936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200" spc="8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PangMenZhengDao" panose="02010600030101010101" pitchFamily="2" charset="-122"/>
                  </a:rPr>
                  <a:t>您的内容打在这里，或者通过复制您的文本后，在此框中选择粘贴，并选择只保留文字。</a:t>
                </a:r>
                <a:endParaRPr lang="zh-CN" altLang="en-US" sz="1200" spc="8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PangMenZhengDao" panose="02010600030101010101" pitchFamily="2" charset="-122"/>
                </a:endParaRPr>
              </a:p>
            </p:txBody>
          </p:sp>
        </p:grpSp>
      </p:grpSp>
      <p:sp>
        <p:nvSpPr>
          <p:cNvPr id="73" name="文本框 72"/>
          <p:cNvSpPr txBox="1"/>
          <p:nvPr/>
        </p:nvSpPr>
        <p:spPr>
          <a:xfrm>
            <a:off x="564656" y="567259"/>
            <a:ext cx="4198104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输入标题内容</a:t>
            </a:r>
            <a:endParaRPr lang="zh-CN" alt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1242788" y="2220005"/>
            <a:ext cx="731157" cy="731157"/>
            <a:chOff x="1663700" y="1808163"/>
            <a:chExt cx="1143000" cy="1143000"/>
          </a:xfrm>
        </p:grpSpPr>
        <p:sp>
          <p:nvSpPr>
            <p:cNvPr id="27" name="椭圆 26"/>
            <p:cNvSpPr/>
            <p:nvPr/>
          </p:nvSpPr>
          <p:spPr>
            <a:xfrm>
              <a:off x="1663700" y="1808163"/>
              <a:ext cx="1143000" cy="1143000"/>
            </a:xfrm>
            <a:prstGeom prst="ellipse">
              <a:avLst/>
            </a:prstGeom>
            <a:noFill/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" name="椭圆 2"/>
            <p:cNvSpPr/>
            <p:nvPr/>
          </p:nvSpPr>
          <p:spPr>
            <a:xfrm>
              <a:off x="2036049" y="2036763"/>
              <a:ext cx="398301" cy="685800"/>
            </a:xfrm>
            <a:custGeom>
              <a:avLst/>
              <a:gdLst>
                <a:gd name="T0" fmla="*/ 472622 w 604011"/>
                <a:gd name="T1" fmla="*/ 472622 w 604011"/>
                <a:gd name="T2" fmla="*/ 472622 w 604011"/>
                <a:gd name="T3" fmla="*/ 472622 w 604011"/>
                <a:gd name="T4" fmla="*/ 472622 w 604011"/>
                <a:gd name="T5" fmla="*/ 472622 w 604011"/>
                <a:gd name="T6" fmla="*/ 472622 w 604011"/>
                <a:gd name="T7" fmla="*/ 472622 w 604011"/>
                <a:gd name="T8" fmla="*/ 472622 w 604011"/>
                <a:gd name="T9" fmla="*/ 472622 w 604011"/>
                <a:gd name="T10" fmla="*/ 472622 w 604011"/>
                <a:gd name="T11" fmla="*/ 472622 w 604011"/>
                <a:gd name="T12" fmla="*/ 472622 w 604011"/>
                <a:gd name="T13" fmla="*/ 472622 w 604011"/>
                <a:gd name="T14" fmla="*/ 472622 w 604011"/>
                <a:gd name="T15" fmla="*/ 472622 w 604011"/>
                <a:gd name="T16" fmla="*/ 472622 w 604011"/>
                <a:gd name="T17" fmla="*/ 472622 w 604011"/>
                <a:gd name="T18" fmla="*/ 472622 w 604011"/>
                <a:gd name="T19" fmla="*/ 472622 w 604011"/>
                <a:gd name="T20" fmla="*/ 472622 w 604011"/>
                <a:gd name="T21" fmla="*/ 472622 w 604011"/>
                <a:gd name="T22" fmla="*/ 472622 w 604011"/>
                <a:gd name="T23" fmla="*/ 472622 w 604011"/>
                <a:gd name="T24" fmla="*/ 472622 w 604011"/>
                <a:gd name="T25" fmla="*/ 472622 w 604011"/>
                <a:gd name="T26" fmla="*/ 472622 w 604011"/>
                <a:gd name="T27" fmla="*/ 472622 w 604011"/>
                <a:gd name="T28" fmla="*/ 472622 w 604011"/>
                <a:gd name="T29" fmla="*/ 472622 w 604011"/>
                <a:gd name="T30" fmla="*/ 472622 w 604011"/>
                <a:gd name="T31" fmla="*/ 472622 w 604011"/>
                <a:gd name="T32" fmla="*/ 472622 w 604011"/>
                <a:gd name="T33" fmla="*/ 472622 w 604011"/>
                <a:gd name="T34" fmla="*/ 472622 w 604011"/>
                <a:gd name="T35" fmla="*/ 472622 w 604011"/>
                <a:gd name="T36" fmla="*/ 472622 w 604011"/>
                <a:gd name="T37" fmla="*/ 472622 w 604011"/>
                <a:gd name="T38" fmla="*/ 472622 w 604011"/>
                <a:gd name="T39" fmla="*/ 472622 w 604011"/>
                <a:gd name="T40" fmla="*/ 472622 w 604011"/>
                <a:gd name="T41" fmla="*/ 472622 w 604011"/>
                <a:gd name="T42" fmla="*/ 472622 w 604011"/>
                <a:gd name="T43" fmla="*/ 472622 w 604011"/>
                <a:gd name="T44" fmla="*/ 472622 w 604011"/>
                <a:gd name="T45" fmla="*/ 472622 w 604011"/>
                <a:gd name="T46" fmla="*/ 472622 w 604011"/>
                <a:gd name="T47" fmla="*/ 472622 w 604011"/>
                <a:gd name="T48" fmla="*/ 472622 w 604011"/>
                <a:gd name="T49" fmla="*/ 472622 w 604011"/>
                <a:gd name="T50" fmla="*/ 472622 w 604011"/>
                <a:gd name="T51" fmla="*/ 472622 w 604011"/>
                <a:gd name="T52" fmla="*/ 472622 w 604011"/>
                <a:gd name="T53" fmla="*/ 472622 w 604011"/>
                <a:gd name="T54" fmla="*/ 472622 w 604011"/>
                <a:gd name="T55" fmla="*/ 472622 w 604011"/>
                <a:gd name="T56" fmla="*/ 472622 w 604011"/>
                <a:gd name="T57" fmla="*/ 472622 w 604011"/>
                <a:gd name="T58" fmla="*/ 472622 w 604011"/>
                <a:gd name="T59" fmla="*/ 472622 w 604011"/>
                <a:gd name="T60" fmla="*/ 472622 w 604011"/>
                <a:gd name="T61" fmla="*/ 472622 w 604011"/>
                <a:gd name="T62" fmla="*/ 472622 w 604011"/>
                <a:gd name="T63" fmla="*/ 472622 w 604011"/>
                <a:gd name="T64" fmla="*/ 472622 w 604011"/>
                <a:gd name="T65" fmla="*/ 472622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0" h="414">
                  <a:moveTo>
                    <a:pt x="200" y="270"/>
                  </a:moveTo>
                  <a:lnTo>
                    <a:pt x="200" y="217"/>
                  </a:lnTo>
                  <a:cubicBezTo>
                    <a:pt x="200" y="100"/>
                    <a:pt x="151" y="29"/>
                    <a:pt x="130" y="4"/>
                  </a:cubicBezTo>
                  <a:cubicBezTo>
                    <a:pt x="128" y="2"/>
                    <a:pt x="124" y="0"/>
                    <a:pt x="121" y="0"/>
                  </a:cubicBezTo>
                  <a:cubicBezTo>
                    <a:pt x="117" y="0"/>
                    <a:pt x="114" y="1"/>
                    <a:pt x="112" y="4"/>
                  </a:cubicBezTo>
                  <a:cubicBezTo>
                    <a:pt x="91" y="29"/>
                    <a:pt x="40" y="100"/>
                    <a:pt x="40" y="217"/>
                  </a:cubicBezTo>
                  <a:lnTo>
                    <a:pt x="40" y="270"/>
                  </a:lnTo>
                  <a:lnTo>
                    <a:pt x="30" y="276"/>
                  </a:lnTo>
                  <a:cubicBezTo>
                    <a:pt x="12" y="289"/>
                    <a:pt x="0" y="310"/>
                    <a:pt x="0" y="333"/>
                  </a:cubicBezTo>
                  <a:lnTo>
                    <a:pt x="0" y="395"/>
                  </a:lnTo>
                  <a:cubicBezTo>
                    <a:pt x="0" y="399"/>
                    <a:pt x="2" y="403"/>
                    <a:pt x="6" y="404"/>
                  </a:cubicBezTo>
                  <a:cubicBezTo>
                    <a:pt x="9" y="406"/>
                    <a:pt x="13" y="406"/>
                    <a:pt x="16" y="404"/>
                  </a:cubicBezTo>
                  <a:lnTo>
                    <a:pt x="48" y="383"/>
                  </a:lnTo>
                  <a:cubicBezTo>
                    <a:pt x="56" y="377"/>
                    <a:pt x="67" y="374"/>
                    <a:pt x="78" y="374"/>
                  </a:cubicBezTo>
                  <a:lnTo>
                    <a:pt x="101" y="374"/>
                  </a:lnTo>
                  <a:lnTo>
                    <a:pt x="101" y="404"/>
                  </a:lnTo>
                  <a:cubicBezTo>
                    <a:pt x="101" y="410"/>
                    <a:pt x="105" y="414"/>
                    <a:pt x="111" y="414"/>
                  </a:cubicBezTo>
                  <a:lnTo>
                    <a:pt x="129" y="414"/>
                  </a:lnTo>
                  <a:cubicBezTo>
                    <a:pt x="135" y="414"/>
                    <a:pt x="140" y="410"/>
                    <a:pt x="140" y="404"/>
                  </a:cubicBezTo>
                  <a:lnTo>
                    <a:pt x="140" y="374"/>
                  </a:lnTo>
                  <a:lnTo>
                    <a:pt x="163" y="374"/>
                  </a:lnTo>
                  <a:cubicBezTo>
                    <a:pt x="173" y="374"/>
                    <a:pt x="184" y="377"/>
                    <a:pt x="193" y="383"/>
                  </a:cubicBezTo>
                  <a:lnTo>
                    <a:pt x="224" y="404"/>
                  </a:lnTo>
                  <a:cubicBezTo>
                    <a:pt x="227" y="406"/>
                    <a:pt x="231" y="406"/>
                    <a:pt x="235" y="404"/>
                  </a:cubicBezTo>
                  <a:cubicBezTo>
                    <a:pt x="238" y="403"/>
                    <a:pt x="240" y="399"/>
                    <a:pt x="240" y="395"/>
                  </a:cubicBezTo>
                  <a:lnTo>
                    <a:pt x="240" y="333"/>
                  </a:lnTo>
                  <a:cubicBezTo>
                    <a:pt x="240" y="310"/>
                    <a:pt x="229" y="289"/>
                    <a:pt x="210" y="276"/>
                  </a:cubicBezTo>
                  <a:lnTo>
                    <a:pt x="200" y="270"/>
                  </a:lnTo>
                  <a:close/>
                  <a:moveTo>
                    <a:pt x="120" y="187"/>
                  </a:moveTo>
                  <a:cubicBezTo>
                    <a:pt x="101" y="187"/>
                    <a:pt x="85" y="172"/>
                    <a:pt x="85" y="152"/>
                  </a:cubicBezTo>
                  <a:cubicBezTo>
                    <a:pt x="85" y="133"/>
                    <a:pt x="101" y="117"/>
                    <a:pt x="120" y="117"/>
                  </a:cubicBezTo>
                  <a:cubicBezTo>
                    <a:pt x="139" y="117"/>
                    <a:pt x="155" y="133"/>
                    <a:pt x="155" y="152"/>
                  </a:cubicBezTo>
                  <a:cubicBezTo>
                    <a:pt x="155" y="172"/>
                    <a:pt x="139" y="187"/>
                    <a:pt x="120" y="18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242788" y="3446009"/>
            <a:ext cx="731157" cy="731157"/>
            <a:chOff x="1663700" y="1808163"/>
            <a:chExt cx="1143000" cy="1143000"/>
          </a:xfrm>
        </p:grpSpPr>
        <p:sp>
          <p:nvSpPr>
            <p:cNvPr id="30" name="椭圆 29"/>
            <p:cNvSpPr/>
            <p:nvPr/>
          </p:nvSpPr>
          <p:spPr>
            <a:xfrm>
              <a:off x="1663700" y="1808163"/>
              <a:ext cx="1143000" cy="1143000"/>
            </a:xfrm>
            <a:prstGeom prst="ellipse">
              <a:avLst/>
            </a:prstGeom>
            <a:noFill/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" name="椭圆 6"/>
            <p:cNvSpPr/>
            <p:nvPr/>
          </p:nvSpPr>
          <p:spPr>
            <a:xfrm>
              <a:off x="1892300" y="2037287"/>
              <a:ext cx="685800" cy="684750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  <a:gd name="connsiteX68" fmla="*/ 373273 h 605239"/>
                <a:gd name="connsiteY68" fmla="*/ 373273 h 605239"/>
                <a:gd name="connsiteX69" fmla="*/ 373273 h 605239"/>
                <a:gd name="connsiteY69" fmla="*/ 373273 h 605239"/>
                <a:gd name="connsiteX70" fmla="*/ 373273 h 605239"/>
                <a:gd name="connsiteY70" fmla="*/ 373273 h 605239"/>
                <a:gd name="connsiteX71" fmla="*/ 373273 h 605239"/>
                <a:gd name="connsiteY71" fmla="*/ 373273 h 605239"/>
                <a:gd name="connsiteX72" fmla="*/ 373273 h 605239"/>
                <a:gd name="connsiteY72" fmla="*/ 373273 h 605239"/>
                <a:gd name="connsiteX73" fmla="*/ 373273 h 605239"/>
                <a:gd name="connsiteY73" fmla="*/ 373273 h 605239"/>
                <a:gd name="connsiteX74" fmla="*/ 373273 h 605239"/>
                <a:gd name="connsiteY74" fmla="*/ 373273 h 605239"/>
                <a:gd name="connsiteX75" fmla="*/ 373273 h 605239"/>
                <a:gd name="connsiteY75" fmla="*/ 373273 h 605239"/>
                <a:gd name="connsiteX76" fmla="*/ 373273 h 605239"/>
                <a:gd name="connsiteY76" fmla="*/ 373273 h 605239"/>
                <a:gd name="connsiteX77" fmla="*/ 373273 h 605239"/>
                <a:gd name="connsiteY77" fmla="*/ 373273 h 605239"/>
                <a:gd name="connsiteX78" fmla="*/ 373273 h 605239"/>
                <a:gd name="connsiteY78" fmla="*/ 373273 h 605239"/>
                <a:gd name="connsiteX79" fmla="*/ 373273 h 605239"/>
                <a:gd name="connsiteY79" fmla="*/ 373273 h 605239"/>
                <a:gd name="connsiteX80" fmla="*/ 373273 h 605239"/>
                <a:gd name="connsiteY80" fmla="*/ 373273 h 605239"/>
                <a:gd name="connsiteX81" fmla="*/ 373273 h 605239"/>
                <a:gd name="connsiteY81" fmla="*/ 373273 h 605239"/>
                <a:gd name="connsiteX82" fmla="*/ 373273 h 605239"/>
                <a:gd name="connsiteY82" fmla="*/ 373273 h 605239"/>
                <a:gd name="connsiteX83" fmla="*/ 373273 h 605239"/>
                <a:gd name="connsiteY83" fmla="*/ 373273 h 605239"/>
                <a:gd name="connsiteX84" fmla="*/ 373273 h 605239"/>
                <a:gd name="connsiteY84" fmla="*/ 373273 h 605239"/>
                <a:gd name="connsiteX85" fmla="*/ 373273 h 605239"/>
                <a:gd name="connsiteY85" fmla="*/ 373273 h 605239"/>
                <a:gd name="connsiteX86" fmla="*/ 373273 h 605239"/>
                <a:gd name="connsiteY86" fmla="*/ 373273 h 605239"/>
                <a:gd name="connsiteX87" fmla="*/ 373273 h 605239"/>
                <a:gd name="connsiteY87" fmla="*/ 373273 h 605239"/>
                <a:gd name="connsiteX88" fmla="*/ 373273 h 605239"/>
                <a:gd name="connsiteY88" fmla="*/ 373273 h 605239"/>
                <a:gd name="connsiteX89" fmla="*/ 373273 h 605239"/>
                <a:gd name="connsiteY89" fmla="*/ 373273 h 605239"/>
                <a:gd name="connsiteX90" fmla="*/ 373273 h 605239"/>
                <a:gd name="connsiteY90" fmla="*/ 373273 h 605239"/>
                <a:gd name="connsiteX91" fmla="*/ 373273 h 605239"/>
                <a:gd name="connsiteY91" fmla="*/ 373273 h 605239"/>
                <a:gd name="connsiteX92" fmla="*/ 373273 h 605239"/>
                <a:gd name="connsiteY92" fmla="*/ 373273 h 605239"/>
                <a:gd name="connsiteX93" fmla="*/ 373273 h 605239"/>
                <a:gd name="connsiteY93" fmla="*/ 373273 h 605239"/>
                <a:gd name="connsiteX94" fmla="*/ 373273 h 605239"/>
                <a:gd name="connsiteY94" fmla="*/ 373273 h 605239"/>
                <a:gd name="connsiteX95" fmla="*/ 373273 h 605239"/>
                <a:gd name="connsiteY95" fmla="*/ 373273 h 605239"/>
                <a:gd name="connsiteX96" fmla="*/ 373273 h 605239"/>
                <a:gd name="connsiteY96" fmla="*/ 373273 h 605239"/>
                <a:gd name="connsiteX97" fmla="*/ 373273 h 605239"/>
                <a:gd name="connsiteY97" fmla="*/ 373273 h 605239"/>
                <a:gd name="connsiteX98" fmla="*/ 373273 h 605239"/>
                <a:gd name="connsiteY98" fmla="*/ 373273 h 605239"/>
                <a:gd name="connsiteX99" fmla="*/ 373273 h 605239"/>
                <a:gd name="connsiteY99" fmla="*/ 373273 h 605239"/>
                <a:gd name="connsiteX100" fmla="*/ 373273 h 605239"/>
                <a:gd name="connsiteY100" fmla="*/ 373273 h 605239"/>
                <a:gd name="connsiteX101" fmla="*/ 373273 h 605239"/>
                <a:gd name="connsiteY101" fmla="*/ 373273 h 605239"/>
                <a:gd name="connsiteX102" fmla="*/ 373273 h 605239"/>
                <a:gd name="connsiteY102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601409" h="600489">
                  <a:moveTo>
                    <a:pt x="63148" y="143225"/>
                  </a:moveTo>
                  <a:lnTo>
                    <a:pt x="41620" y="160426"/>
                  </a:lnTo>
                  <a:lnTo>
                    <a:pt x="58843" y="171894"/>
                  </a:lnTo>
                  <a:lnTo>
                    <a:pt x="91853" y="171894"/>
                  </a:lnTo>
                  <a:lnTo>
                    <a:pt x="142085" y="163293"/>
                  </a:lnTo>
                  <a:lnTo>
                    <a:pt x="173659" y="214896"/>
                  </a:lnTo>
                  <a:lnTo>
                    <a:pt x="173659" y="262200"/>
                  </a:lnTo>
                  <a:lnTo>
                    <a:pt x="216715" y="320970"/>
                  </a:lnTo>
                  <a:lnTo>
                    <a:pt x="223891" y="320970"/>
                  </a:lnTo>
                  <a:lnTo>
                    <a:pt x="223891" y="299469"/>
                  </a:lnTo>
                  <a:lnTo>
                    <a:pt x="241113" y="335305"/>
                  </a:lnTo>
                  <a:lnTo>
                    <a:pt x="291345" y="345339"/>
                  </a:lnTo>
                  <a:lnTo>
                    <a:pt x="312873" y="368273"/>
                  </a:lnTo>
                  <a:lnTo>
                    <a:pt x="332966" y="374007"/>
                  </a:lnTo>
                  <a:lnTo>
                    <a:pt x="312873" y="417010"/>
                  </a:lnTo>
                  <a:lnTo>
                    <a:pt x="335836" y="457146"/>
                  </a:lnTo>
                  <a:cubicBezTo>
                    <a:pt x="335836" y="457146"/>
                    <a:pt x="348753" y="503016"/>
                    <a:pt x="348753" y="505883"/>
                  </a:cubicBezTo>
                  <a:cubicBezTo>
                    <a:pt x="348753" y="507316"/>
                    <a:pt x="335836" y="561786"/>
                    <a:pt x="335836" y="561786"/>
                  </a:cubicBezTo>
                  <a:lnTo>
                    <a:pt x="338707" y="597622"/>
                  </a:lnTo>
                  <a:cubicBezTo>
                    <a:pt x="325790" y="599056"/>
                    <a:pt x="312873" y="600489"/>
                    <a:pt x="299957" y="600489"/>
                  </a:cubicBezTo>
                  <a:cubicBezTo>
                    <a:pt x="134909" y="600489"/>
                    <a:pt x="0" y="465747"/>
                    <a:pt x="0" y="299469"/>
                  </a:cubicBezTo>
                  <a:cubicBezTo>
                    <a:pt x="0" y="244998"/>
                    <a:pt x="15787" y="193395"/>
                    <a:pt x="41620" y="148959"/>
                  </a:cubicBezTo>
                  <a:close/>
                  <a:moveTo>
                    <a:pt x="367486" y="60233"/>
                  </a:moveTo>
                  <a:lnTo>
                    <a:pt x="394753" y="65966"/>
                  </a:lnTo>
                  <a:lnTo>
                    <a:pt x="419150" y="87465"/>
                  </a:lnTo>
                  <a:lnTo>
                    <a:pt x="426326" y="106098"/>
                  </a:lnTo>
                  <a:lnTo>
                    <a:pt x="432066" y="124731"/>
                  </a:lnTo>
                  <a:lnTo>
                    <a:pt x="469379" y="159130"/>
                  </a:lnTo>
                  <a:lnTo>
                    <a:pt x="479425" y="161996"/>
                  </a:lnTo>
                  <a:lnTo>
                    <a:pt x="493776" y="140497"/>
                  </a:lnTo>
                  <a:lnTo>
                    <a:pt x="541135" y="136197"/>
                  </a:lnTo>
                  <a:lnTo>
                    <a:pt x="549745" y="133331"/>
                  </a:lnTo>
                  <a:cubicBezTo>
                    <a:pt x="582753" y="180629"/>
                    <a:pt x="601409" y="237961"/>
                    <a:pt x="601409" y="299592"/>
                  </a:cubicBezTo>
                  <a:cubicBezTo>
                    <a:pt x="601409" y="441488"/>
                    <a:pt x="503822" y="560451"/>
                    <a:pt x="371791" y="591983"/>
                  </a:cubicBezTo>
                  <a:lnTo>
                    <a:pt x="376097" y="571917"/>
                  </a:lnTo>
                  <a:lnTo>
                    <a:pt x="427761" y="537518"/>
                  </a:lnTo>
                  <a:lnTo>
                    <a:pt x="442112" y="500253"/>
                  </a:lnTo>
                  <a:lnTo>
                    <a:pt x="477990" y="484486"/>
                  </a:lnTo>
                  <a:lnTo>
                    <a:pt x="510997" y="419988"/>
                  </a:lnTo>
                  <a:lnTo>
                    <a:pt x="459333" y="388456"/>
                  </a:lnTo>
                  <a:lnTo>
                    <a:pt x="432066" y="358357"/>
                  </a:lnTo>
                  <a:lnTo>
                    <a:pt x="416280" y="356924"/>
                  </a:lnTo>
                  <a:lnTo>
                    <a:pt x="384707" y="348324"/>
                  </a:lnTo>
                  <a:lnTo>
                    <a:pt x="356005" y="344024"/>
                  </a:lnTo>
                  <a:lnTo>
                    <a:pt x="333043" y="349757"/>
                  </a:lnTo>
                  <a:lnTo>
                    <a:pt x="317257" y="333991"/>
                  </a:lnTo>
                  <a:lnTo>
                    <a:pt x="302906" y="329691"/>
                  </a:lnTo>
                  <a:lnTo>
                    <a:pt x="304341" y="306759"/>
                  </a:lnTo>
                  <a:lnTo>
                    <a:pt x="285684" y="308192"/>
                  </a:lnTo>
                  <a:lnTo>
                    <a:pt x="275639" y="319658"/>
                  </a:lnTo>
                  <a:lnTo>
                    <a:pt x="269898" y="295292"/>
                  </a:lnTo>
                  <a:lnTo>
                    <a:pt x="294295" y="283826"/>
                  </a:lnTo>
                  <a:lnTo>
                    <a:pt x="317257" y="295292"/>
                  </a:lnTo>
                  <a:lnTo>
                    <a:pt x="330173" y="295292"/>
                  </a:lnTo>
                  <a:lnTo>
                    <a:pt x="335913" y="276660"/>
                  </a:lnTo>
                  <a:lnTo>
                    <a:pt x="371791" y="233661"/>
                  </a:lnTo>
                  <a:lnTo>
                    <a:pt x="420585" y="207862"/>
                  </a:lnTo>
                  <a:lnTo>
                    <a:pt x="449287" y="212162"/>
                  </a:lnTo>
                  <a:lnTo>
                    <a:pt x="452158" y="197829"/>
                  </a:lnTo>
                  <a:lnTo>
                    <a:pt x="416280" y="160563"/>
                  </a:lnTo>
                  <a:lnTo>
                    <a:pt x="403364" y="134764"/>
                  </a:lnTo>
                  <a:lnTo>
                    <a:pt x="383272" y="134764"/>
                  </a:lnTo>
                  <a:lnTo>
                    <a:pt x="371791" y="127598"/>
                  </a:lnTo>
                  <a:lnTo>
                    <a:pt x="344524" y="123298"/>
                  </a:lnTo>
                  <a:lnTo>
                    <a:pt x="338784" y="154830"/>
                  </a:lnTo>
                  <a:lnTo>
                    <a:pt x="307211" y="147664"/>
                  </a:lnTo>
                  <a:lnTo>
                    <a:pt x="304341" y="129031"/>
                  </a:lnTo>
                  <a:lnTo>
                    <a:pt x="328738" y="123298"/>
                  </a:lnTo>
                  <a:lnTo>
                    <a:pt x="337349" y="87465"/>
                  </a:lnTo>
                  <a:lnTo>
                    <a:pt x="361745" y="97498"/>
                  </a:lnTo>
                  <a:lnTo>
                    <a:pt x="361745" y="113265"/>
                  </a:lnTo>
                  <a:lnTo>
                    <a:pt x="380402" y="120431"/>
                  </a:lnTo>
                  <a:lnTo>
                    <a:pt x="391883" y="124731"/>
                  </a:lnTo>
                  <a:lnTo>
                    <a:pt x="407669" y="116131"/>
                  </a:lnTo>
                  <a:lnTo>
                    <a:pt x="393318" y="100365"/>
                  </a:lnTo>
                  <a:lnTo>
                    <a:pt x="366051" y="73133"/>
                  </a:lnTo>
                  <a:close/>
                  <a:moveTo>
                    <a:pt x="222541" y="32978"/>
                  </a:moveTo>
                  <a:cubicBezTo>
                    <a:pt x="222541" y="35846"/>
                    <a:pt x="202448" y="48750"/>
                    <a:pt x="202448" y="48750"/>
                  </a:cubicBezTo>
                  <a:lnTo>
                    <a:pt x="222541" y="60221"/>
                  </a:lnTo>
                  <a:lnTo>
                    <a:pt x="262728" y="48750"/>
                  </a:lnTo>
                  <a:lnTo>
                    <a:pt x="254117" y="32978"/>
                  </a:lnTo>
                  <a:lnTo>
                    <a:pt x="235458" y="37280"/>
                  </a:lnTo>
                  <a:close/>
                  <a:moveTo>
                    <a:pt x="344537" y="12904"/>
                  </a:moveTo>
                  <a:lnTo>
                    <a:pt x="312962" y="30110"/>
                  </a:lnTo>
                  <a:lnTo>
                    <a:pt x="295739" y="40147"/>
                  </a:lnTo>
                  <a:lnTo>
                    <a:pt x="308656" y="48750"/>
                  </a:lnTo>
                  <a:lnTo>
                    <a:pt x="335926" y="45883"/>
                  </a:lnTo>
                  <a:lnTo>
                    <a:pt x="363196" y="24375"/>
                  </a:lnTo>
                  <a:close/>
                  <a:moveTo>
                    <a:pt x="300045" y="0"/>
                  </a:moveTo>
                  <a:cubicBezTo>
                    <a:pt x="345973" y="0"/>
                    <a:pt x="390465" y="10037"/>
                    <a:pt x="429217" y="28677"/>
                  </a:cubicBezTo>
                  <a:lnTo>
                    <a:pt x="417735" y="30110"/>
                  </a:lnTo>
                  <a:lnTo>
                    <a:pt x="389030" y="25809"/>
                  </a:lnTo>
                  <a:lnTo>
                    <a:pt x="367501" y="40147"/>
                  </a:lnTo>
                  <a:lnTo>
                    <a:pt x="353149" y="55919"/>
                  </a:lnTo>
                  <a:lnTo>
                    <a:pt x="298609" y="61655"/>
                  </a:lnTo>
                  <a:lnTo>
                    <a:pt x="277081" y="57353"/>
                  </a:lnTo>
                  <a:lnTo>
                    <a:pt x="261293" y="81728"/>
                  </a:lnTo>
                  <a:lnTo>
                    <a:pt x="218235" y="84596"/>
                  </a:lnTo>
                  <a:lnTo>
                    <a:pt x="189530" y="75993"/>
                  </a:lnTo>
                  <a:lnTo>
                    <a:pt x="165131" y="88897"/>
                  </a:lnTo>
                  <a:lnTo>
                    <a:pt x="112027" y="97500"/>
                  </a:lnTo>
                  <a:lnTo>
                    <a:pt x="68969" y="108971"/>
                  </a:lnTo>
                  <a:cubicBezTo>
                    <a:pt x="123509" y="43015"/>
                    <a:pt x="206753" y="0"/>
                    <a:pt x="3000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242788" y="4672013"/>
            <a:ext cx="731157" cy="731157"/>
            <a:chOff x="1663700" y="1808163"/>
            <a:chExt cx="1143000" cy="1143000"/>
          </a:xfrm>
        </p:grpSpPr>
        <p:sp>
          <p:nvSpPr>
            <p:cNvPr id="33" name="椭圆 32"/>
            <p:cNvSpPr/>
            <p:nvPr/>
          </p:nvSpPr>
          <p:spPr>
            <a:xfrm>
              <a:off x="1663700" y="1808163"/>
              <a:ext cx="1143000" cy="1143000"/>
            </a:xfrm>
            <a:prstGeom prst="ellipse">
              <a:avLst/>
            </a:prstGeom>
            <a:noFill/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" name="椭圆 9"/>
            <p:cNvSpPr/>
            <p:nvPr/>
          </p:nvSpPr>
          <p:spPr>
            <a:xfrm>
              <a:off x="1892300" y="2043448"/>
              <a:ext cx="685800" cy="672428"/>
            </a:xfrm>
            <a:custGeom>
              <a:avLst/>
              <a:gdLst>
                <a:gd name="T0" fmla="*/ 1312 w 1990"/>
                <a:gd name="T1" fmla="*/ 1552 h 1954"/>
                <a:gd name="T2" fmla="*/ 291 w 1990"/>
                <a:gd name="T3" fmla="*/ 1746 h 1954"/>
                <a:gd name="T4" fmla="*/ 0 w 1990"/>
                <a:gd name="T5" fmla="*/ 540 h 1954"/>
                <a:gd name="T6" fmla="*/ 515 w 1990"/>
                <a:gd name="T7" fmla="*/ 249 h 1954"/>
                <a:gd name="T8" fmla="*/ 1205 w 1990"/>
                <a:gd name="T9" fmla="*/ 0 h 1954"/>
                <a:gd name="T10" fmla="*/ 1496 w 1990"/>
                <a:gd name="T11" fmla="*/ 489 h 1954"/>
                <a:gd name="T12" fmla="*/ 1413 w 1990"/>
                <a:gd name="T13" fmla="*/ 291 h 1954"/>
                <a:gd name="T14" fmla="*/ 802 w 1990"/>
                <a:gd name="T15" fmla="*/ 83 h 1954"/>
                <a:gd name="T16" fmla="*/ 1039 w 1990"/>
                <a:gd name="T17" fmla="*/ 249 h 1954"/>
                <a:gd name="T18" fmla="*/ 1243 w 1990"/>
                <a:gd name="T19" fmla="*/ 499 h 1954"/>
                <a:gd name="T20" fmla="*/ 291 w 1990"/>
                <a:gd name="T21" fmla="*/ 333 h 1954"/>
                <a:gd name="T22" fmla="*/ 83 w 1990"/>
                <a:gd name="T23" fmla="*/ 1455 h 1954"/>
                <a:gd name="T24" fmla="*/ 1039 w 1990"/>
                <a:gd name="T25" fmla="*/ 1663 h 1954"/>
                <a:gd name="T26" fmla="*/ 1641 w 1990"/>
                <a:gd name="T27" fmla="*/ 1453 h 1954"/>
                <a:gd name="T28" fmla="*/ 1138 w 1990"/>
                <a:gd name="T29" fmla="*/ 583 h 1954"/>
                <a:gd name="T30" fmla="*/ 1641 w 1990"/>
                <a:gd name="T31" fmla="*/ 1453 h 1954"/>
                <a:gd name="T32" fmla="*/ 1752 w 1990"/>
                <a:gd name="T33" fmla="*/ 809 h 1954"/>
                <a:gd name="T34" fmla="*/ 1026 w 1990"/>
                <a:gd name="T35" fmla="*/ 1228 h 1954"/>
                <a:gd name="T36" fmla="*/ 1767 w 1990"/>
                <a:gd name="T37" fmla="*/ 1422 h 1954"/>
                <a:gd name="T38" fmla="*/ 1717 w 1990"/>
                <a:gd name="T39" fmla="*/ 1835 h 1954"/>
                <a:gd name="T40" fmla="*/ 1767 w 1990"/>
                <a:gd name="T41" fmla="*/ 1422 h 1954"/>
                <a:gd name="T42" fmla="*/ 1739 w 1990"/>
                <a:gd name="T43" fmla="*/ 1874 h 1954"/>
                <a:gd name="T44" fmla="*/ 1956 w 1990"/>
                <a:gd name="T45" fmla="*/ 1749 h 1954"/>
                <a:gd name="T46" fmla="*/ 249 w 1990"/>
                <a:gd name="T47" fmla="*/ 551 h 1954"/>
                <a:gd name="T48" fmla="*/ 803 w 1990"/>
                <a:gd name="T49" fmla="*/ 613 h 1954"/>
                <a:gd name="T50" fmla="*/ 675 w 1990"/>
                <a:gd name="T51" fmla="*/ 828 h 1954"/>
                <a:gd name="T52" fmla="*/ 249 w 1990"/>
                <a:gd name="T53" fmla="*/ 890 h 1954"/>
                <a:gd name="T54" fmla="*/ 675 w 1990"/>
                <a:gd name="T55" fmla="*/ 828 h 1954"/>
                <a:gd name="T56" fmla="*/ 675 w 1990"/>
                <a:gd name="T57" fmla="*/ 1167 h 1954"/>
                <a:gd name="T58" fmla="*/ 249 w 1990"/>
                <a:gd name="T59" fmla="*/ 1105 h 1954"/>
                <a:gd name="T60" fmla="*/ 249 w 1990"/>
                <a:gd name="T61" fmla="*/ 1444 h 1954"/>
                <a:gd name="T62" fmla="*/ 803 w 1990"/>
                <a:gd name="T63" fmla="*/ 1382 h 1954"/>
                <a:gd name="T64" fmla="*/ 249 w 1990"/>
                <a:gd name="T65" fmla="*/ 1444 h 1954"/>
                <a:gd name="T66" fmla="*/ 1179 w 1990"/>
                <a:gd name="T67" fmla="*/ 961 h 1954"/>
                <a:gd name="T68" fmla="*/ 1300 w 1990"/>
                <a:gd name="T69" fmla="*/ 1219 h 1954"/>
                <a:gd name="T70" fmla="*/ 1604 w 1990"/>
                <a:gd name="T71" fmla="*/ 858 h 1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90" h="1954">
                  <a:moveTo>
                    <a:pt x="1231" y="1534"/>
                  </a:moveTo>
                  <a:cubicBezTo>
                    <a:pt x="1258" y="1542"/>
                    <a:pt x="1285" y="1548"/>
                    <a:pt x="1312" y="1552"/>
                  </a:cubicBezTo>
                  <a:cubicBezTo>
                    <a:pt x="1272" y="1665"/>
                    <a:pt x="1165" y="1746"/>
                    <a:pt x="1039" y="1746"/>
                  </a:cubicBezTo>
                  <a:lnTo>
                    <a:pt x="291" y="1746"/>
                  </a:lnTo>
                  <a:cubicBezTo>
                    <a:pt x="131" y="1746"/>
                    <a:pt x="0" y="1615"/>
                    <a:pt x="0" y="1455"/>
                  </a:cubicBezTo>
                  <a:lnTo>
                    <a:pt x="0" y="540"/>
                  </a:lnTo>
                  <a:cubicBezTo>
                    <a:pt x="0" y="380"/>
                    <a:pt x="131" y="249"/>
                    <a:pt x="291" y="249"/>
                  </a:cubicBezTo>
                  <a:lnTo>
                    <a:pt x="515" y="249"/>
                  </a:lnTo>
                  <a:cubicBezTo>
                    <a:pt x="535" y="109"/>
                    <a:pt x="656" y="0"/>
                    <a:pt x="802" y="0"/>
                  </a:cubicBezTo>
                  <a:lnTo>
                    <a:pt x="1205" y="0"/>
                  </a:lnTo>
                  <a:cubicBezTo>
                    <a:pt x="1366" y="0"/>
                    <a:pt x="1496" y="131"/>
                    <a:pt x="1496" y="291"/>
                  </a:cubicBezTo>
                  <a:lnTo>
                    <a:pt x="1496" y="489"/>
                  </a:lnTo>
                  <a:cubicBezTo>
                    <a:pt x="1469" y="484"/>
                    <a:pt x="1441" y="480"/>
                    <a:pt x="1413" y="479"/>
                  </a:cubicBezTo>
                  <a:lnTo>
                    <a:pt x="1413" y="291"/>
                  </a:lnTo>
                  <a:cubicBezTo>
                    <a:pt x="1413" y="176"/>
                    <a:pt x="1320" y="83"/>
                    <a:pt x="1205" y="83"/>
                  </a:cubicBezTo>
                  <a:lnTo>
                    <a:pt x="802" y="83"/>
                  </a:lnTo>
                  <a:cubicBezTo>
                    <a:pt x="701" y="83"/>
                    <a:pt x="617" y="155"/>
                    <a:pt x="598" y="249"/>
                  </a:cubicBezTo>
                  <a:lnTo>
                    <a:pt x="1039" y="249"/>
                  </a:lnTo>
                  <a:cubicBezTo>
                    <a:pt x="1180" y="249"/>
                    <a:pt x="1297" y="349"/>
                    <a:pt x="1324" y="482"/>
                  </a:cubicBezTo>
                  <a:cubicBezTo>
                    <a:pt x="1297" y="485"/>
                    <a:pt x="1270" y="491"/>
                    <a:pt x="1243" y="499"/>
                  </a:cubicBezTo>
                  <a:cubicBezTo>
                    <a:pt x="1224" y="404"/>
                    <a:pt x="1140" y="333"/>
                    <a:pt x="1039" y="333"/>
                  </a:cubicBezTo>
                  <a:lnTo>
                    <a:pt x="291" y="333"/>
                  </a:lnTo>
                  <a:cubicBezTo>
                    <a:pt x="177" y="333"/>
                    <a:pt x="83" y="426"/>
                    <a:pt x="83" y="540"/>
                  </a:cubicBezTo>
                  <a:lnTo>
                    <a:pt x="83" y="1455"/>
                  </a:lnTo>
                  <a:cubicBezTo>
                    <a:pt x="83" y="1569"/>
                    <a:pt x="177" y="1663"/>
                    <a:pt x="291" y="1663"/>
                  </a:cubicBezTo>
                  <a:lnTo>
                    <a:pt x="1039" y="1663"/>
                  </a:lnTo>
                  <a:cubicBezTo>
                    <a:pt x="1126" y="1663"/>
                    <a:pt x="1200" y="1609"/>
                    <a:pt x="1231" y="1534"/>
                  </a:cubicBezTo>
                  <a:close/>
                  <a:moveTo>
                    <a:pt x="1641" y="1453"/>
                  </a:moveTo>
                  <a:cubicBezTo>
                    <a:pt x="1401" y="1591"/>
                    <a:pt x="1093" y="1509"/>
                    <a:pt x="955" y="1269"/>
                  </a:cubicBezTo>
                  <a:cubicBezTo>
                    <a:pt x="816" y="1029"/>
                    <a:pt x="899" y="722"/>
                    <a:pt x="1138" y="583"/>
                  </a:cubicBezTo>
                  <a:cubicBezTo>
                    <a:pt x="1378" y="445"/>
                    <a:pt x="1686" y="527"/>
                    <a:pt x="1824" y="767"/>
                  </a:cubicBezTo>
                  <a:cubicBezTo>
                    <a:pt x="1963" y="1007"/>
                    <a:pt x="1880" y="1314"/>
                    <a:pt x="1641" y="1453"/>
                  </a:cubicBezTo>
                  <a:close/>
                  <a:moveTo>
                    <a:pt x="1599" y="1381"/>
                  </a:moveTo>
                  <a:cubicBezTo>
                    <a:pt x="1799" y="1266"/>
                    <a:pt x="1868" y="1009"/>
                    <a:pt x="1752" y="809"/>
                  </a:cubicBezTo>
                  <a:cubicBezTo>
                    <a:pt x="1637" y="608"/>
                    <a:pt x="1380" y="539"/>
                    <a:pt x="1180" y="655"/>
                  </a:cubicBezTo>
                  <a:cubicBezTo>
                    <a:pt x="980" y="771"/>
                    <a:pt x="911" y="1027"/>
                    <a:pt x="1026" y="1228"/>
                  </a:cubicBezTo>
                  <a:cubicBezTo>
                    <a:pt x="1142" y="1428"/>
                    <a:pt x="1399" y="1497"/>
                    <a:pt x="1599" y="1381"/>
                  </a:cubicBezTo>
                  <a:close/>
                  <a:moveTo>
                    <a:pt x="1767" y="1422"/>
                  </a:moveTo>
                  <a:lnTo>
                    <a:pt x="1551" y="1547"/>
                  </a:lnTo>
                  <a:lnTo>
                    <a:pt x="1717" y="1835"/>
                  </a:lnTo>
                  <a:lnTo>
                    <a:pt x="1933" y="1710"/>
                  </a:lnTo>
                  <a:lnTo>
                    <a:pt x="1767" y="1422"/>
                  </a:lnTo>
                  <a:close/>
                  <a:moveTo>
                    <a:pt x="1956" y="1749"/>
                  </a:moveTo>
                  <a:lnTo>
                    <a:pt x="1739" y="1874"/>
                  </a:lnTo>
                  <a:cubicBezTo>
                    <a:pt x="1774" y="1934"/>
                    <a:pt x="1850" y="1954"/>
                    <a:pt x="1910" y="1919"/>
                  </a:cubicBezTo>
                  <a:cubicBezTo>
                    <a:pt x="1969" y="1885"/>
                    <a:pt x="1990" y="1809"/>
                    <a:pt x="1956" y="1749"/>
                  </a:cubicBezTo>
                  <a:close/>
                  <a:moveTo>
                    <a:pt x="803" y="551"/>
                  </a:moveTo>
                  <a:lnTo>
                    <a:pt x="249" y="551"/>
                  </a:lnTo>
                  <a:lnTo>
                    <a:pt x="249" y="613"/>
                  </a:lnTo>
                  <a:lnTo>
                    <a:pt x="803" y="613"/>
                  </a:lnTo>
                  <a:lnTo>
                    <a:pt x="803" y="551"/>
                  </a:lnTo>
                  <a:close/>
                  <a:moveTo>
                    <a:pt x="675" y="828"/>
                  </a:moveTo>
                  <a:lnTo>
                    <a:pt x="249" y="828"/>
                  </a:lnTo>
                  <a:lnTo>
                    <a:pt x="249" y="890"/>
                  </a:lnTo>
                  <a:lnTo>
                    <a:pt x="675" y="890"/>
                  </a:lnTo>
                  <a:lnTo>
                    <a:pt x="675" y="828"/>
                  </a:lnTo>
                  <a:close/>
                  <a:moveTo>
                    <a:pt x="249" y="1167"/>
                  </a:moveTo>
                  <a:lnTo>
                    <a:pt x="675" y="1167"/>
                  </a:lnTo>
                  <a:lnTo>
                    <a:pt x="675" y="1105"/>
                  </a:lnTo>
                  <a:lnTo>
                    <a:pt x="249" y="1105"/>
                  </a:lnTo>
                  <a:lnTo>
                    <a:pt x="249" y="1167"/>
                  </a:lnTo>
                  <a:close/>
                  <a:moveTo>
                    <a:pt x="249" y="1444"/>
                  </a:moveTo>
                  <a:lnTo>
                    <a:pt x="803" y="1444"/>
                  </a:lnTo>
                  <a:lnTo>
                    <a:pt x="803" y="1382"/>
                  </a:lnTo>
                  <a:lnTo>
                    <a:pt x="249" y="1382"/>
                  </a:lnTo>
                  <a:lnTo>
                    <a:pt x="249" y="1444"/>
                  </a:lnTo>
                  <a:close/>
                  <a:moveTo>
                    <a:pt x="1308" y="1105"/>
                  </a:moveTo>
                  <a:lnTo>
                    <a:pt x="1179" y="961"/>
                  </a:lnTo>
                  <a:lnTo>
                    <a:pt x="1118" y="1017"/>
                  </a:lnTo>
                  <a:lnTo>
                    <a:pt x="1300" y="1219"/>
                  </a:lnTo>
                  <a:lnTo>
                    <a:pt x="1657" y="922"/>
                  </a:lnTo>
                  <a:lnTo>
                    <a:pt x="1604" y="858"/>
                  </a:lnTo>
                  <a:lnTo>
                    <a:pt x="1308" y="110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1" name="矩形 10"/>
          <p:cNvSpPr/>
          <p:nvPr/>
        </p:nvSpPr>
        <p:spPr>
          <a:xfrm>
            <a:off x="6399439" y="1991859"/>
            <a:ext cx="4557486" cy="1652486"/>
          </a:xfrm>
          <a:prstGeom prst="rect">
            <a:avLst/>
          </a:prstGeom>
          <a:blipFill>
            <a:blip r:embed="rId1">
              <a:grayscl/>
            </a:blip>
            <a:srcRect/>
            <a:stretch>
              <a:fillRect t="-42218" b="-4157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399439" y="3934380"/>
            <a:ext cx="4557486" cy="1652486"/>
          </a:xfrm>
          <a:prstGeom prst="rect">
            <a:avLst/>
          </a:prstGeom>
          <a:blipFill>
            <a:blip r:embed="rId2">
              <a:grayscl/>
            </a:blip>
            <a:srcRect/>
            <a:stretch>
              <a:fillRect t="-42001" b="-4136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2101386" y="2208994"/>
            <a:ext cx="3994614" cy="751304"/>
            <a:chOff x="1525832" y="2349127"/>
            <a:chExt cx="3994614" cy="751304"/>
          </a:xfrm>
        </p:grpSpPr>
        <p:sp>
          <p:nvSpPr>
            <p:cNvPr id="18" name="文本框 17"/>
            <p:cNvSpPr txBox="1"/>
            <p:nvPr/>
          </p:nvSpPr>
          <p:spPr>
            <a:xfrm>
              <a:off x="1525832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525832" y="2659106"/>
              <a:ext cx="3994614" cy="4413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zh-CN" altLang="en-US" sz="1000" dirty="0">
                  <a:cs typeface="+mn-ea"/>
                  <a:sym typeface="+mn-lt"/>
                </a:rPr>
                <a:t>您的内容打在这里，或者通过复制您的文本后，在此框中选择粘贴，并选择只保留文字。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101386" y="3434998"/>
            <a:ext cx="3994614" cy="751304"/>
            <a:chOff x="1525832" y="2349127"/>
            <a:chExt cx="3994614" cy="751304"/>
          </a:xfrm>
        </p:grpSpPr>
        <p:sp>
          <p:nvSpPr>
            <p:cNvPr id="21" name="文本框 20"/>
            <p:cNvSpPr txBox="1"/>
            <p:nvPr/>
          </p:nvSpPr>
          <p:spPr>
            <a:xfrm>
              <a:off x="1525832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525832" y="2659106"/>
              <a:ext cx="3994614" cy="4413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zh-CN" altLang="en-US" sz="1000" dirty="0">
                  <a:cs typeface="+mn-ea"/>
                  <a:sym typeface="+mn-lt"/>
                </a:rPr>
                <a:t>您的内容打在这里，或者通过复制您的文本后，在此框中选择粘贴，并选择只保留文字。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  <a:sym typeface="+mn-ea"/>
                </a:rPr>
                <a:t>f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101386" y="4661002"/>
            <a:ext cx="3994614" cy="751304"/>
            <a:chOff x="1525832" y="2349127"/>
            <a:chExt cx="3994614" cy="751304"/>
          </a:xfrm>
        </p:grpSpPr>
        <p:sp>
          <p:nvSpPr>
            <p:cNvPr id="24" name="文本框 23"/>
            <p:cNvSpPr txBox="1"/>
            <p:nvPr/>
          </p:nvSpPr>
          <p:spPr>
            <a:xfrm>
              <a:off x="1525832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525832" y="2659106"/>
              <a:ext cx="3994614" cy="4413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zh-CN" altLang="en-US" sz="1000" dirty="0">
                  <a:cs typeface="+mn-ea"/>
                  <a:sym typeface="+mn-lt"/>
                </a:rPr>
                <a:t>您的内容打在这里，或者通过复制您的文本后，在此框中选择粘贴，并选择只保留文字。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  <a:sym typeface="+mn-ea"/>
                </a:rPr>
                <a:t>f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64656" y="567259"/>
            <a:ext cx="4198104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输入标题内容</a:t>
            </a:r>
            <a:endParaRPr lang="zh-CN" alt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060700" y="5477788"/>
            <a:ext cx="6070600" cy="4308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Oh Wonder - All We Do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304800" y="-812800"/>
            <a:ext cx="609600" cy="609600"/>
          </a:xfrm>
          <a:prstGeom prst="rect">
            <a:avLst/>
          </a:prstGeom>
        </p:spPr>
      </p:pic>
      <p:sp>
        <p:nvSpPr>
          <p:cNvPr id="13" name="TextBox 7"/>
          <p:cNvSpPr>
            <a:spLocks noChangeArrowheads="1"/>
          </p:cNvSpPr>
          <p:nvPr/>
        </p:nvSpPr>
        <p:spPr bwMode="auto">
          <a:xfrm>
            <a:off x="3703600" y="5355177"/>
            <a:ext cx="4784792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algn="ctr">
              <a:defRPr/>
            </a:pPr>
            <a:r>
              <a:rPr lang="zh-CN" altLang="en-US" dirty="0" smtClean="0">
                <a:solidFill>
                  <a:schemeClr val="bg1"/>
                </a:solidFill>
                <a:cs typeface="+mn-ea"/>
                <a:sym typeface="+mn-lt"/>
              </a:rPr>
              <a:t>教学设计  说课  公司简介  企业宣传  年终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总结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新年计划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述职报告  工作汇报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TextBox 7"/>
          <p:cNvSpPr>
            <a:spLocks noChangeArrowheads="1"/>
          </p:cNvSpPr>
          <p:nvPr/>
        </p:nvSpPr>
        <p:spPr bwMode="auto">
          <a:xfrm>
            <a:off x="1471295" y="4307840"/>
            <a:ext cx="9439275" cy="923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algn="ctr">
              <a:defRPr/>
            </a:pPr>
            <a:r>
              <a:rPr lang="zh-CN" altLang="en-US" sz="6000" b="1" dirty="0" smtClean="0">
                <a:solidFill>
                  <a:schemeClr val="bg1"/>
                </a:solidFill>
                <a:cs typeface="+mn-ea"/>
                <a:sym typeface="+mn-lt"/>
              </a:rPr>
              <a:t>感谢您的聆听</a:t>
            </a:r>
            <a:endParaRPr lang="zh-CN" altLang="en-US" sz="60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7" name="图片 6" descr="2020come on"/>
          <p:cNvPicPr>
            <a:picLocks noChangeAspect="1"/>
          </p:cNvPicPr>
          <p:nvPr/>
        </p:nvPicPr>
        <p:blipFill>
          <a:blip r:embed="rId4"/>
          <a:srcRect l="1374" t="11908" r="-1374" b="22692"/>
          <a:stretch>
            <a:fillRect/>
          </a:stretch>
        </p:blipFill>
        <p:spPr>
          <a:xfrm>
            <a:off x="2729230" y="54610"/>
            <a:ext cx="6503670" cy="4253230"/>
          </a:xfrm>
          <a:prstGeom prst="rect">
            <a:avLst/>
          </a:prstGeom>
        </p:spPr>
      </p:pic>
      <p:pic>
        <p:nvPicPr>
          <p:cNvPr id="8" name="图片 7" descr="图片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0325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0">
        <p14:warp dir="in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  <p:bldP spid="13" grpId="0" bldLvl="0" animBg="1"/>
      <p:bldP spid="14" grpId="0" bldLvl="0" animBg="1"/>
      <p:bldP spid="14" grpId="1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637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包图主题2">
  <a:themeElements>
    <a:clrScheme name="自定义 28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262626"/>
      </a:accent1>
      <a:accent2>
        <a:srgbClr val="595959"/>
      </a:accent2>
      <a:accent3>
        <a:srgbClr val="262626"/>
      </a:accent3>
      <a:accent4>
        <a:srgbClr val="595959"/>
      </a:accent4>
      <a:accent5>
        <a:srgbClr val="262626"/>
      </a:accent5>
      <a:accent6>
        <a:srgbClr val="595959"/>
      </a:accent6>
      <a:hlink>
        <a:srgbClr val="262626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0</TotalTime>
  <Words>4726</Words>
  <Application>WPS 演示</Application>
  <PresentationFormat>宽屏</PresentationFormat>
  <Paragraphs>334</Paragraphs>
  <Slides>20</Slides>
  <Notes>26</Notes>
  <HiddenSlides>0</HiddenSlides>
  <MMClips>2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1" baseType="lpstr">
      <vt:lpstr>Arial</vt:lpstr>
      <vt:lpstr>宋体</vt:lpstr>
      <vt:lpstr>Wingdings</vt:lpstr>
      <vt:lpstr>微软雅黑</vt:lpstr>
      <vt:lpstr>Century Gothic</vt:lpstr>
      <vt:lpstr>NumberOnly</vt:lpstr>
      <vt:lpstr>Arial Unicode MS</vt:lpstr>
      <vt:lpstr>等线</vt:lpstr>
      <vt:lpstr>Calibri</vt:lpstr>
      <vt:lpstr>PangMenZhengDao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  <Manager>chenying0907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dc:description>chenying0907
</dc:description>
  <dc:subject>chenying0907</dc:subject>
  <cp:lastModifiedBy>罗祉璇</cp:lastModifiedBy>
  <cp:revision>3</cp:revision>
  <dcterms:created xsi:type="dcterms:W3CDTF">2017-08-18T03:02:00Z</dcterms:created>
  <dcterms:modified xsi:type="dcterms:W3CDTF">2020-04-02T07:56:43Z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