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78" r:id="rId2"/>
    <p:sldId id="257" r:id="rId3"/>
    <p:sldId id="258" r:id="rId4"/>
    <p:sldId id="273" r:id="rId5"/>
    <p:sldId id="262" r:id="rId6"/>
    <p:sldId id="265" r:id="rId7"/>
    <p:sldId id="264" r:id="rId8"/>
    <p:sldId id="261" r:id="rId9"/>
    <p:sldId id="263" r:id="rId10"/>
    <p:sldId id="266" r:id="rId11"/>
    <p:sldId id="267" r:id="rId12"/>
    <p:sldId id="268" r:id="rId13"/>
    <p:sldId id="269" r:id="rId14"/>
    <p:sldId id="259" r:id="rId15"/>
    <p:sldId id="270" r:id="rId16"/>
    <p:sldId id="271" r:id="rId17"/>
    <p:sldId id="260" r:id="rId18"/>
    <p:sldId id="274" r:id="rId19"/>
    <p:sldId id="275" r:id="rId20"/>
    <p:sldId id="272" r:id="rId21"/>
    <p:sldId id="276" r:id="rId22"/>
  </p:sldIdLst>
  <p:sldSz cx="12192000" cy="6858000"/>
  <p:notesSz cx="6858000" cy="9144000"/>
  <p:embeddedFontLs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方正清刻本悦宋简体" charset="-122"/>
      <p:regular r:id="rId28"/>
    </p:embeddedFont>
    <p:embeddedFont>
      <p:font typeface="Calibri Light" pitchFamily="34" charset="0"/>
      <p:regular r:id="rId29"/>
      <p:italic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6840"/>
    <a:srgbClr val="B5DBBD"/>
    <a:srgbClr val="BED204"/>
    <a:srgbClr val="DEDEB6"/>
    <a:srgbClr val="CCCCFF"/>
    <a:srgbClr val="FCE95F"/>
    <a:srgbClr val="E6E6E6"/>
    <a:srgbClr val="FDEC5E"/>
    <a:srgbClr val="568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1" autoAdjust="0"/>
    <p:restoredTop sz="96465" autoAdjust="0"/>
  </p:normalViewPr>
  <p:slideViewPr>
    <p:cSldViewPr snapToGrid="0">
      <p:cViewPr varScale="1">
        <p:scale>
          <a:sx n="86" d="100"/>
          <a:sy n="86" d="100"/>
        </p:scale>
        <p:origin x="-654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6.wmf"/><Relationship Id="rId4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6.wmf"/><Relationship Id="rId1" Type="http://schemas.openxmlformats.org/officeDocument/2006/relationships/image" Target="../media/image28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6.wmf"/><Relationship Id="rId1" Type="http://schemas.openxmlformats.org/officeDocument/2006/relationships/image" Target="../media/image35.wmf"/><Relationship Id="rId4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DB8A6-8E09-4B9B-9BAB-9AE9CF36646C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B569D-5846-405D-B3A8-120868F6DA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682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2.wmf"/><Relationship Id="rId5" Type="http://schemas.openxmlformats.org/officeDocument/2006/relationships/image" Target="../media/image9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.jpeg"/><Relationship Id="rId9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3.png"/><Relationship Id="rId4" Type="http://schemas.openxmlformats.org/officeDocument/2006/relationships/image" Target="../media/image1.jpe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png"/><Relationship Id="rId4" Type="http://schemas.openxmlformats.org/officeDocument/2006/relationships/image" Target="../media/image1.jpeg"/><Relationship Id="rId9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image" Target="../media/image19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emf"/><Relationship Id="rId11" Type="http://schemas.openxmlformats.org/officeDocument/2006/relationships/image" Target="../media/image19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5.e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5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4.emf"/><Relationship Id="rId5" Type="http://schemas.openxmlformats.org/officeDocument/2006/relationships/image" Target="../media/image27.png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1.jpeg"/><Relationship Id="rId9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9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jpeg"/><Relationship Id="rId9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34.png"/><Relationship Id="rId10" Type="http://schemas.openxmlformats.org/officeDocument/2006/relationships/image" Target="../media/image28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11" Type="http://schemas.openxmlformats.org/officeDocument/2006/relationships/image" Target="../media/image34.png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2.png"/><Relationship Id="rId4" Type="http://schemas.openxmlformats.org/officeDocument/2006/relationships/image" Target="../media/image1.jpeg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25706" y="1697257"/>
            <a:ext cx="5972175" cy="3467100"/>
          </a:xfrm>
          <a:prstGeom prst="rect">
            <a:avLst/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`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" y="3615"/>
            <a:ext cx="12185575" cy="6854385"/>
          </a:xfrm>
          <a:prstGeom prst="rect">
            <a:avLst/>
          </a:prstGeom>
        </p:spPr>
      </p:pic>
      <p:pic>
        <p:nvPicPr>
          <p:cNvPr id="14" name="Keepers of the Tradition Ancient Brotherhoo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8600" y="6502400"/>
            <a:ext cx="254000" cy="254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44344" y="2451360"/>
            <a:ext cx="42883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清新雅致述职报告</a:t>
            </a:r>
            <a:endParaRPr lang="zh-CN" altLang="en-US" sz="40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17844" y="3217988"/>
            <a:ext cx="35413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适用于总结汇报</a:t>
            </a:r>
            <a:r>
              <a:rPr lang="en-US" altLang="zh-CN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 </a:t>
            </a: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个人简介 </a:t>
            </a:r>
            <a:r>
              <a:rPr lang="en-US" altLang="zh-CN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 </a:t>
            </a: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工作总结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338286" y="1930400"/>
            <a:ext cx="5529943" cy="3018971"/>
          </a:xfrm>
          <a:prstGeom prst="roundRect">
            <a:avLst>
              <a:gd name="adj" fmla="val 4648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305" y="4216808"/>
            <a:ext cx="1222924" cy="18324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 animBg="1"/>
      <p:bldP spid="9" grpId="0"/>
      <p:bldP spid="10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9343" y="-174197"/>
            <a:ext cx="3145535" cy="4257594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1184998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184997" y="4019349"/>
            <a:ext cx="1507874" cy="1078303"/>
            <a:chOff x="1481470" y="3990386"/>
            <a:chExt cx="1507874" cy="1078303"/>
          </a:xfrm>
        </p:grpSpPr>
        <p:sp>
          <p:nvSpPr>
            <p:cNvPr id="18" name="文本框 17"/>
            <p:cNvSpPr txBox="1"/>
            <p:nvPr/>
          </p:nvSpPr>
          <p:spPr>
            <a:xfrm>
              <a:off x="1481470" y="4730135"/>
              <a:ext cx="14865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8588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147753" y="640962"/>
            <a:ext cx="1115101" cy="704038"/>
            <a:chOff x="8461250" y="1393589"/>
            <a:chExt cx="1115101" cy="704038"/>
          </a:xfrm>
        </p:grpSpPr>
        <p:sp>
          <p:nvSpPr>
            <p:cNvPr id="21" name="文本框 20"/>
            <p:cNvSpPr txBox="1"/>
            <p:nvPr/>
          </p:nvSpPr>
          <p:spPr>
            <a:xfrm>
              <a:off x="8461250" y="1393589"/>
              <a:ext cx="1115101" cy="369332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CONTENT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544029" y="1635962"/>
              <a:ext cx="1032322" cy="461665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rtlCol="0">
              <a:spAutoFit/>
            </a:bodyPr>
            <a:lstStyle/>
            <a:p>
              <a:pPr algn="r"/>
              <a:r>
                <a:rPr lang="zh-CN" altLang="en-US" sz="2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目录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89040" y="4019349"/>
            <a:ext cx="1507874" cy="1078303"/>
            <a:chOff x="6781035" y="3990386"/>
            <a:chExt cx="1507874" cy="1078303"/>
          </a:xfrm>
        </p:grpSpPr>
        <p:sp>
          <p:nvSpPr>
            <p:cNvPr id="24" name="文本框 23"/>
            <p:cNvSpPr txBox="1"/>
            <p:nvPr/>
          </p:nvSpPr>
          <p:spPr>
            <a:xfrm>
              <a:off x="6781035" y="4730135"/>
              <a:ext cx="14865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存在不足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978153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85946" y="4019349"/>
            <a:ext cx="1618698" cy="1078303"/>
            <a:chOff x="4063001" y="3990386"/>
            <a:chExt cx="1618698" cy="1078303"/>
          </a:xfrm>
        </p:grpSpPr>
        <p:sp>
          <p:nvSpPr>
            <p:cNvPr id="27" name="文本框 26"/>
            <p:cNvSpPr txBox="1"/>
            <p:nvPr/>
          </p:nvSpPr>
          <p:spPr>
            <a:xfrm>
              <a:off x="4063001" y="4730135"/>
              <a:ext cx="1597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370943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162770" y="4019349"/>
            <a:ext cx="1595368" cy="1078303"/>
            <a:chOff x="9445731" y="3990386"/>
            <a:chExt cx="1595368" cy="1078303"/>
          </a:xfrm>
        </p:grpSpPr>
        <p:sp>
          <p:nvSpPr>
            <p:cNvPr id="30" name="文本框 29"/>
            <p:cNvSpPr txBox="1"/>
            <p:nvPr/>
          </p:nvSpPr>
          <p:spPr>
            <a:xfrm>
              <a:off x="9445731" y="4730135"/>
              <a:ext cx="15740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工作计划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30343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肆</a:t>
              </a:r>
              <a:endPara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3615313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5955745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296177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6" y="537562"/>
            <a:ext cx="1277657" cy="141703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59" y="5837401"/>
            <a:ext cx="394387" cy="8954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760" y="2408592"/>
            <a:ext cx="552084" cy="827255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6499" y="575899"/>
            <a:ext cx="4274673" cy="4741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769985" y="2946400"/>
            <a:ext cx="834016" cy="2525485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914117" y="3774578"/>
            <a:ext cx="553998" cy="15803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工作进度</a:t>
            </a:r>
            <a:endParaRPr lang="zh-CN" altLang="en-US" sz="2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69984" y="3083307"/>
            <a:ext cx="727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zh-CN" altLang="en-US" sz="48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37246">
            <a:off x="7794660" y="914399"/>
            <a:ext cx="1405176" cy="2105547"/>
          </a:xfrm>
          <a:prstGeom prst="rect">
            <a:avLst/>
          </a:prstGeom>
        </p:spPr>
      </p:pic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25899" y="-862168"/>
            <a:ext cx="2805801" cy="311188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967743" y="2321020"/>
            <a:ext cx="481554" cy="2550787"/>
          </a:xfrm>
          <a:prstGeom prst="roundRect">
            <a:avLst>
              <a:gd name="adj" fmla="val 5000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3312138" y="1530851"/>
            <a:ext cx="481554" cy="3111664"/>
          </a:xfrm>
          <a:prstGeom prst="roundRect">
            <a:avLst>
              <a:gd name="adj" fmla="val 5000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037722" y="3875405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693239" y="4509118"/>
            <a:ext cx="2053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93238" y="395588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3549882" y="4387346"/>
          <a:ext cx="659031" cy="659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2" name="CorelDRAW" r:id="rId6" imgW="9525" imgH="9525" progId="CorelDraw.Graphic.15">
                  <p:embed/>
                </p:oleObj>
              </mc:Choice>
              <mc:Fallback>
                <p:oleObj name="CorelDRAW" r:id="rId6" imgW="9525" imgH="9525" progId="CorelDraw.Graphic.15">
                  <p:embed/>
                  <p:pic>
                    <p:nvPicPr>
                      <p:cNvPr id="0" name="图片 834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49882" y="4387346"/>
                        <a:ext cx="659031" cy="659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圆角矩形 29"/>
          <p:cNvSpPr/>
          <p:nvPr/>
        </p:nvSpPr>
        <p:spPr>
          <a:xfrm>
            <a:off x="6144935" y="2466163"/>
            <a:ext cx="481554" cy="2550787"/>
          </a:xfrm>
          <a:prstGeom prst="roundRect">
            <a:avLst>
              <a:gd name="adj" fmla="val 5000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5489330" y="2038818"/>
            <a:ext cx="481554" cy="3111664"/>
          </a:xfrm>
          <a:prstGeom prst="roundRect">
            <a:avLst>
              <a:gd name="adj" fmla="val 5000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214914" y="3875405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8340004" y="2840675"/>
            <a:ext cx="481554" cy="1935613"/>
          </a:xfrm>
          <a:prstGeom prst="roundRect">
            <a:avLst>
              <a:gd name="adj" fmla="val 5000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7684399" y="2185303"/>
            <a:ext cx="481554" cy="2595592"/>
          </a:xfrm>
          <a:prstGeom prst="roundRect">
            <a:avLst>
              <a:gd name="adj" fmla="val 5000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409983" y="3875405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5783708" y="4387346"/>
          <a:ext cx="593629" cy="598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3" name="CorelDRAW" r:id="rId8" imgW="9525" imgH="9525" progId="CorelDraw.Graphic.15">
                  <p:embed/>
                </p:oleObj>
              </mc:Choice>
              <mc:Fallback>
                <p:oleObj name="CorelDRAW" r:id="rId8" imgW="9525" imgH="9525" progId="CorelDraw.Graphic.15">
                  <p:embed/>
                  <p:pic>
                    <p:nvPicPr>
                      <p:cNvPr id="0" name="图片 834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83708" y="4387346"/>
                        <a:ext cx="593629" cy="5989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8091559" y="4363629"/>
          <a:ext cx="557772" cy="557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4" name="CorelDRAW" r:id="rId10" imgW="9525" imgH="9525" progId="CorelDraw.Graphic.15">
                  <p:embed/>
                </p:oleObj>
              </mc:Choice>
              <mc:Fallback>
                <p:oleObj name="CorelDRAW" r:id="rId10" imgW="9525" imgH="9525" progId="CorelDraw.Graphic.15">
                  <p:embed/>
                  <p:pic>
                    <p:nvPicPr>
                      <p:cNvPr id="0" name="图片 834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091559" y="4363629"/>
                        <a:ext cx="557772" cy="557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7575683" y="5679482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9" name="文本框 38"/>
          <p:cNvSpPr txBox="1"/>
          <p:nvPr/>
        </p:nvSpPr>
        <p:spPr>
          <a:xfrm>
            <a:off x="5402844" y="5679482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40" name="文本框 39"/>
          <p:cNvSpPr txBox="1"/>
          <p:nvPr/>
        </p:nvSpPr>
        <p:spPr>
          <a:xfrm>
            <a:off x="3230005" y="5679482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41" name="文本框 40"/>
          <p:cNvSpPr txBox="1"/>
          <p:nvPr/>
        </p:nvSpPr>
        <p:spPr>
          <a:xfrm>
            <a:off x="3202498" y="1090348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80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2" name="文本框 41"/>
          <p:cNvSpPr txBox="1"/>
          <p:nvPr/>
        </p:nvSpPr>
        <p:spPr>
          <a:xfrm>
            <a:off x="3858102" y="1838763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60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3" name="文本框 42"/>
          <p:cNvSpPr txBox="1"/>
          <p:nvPr/>
        </p:nvSpPr>
        <p:spPr>
          <a:xfrm>
            <a:off x="5379689" y="1531857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68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4" name="文本框 43"/>
          <p:cNvSpPr txBox="1"/>
          <p:nvPr/>
        </p:nvSpPr>
        <p:spPr>
          <a:xfrm>
            <a:off x="6051429" y="1962879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56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5" name="文本框 44"/>
          <p:cNvSpPr txBox="1"/>
          <p:nvPr/>
        </p:nvSpPr>
        <p:spPr>
          <a:xfrm>
            <a:off x="7573016" y="1706512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64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6" name="文本框 45"/>
          <p:cNvSpPr txBox="1"/>
          <p:nvPr/>
        </p:nvSpPr>
        <p:spPr>
          <a:xfrm>
            <a:off x="8230363" y="2380140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45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grpSp>
        <p:nvGrpSpPr>
          <p:cNvPr id="49" name="组合 48"/>
          <p:cNvGrpSpPr/>
          <p:nvPr/>
        </p:nvGrpSpPr>
        <p:grpSpPr>
          <a:xfrm>
            <a:off x="365366" y="635726"/>
            <a:ext cx="752643" cy="1470896"/>
            <a:chOff x="448140" y="883521"/>
            <a:chExt cx="1310756" cy="2561619"/>
          </a:xfrm>
        </p:grpSpPr>
        <p:sp>
          <p:nvSpPr>
            <p:cNvPr id="50" name="文本框 49"/>
            <p:cNvSpPr txBox="1"/>
            <p:nvPr/>
          </p:nvSpPr>
          <p:spPr>
            <a:xfrm>
              <a:off x="856257" y="1760564"/>
              <a:ext cx="750406" cy="1684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48140" y="883521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9005">
            <a:off x="1838484" y="-453536"/>
            <a:ext cx="858510" cy="12864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453070" y="1741103"/>
            <a:ext cx="5105401" cy="4021522"/>
            <a:chOff x="793693" y="2224810"/>
            <a:chExt cx="7296207" cy="3600726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800100" y="2224810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00100" y="2621974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00100" y="30283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00100" y="34347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800100" y="3831937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00100" y="42091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00100" y="46155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93693" y="5012737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00100" y="5419136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00100" y="5825536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弧形 22"/>
          <p:cNvSpPr/>
          <p:nvPr/>
        </p:nvSpPr>
        <p:spPr>
          <a:xfrm>
            <a:off x="2764560" y="1922330"/>
            <a:ext cx="2283690" cy="2283690"/>
          </a:xfrm>
          <a:prstGeom prst="arc">
            <a:avLst>
              <a:gd name="adj1" fmla="val 16200000"/>
              <a:gd name="adj2" fmla="val 11192042"/>
            </a:avLst>
          </a:prstGeom>
          <a:ln w="444500">
            <a:solidFill>
              <a:srgbClr val="B5DB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024901" y="2182671"/>
            <a:ext cx="1763008" cy="1763008"/>
          </a:xfrm>
          <a:prstGeom prst="ellipse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199388" y="2741009"/>
            <a:ext cx="141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80%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878569" y="4754501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007225" y="4754501"/>
            <a:ext cx="333375" cy="1008124"/>
          </a:xfrm>
          <a:prstGeom prst="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693025" y="4223916"/>
            <a:ext cx="333375" cy="1538709"/>
          </a:xfrm>
          <a:prstGeom prst="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378825" y="4093730"/>
            <a:ext cx="333375" cy="1668896"/>
          </a:xfrm>
          <a:prstGeom prst="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064625" y="3371862"/>
            <a:ext cx="333375" cy="2390764"/>
          </a:xfrm>
          <a:prstGeom prst="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50425" y="3513018"/>
            <a:ext cx="333375" cy="2249608"/>
          </a:xfrm>
          <a:prstGeom prst="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430576" y="2687204"/>
            <a:ext cx="333375" cy="3075421"/>
          </a:xfrm>
          <a:prstGeom prst="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6966583" y="584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7660901" y="584028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336160" y="584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9022284" y="584028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9701887" y="584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10387911" y="584028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06</a:t>
            </a:r>
            <a:endParaRPr lang="zh-CN" altLang="en-US" dirty="0"/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7007225" y="2298351"/>
            <a:ext cx="3380686" cy="211291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25899" y="-862168"/>
            <a:ext cx="2805801" cy="3111889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365366" y="635726"/>
            <a:ext cx="752643" cy="1470896"/>
            <a:chOff x="448140" y="883521"/>
            <a:chExt cx="1310756" cy="2561619"/>
          </a:xfrm>
        </p:grpSpPr>
        <p:sp>
          <p:nvSpPr>
            <p:cNvPr id="47" name="文本框 46"/>
            <p:cNvSpPr txBox="1"/>
            <p:nvPr/>
          </p:nvSpPr>
          <p:spPr>
            <a:xfrm>
              <a:off x="856257" y="1760564"/>
              <a:ext cx="750406" cy="1684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48140" y="883521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9005">
            <a:off x="1838484" y="-453536"/>
            <a:ext cx="858510" cy="1286411"/>
          </a:xfrm>
          <a:prstGeom prst="rect">
            <a:avLst/>
          </a:prstGeom>
        </p:spPr>
      </p:pic>
    </p:spTree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弧形 24"/>
          <p:cNvSpPr/>
          <p:nvPr/>
        </p:nvSpPr>
        <p:spPr>
          <a:xfrm>
            <a:off x="4011271" y="1992326"/>
            <a:ext cx="1771376" cy="1771376"/>
          </a:xfrm>
          <a:prstGeom prst="arc">
            <a:avLst>
              <a:gd name="adj1" fmla="val 16200000"/>
              <a:gd name="adj2" fmla="val 8836778"/>
            </a:avLst>
          </a:prstGeom>
          <a:ln w="254000">
            <a:solidFill>
              <a:srgbClr val="B5DB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3673380" y="4784131"/>
            <a:ext cx="27851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>
            <a:off x="3455070" y="1437557"/>
            <a:ext cx="2880914" cy="2880914"/>
          </a:xfrm>
          <a:prstGeom prst="arc">
            <a:avLst>
              <a:gd name="adj1" fmla="val 16200000"/>
              <a:gd name="adj2" fmla="val 10894020"/>
            </a:avLst>
          </a:prstGeom>
          <a:ln w="254000">
            <a:solidFill>
              <a:srgbClr val="B5DB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3730530" y="1714449"/>
            <a:ext cx="2327130" cy="2327130"/>
          </a:xfrm>
          <a:prstGeom prst="arc">
            <a:avLst>
              <a:gd name="adj1" fmla="val 16200000"/>
              <a:gd name="adj2" fmla="val 11381059"/>
            </a:avLst>
          </a:prstGeom>
          <a:ln w="2540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4281783" y="2262233"/>
            <a:ext cx="1231562" cy="1231562"/>
          </a:xfrm>
          <a:prstGeom prst="arc">
            <a:avLst>
              <a:gd name="adj1" fmla="val 16200000"/>
              <a:gd name="adj2" fmla="val 10394719"/>
            </a:avLst>
          </a:prstGeom>
          <a:ln w="2540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4233965" y="1245854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233965" y="1544994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33965" y="1806319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33965" y="2070656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4632554" y="2648340"/>
          <a:ext cx="433387" cy="416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" name="CorelDRAW" r:id="rId5" imgW="1625600" imgH="1562100" progId="CorelDraw.Graphic.15">
                  <p:embed/>
                </p:oleObj>
              </mc:Choice>
              <mc:Fallback>
                <p:oleObj name="CorelDRAW" r:id="rId5" imgW="1625600" imgH="1562100" progId="CorelDraw.Graphic.15">
                  <p:embed/>
                  <p:pic>
                    <p:nvPicPr>
                      <p:cNvPr id="0" name="图片 215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32554" y="2648340"/>
                        <a:ext cx="433387" cy="416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8124155" y="4784131"/>
            <a:ext cx="27851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8743865" y="2337259"/>
          <a:ext cx="1131734" cy="1073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215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43865" y="2337259"/>
                        <a:ext cx="1131734" cy="1073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7801488" y="1650966"/>
            <a:ext cx="2699943" cy="2645647"/>
            <a:chOff x="7016738" y="1970477"/>
            <a:chExt cx="2699943" cy="2645647"/>
          </a:xfrm>
        </p:grpSpPr>
        <p:sp>
          <p:nvSpPr>
            <p:cNvPr id="38" name="弧形 37"/>
            <p:cNvSpPr/>
            <p:nvPr/>
          </p:nvSpPr>
          <p:spPr>
            <a:xfrm>
              <a:off x="7339405" y="1970477"/>
              <a:ext cx="2377276" cy="2377276"/>
            </a:xfrm>
            <a:prstGeom prst="arc">
              <a:avLst>
                <a:gd name="adj1" fmla="val 3992786"/>
                <a:gd name="adj2" fmla="val 12227858"/>
              </a:avLst>
            </a:prstGeom>
            <a:ln w="254000">
              <a:solidFill>
                <a:srgbClr val="B5DB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 rot="8100000">
              <a:off x="7016738" y="3977949"/>
              <a:ext cx="876300" cy="638175"/>
              <a:chOff x="5524500" y="3248023"/>
              <a:chExt cx="876300" cy="638175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5524500" y="3562350"/>
                <a:ext cx="876300" cy="0"/>
              </a:xfrm>
              <a:custGeom>
                <a:avLst/>
                <a:gdLst>
                  <a:gd name="connsiteX0" fmla="*/ 0 w 876300"/>
                  <a:gd name="connsiteY0" fmla="*/ 0 h 0"/>
                  <a:gd name="connsiteX1" fmla="*/ 876300 w 8763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6300">
                    <a:moveTo>
                      <a:pt x="0" y="0"/>
                    </a:moveTo>
                    <a:lnTo>
                      <a:pt x="876300" y="0"/>
                    </a:lnTo>
                  </a:path>
                </a:pathLst>
              </a:custGeom>
              <a:ln w="254000">
                <a:solidFill>
                  <a:srgbClr val="B5DB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6124575" y="3248023"/>
                <a:ext cx="0" cy="638175"/>
              </a:xfrm>
              <a:custGeom>
                <a:avLst/>
                <a:gdLst>
                  <a:gd name="connsiteX0" fmla="*/ 0 w 0"/>
                  <a:gd name="connsiteY0" fmla="*/ 0 h 638175"/>
                  <a:gd name="connsiteX1" fmla="*/ 0 w 0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638175">
                    <a:moveTo>
                      <a:pt x="0" y="0"/>
                    </a:moveTo>
                    <a:lnTo>
                      <a:pt x="0" y="638175"/>
                    </a:lnTo>
                  </a:path>
                </a:pathLst>
              </a:custGeom>
              <a:ln w="254000">
                <a:solidFill>
                  <a:srgbClr val="B5DB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7164790" y="260877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rgbClr val="B5DBBD"/>
                </a:solidFill>
              </a:rPr>
              <a:t>36%</a:t>
            </a:r>
            <a:endParaRPr lang="zh-CN" altLang="en-US" sz="2400" b="1" dirty="0">
              <a:solidFill>
                <a:srgbClr val="B5DBBD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771709" y="260877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</a:rPr>
              <a:t>64%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124155" y="1209325"/>
            <a:ext cx="2539057" cy="2818917"/>
            <a:chOff x="6917655" y="1528836"/>
            <a:chExt cx="2539057" cy="2818917"/>
          </a:xfrm>
        </p:grpSpPr>
        <p:sp>
          <p:nvSpPr>
            <p:cNvPr id="45" name="弧形 44"/>
            <p:cNvSpPr/>
            <p:nvPr/>
          </p:nvSpPr>
          <p:spPr>
            <a:xfrm>
              <a:off x="6917655" y="1970477"/>
              <a:ext cx="2377276" cy="2377276"/>
            </a:xfrm>
            <a:prstGeom prst="arc">
              <a:avLst>
                <a:gd name="adj1" fmla="val 12213159"/>
                <a:gd name="adj2" fmla="val 4018295"/>
              </a:avLst>
            </a:prstGeom>
            <a:ln w="254000">
              <a:solidFill>
                <a:srgbClr val="2E68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rot="18900000">
              <a:off x="9190012" y="1528836"/>
              <a:ext cx="266700" cy="806450"/>
            </a:xfrm>
            <a:custGeom>
              <a:avLst/>
              <a:gdLst>
                <a:gd name="connsiteX0" fmla="*/ 0 w 238125"/>
                <a:gd name="connsiteY0" fmla="*/ 0 h 762000"/>
                <a:gd name="connsiteX1" fmla="*/ 238125 w 238125"/>
                <a:gd name="connsiteY1" fmla="*/ 419100 h 762000"/>
                <a:gd name="connsiteX2" fmla="*/ 0 w 238125"/>
                <a:gd name="connsiteY2" fmla="*/ 762000 h 762000"/>
                <a:gd name="connsiteX0-1" fmla="*/ 19050 w 257175"/>
                <a:gd name="connsiteY0-2" fmla="*/ 0 h 784225"/>
                <a:gd name="connsiteX1-3" fmla="*/ 257175 w 257175"/>
                <a:gd name="connsiteY1-4" fmla="*/ 419100 h 784225"/>
                <a:gd name="connsiteX2-5" fmla="*/ 0 w 257175"/>
                <a:gd name="connsiteY2-6" fmla="*/ 784225 h 784225"/>
                <a:gd name="connsiteX0-7" fmla="*/ 28575 w 266700"/>
                <a:gd name="connsiteY0-8" fmla="*/ 0 h 806450"/>
                <a:gd name="connsiteX1-9" fmla="*/ 266700 w 266700"/>
                <a:gd name="connsiteY1-10" fmla="*/ 419100 h 806450"/>
                <a:gd name="connsiteX2-11" fmla="*/ 0 w 266700"/>
                <a:gd name="connsiteY2-12" fmla="*/ 806450 h 806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66700" h="806450">
                  <a:moveTo>
                    <a:pt x="28575" y="0"/>
                  </a:moveTo>
                  <a:lnTo>
                    <a:pt x="266700" y="419100"/>
                  </a:lnTo>
                  <a:lnTo>
                    <a:pt x="0" y="806450"/>
                  </a:lnTo>
                </a:path>
              </a:pathLst>
            </a:custGeom>
            <a:ln w="254000">
              <a:solidFill>
                <a:srgbClr val="2E68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7" name="直接连接符 46"/>
            <p:cNvCxnSpPr>
              <a:stCxn id="46" idx="1"/>
            </p:cNvCxnSpPr>
            <p:nvPr/>
          </p:nvCxnSpPr>
          <p:spPr>
            <a:xfrm flipH="1">
              <a:off x="8982076" y="1848994"/>
              <a:ext cx="446804" cy="422719"/>
            </a:xfrm>
            <a:prstGeom prst="line">
              <a:avLst/>
            </a:prstGeom>
            <a:ln w="254000">
              <a:solidFill>
                <a:srgbClr val="2E68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25899" y="-862168"/>
            <a:ext cx="2805801" cy="3111889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365366" y="635726"/>
            <a:ext cx="752643" cy="1470896"/>
            <a:chOff x="448140" y="883521"/>
            <a:chExt cx="1310756" cy="2561619"/>
          </a:xfrm>
        </p:grpSpPr>
        <p:sp>
          <p:nvSpPr>
            <p:cNvPr id="52" name="文本框 51"/>
            <p:cNvSpPr txBox="1"/>
            <p:nvPr/>
          </p:nvSpPr>
          <p:spPr>
            <a:xfrm>
              <a:off x="856257" y="1760564"/>
              <a:ext cx="750406" cy="1684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48140" y="883521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9005">
            <a:off x="1838484" y="-453536"/>
            <a:ext cx="858510" cy="1286411"/>
          </a:xfrm>
          <a:prstGeom prst="rect">
            <a:avLst/>
          </a:prstGeom>
        </p:spPr>
      </p:pic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5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椭圆 74"/>
          <p:cNvSpPr/>
          <p:nvPr/>
        </p:nvSpPr>
        <p:spPr>
          <a:xfrm>
            <a:off x="2686145" y="1864632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>
            <a:off x="2686145" y="1864632"/>
            <a:ext cx="1499200" cy="1499200"/>
          </a:xfrm>
          <a:prstGeom prst="arc">
            <a:avLst>
              <a:gd name="adj1" fmla="val 16200000"/>
              <a:gd name="adj2" fmla="val 20831704"/>
            </a:avLst>
          </a:prstGeom>
          <a:ln w="3810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3065425" y="23833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751059" y="19063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2686145" y="4310361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2686145" y="4310361"/>
            <a:ext cx="1499200" cy="1499200"/>
          </a:xfrm>
          <a:prstGeom prst="arc">
            <a:avLst>
              <a:gd name="adj1" fmla="val 16200000"/>
              <a:gd name="adj2" fmla="val 8762095"/>
            </a:avLst>
          </a:prstGeom>
          <a:ln w="381000">
            <a:solidFill>
              <a:srgbClr val="B5DB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3065425" y="4829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751059" y="4352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7531195" y="1864632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弧形 83"/>
          <p:cNvSpPr/>
          <p:nvPr/>
        </p:nvSpPr>
        <p:spPr>
          <a:xfrm>
            <a:off x="7531195" y="1864632"/>
            <a:ext cx="1499200" cy="1499200"/>
          </a:xfrm>
          <a:prstGeom prst="arc">
            <a:avLst>
              <a:gd name="adj1" fmla="val 16200000"/>
              <a:gd name="adj2" fmla="val 11484651"/>
            </a:avLst>
          </a:prstGeom>
          <a:ln w="381000">
            <a:solidFill>
              <a:srgbClr val="B5DB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/>
        </p:nvSpPr>
        <p:spPr>
          <a:xfrm>
            <a:off x="7910475" y="23833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596109" y="19063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531195" y="4310361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弧形 87"/>
          <p:cNvSpPr/>
          <p:nvPr/>
        </p:nvSpPr>
        <p:spPr>
          <a:xfrm>
            <a:off x="7531195" y="4310361"/>
            <a:ext cx="1499200" cy="1499200"/>
          </a:xfrm>
          <a:prstGeom prst="arc">
            <a:avLst>
              <a:gd name="adj1" fmla="val 16200000"/>
              <a:gd name="adj2" fmla="val 3663209"/>
            </a:avLst>
          </a:prstGeom>
          <a:ln w="3810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7910475" y="4829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9596109" y="4352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25899" y="-862168"/>
            <a:ext cx="2805801" cy="311188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65366" y="635726"/>
            <a:ext cx="752643" cy="1470896"/>
            <a:chOff x="448140" y="883521"/>
            <a:chExt cx="1310756" cy="2561619"/>
          </a:xfrm>
        </p:grpSpPr>
        <p:sp>
          <p:nvSpPr>
            <p:cNvPr id="25" name="文本框 24"/>
            <p:cNvSpPr txBox="1"/>
            <p:nvPr/>
          </p:nvSpPr>
          <p:spPr>
            <a:xfrm>
              <a:off x="856257" y="1760564"/>
              <a:ext cx="750406" cy="1684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48140" y="883521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9005">
            <a:off x="1838484" y="-453536"/>
            <a:ext cx="858510" cy="12864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/>
      <p:bldP spid="78" grpId="0"/>
      <p:bldP spid="79" grpId="0" animBg="1"/>
      <p:bldP spid="80" grpId="0" animBg="1"/>
      <p:bldP spid="81" grpId="0"/>
      <p:bldP spid="82" grpId="0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378" y="155873"/>
            <a:ext cx="4567597" cy="61824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69985" y="2946400"/>
            <a:ext cx="834016" cy="2525485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884594" y="3898039"/>
            <a:ext cx="553998" cy="13661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取得成绩</a:t>
            </a:r>
            <a:endParaRPr lang="zh-CN" altLang="en-US" sz="2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00548" y="3063871"/>
            <a:ext cx="87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zh-CN" altLang="en-US" sz="48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297" y="-1145497"/>
            <a:ext cx="2681157" cy="3629042"/>
          </a:xfrm>
          <a:prstGeom prst="rect">
            <a:avLst/>
          </a:prstGeom>
        </p:spPr>
      </p:pic>
      <p:sp>
        <p:nvSpPr>
          <p:cNvPr id="75" name="矩形 74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3841402" y="5376452"/>
            <a:ext cx="2356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7892261" y="1091640"/>
          <a:ext cx="504948" cy="368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CorelDRAW" r:id="rId6" imgW="952500" imgH="698500" progId="CorelDraw.Graphic.15">
                  <p:embed/>
                </p:oleObj>
              </mc:Choice>
              <mc:Fallback>
                <p:oleObj name="CorelDRAW" r:id="rId6" imgW="952500" imgH="698500" progId="CorelDraw.Graphic.15">
                  <p:embed/>
                  <p:pic>
                    <p:nvPicPr>
                      <p:cNvPr id="0" name="图片 113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92261" y="1091640"/>
                        <a:ext cx="504948" cy="368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5589309" y="1091639"/>
          <a:ext cx="457682" cy="457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CorelDRAW" r:id="rId8" imgW="939800" imgH="939800" progId="CorelDraw.Graphic.15">
                  <p:embed/>
                </p:oleObj>
              </mc:Choice>
              <mc:Fallback>
                <p:oleObj name="CorelDRAW" r:id="rId8" imgW="939800" imgH="939800" progId="CorelDraw.Graphic.15">
                  <p:embed/>
                  <p:pic>
                    <p:nvPicPr>
                      <p:cNvPr id="0" name="图片 113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89309" y="1091639"/>
                        <a:ext cx="457682" cy="457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组合 42"/>
          <p:cNvGrpSpPr/>
          <p:nvPr/>
        </p:nvGrpSpPr>
        <p:grpSpPr>
          <a:xfrm>
            <a:off x="2461743" y="2235355"/>
            <a:ext cx="3643305" cy="2678727"/>
            <a:chOff x="4172992" y="3260888"/>
            <a:chExt cx="5767387" cy="704028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4172992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489608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884001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9940379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348437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766526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/>
          <p:cNvSpPr txBox="1"/>
          <p:nvPr/>
        </p:nvSpPr>
        <p:spPr>
          <a:xfrm>
            <a:off x="5334737" y="1549321"/>
            <a:ext cx="85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Talking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759282" y="1549321"/>
            <a:ext cx="102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Products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804681" y="5376452"/>
            <a:ext cx="2356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2778947" y="2388296"/>
            <a:ext cx="3326101" cy="190500"/>
          </a:xfrm>
          <a:prstGeom prst="roundRect">
            <a:avLst>
              <a:gd name="adj" fmla="val 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>
            <a:off x="4414262" y="2908325"/>
            <a:ext cx="1690785" cy="190500"/>
          </a:xfrm>
          <a:prstGeom prst="roundRect">
            <a:avLst>
              <a:gd name="adj" fmla="val 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3749038" y="3428354"/>
            <a:ext cx="2356010" cy="190500"/>
          </a:xfrm>
          <a:prstGeom prst="roundRect">
            <a:avLst>
              <a:gd name="adj" fmla="val 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>
            <a:off x="2873198" y="3948383"/>
            <a:ext cx="3231850" cy="174663"/>
          </a:xfrm>
          <a:prstGeom prst="roundRect">
            <a:avLst>
              <a:gd name="adj" fmla="val 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4922262" y="4468412"/>
            <a:ext cx="1182785" cy="190500"/>
          </a:xfrm>
          <a:prstGeom prst="roundRect">
            <a:avLst>
              <a:gd name="adj" fmla="val 0"/>
            </a:avLst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7864345" y="2235355"/>
            <a:ext cx="3832355" cy="2678727"/>
            <a:chOff x="4172992" y="3260888"/>
            <a:chExt cx="5767387" cy="70402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4172992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6489608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884001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9940379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348437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766526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圆角矩形 64"/>
          <p:cNvSpPr/>
          <p:nvPr/>
        </p:nvSpPr>
        <p:spPr>
          <a:xfrm>
            <a:off x="7879254" y="2388296"/>
            <a:ext cx="3565986" cy="190500"/>
          </a:xfrm>
          <a:prstGeom prst="roundRect">
            <a:avLst>
              <a:gd name="adj" fmla="val 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7870671" y="2908325"/>
            <a:ext cx="3452650" cy="190500"/>
          </a:xfrm>
          <a:prstGeom prst="roundRect">
            <a:avLst>
              <a:gd name="adj" fmla="val 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7864345" y="3428354"/>
            <a:ext cx="2356010" cy="190500"/>
          </a:xfrm>
          <a:prstGeom prst="roundRect">
            <a:avLst>
              <a:gd name="adj" fmla="val 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7870670" y="3948383"/>
            <a:ext cx="1450677" cy="174663"/>
          </a:xfrm>
          <a:prstGeom prst="roundRect">
            <a:avLst>
              <a:gd name="adj" fmla="val 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7879254" y="4468412"/>
            <a:ext cx="1788669" cy="190500"/>
          </a:xfrm>
          <a:prstGeom prst="roundRect">
            <a:avLst>
              <a:gd name="adj" fmla="val 0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6422252" y="2345046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1" name="文本框 70"/>
          <p:cNvSpPr txBox="1"/>
          <p:nvPr/>
        </p:nvSpPr>
        <p:spPr>
          <a:xfrm>
            <a:off x="6422252" y="2865075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2" name="文本框 71"/>
          <p:cNvSpPr txBox="1"/>
          <p:nvPr/>
        </p:nvSpPr>
        <p:spPr>
          <a:xfrm>
            <a:off x="6422252" y="3385104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3" name="文本框 72"/>
          <p:cNvSpPr txBox="1"/>
          <p:nvPr/>
        </p:nvSpPr>
        <p:spPr>
          <a:xfrm>
            <a:off x="6422252" y="3897214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4" name="文本框 73"/>
          <p:cNvSpPr txBox="1"/>
          <p:nvPr/>
        </p:nvSpPr>
        <p:spPr>
          <a:xfrm>
            <a:off x="6422252" y="4425162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grpSp>
        <p:nvGrpSpPr>
          <p:cNvPr id="83" name="组合 82"/>
          <p:cNvGrpSpPr/>
          <p:nvPr/>
        </p:nvGrpSpPr>
        <p:grpSpPr>
          <a:xfrm>
            <a:off x="387391" y="691319"/>
            <a:ext cx="752643" cy="1477208"/>
            <a:chOff x="402918" y="1717793"/>
            <a:chExt cx="1310756" cy="2572610"/>
          </a:xfrm>
        </p:grpSpPr>
        <p:sp>
          <p:nvSpPr>
            <p:cNvPr id="84" name="文本框 83"/>
            <p:cNvSpPr txBox="1"/>
            <p:nvPr/>
          </p:nvSpPr>
          <p:spPr>
            <a:xfrm>
              <a:off x="793874" y="2681179"/>
              <a:ext cx="750406" cy="16092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402918" y="1717793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0" grpId="0"/>
      <p:bldP spid="51" grpId="0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5393101" y="6164243"/>
            <a:ext cx="452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056566" y="1839817"/>
            <a:ext cx="2427360" cy="956164"/>
            <a:chOff x="6892131" y="2390514"/>
            <a:chExt cx="1723532" cy="678918"/>
          </a:xfrm>
          <a:solidFill>
            <a:srgbClr val="B5DBBD"/>
          </a:solidFill>
        </p:grpSpPr>
        <p:sp>
          <p:nvSpPr>
            <p:cNvPr id="50" name="任意多边形 4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6948229" y="2552700"/>
              <a:ext cx="1667434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986459" y="217137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53" name="组合 52"/>
          <p:cNvGrpSpPr/>
          <p:nvPr/>
        </p:nvGrpSpPr>
        <p:grpSpPr>
          <a:xfrm>
            <a:off x="4056567" y="2929708"/>
            <a:ext cx="2002487" cy="956164"/>
            <a:chOff x="6892131" y="2390514"/>
            <a:chExt cx="1051719" cy="678918"/>
          </a:xfrm>
          <a:solidFill>
            <a:srgbClr val="B5DBBD"/>
          </a:solidFill>
        </p:grpSpPr>
        <p:sp>
          <p:nvSpPr>
            <p:cNvPr id="54" name="任意多边形 5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986459" y="3261263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57" name="组合 56"/>
          <p:cNvGrpSpPr/>
          <p:nvPr/>
        </p:nvGrpSpPr>
        <p:grpSpPr>
          <a:xfrm>
            <a:off x="4056567" y="3991893"/>
            <a:ext cx="1780815" cy="956164"/>
            <a:chOff x="6892131" y="2390514"/>
            <a:chExt cx="1051719" cy="678918"/>
          </a:xfrm>
          <a:solidFill>
            <a:srgbClr val="B5DBBD"/>
          </a:solidFill>
        </p:grpSpPr>
        <p:sp>
          <p:nvSpPr>
            <p:cNvPr id="58" name="任意多边形 5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2986459" y="4323448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4056567" y="5006327"/>
            <a:ext cx="2085615" cy="956164"/>
            <a:chOff x="6892131" y="2390514"/>
            <a:chExt cx="1480878" cy="678918"/>
          </a:xfrm>
          <a:solidFill>
            <a:srgbClr val="B5DBBD"/>
          </a:solidFill>
        </p:grpSpPr>
        <p:sp>
          <p:nvSpPr>
            <p:cNvPr id="62" name="任意多边形 61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6948229" y="2552700"/>
              <a:ext cx="142478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2986459" y="533788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65" name="组合 64"/>
          <p:cNvGrpSpPr/>
          <p:nvPr/>
        </p:nvGrpSpPr>
        <p:grpSpPr>
          <a:xfrm>
            <a:off x="8377527" y="1839817"/>
            <a:ext cx="2085616" cy="956164"/>
            <a:chOff x="6892131" y="2390514"/>
            <a:chExt cx="1480879" cy="678918"/>
          </a:xfrm>
          <a:solidFill>
            <a:srgbClr val="2E6840"/>
          </a:solidFill>
        </p:grpSpPr>
        <p:sp>
          <p:nvSpPr>
            <p:cNvPr id="66" name="任意多边形 65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948229" y="2552700"/>
              <a:ext cx="142478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7307421" y="217137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69" name="组合 68"/>
          <p:cNvGrpSpPr/>
          <p:nvPr/>
        </p:nvGrpSpPr>
        <p:grpSpPr>
          <a:xfrm>
            <a:off x="8377528" y="2929708"/>
            <a:ext cx="2810691" cy="956164"/>
            <a:chOff x="6892131" y="2390514"/>
            <a:chExt cx="1476193" cy="678918"/>
          </a:xfrm>
          <a:solidFill>
            <a:srgbClr val="2E6840"/>
          </a:solidFill>
        </p:grpSpPr>
        <p:sp>
          <p:nvSpPr>
            <p:cNvPr id="70" name="任意多边形 6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6948229" y="2552700"/>
              <a:ext cx="1420095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7307421" y="3261263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73" name="组合 72"/>
          <p:cNvGrpSpPr/>
          <p:nvPr/>
        </p:nvGrpSpPr>
        <p:grpSpPr>
          <a:xfrm>
            <a:off x="8377529" y="3991893"/>
            <a:ext cx="3004655" cy="956164"/>
            <a:chOff x="6892131" y="2390514"/>
            <a:chExt cx="1774498" cy="678918"/>
          </a:xfrm>
          <a:solidFill>
            <a:srgbClr val="2E6840"/>
          </a:solidFill>
        </p:grpSpPr>
        <p:sp>
          <p:nvSpPr>
            <p:cNvPr id="74" name="任意多边形 7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948229" y="2552700"/>
              <a:ext cx="171840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7307421" y="4323448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77" name="组合 76"/>
          <p:cNvGrpSpPr/>
          <p:nvPr/>
        </p:nvGrpSpPr>
        <p:grpSpPr>
          <a:xfrm>
            <a:off x="8377529" y="5006327"/>
            <a:ext cx="3106255" cy="956164"/>
            <a:chOff x="6892131" y="2390514"/>
            <a:chExt cx="2205577" cy="678918"/>
          </a:xfrm>
          <a:solidFill>
            <a:srgbClr val="2E6840"/>
          </a:solidFill>
        </p:grpSpPr>
        <p:sp>
          <p:nvSpPr>
            <p:cNvPr id="78" name="任意多边形 7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6948229" y="2552700"/>
              <a:ext cx="2149479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7307421" y="533788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sp>
        <p:nvSpPr>
          <p:cNvPr id="81" name="文本框 80"/>
          <p:cNvSpPr txBox="1"/>
          <p:nvPr/>
        </p:nvSpPr>
        <p:spPr>
          <a:xfrm>
            <a:off x="4056566" y="134332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82" name="文本框 81"/>
          <p:cNvSpPr txBox="1"/>
          <p:nvPr/>
        </p:nvSpPr>
        <p:spPr>
          <a:xfrm>
            <a:off x="8472517" y="134332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297" y="-1145497"/>
            <a:ext cx="2681157" cy="3629042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387391" y="691319"/>
            <a:ext cx="752643" cy="1477208"/>
            <a:chOff x="402918" y="1717793"/>
            <a:chExt cx="1310756" cy="2572610"/>
          </a:xfrm>
        </p:grpSpPr>
        <p:sp>
          <p:nvSpPr>
            <p:cNvPr id="44" name="文本框 43"/>
            <p:cNvSpPr txBox="1"/>
            <p:nvPr/>
          </p:nvSpPr>
          <p:spPr>
            <a:xfrm>
              <a:off x="793874" y="2681179"/>
              <a:ext cx="750406" cy="16092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02918" y="1717793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/>
      <p:bldP spid="56" grpId="0"/>
      <p:bldP spid="60" grpId="0"/>
      <p:bldP spid="64" grpId="0"/>
      <p:bldP spid="68" grpId="0"/>
      <p:bldP spid="72" grpId="0"/>
      <p:bldP spid="76" grpId="0"/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2993700" y="510902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泪滴形 43"/>
          <p:cNvSpPr/>
          <p:nvPr/>
        </p:nvSpPr>
        <p:spPr>
          <a:xfrm rot="8100000">
            <a:off x="3518680" y="1970559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664331" y="2111613"/>
            <a:ext cx="1234146" cy="1226673"/>
          </a:xfrm>
          <a:prstGeom prst="ellipse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3877121" y="2374742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cxnSp>
        <p:nvCxnSpPr>
          <p:cNvPr id="47" name="直接箭头连接符 46"/>
          <p:cNvCxnSpPr/>
          <p:nvPr/>
        </p:nvCxnSpPr>
        <p:spPr>
          <a:xfrm>
            <a:off x="2346866" y="4455885"/>
            <a:ext cx="956491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圆角矩形 82"/>
          <p:cNvSpPr/>
          <p:nvPr/>
        </p:nvSpPr>
        <p:spPr>
          <a:xfrm>
            <a:off x="3610857" y="4238170"/>
            <a:ext cx="1341093" cy="43279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TITLE</a:t>
            </a:r>
            <a:endParaRPr lang="zh-CN" altLang="en-US" dirty="0"/>
          </a:p>
        </p:txBody>
      </p:sp>
      <p:sp>
        <p:nvSpPr>
          <p:cNvPr id="84" name="泪滴形 83"/>
          <p:cNvSpPr/>
          <p:nvPr/>
        </p:nvSpPr>
        <p:spPr>
          <a:xfrm rot="8100000">
            <a:off x="6434857" y="1970559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6580508" y="2111613"/>
            <a:ext cx="1234146" cy="1226673"/>
          </a:xfrm>
          <a:prstGeom prst="ellipse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6793298" y="2374742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87" name="圆角矩形 86"/>
          <p:cNvSpPr/>
          <p:nvPr/>
        </p:nvSpPr>
        <p:spPr>
          <a:xfrm>
            <a:off x="6527034" y="4238170"/>
            <a:ext cx="1341093" cy="43279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TITLE</a:t>
            </a:r>
            <a:endParaRPr lang="zh-CN" altLang="en-US" dirty="0"/>
          </a:p>
        </p:txBody>
      </p:sp>
      <p:sp>
        <p:nvSpPr>
          <p:cNvPr id="88" name="泪滴形 87"/>
          <p:cNvSpPr/>
          <p:nvPr/>
        </p:nvSpPr>
        <p:spPr>
          <a:xfrm rot="8100000">
            <a:off x="9347614" y="1970559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9493265" y="2111613"/>
            <a:ext cx="1234146" cy="1226673"/>
          </a:xfrm>
          <a:prstGeom prst="ellipse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9706055" y="2374742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91" name="圆角矩形 90"/>
          <p:cNvSpPr/>
          <p:nvPr/>
        </p:nvSpPr>
        <p:spPr>
          <a:xfrm>
            <a:off x="9439791" y="4238170"/>
            <a:ext cx="1341093" cy="43279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TITLE</a:t>
            </a:r>
            <a:endParaRPr lang="zh-CN" altLang="en-US" dirty="0"/>
          </a:p>
        </p:txBody>
      </p:sp>
      <p:sp>
        <p:nvSpPr>
          <p:cNvPr id="92" name="文本框 91"/>
          <p:cNvSpPr txBox="1"/>
          <p:nvPr/>
        </p:nvSpPr>
        <p:spPr>
          <a:xfrm>
            <a:off x="5914506" y="510902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827263" y="510902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297" y="-1145497"/>
            <a:ext cx="2681157" cy="3629042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87391" y="691319"/>
            <a:ext cx="752643" cy="1477208"/>
            <a:chOff x="402918" y="1717793"/>
            <a:chExt cx="1310756" cy="2572610"/>
          </a:xfrm>
        </p:grpSpPr>
        <p:sp>
          <p:nvSpPr>
            <p:cNvPr id="26" name="文本框 25"/>
            <p:cNvSpPr txBox="1"/>
            <p:nvPr/>
          </p:nvSpPr>
          <p:spPr>
            <a:xfrm>
              <a:off x="793874" y="2681179"/>
              <a:ext cx="750406" cy="16092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02918" y="1717793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5" grpId="0" animBg="1"/>
      <p:bldP spid="46" grpId="0"/>
      <p:bldP spid="83" grpId="0" animBg="1"/>
      <p:bldP spid="84" grpId="0" animBg="1"/>
      <p:bldP spid="85" grpId="0" animBg="1"/>
      <p:bldP spid="86" grpId="0"/>
      <p:bldP spid="87" grpId="0" animBg="1"/>
      <p:bldP spid="88" grpId="0" animBg="1"/>
      <p:bldP spid="89" grpId="0" animBg="1"/>
      <p:bldP spid="90" grpId="0"/>
      <p:bldP spid="91" grpId="0" animBg="1"/>
      <p:bldP spid="92" grpId="0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558987" y="2288479"/>
          <a:ext cx="875514" cy="765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58987" y="2288479"/>
                        <a:ext cx="875514" cy="765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546910" y="2215697"/>
          <a:ext cx="854098" cy="821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46910" y="2215697"/>
                        <a:ext cx="854098" cy="821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9788146" y="2228662"/>
          <a:ext cx="775080" cy="775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88146" y="2228662"/>
                        <a:ext cx="775080" cy="775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半闭框 27"/>
          <p:cNvSpPr/>
          <p:nvPr/>
        </p:nvSpPr>
        <p:spPr>
          <a:xfrm rot="8100000">
            <a:off x="5215304" y="2379724"/>
            <a:ext cx="493109" cy="493109"/>
          </a:xfrm>
          <a:prstGeom prst="halfFrame">
            <a:avLst>
              <a:gd name="adj1" fmla="val 16833"/>
              <a:gd name="adj2" fmla="val 1713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半闭框 28"/>
          <p:cNvSpPr/>
          <p:nvPr/>
        </p:nvSpPr>
        <p:spPr>
          <a:xfrm rot="8100000">
            <a:off x="8299864" y="2379725"/>
            <a:ext cx="493109" cy="493109"/>
          </a:xfrm>
          <a:prstGeom prst="halfFrame">
            <a:avLst>
              <a:gd name="adj1" fmla="val 16833"/>
              <a:gd name="adj2" fmla="val 1713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13670" y="4775318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90885" y="4775318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892611" y="4775318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327330" y="401314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4" name="文本框 33"/>
          <p:cNvSpPr txBox="1"/>
          <p:nvPr/>
        </p:nvSpPr>
        <p:spPr>
          <a:xfrm>
            <a:off x="6304545" y="401314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5" name="文本框 34"/>
          <p:cNvSpPr txBox="1"/>
          <p:nvPr/>
        </p:nvSpPr>
        <p:spPr>
          <a:xfrm>
            <a:off x="9506271" y="401314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297" y="-1145497"/>
            <a:ext cx="2681157" cy="3629042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87391" y="691319"/>
            <a:ext cx="752643" cy="1477208"/>
            <a:chOff x="402918" y="1717793"/>
            <a:chExt cx="1310756" cy="2572610"/>
          </a:xfrm>
        </p:grpSpPr>
        <p:sp>
          <p:nvSpPr>
            <p:cNvPr id="21" name="文本框 20"/>
            <p:cNvSpPr txBox="1"/>
            <p:nvPr/>
          </p:nvSpPr>
          <p:spPr>
            <a:xfrm>
              <a:off x="793874" y="2681179"/>
              <a:ext cx="750406" cy="16092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02918" y="1717793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686870" y="520786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16485" y="520786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90346" y="520786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300530" y="4445687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6" name="文本框 35"/>
          <p:cNvSpPr txBox="1"/>
          <p:nvPr/>
        </p:nvSpPr>
        <p:spPr>
          <a:xfrm>
            <a:off x="6430145" y="4445687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7" name="文本框 36"/>
          <p:cNvSpPr txBox="1"/>
          <p:nvPr/>
        </p:nvSpPr>
        <p:spPr>
          <a:xfrm>
            <a:off x="9504006" y="4445687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8" name="圆角矩形 37"/>
          <p:cNvSpPr/>
          <p:nvPr/>
        </p:nvSpPr>
        <p:spPr>
          <a:xfrm>
            <a:off x="2993700" y="2131131"/>
            <a:ext cx="1952488" cy="1952488"/>
          </a:xfrm>
          <a:prstGeom prst="round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6123315" y="2131131"/>
            <a:ext cx="1952488" cy="1952488"/>
          </a:xfrm>
          <a:prstGeom prst="round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9197176" y="2131131"/>
            <a:ext cx="1952488" cy="1952488"/>
          </a:xfrm>
          <a:prstGeom prst="round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3703400" y="2754156"/>
          <a:ext cx="706437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" name="CorelDRAW" r:id="rId5" imgW="952500" imgH="952500" progId="CorelDraw.Graphic.15">
                  <p:embed/>
                </p:oleObj>
              </mc:Choice>
              <mc:Fallback>
                <p:oleObj name="CorelDRAW" r:id="rId5" imgW="952500" imgH="952500" progId="CorelDraw.Graphic.15">
                  <p:embed/>
                  <p:pic>
                    <p:nvPicPr>
                      <p:cNvPr id="0" name="图片 42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03400" y="2754156"/>
                        <a:ext cx="706437" cy="706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6743165" y="2741456"/>
          <a:ext cx="71278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" name="CorelDRAW" r:id="rId7" imgW="965200" imgH="965200" progId="CorelDraw.Graphic.15">
                  <p:embed/>
                </p:oleObj>
              </mc:Choice>
              <mc:Fallback>
                <p:oleObj name="CorelDRAW" r:id="rId7" imgW="965200" imgH="965200" progId="CorelDraw.Graphic.15">
                  <p:embed/>
                  <p:pic>
                    <p:nvPicPr>
                      <p:cNvPr id="0" name="图片 42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3165" y="2741456"/>
                        <a:ext cx="712787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9864651" y="2792255"/>
          <a:ext cx="61753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1" name="CorelDRAW" r:id="rId9" imgW="838200" imgH="838200" progId="CorelDraw.Graphic.15">
                  <p:embed/>
                </p:oleObj>
              </mc:Choice>
              <mc:Fallback>
                <p:oleObj name="CorelDRAW" r:id="rId9" imgW="838200" imgH="838200" progId="CorelDraw.Graphic.15">
                  <p:embed/>
                  <p:pic>
                    <p:nvPicPr>
                      <p:cNvPr id="0" name="图片 42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64651" y="2792255"/>
                        <a:ext cx="617537" cy="617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297" y="-1145497"/>
            <a:ext cx="2681157" cy="362904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87391" y="691319"/>
            <a:ext cx="752643" cy="1477208"/>
            <a:chOff x="402918" y="1717793"/>
            <a:chExt cx="1310756" cy="2572610"/>
          </a:xfrm>
        </p:grpSpPr>
        <p:sp>
          <p:nvSpPr>
            <p:cNvPr id="26" name="文本框 25"/>
            <p:cNvSpPr txBox="1"/>
            <p:nvPr/>
          </p:nvSpPr>
          <p:spPr>
            <a:xfrm>
              <a:off x="793874" y="2681179"/>
              <a:ext cx="750406" cy="16092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02918" y="1717793"/>
              <a:ext cx="1310756" cy="1018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 smtClean="0">
                  <a:solidFill>
                    <a:srgbClr val="2E68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3200" dirty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36" grpId="0"/>
      <p:bldP spid="37" grpId="0"/>
      <p:bldP spid="38" grpId="0" animBg="1"/>
      <p:bldP spid="39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91478" y="675595"/>
            <a:ext cx="4567597" cy="61824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69985" y="2946400"/>
            <a:ext cx="834016" cy="2525485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909994" y="3976805"/>
            <a:ext cx="553998" cy="13698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存在不足</a:t>
            </a:r>
            <a:endParaRPr lang="zh-CN" altLang="en-US" sz="2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82685" y="3046023"/>
            <a:ext cx="726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48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-244515" y="-601339"/>
            <a:ext cx="2743697" cy="371369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20247" y="1193588"/>
            <a:ext cx="430887" cy="959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存在不足</a:t>
            </a:r>
            <a:endParaRPr lang="zh-CN" altLang="en-US" sz="1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4691" y="637500"/>
            <a:ext cx="752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32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549855" y="1480782"/>
          <a:ext cx="646706" cy="621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" name="CorelDRAW" r:id="rId6" imgW="9525" imgH="9525" progId="CorelDraw.Graphic.15">
                  <p:embed/>
                </p:oleObj>
              </mc:Choice>
              <mc:Fallback>
                <p:oleObj name="CorelDRAW" r:id="rId6" imgW="9525" imgH="9525" progId="CorelDraw.Graphic.15">
                  <p:embed/>
                  <p:pic>
                    <p:nvPicPr>
                      <p:cNvPr id="0" name="图片 532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49855" y="1480782"/>
                        <a:ext cx="646706" cy="621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2257319" y="5214536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90134" y="5214536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22000" y="5214536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870979" y="464910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1" name="文本框 30"/>
          <p:cNvSpPr txBox="1"/>
          <p:nvPr/>
        </p:nvSpPr>
        <p:spPr>
          <a:xfrm>
            <a:off x="6203794" y="464910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2" name="文本框 31"/>
          <p:cNvSpPr txBox="1"/>
          <p:nvPr/>
        </p:nvSpPr>
        <p:spPr>
          <a:xfrm>
            <a:off x="9535660" y="464910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3" name="圆角矩形 32"/>
          <p:cNvSpPr/>
          <p:nvPr/>
        </p:nvSpPr>
        <p:spPr>
          <a:xfrm>
            <a:off x="3045244" y="3346506"/>
            <a:ext cx="1011930" cy="1011930"/>
          </a:xfrm>
          <a:prstGeom prst="round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404588" y="3351921"/>
            <a:ext cx="1005386" cy="1005386"/>
          </a:xfrm>
          <a:prstGeom prst="round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23574" y="3346505"/>
            <a:ext cx="1010981" cy="1010981"/>
          </a:xfrm>
          <a:prstGeom prst="roundRect">
            <a:avLst/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3385411" y="3666033"/>
          <a:ext cx="401498" cy="401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7" name="CorelDRAW" r:id="rId8" imgW="952500" imgH="952500" progId="CorelDraw.Graphic.15">
                  <p:embed/>
                </p:oleObj>
              </mc:Choice>
              <mc:Fallback>
                <p:oleObj name="CorelDRAW" r:id="rId8" imgW="952500" imgH="952500" progId="CorelDraw.Graphic.15">
                  <p:embed/>
                  <p:pic>
                    <p:nvPicPr>
                      <p:cNvPr id="0" name="图片 53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85411" y="3666033"/>
                        <a:ext cx="401498" cy="401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6673143" y="3611040"/>
          <a:ext cx="475802" cy="48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" name="CorelDRAW" r:id="rId10" imgW="965200" imgH="965200" progId="CorelDraw.Graphic.15">
                  <p:embed/>
                </p:oleObj>
              </mc:Choice>
              <mc:Fallback>
                <p:oleObj name="CorelDRAW" r:id="rId10" imgW="965200" imgH="965200" progId="CorelDraw.Graphic.15">
                  <p:embed/>
                  <p:pic>
                    <p:nvPicPr>
                      <p:cNvPr id="0" name="图片 532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73143" y="3611040"/>
                        <a:ext cx="475802" cy="48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9998627" y="3611040"/>
          <a:ext cx="440330" cy="440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" name="CorelDRAW" r:id="rId12" imgW="838200" imgH="838200" progId="CorelDraw.Graphic.15">
                  <p:embed/>
                </p:oleObj>
              </mc:Choice>
              <mc:Fallback>
                <p:oleObj name="CorelDRAW" r:id="rId12" imgW="838200" imgH="838200" progId="CorelDraw.Graphic.15">
                  <p:embed/>
                  <p:pic>
                    <p:nvPicPr>
                      <p:cNvPr id="0" name="图片 53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98627" y="3611040"/>
                        <a:ext cx="440330" cy="440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组合 46"/>
          <p:cNvGrpSpPr/>
          <p:nvPr/>
        </p:nvGrpSpPr>
        <p:grpSpPr>
          <a:xfrm>
            <a:off x="3549019" y="2223466"/>
            <a:ext cx="6697595" cy="863599"/>
            <a:chOff x="2666845" y="2570631"/>
            <a:chExt cx="6697595" cy="86359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6015642" y="2570631"/>
              <a:ext cx="0" cy="86359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2666845" y="3002430"/>
              <a:ext cx="12616" cy="431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9364440" y="3002430"/>
              <a:ext cx="0" cy="431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2666845" y="3002430"/>
              <a:ext cx="6656056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2832117" y="2309001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/>
          <p:cNvSpPr/>
          <p:nvPr/>
        </p:nvSpPr>
        <p:spPr>
          <a:xfrm>
            <a:off x="2832117" y="2309001"/>
            <a:ext cx="1499200" cy="1499200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150033" y="2305826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弧形 38"/>
          <p:cNvSpPr/>
          <p:nvPr/>
        </p:nvSpPr>
        <p:spPr>
          <a:xfrm>
            <a:off x="5150033" y="2305826"/>
            <a:ext cx="1499200" cy="1499200"/>
          </a:xfrm>
          <a:prstGeom prst="arc">
            <a:avLst>
              <a:gd name="adj1" fmla="val 16200000"/>
              <a:gd name="adj2" fmla="val 11235840"/>
            </a:avLst>
          </a:prstGeom>
          <a:ln w="762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532024" y="2267354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弧形 40"/>
          <p:cNvSpPr/>
          <p:nvPr/>
        </p:nvSpPr>
        <p:spPr>
          <a:xfrm>
            <a:off x="7532024" y="2267354"/>
            <a:ext cx="1499200" cy="1499200"/>
          </a:xfrm>
          <a:prstGeom prst="arc">
            <a:avLst>
              <a:gd name="adj1" fmla="val 16200000"/>
              <a:gd name="adj2" fmla="val 11484651"/>
            </a:avLst>
          </a:prstGeom>
          <a:ln w="762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9887137" y="2305826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弧形 42"/>
          <p:cNvSpPr/>
          <p:nvPr/>
        </p:nvSpPr>
        <p:spPr>
          <a:xfrm>
            <a:off x="9887137" y="2305826"/>
            <a:ext cx="1499200" cy="1499200"/>
          </a:xfrm>
          <a:prstGeom prst="arc">
            <a:avLst>
              <a:gd name="adj1" fmla="val 16200000"/>
              <a:gd name="adj2" fmla="val 11441934"/>
            </a:avLst>
          </a:prstGeom>
          <a:ln w="762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2599370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832117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54" name="文本框 53"/>
          <p:cNvSpPr txBox="1"/>
          <p:nvPr/>
        </p:nvSpPr>
        <p:spPr>
          <a:xfrm>
            <a:off x="5077658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10405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56" name="文本框 55"/>
          <p:cNvSpPr txBox="1"/>
          <p:nvPr/>
        </p:nvSpPr>
        <p:spPr>
          <a:xfrm>
            <a:off x="7459649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692396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58" name="文本框 57"/>
          <p:cNvSpPr txBox="1"/>
          <p:nvPr/>
        </p:nvSpPr>
        <p:spPr>
          <a:xfrm>
            <a:off x="9802810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035557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graphicFrame>
        <p:nvGraphicFramePr>
          <p:cNvPr id="60" name="对象 59"/>
          <p:cNvGraphicFramePr>
            <a:graphicFrameLocks noChangeAspect="1"/>
          </p:cNvGraphicFramePr>
          <p:nvPr/>
        </p:nvGraphicFramePr>
        <p:xfrm>
          <a:off x="3357375" y="2873657"/>
          <a:ext cx="474086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634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7375" y="2873657"/>
                        <a:ext cx="474086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60"/>
          <p:cNvGraphicFramePr>
            <a:graphicFrameLocks noChangeAspect="1"/>
          </p:cNvGraphicFramePr>
          <p:nvPr/>
        </p:nvGraphicFramePr>
        <p:xfrm>
          <a:off x="5665165" y="2873656"/>
          <a:ext cx="468936" cy="450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1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634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65165" y="2873656"/>
                        <a:ext cx="468936" cy="450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/>
          <p:cNvGraphicFramePr>
            <a:graphicFrameLocks noChangeAspect="1"/>
          </p:cNvGraphicFramePr>
          <p:nvPr/>
        </p:nvGraphicFramePr>
        <p:xfrm>
          <a:off x="8062519" y="2781014"/>
          <a:ext cx="471882" cy="4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634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62519" y="2781014"/>
                        <a:ext cx="471882" cy="471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对象 62"/>
          <p:cNvGraphicFramePr>
            <a:graphicFrameLocks noChangeAspect="1"/>
          </p:cNvGraphicFramePr>
          <p:nvPr/>
        </p:nvGraphicFramePr>
        <p:xfrm>
          <a:off x="10354238" y="2840676"/>
          <a:ext cx="564998" cy="41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" name="CorelDRAW" r:id="rId11" imgW="9525" imgH="9525" progId="CorelDraw.Graphic.15">
                  <p:embed/>
                </p:oleObj>
              </mc:Choice>
              <mc:Fallback>
                <p:oleObj name="CorelDRAW" r:id="rId11" imgW="9525" imgH="9525" progId="CorelDraw.Graphic.15">
                  <p:embed/>
                  <p:pic>
                    <p:nvPicPr>
                      <p:cNvPr id="0" name="图片 63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354238" y="2840676"/>
                        <a:ext cx="564998" cy="412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图片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-244515" y="-601339"/>
            <a:ext cx="2743697" cy="3713691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20247" y="1193588"/>
            <a:ext cx="430887" cy="959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存在不足</a:t>
            </a:r>
            <a:endParaRPr lang="zh-CN" altLang="en-US" sz="1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4691" y="637500"/>
            <a:ext cx="752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32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45" y="1946809"/>
            <a:ext cx="2747147" cy="41163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02227">
            <a:off x="6264822" y="1297008"/>
            <a:ext cx="1331617" cy="302331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69985" y="2946400"/>
            <a:ext cx="834016" cy="2525485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913797" y="3989482"/>
            <a:ext cx="553998" cy="14172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工作计划</a:t>
            </a:r>
            <a:endParaRPr lang="zh-CN" altLang="en-US" sz="2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69985" y="3077789"/>
            <a:ext cx="824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48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85473">
            <a:off x="6486807" y="4068358"/>
            <a:ext cx="887645" cy="2015315"/>
          </a:xfrm>
          <a:prstGeom prst="rect">
            <a:avLst/>
          </a:prstGeom>
        </p:spPr>
      </p:pic>
    </p:spTree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70314" y="-269779"/>
            <a:ext cx="2244365" cy="2883832"/>
            <a:chOff x="-356235" y="1900166"/>
            <a:chExt cx="3644503" cy="468290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6235" y="2466677"/>
              <a:ext cx="2747147" cy="411639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102227">
              <a:off x="1956651" y="1900166"/>
              <a:ext cx="1331617" cy="302331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85473">
              <a:off x="2346007" y="4540206"/>
              <a:ext cx="887645" cy="2015315"/>
            </a:xfrm>
            <a:prstGeom prst="rect">
              <a:avLst/>
            </a:prstGeom>
          </p:spPr>
        </p:pic>
      </p:grpSp>
      <p:sp>
        <p:nvSpPr>
          <p:cNvPr id="17" name="矩形 16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35202" y="1225305"/>
            <a:ext cx="430887" cy="9841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工作计划</a:t>
            </a:r>
            <a:endParaRPr lang="zh-CN" altLang="en-US" sz="1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8687" y="691330"/>
            <a:ext cx="752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32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82073" y="4960021"/>
            <a:ext cx="2053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82072" y="440678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27" name="饼形 26"/>
          <p:cNvSpPr/>
          <p:nvPr/>
        </p:nvSpPr>
        <p:spPr>
          <a:xfrm>
            <a:off x="3298382" y="1605687"/>
            <a:ext cx="2476500" cy="2476500"/>
          </a:xfrm>
          <a:prstGeom prst="pie">
            <a:avLst>
              <a:gd name="adj1" fmla="val 1669630"/>
              <a:gd name="adj2" fmla="val 20130567"/>
            </a:avLst>
          </a:prstGeom>
          <a:solidFill>
            <a:srgbClr val="B5D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682073" y="2010473"/>
            <a:ext cx="106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dirty="0" smtClean="0">
                <a:solidFill>
                  <a:schemeClr val="bg1"/>
                </a:solidFill>
              </a:rPr>
              <a:t>TITLE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4168366" y="3211730"/>
          <a:ext cx="576820" cy="554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2" name="CorelDRAW" r:id="rId8" imgW="9525" imgH="9525" progId="CorelDraw.Graphic.15">
                  <p:embed/>
                </p:oleObj>
              </mc:Choice>
              <mc:Fallback>
                <p:oleObj name="CorelDRAW" r:id="rId8" imgW="9525" imgH="9525" progId="CorelDraw.Graphic.15">
                  <p:embed/>
                  <p:pic>
                    <p:nvPicPr>
                      <p:cNvPr id="0" name="图片 926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68366" y="3211730"/>
                        <a:ext cx="576820" cy="554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线形标注 1 37"/>
          <p:cNvSpPr/>
          <p:nvPr/>
        </p:nvSpPr>
        <p:spPr>
          <a:xfrm>
            <a:off x="6779179" y="1157959"/>
            <a:ext cx="4495800" cy="977900"/>
          </a:xfrm>
          <a:prstGeom prst="borderCallout1">
            <a:avLst>
              <a:gd name="adj1" fmla="val 77365"/>
              <a:gd name="adj2" fmla="val -488"/>
              <a:gd name="adj3" fmla="val 172630"/>
              <a:gd name="adj4" fmla="val -4748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线形标注 2 38"/>
          <p:cNvSpPr/>
          <p:nvPr/>
        </p:nvSpPr>
        <p:spPr>
          <a:xfrm>
            <a:off x="6779179" y="3636166"/>
            <a:ext cx="4495800" cy="895197"/>
          </a:xfrm>
          <a:prstGeom prst="borderCallout2">
            <a:avLst>
              <a:gd name="adj1" fmla="val 20523"/>
              <a:gd name="adj2" fmla="val -141"/>
              <a:gd name="adj3" fmla="val 31872"/>
              <a:gd name="adj4" fmla="val -72"/>
              <a:gd name="adj5" fmla="val -88952"/>
              <a:gd name="adj6" fmla="val -46949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400" dirty="0"/>
          </a:p>
        </p:txBody>
      </p:sp>
      <p:sp>
        <p:nvSpPr>
          <p:cNvPr id="40" name="线形标注 1 39"/>
          <p:cNvSpPr/>
          <p:nvPr/>
        </p:nvSpPr>
        <p:spPr>
          <a:xfrm>
            <a:off x="6779179" y="2386755"/>
            <a:ext cx="4495800" cy="977900"/>
          </a:xfrm>
          <a:prstGeom prst="borderCallout1">
            <a:avLst>
              <a:gd name="adj1" fmla="val 46196"/>
              <a:gd name="adj2" fmla="val -205"/>
              <a:gd name="adj3" fmla="val 45359"/>
              <a:gd name="adj4" fmla="val -46915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 animBg="1"/>
      <p:bldP spid="36" grpId="0"/>
      <p:bldP spid="38" grpId="0" animBg="1"/>
      <p:bldP spid="39" grpId="0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2577202" y="5103835"/>
            <a:ext cx="1852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77201" y="4490376"/>
            <a:ext cx="1207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TITLE HERE</a:t>
            </a:r>
            <a:endParaRPr lang="zh-CN" altLang="en-US" sz="1600" dirty="0"/>
          </a:p>
        </p:txBody>
      </p:sp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5894568" y="1716333"/>
          <a:ext cx="2371700" cy="415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104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94568" y="1716333"/>
                        <a:ext cx="2371700" cy="415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6783791" y="3458546"/>
          <a:ext cx="538795" cy="518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1043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83791" y="3458546"/>
                        <a:ext cx="538795" cy="518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椭圆 43"/>
          <p:cNvSpPr/>
          <p:nvPr/>
        </p:nvSpPr>
        <p:spPr>
          <a:xfrm>
            <a:off x="2774033" y="2490196"/>
            <a:ext cx="1352525" cy="1352525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弧形 44"/>
          <p:cNvSpPr/>
          <p:nvPr/>
        </p:nvSpPr>
        <p:spPr>
          <a:xfrm>
            <a:off x="2774033" y="2490196"/>
            <a:ext cx="1352525" cy="1352525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10036981" y="2487021"/>
            <a:ext cx="1352525" cy="1352525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弧形 46"/>
          <p:cNvSpPr/>
          <p:nvPr/>
        </p:nvSpPr>
        <p:spPr>
          <a:xfrm>
            <a:off x="10036981" y="2487021"/>
            <a:ext cx="1352525" cy="1352525"/>
          </a:xfrm>
          <a:prstGeom prst="arc">
            <a:avLst>
              <a:gd name="adj1" fmla="val 16200000"/>
              <a:gd name="adj2" fmla="val 11151678"/>
            </a:avLst>
          </a:prstGeom>
          <a:ln w="76200">
            <a:solidFill>
              <a:srgbClr val="2E6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3246616" y="2990399"/>
          <a:ext cx="432682" cy="378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0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1043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46616" y="2990399"/>
                        <a:ext cx="432682" cy="3781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10500879" y="2922982"/>
          <a:ext cx="502518" cy="36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" name="CorelDRAW" r:id="rId11" imgW="9525" imgH="9525" progId="CorelDraw.Graphic.15">
                  <p:embed/>
                </p:oleObj>
              </mc:Choice>
              <mc:Fallback>
                <p:oleObj name="CorelDRAW" r:id="rId11" imgW="9525" imgH="9525" progId="CorelDraw.Graphic.15">
                  <p:embed/>
                  <p:pic>
                    <p:nvPicPr>
                      <p:cNvPr id="0" name="图片 1043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0879" y="2922982"/>
                        <a:ext cx="502518" cy="36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文本框 49"/>
          <p:cNvSpPr txBox="1"/>
          <p:nvPr/>
        </p:nvSpPr>
        <p:spPr>
          <a:xfrm>
            <a:off x="9800972" y="5103835"/>
            <a:ext cx="1852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800971" y="4490376"/>
            <a:ext cx="1207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TITLE HERE</a:t>
            </a:r>
            <a:endParaRPr lang="zh-CN" altLang="en-US" sz="1600" dirty="0"/>
          </a:p>
        </p:txBody>
      </p:sp>
      <p:grpSp>
        <p:nvGrpSpPr>
          <p:cNvPr id="52" name="组合 51"/>
          <p:cNvGrpSpPr/>
          <p:nvPr/>
        </p:nvGrpSpPr>
        <p:grpSpPr>
          <a:xfrm>
            <a:off x="4163452" y="1055624"/>
            <a:ext cx="5865920" cy="5100259"/>
            <a:chOff x="2877079" y="502526"/>
            <a:chExt cx="6502051" cy="5653358"/>
          </a:xfrm>
        </p:grpSpPr>
        <p:grpSp>
          <p:nvGrpSpPr>
            <p:cNvPr id="53" name="组合 52"/>
            <p:cNvGrpSpPr/>
            <p:nvPr/>
          </p:nvGrpSpPr>
          <p:grpSpPr>
            <a:xfrm>
              <a:off x="2877079" y="502526"/>
              <a:ext cx="5653358" cy="5653358"/>
              <a:chOff x="2804842" y="502526"/>
              <a:chExt cx="5653358" cy="5653358"/>
            </a:xfrm>
          </p:grpSpPr>
          <p:sp>
            <p:nvSpPr>
              <p:cNvPr id="58" name="弧形 57"/>
              <p:cNvSpPr/>
              <p:nvPr/>
            </p:nvSpPr>
            <p:spPr>
              <a:xfrm>
                <a:off x="3400793" y="1098477"/>
                <a:ext cx="4461456" cy="4461456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弧形 58"/>
              <p:cNvSpPr/>
              <p:nvPr/>
            </p:nvSpPr>
            <p:spPr>
              <a:xfrm>
                <a:off x="3122231" y="819915"/>
                <a:ext cx="5018580" cy="5018580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弧形 59"/>
              <p:cNvSpPr/>
              <p:nvPr/>
            </p:nvSpPr>
            <p:spPr>
              <a:xfrm>
                <a:off x="2804842" y="502526"/>
                <a:ext cx="5653358" cy="5653358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 flipH="1">
              <a:off x="3650449" y="502526"/>
              <a:ext cx="5728681" cy="5653358"/>
              <a:chOff x="2804842" y="502526"/>
              <a:chExt cx="5653358" cy="5653358"/>
            </a:xfrm>
          </p:grpSpPr>
          <p:sp>
            <p:nvSpPr>
              <p:cNvPr id="55" name="弧形 54"/>
              <p:cNvSpPr/>
              <p:nvPr/>
            </p:nvSpPr>
            <p:spPr>
              <a:xfrm>
                <a:off x="3400793" y="1098477"/>
                <a:ext cx="4461456" cy="4461456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弧形 55"/>
              <p:cNvSpPr/>
              <p:nvPr/>
            </p:nvSpPr>
            <p:spPr>
              <a:xfrm>
                <a:off x="3122231" y="819915"/>
                <a:ext cx="5018580" cy="5018580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弧形 56"/>
              <p:cNvSpPr/>
              <p:nvPr/>
            </p:nvSpPr>
            <p:spPr>
              <a:xfrm>
                <a:off x="2804842" y="502526"/>
                <a:ext cx="5653358" cy="5653358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-570314" y="-269779"/>
            <a:ext cx="2244365" cy="2883832"/>
            <a:chOff x="-356235" y="1900166"/>
            <a:chExt cx="3644503" cy="4682901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6235" y="2466677"/>
              <a:ext cx="2747147" cy="411639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102227">
              <a:off x="1956651" y="1900166"/>
              <a:ext cx="1331617" cy="3023312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85473">
              <a:off x="2346007" y="4540206"/>
              <a:ext cx="887645" cy="201531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35202" y="1225305"/>
            <a:ext cx="430887" cy="9841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工作计划</a:t>
            </a:r>
            <a:endParaRPr lang="zh-CN" altLang="en-US" sz="1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68687" y="691330"/>
            <a:ext cx="752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32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44" grpId="0" animBg="1"/>
      <p:bldP spid="45" grpId="0" animBg="1"/>
      <p:bldP spid="46" grpId="0" animBg="1"/>
      <p:bldP spid="47" grpId="0" animBg="1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2964705" y="1979042"/>
            <a:ext cx="3470914" cy="14717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flipV="1">
            <a:off x="3360126" y="2168452"/>
            <a:ext cx="1932493" cy="8322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636445" y="2313644"/>
            <a:ext cx="806600" cy="35806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854701" y="5141941"/>
            <a:ext cx="2943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54700" y="458870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3" name="任意多边形 32"/>
          <p:cNvSpPr/>
          <p:nvPr/>
        </p:nvSpPr>
        <p:spPr>
          <a:xfrm>
            <a:off x="2497770" y="1409700"/>
            <a:ext cx="9084630" cy="5036240"/>
          </a:xfrm>
          <a:custGeom>
            <a:avLst/>
            <a:gdLst>
              <a:gd name="connsiteX0" fmla="*/ 0 w 10845800"/>
              <a:gd name="connsiteY0" fmla="*/ 736600 h 4584700"/>
              <a:gd name="connsiteX1" fmla="*/ 3848100 w 10845800"/>
              <a:gd name="connsiteY1" fmla="*/ 0 h 4584700"/>
              <a:gd name="connsiteX2" fmla="*/ 5295900 w 10845800"/>
              <a:gd name="connsiteY2" fmla="*/ 1371600 h 4584700"/>
              <a:gd name="connsiteX3" fmla="*/ 9398000 w 10845800"/>
              <a:gd name="connsiteY3" fmla="*/ 431800 h 4584700"/>
              <a:gd name="connsiteX4" fmla="*/ 10845800 w 10845800"/>
              <a:gd name="connsiteY4" fmla="*/ 1651000 h 4584700"/>
              <a:gd name="connsiteX5" fmla="*/ 8864600 w 10845800"/>
              <a:gd name="connsiteY5" fmla="*/ 2209800 h 4584700"/>
              <a:gd name="connsiteX6" fmla="*/ 10744200 w 10845800"/>
              <a:gd name="connsiteY6" fmla="*/ 4165600 h 4584700"/>
              <a:gd name="connsiteX7" fmla="*/ 9474200 w 10845800"/>
              <a:gd name="connsiteY7" fmla="*/ 4584700 h 4584700"/>
              <a:gd name="connsiteX8" fmla="*/ 9601200 w 10845800"/>
              <a:gd name="connsiteY8" fmla="*/ 4495800 h 4584700"/>
              <a:gd name="connsiteX0-1" fmla="*/ 0 w 10845800"/>
              <a:gd name="connsiteY0-2" fmla="*/ 736600 h 4584700"/>
              <a:gd name="connsiteX1-3" fmla="*/ 3848100 w 10845800"/>
              <a:gd name="connsiteY1-4" fmla="*/ 0 h 4584700"/>
              <a:gd name="connsiteX2-5" fmla="*/ 5295900 w 10845800"/>
              <a:gd name="connsiteY2-6" fmla="*/ 1371600 h 4584700"/>
              <a:gd name="connsiteX3-7" fmla="*/ 9398000 w 10845800"/>
              <a:gd name="connsiteY3-8" fmla="*/ 431800 h 4584700"/>
              <a:gd name="connsiteX4-9" fmla="*/ 10845800 w 10845800"/>
              <a:gd name="connsiteY4-10" fmla="*/ 1651000 h 4584700"/>
              <a:gd name="connsiteX5-11" fmla="*/ 8864600 w 10845800"/>
              <a:gd name="connsiteY5-12" fmla="*/ 2209800 h 4584700"/>
              <a:gd name="connsiteX6-13" fmla="*/ 10744200 w 10845800"/>
              <a:gd name="connsiteY6-14" fmla="*/ 4165600 h 4584700"/>
              <a:gd name="connsiteX7-15" fmla="*/ 9474200 w 10845800"/>
              <a:gd name="connsiteY7-16" fmla="*/ 4584700 h 4584700"/>
              <a:gd name="connsiteX8-17" fmla="*/ 9601200 w 10845800"/>
              <a:gd name="connsiteY8-18" fmla="*/ 4495800 h 4584700"/>
              <a:gd name="connsiteX0-19" fmla="*/ 0 w 10845800"/>
              <a:gd name="connsiteY0-20" fmla="*/ 736600 h 4495800"/>
              <a:gd name="connsiteX1-21" fmla="*/ 3848100 w 10845800"/>
              <a:gd name="connsiteY1-22" fmla="*/ 0 h 4495800"/>
              <a:gd name="connsiteX2-23" fmla="*/ 5295900 w 10845800"/>
              <a:gd name="connsiteY2-24" fmla="*/ 1371600 h 4495800"/>
              <a:gd name="connsiteX3-25" fmla="*/ 9398000 w 10845800"/>
              <a:gd name="connsiteY3-26" fmla="*/ 431800 h 4495800"/>
              <a:gd name="connsiteX4-27" fmla="*/ 10845800 w 10845800"/>
              <a:gd name="connsiteY4-28" fmla="*/ 1651000 h 4495800"/>
              <a:gd name="connsiteX5-29" fmla="*/ 8864600 w 10845800"/>
              <a:gd name="connsiteY5-30" fmla="*/ 2209800 h 4495800"/>
              <a:gd name="connsiteX6-31" fmla="*/ 10744200 w 10845800"/>
              <a:gd name="connsiteY6-32" fmla="*/ 4165600 h 4495800"/>
              <a:gd name="connsiteX7-33" fmla="*/ 9601200 w 10845800"/>
              <a:gd name="connsiteY7-34" fmla="*/ 4495800 h 4495800"/>
              <a:gd name="connsiteX0-35" fmla="*/ 0 w 10845800"/>
              <a:gd name="connsiteY0-36" fmla="*/ 736600 h 4686300"/>
              <a:gd name="connsiteX1-37" fmla="*/ 3848100 w 10845800"/>
              <a:gd name="connsiteY1-38" fmla="*/ 0 h 4686300"/>
              <a:gd name="connsiteX2-39" fmla="*/ 5295900 w 10845800"/>
              <a:gd name="connsiteY2-40" fmla="*/ 1371600 h 4686300"/>
              <a:gd name="connsiteX3-41" fmla="*/ 9398000 w 10845800"/>
              <a:gd name="connsiteY3-42" fmla="*/ 431800 h 4686300"/>
              <a:gd name="connsiteX4-43" fmla="*/ 10845800 w 10845800"/>
              <a:gd name="connsiteY4-44" fmla="*/ 1651000 h 4686300"/>
              <a:gd name="connsiteX5-45" fmla="*/ 8864600 w 10845800"/>
              <a:gd name="connsiteY5-46" fmla="*/ 2209800 h 4686300"/>
              <a:gd name="connsiteX6-47" fmla="*/ 10744200 w 10845800"/>
              <a:gd name="connsiteY6-48" fmla="*/ 4165600 h 4686300"/>
              <a:gd name="connsiteX7-49" fmla="*/ 8915400 w 10845800"/>
              <a:gd name="connsiteY7-50" fmla="*/ 4686300 h 4686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845800" h="4686300">
                <a:moveTo>
                  <a:pt x="0" y="736600"/>
                </a:moveTo>
                <a:lnTo>
                  <a:pt x="3848100" y="0"/>
                </a:lnTo>
                <a:lnTo>
                  <a:pt x="5295900" y="1371600"/>
                </a:lnTo>
                <a:lnTo>
                  <a:pt x="9398000" y="431800"/>
                </a:lnTo>
                <a:lnTo>
                  <a:pt x="10845800" y="1651000"/>
                </a:lnTo>
                <a:lnTo>
                  <a:pt x="8864600" y="2209800"/>
                </a:lnTo>
                <a:lnTo>
                  <a:pt x="10744200" y="4165600"/>
                </a:lnTo>
                <a:lnTo>
                  <a:pt x="8915400" y="4686300"/>
                </a:lnTo>
              </a:path>
            </a:pathLst>
          </a:cu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泪滴形 33"/>
          <p:cNvSpPr/>
          <p:nvPr/>
        </p:nvSpPr>
        <p:spPr>
          <a:xfrm rot="8100000">
            <a:off x="3441300" y="974100"/>
            <a:ext cx="1225564" cy="1225566"/>
          </a:xfrm>
          <a:prstGeom prst="teardrop">
            <a:avLst/>
          </a:prstGeom>
          <a:solidFill>
            <a:srgbClr val="B5DB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649799" y="127115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>
                <a:solidFill>
                  <a:schemeClr val="bg1"/>
                </a:solidFill>
              </a:rPr>
              <a:t>TITLE 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泪滴形 43"/>
          <p:cNvSpPr/>
          <p:nvPr/>
        </p:nvSpPr>
        <p:spPr>
          <a:xfrm rot="8100000">
            <a:off x="9944888" y="3988645"/>
            <a:ext cx="1309324" cy="1309326"/>
          </a:xfrm>
          <a:prstGeom prst="teardrop">
            <a:avLst/>
          </a:prstGeom>
          <a:solidFill>
            <a:srgbClr val="B5DB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0039025" y="4266433"/>
            <a:ext cx="1121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800" dirty="0" smtClean="0">
                <a:solidFill>
                  <a:schemeClr val="bg1"/>
                </a:solidFill>
              </a:rPr>
              <a:t>TITLE HERE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0593681" y="2134915"/>
            <a:ext cx="705762" cy="7057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644740" y="2591770"/>
            <a:ext cx="642600" cy="64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6749743" y="2758111"/>
          <a:ext cx="397750" cy="38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726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49743" y="2758111"/>
                        <a:ext cx="397750" cy="382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10741613" y="2320652"/>
          <a:ext cx="409896" cy="35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727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741613" y="2320652"/>
                        <a:ext cx="409896" cy="35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-570314" y="-269779"/>
            <a:ext cx="2244365" cy="2883832"/>
            <a:chOff x="-356235" y="1900166"/>
            <a:chExt cx="3644503" cy="4682901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6235" y="2466677"/>
              <a:ext cx="2747147" cy="411639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102227">
              <a:off x="1956651" y="1900166"/>
              <a:ext cx="1331617" cy="302331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85473">
              <a:off x="2346007" y="4540206"/>
              <a:ext cx="887645" cy="2015315"/>
            </a:xfrm>
            <a:prstGeom prst="rect">
              <a:avLst/>
            </a:prstGeom>
          </p:spPr>
        </p:pic>
      </p:grpSp>
      <p:sp>
        <p:nvSpPr>
          <p:cNvPr id="26" name="矩形 25"/>
          <p:cNvSpPr/>
          <p:nvPr/>
        </p:nvSpPr>
        <p:spPr>
          <a:xfrm>
            <a:off x="578117" y="584087"/>
            <a:ext cx="498417" cy="1645550"/>
          </a:xfrm>
          <a:prstGeom prst="rect">
            <a:avLst/>
          </a:prstGeom>
          <a:solidFill>
            <a:schemeClr val="bg1"/>
          </a:solidFill>
          <a:ln>
            <a:solidFill>
              <a:srgbClr val="B5DB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35202" y="1225305"/>
            <a:ext cx="430887" cy="9841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工作计划</a:t>
            </a:r>
            <a:endParaRPr lang="zh-CN" altLang="en-US" sz="1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68687" y="691330"/>
            <a:ext cx="752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rgbClr val="2E684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3200" dirty="0">
              <a:solidFill>
                <a:srgbClr val="2E684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 animBg="1"/>
      <p:bldP spid="34" grpId="0" animBg="1"/>
      <p:bldP spid="35" grpId="0"/>
      <p:bldP spid="44" grpId="0" animBg="1"/>
      <p:bldP spid="45" grpId="0"/>
      <p:bldP spid="46" grpId="0" animBg="1"/>
      <p:bldP spid="4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125706" y="1697257"/>
            <a:ext cx="5972175" cy="3467100"/>
          </a:xfrm>
          <a:prstGeom prst="rect">
            <a:avLst/>
          </a:prstGeom>
          <a:solidFill>
            <a:srgbClr val="2E6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" y="3615"/>
            <a:ext cx="12185575" cy="6854385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3338286" y="1930400"/>
            <a:ext cx="5529943" cy="3018971"/>
          </a:xfrm>
          <a:prstGeom prst="roundRect">
            <a:avLst>
              <a:gd name="adj" fmla="val 4648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305" y="4216808"/>
            <a:ext cx="1222924" cy="183245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04156" y="2662637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谢谢聆听</a:t>
            </a:r>
            <a:endParaRPr lang="zh-CN" altLang="en-US" sz="4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943</Words>
  <Application>Microsoft Office PowerPoint</Application>
  <PresentationFormat>自定义</PresentationFormat>
  <Paragraphs>198</Paragraphs>
  <Slides>21</Slides>
  <Notes>21</Notes>
  <HiddenSlides>0</HiddenSlides>
  <MMClips>1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Arial</vt:lpstr>
      <vt:lpstr>宋体</vt:lpstr>
      <vt:lpstr>Calibri</vt:lpstr>
      <vt:lpstr>方正清刻本悦宋简体</vt:lpstr>
      <vt:lpstr>Calibri Light</vt:lpstr>
      <vt:lpstr>Office 主题</vt:lpstr>
      <vt:lpstr>CorelDRAW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E-ZEN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</dc:title>
  <dc:creator>elk</dc:creator>
  <cp:lastModifiedBy>Sky123.Org</cp:lastModifiedBy>
  <cp:revision>76</cp:revision>
  <dcterms:created xsi:type="dcterms:W3CDTF">2016-05-13T04:54:00Z</dcterms:created>
  <dcterms:modified xsi:type="dcterms:W3CDTF">2018-03-29T01:57:12Z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